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69" r:id="rId6"/>
    <p:sldId id="270" r:id="rId7"/>
    <p:sldId id="261" r:id="rId8"/>
    <p:sldId id="267" r:id="rId9"/>
    <p:sldId id="263" r:id="rId10"/>
    <p:sldId id="264" r:id="rId11"/>
    <p:sldId id="272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0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119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72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77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829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8014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292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121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469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420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443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856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295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7618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7701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6379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9376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2737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1947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644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03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1577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041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7265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81553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1659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6652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375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253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8845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91537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6733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5413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358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1A13-0631-4F20-8A91-5A51F559DA28}" type="datetimeFigureOut">
              <a:rPr lang="cs-CZ" smtClean="0"/>
              <a:t>17. 11. 2014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E7404-F117-4BCB-AFE1-8BDD29E028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845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19DB7-877B-4AD7-BA1A-E37FA58D9CD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0B28D-BCC2-4642-AD9B-6D8E3D4539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556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3021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png"/><Relationship Id="rId7" Type="http://schemas.openxmlformats.org/officeDocument/2006/relationships/image" Target="../media/image7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9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png"/><Relationship Id="rId7" Type="http://schemas.openxmlformats.org/officeDocument/2006/relationships/image" Target="../media/image7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9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microsoft.com/office/2007/relationships/hdphoto" Target="../media/hdphoto2.wdp"/><Relationship Id="rId7" Type="http://schemas.microsoft.com/office/2007/relationships/hdphoto" Target="../media/hdphoto3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microsoft.com/office/2007/relationships/hdphoto" Target="../media/hdphoto4.wdp"/><Relationship Id="rId12" Type="http://schemas.openxmlformats.org/officeDocument/2006/relationships/image" Target="../media/image24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3.wmf"/><Relationship Id="rId5" Type="http://schemas.openxmlformats.org/officeDocument/2006/relationships/image" Target="../media/image17.wmf"/><Relationship Id="rId15" Type="http://schemas.openxmlformats.org/officeDocument/2006/relationships/image" Target="../media/image27.png"/><Relationship Id="rId10" Type="http://schemas.openxmlformats.org/officeDocument/2006/relationships/image" Target="../media/image22.png"/><Relationship Id="rId4" Type="http://schemas.openxmlformats.org/officeDocument/2006/relationships/image" Target="../media/image14.wmf"/><Relationship Id="rId9" Type="http://schemas.openxmlformats.org/officeDocument/2006/relationships/image" Target="../media/image18.wmf"/><Relationship Id="rId1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93947423"/>
              </p:ext>
            </p:extLst>
          </p:nvPr>
        </p:nvGraphicFramePr>
        <p:xfrm>
          <a:off x="1604963" y="127000"/>
          <a:ext cx="5934075" cy="6645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4" imgW="6072594" imgH="6782750" progId="Word.Document.12">
                  <p:embed/>
                </p:oleObj>
              </mc:Choice>
              <mc:Fallback>
                <p:oleObj name="Dokument" r:id="rId4" imgW="6072594" imgH="678275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4963" y="127000"/>
                        <a:ext cx="5934075" cy="6645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79463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radoslav.pekny\AppData\Local\Microsoft\Windows\Temporary Internet Files\Content.IE5\4FHQ82KX\MC90009008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955401"/>
            <a:ext cx="5927800" cy="5902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9"/>
          <p:cNvGrpSpPr>
            <a:grpSpLocks noChangeAspect="1"/>
          </p:cNvGrpSpPr>
          <p:nvPr/>
        </p:nvGrpSpPr>
        <p:grpSpPr bwMode="auto">
          <a:xfrm rot="2246147" flipH="1">
            <a:off x="495256" y="4379091"/>
            <a:ext cx="2145927" cy="1746250"/>
            <a:chOff x="204" y="1525"/>
            <a:chExt cx="1143" cy="1100"/>
          </a:xfrm>
        </p:grpSpPr>
        <p:sp>
          <p:nvSpPr>
            <p:cNvPr id="3" name="AutoShape 8"/>
            <p:cNvSpPr>
              <a:spLocks noChangeAspect="1" noChangeArrowheads="1" noTextEdit="1"/>
            </p:cNvSpPr>
            <p:nvPr/>
          </p:nvSpPr>
          <p:spPr bwMode="auto">
            <a:xfrm>
              <a:off x="204" y="1525"/>
              <a:ext cx="1143" cy="1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11"/>
            <p:cNvSpPr>
              <a:spLocks/>
            </p:cNvSpPr>
            <p:nvPr/>
          </p:nvSpPr>
          <p:spPr bwMode="auto">
            <a:xfrm>
              <a:off x="464" y="2314"/>
              <a:ext cx="760" cy="217"/>
            </a:xfrm>
            <a:custGeom>
              <a:avLst/>
              <a:gdLst>
                <a:gd name="T0" fmla="*/ 1416 w 1518"/>
                <a:gd name="T1" fmla="*/ 8 h 434"/>
                <a:gd name="T2" fmla="*/ 1462 w 1518"/>
                <a:gd name="T3" fmla="*/ 27 h 434"/>
                <a:gd name="T4" fmla="*/ 1495 w 1518"/>
                <a:gd name="T5" fmla="*/ 50 h 434"/>
                <a:gd name="T6" fmla="*/ 1514 w 1518"/>
                <a:gd name="T7" fmla="*/ 77 h 434"/>
                <a:gd name="T8" fmla="*/ 1517 w 1518"/>
                <a:gd name="T9" fmla="*/ 114 h 434"/>
                <a:gd name="T10" fmla="*/ 1493 w 1518"/>
                <a:gd name="T11" fmla="*/ 158 h 434"/>
                <a:gd name="T12" fmla="*/ 1441 w 1518"/>
                <a:gd name="T13" fmla="*/ 203 h 434"/>
                <a:gd name="T14" fmla="*/ 1364 w 1518"/>
                <a:gd name="T15" fmla="*/ 247 h 434"/>
                <a:gd name="T16" fmla="*/ 1265 w 1518"/>
                <a:gd name="T17" fmla="*/ 290 h 434"/>
                <a:gd name="T18" fmla="*/ 1147 w 1518"/>
                <a:gd name="T19" fmla="*/ 329 h 434"/>
                <a:gd name="T20" fmla="*/ 1013 w 1518"/>
                <a:gd name="T21" fmla="*/ 365 h 434"/>
                <a:gd name="T22" fmla="*/ 865 w 1518"/>
                <a:gd name="T23" fmla="*/ 394 h 434"/>
                <a:gd name="T24" fmla="*/ 749 w 1518"/>
                <a:gd name="T25" fmla="*/ 412 h 434"/>
                <a:gd name="T26" fmla="*/ 673 w 1518"/>
                <a:gd name="T27" fmla="*/ 421 h 434"/>
                <a:gd name="T28" fmla="*/ 598 w 1518"/>
                <a:gd name="T29" fmla="*/ 427 h 434"/>
                <a:gd name="T30" fmla="*/ 525 w 1518"/>
                <a:gd name="T31" fmla="*/ 432 h 434"/>
                <a:gd name="T32" fmla="*/ 456 w 1518"/>
                <a:gd name="T33" fmla="*/ 434 h 434"/>
                <a:gd name="T34" fmla="*/ 390 w 1518"/>
                <a:gd name="T35" fmla="*/ 434 h 434"/>
                <a:gd name="T36" fmla="*/ 328 w 1518"/>
                <a:gd name="T37" fmla="*/ 432 h 434"/>
                <a:gd name="T38" fmla="*/ 271 w 1518"/>
                <a:gd name="T39" fmla="*/ 427 h 434"/>
                <a:gd name="T40" fmla="*/ 216 w 1518"/>
                <a:gd name="T41" fmla="*/ 420 h 434"/>
                <a:gd name="T42" fmla="*/ 168 w 1518"/>
                <a:gd name="T43" fmla="*/ 412 h 434"/>
                <a:gd name="T44" fmla="*/ 125 w 1518"/>
                <a:gd name="T45" fmla="*/ 402 h 434"/>
                <a:gd name="T46" fmla="*/ 87 w 1518"/>
                <a:gd name="T47" fmla="*/ 389 h 434"/>
                <a:gd name="T48" fmla="*/ 56 w 1518"/>
                <a:gd name="T49" fmla="*/ 375 h 434"/>
                <a:gd name="T50" fmla="*/ 31 w 1518"/>
                <a:gd name="T51" fmla="*/ 359 h 434"/>
                <a:gd name="T52" fmla="*/ 12 w 1518"/>
                <a:gd name="T53" fmla="*/ 341 h 434"/>
                <a:gd name="T54" fmla="*/ 2 w 1518"/>
                <a:gd name="T55" fmla="*/ 321 h 434"/>
                <a:gd name="T56" fmla="*/ 0 w 1518"/>
                <a:gd name="T57" fmla="*/ 297 h 434"/>
                <a:gd name="T58" fmla="*/ 9 w 1518"/>
                <a:gd name="T59" fmla="*/ 268 h 434"/>
                <a:gd name="T60" fmla="*/ 31 w 1518"/>
                <a:gd name="T61" fmla="*/ 238 h 434"/>
                <a:gd name="T62" fmla="*/ 65 w 1518"/>
                <a:gd name="T63" fmla="*/ 208 h 434"/>
                <a:gd name="T64" fmla="*/ 79 w 1518"/>
                <a:gd name="T65" fmla="*/ 201 h 434"/>
                <a:gd name="T66" fmla="*/ 67 w 1518"/>
                <a:gd name="T67" fmla="*/ 219 h 434"/>
                <a:gd name="T68" fmla="*/ 59 w 1518"/>
                <a:gd name="T69" fmla="*/ 236 h 434"/>
                <a:gd name="T70" fmla="*/ 55 w 1518"/>
                <a:gd name="T71" fmla="*/ 253 h 434"/>
                <a:gd name="T72" fmla="*/ 62 w 1518"/>
                <a:gd name="T73" fmla="*/ 280 h 434"/>
                <a:gd name="T74" fmla="*/ 95 w 1518"/>
                <a:gd name="T75" fmla="*/ 312 h 434"/>
                <a:gd name="T76" fmla="*/ 152 w 1518"/>
                <a:gd name="T77" fmla="*/ 337 h 434"/>
                <a:gd name="T78" fmla="*/ 229 w 1518"/>
                <a:gd name="T79" fmla="*/ 357 h 434"/>
                <a:gd name="T80" fmla="*/ 326 w 1518"/>
                <a:gd name="T81" fmla="*/ 368 h 434"/>
                <a:gd name="T82" fmla="*/ 438 w 1518"/>
                <a:gd name="T83" fmla="*/ 372 h 434"/>
                <a:gd name="T84" fmla="*/ 562 w 1518"/>
                <a:gd name="T85" fmla="*/ 368 h 434"/>
                <a:gd name="T86" fmla="*/ 696 w 1518"/>
                <a:gd name="T87" fmla="*/ 357 h 434"/>
                <a:gd name="T88" fmla="*/ 836 w 1518"/>
                <a:gd name="T89" fmla="*/ 336 h 434"/>
                <a:gd name="T90" fmla="*/ 969 w 1518"/>
                <a:gd name="T91" fmla="*/ 310 h 434"/>
                <a:gd name="T92" fmla="*/ 1089 w 1518"/>
                <a:gd name="T93" fmla="*/ 279 h 434"/>
                <a:gd name="T94" fmla="*/ 1195 w 1518"/>
                <a:gd name="T95" fmla="*/ 243 h 434"/>
                <a:gd name="T96" fmla="*/ 1285 w 1518"/>
                <a:gd name="T97" fmla="*/ 204 h 434"/>
                <a:gd name="T98" fmla="*/ 1354 w 1518"/>
                <a:gd name="T99" fmla="*/ 164 h 434"/>
                <a:gd name="T100" fmla="*/ 1400 w 1518"/>
                <a:gd name="T101" fmla="*/ 123 h 434"/>
                <a:gd name="T102" fmla="*/ 1422 w 1518"/>
                <a:gd name="T103" fmla="*/ 84 h 434"/>
                <a:gd name="T104" fmla="*/ 1419 w 1518"/>
                <a:gd name="T105" fmla="*/ 52 h 434"/>
                <a:gd name="T106" fmla="*/ 1404 w 1518"/>
                <a:gd name="T107" fmla="*/ 28 h 434"/>
                <a:gd name="T108" fmla="*/ 1388 w 1518"/>
                <a:gd name="T109" fmla="*/ 0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18" h="434">
                  <a:moveTo>
                    <a:pt x="1388" y="0"/>
                  </a:moveTo>
                  <a:lnTo>
                    <a:pt x="1416" y="8"/>
                  </a:lnTo>
                  <a:lnTo>
                    <a:pt x="1440" y="17"/>
                  </a:lnTo>
                  <a:lnTo>
                    <a:pt x="1462" y="27"/>
                  </a:lnTo>
                  <a:lnTo>
                    <a:pt x="1480" y="39"/>
                  </a:lnTo>
                  <a:lnTo>
                    <a:pt x="1495" y="50"/>
                  </a:lnTo>
                  <a:lnTo>
                    <a:pt x="1507" y="63"/>
                  </a:lnTo>
                  <a:lnTo>
                    <a:pt x="1514" y="77"/>
                  </a:lnTo>
                  <a:lnTo>
                    <a:pt x="1518" y="92"/>
                  </a:lnTo>
                  <a:lnTo>
                    <a:pt x="1517" y="114"/>
                  </a:lnTo>
                  <a:lnTo>
                    <a:pt x="1509" y="136"/>
                  </a:lnTo>
                  <a:lnTo>
                    <a:pt x="1493" y="158"/>
                  </a:lnTo>
                  <a:lnTo>
                    <a:pt x="1470" y="181"/>
                  </a:lnTo>
                  <a:lnTo>
                    <a:pt x="1441" y="203"/>
                  </a:lnTo>
                  <a:lnTo>
                    <a:pt x="1406" y="226"/>
                  </a:lnTo>
                  <a:lnTo>
                    <a:pt x="1364" y="247"/>
                  </a:lnTo>
                  <a:lnTo>
                    <a:pt x="1317" y="269"/>
                  </a:lnTo>
                  <a:lnTo>
                    <a:pt x="1265" y="290"/>
                  </a:lnTo>
                  <a:lnTo>
                    <a:pt x="1208" y="311"/>
                  </a:lnTo>
                  <a:lnTo>
                    <a:pt x="1147" y="329"/>
                  </a:lnTo>
                  <a:lnTo>
                    <a:pt x="1082" y="348"/>
                  </a:lnTo>
                  <a:lnTo>
                    <a:pt x="1013" y="365"/>
                  </a:lnTo>
                  <a:lnTo>
                    <a:pt x="941" y="380"/>
                  </a:lnTo>
                  <a:lnTo>
                    <a:pt x="865" y="394"/>
                  </a:lnTo>
                  <a:lnTo>
                    <a:pt x="788" y="406"/>
                  </a:lnTo>
                  <a:lnTo>
                    <a:pt x="749" y="412"/>
                  </a:lnTo>
                  <a:lnTo>
                    <a:pt x="711" y="417"/>
                  </a:lnTo>
                  <a:lnTo>
                    <a:pt x="673" y="421"/>
                  </a:lnTo>
                  <a:lnTo>
                    <a:pt x="635" y="425"/>
                  </a:lnTo>
                  <a:lnTo>
                    <a:pt x="598" y="427"/>
                  </a:lnTo>
                  <a:lnTo>
                    <a:pt x="561" y="431"/>
                  </a:lnTo>
                  <a:lnTo>
                    <a:pt x="525" y="432"/>
                  </a:lnTo>
                  <a:lnTo>
                    <a:pt x="491" y="433"/>
                  </a:lnTo>
                  <a:lnTo>
                    <a:pt x="456" y="434"/>
                  </a:lnTo>
                  <a:lnTo>
                    <a:pt x="423" y="434"/>
                  </a:lnTo>
                  <a:lnTo>
                    <a:pt x="390" y="434"/>
                  </a:lnTo>
                  <a:lnTo>
                    <a:pt x="359" y="433"/>
                  </a:lnTo>
                  <a:lnTo>
                    <a:pt x="328" y="432"/>
                  </a:lnTo>
                  <a:lnTo>
                    <a:pt x="299" y="430"/>
                  </a:lnTo>
                  <a:lnTo>
                    <a:pt x="271" y="427"/>
                  </a:lnTo>
                  <a:lnTo>
                    <a:pt x="243" y="424"/>
                  </a:lnTo>
                  <a:lnTo>
                    <a:pt x="216" y="420"/>
                  </a:lnTo>
                  <a:lnTo>
                    <a:pt x="192" y="417"/>
                  </a:lnTo>
                  <a:lnTo>
                    <a:pt x="168" y="412"/>
                  </a:lnTo>
                  <a:lnTo>
                    <a:pt x="146" y="408"/>
                  </a:lnTo>
                  <a:lnTo>
                    <a:pt x="125" y="402"/>
                  </a:lnTo>
                  <a:lnTo>
                    <a:pt x="106" y="396"/>
                  </a:lnTo>
                  <a:lnTo>
                    <a:pt x="87" y="389"/>
                  </a:lnTo>
                  <a:lnTo>
                    <a:pt x="71" y="382"/>
                  </a:lnTo>
                  <a:lnTo>
                    <a:pt x="56" y="375"/>
                  </a:lnTo>
                  <a:lnTo>
                    <a:pt x="42" y="367"/>
                  </a:lnTo>
                  <a:lnTo>
                    <a:pt x="31" y="359"/>
                  </a:lnTo>
                  <a:lnTo>
                    <a:pt x="22" y="350"/>
                  </a:lnTo>
                  <a:lnTo>
                    <a:pt x="12" y="341"/>
                  </a:lnTo>
                  <a:lnTo>
                    <a:pt x="7" y="332"/>
                  </a:lnTo>
                  <a:lnTo>
                    <a:pt x="2" y="321"/>
                  </a:lnTo>
                  <a:lnTo>
                    <a:pt x="0" y="311"/>
                  </a:lnTo>
                  <a:lnTo>
                    <a:pt x="0" y="297"/>
                  </a:lnTo>
                  <a:lnTo>
                    <a:pt x="2" y="282"/>
                  </a:lnTo>
                  <a:lnTo>
                    <a:pt x="9" y="268"/>
                  </a:lnTo>
                  <a:lnTo>
                    <a:pt x="18" y="253"/>
                  </a:lnTo>
                  <a:lnTo>
                    <a:pt x="31" y="238"/>
                  </a:lnTo>
                  <a:lnTo>
                    <a:pt x="47" y="223"/>
                  </a:lnTo>
                  <a:lnTo>
                    <a:pt x="65" y="208"/>
                  </a:lnTo>
                  <a:lnTo>
                    <a:pt x="87" y="193"/>
                  </a:lnTo>
                  <a:lnTo>
                    <a:pt x="79" y="201"/>
                  </a:lnTo>
                  <a:lnTo>
                    <a:pt x="72" y="211"/>
                  </a:lnTo>
                  <a:lnTo>
                    <a:pt x="67" y="219"/>
                  </a:lnTo>
                  <a:lnTo>
                    <a:pt x="62" y="228"/>
                  </a:lnTo>
                  <a:lnTo>
                    <a:pt x="59" y="236"/>
                  </a:lnTo>
                  <a:lnTo>
                    <a:pt x="56" y="245"/>
                  </a:lnTo>
                  <a:lnTo>
                    <a:pt x="55" y="253"/>
                  </a:lnTo>
                  <a:lnTo>
                    <a:pt x="56" y="261"/>
                  </a:lnTo>
                  <a:lnTo>
                    <a:pt x="62" y="280"/>
                  </a:lnTo>
                  <a:lnTo>
                    <a:pt x="76" y="297"/>
                  </a:lnTo>
                  <a:lnTo>
                    <a:pt x="95" y="312"/>
                  </a:lnTo>
                  <a:lnTo>
                    <a:pt x="121" y="326"/>
                  </a:lnTo>
                  <a:lnTo>
                    <a:pt x="152" y="337"/>
                  </a:lnTo>
                  <a:lnTo>
                    <a:pt x="188" y="348"/>
                  </a:lnTo>
                  <a:lnTo>
                    <a:pt x="229" y="357"/>
                  </a:lnTo>
                  <a:lnTo>
                    <a:pt x="275" y="363"/>
                  </a:lnTo>
                  <a:lnTo>
                    <a:pt x="326" y="368"/>
                  </a:lnTo>
                  <a:lnTo>
                    <a:pt x="380" y="371"/>
                  </a:lnTo>
                  <a:lnTo>
                    <a:pt x="438" y="372"/>
                  </a:lnTo>
                  <a:lnTo>
                    <a:pt x="499" y="372"/>
                  </a:lnTo>
                  <a:lnTo>
                    <a:pt x="562" y="368"/>
                  </a:lnTo>
                  <a:lnTo>
                    <a:pt x="628" y="364"/>
                  </a:lnTo>
                  <a:lnTo>
                    <a:pt x="696" y="357"/>
                  </a:lnTo>
                  <a:lnTo>
                    <a:pt x="766" y="348"/>
                  </a:lnTo>
                  <a:lnTo>
                    <a:pt x="836" y="336"/>
                  </a:lnTo>
                  <a:lnTo>
                    <a:pt x="903" y="325"/>
                  </a:lnTo>
                  <a:lnTo>
                    <a:pt x="969" y="310"/>
                  </a:lnTo>
                  <a:lnTo>
                    <a:pt x="1030" y="295"/>
                  </a:lnTo>
                  <a:lnTo>
                    <a:pt x="1089" y="279"/>
                  </a:lnTo>
                  <a:lnTo>
                    <a:pt x="1144" y="261"/>
                  </a:lnTo>
                  <a:lnTo>
                    <a:pt x="1195" y="243"/>
                  </a:lnTo>
                  <a:lnTo>
                    <a:pt x="1242" y="223"/>
                  </a:lnTo>
                  <a:lnTo>
                    <a:pt x="1285" y="204"/>
                  </a:lnTo>
                  <a:lnTo>
                    <a:pt x="1321" y="184"/>
                  </a:lnTo>
                  <a:lnTo>
                    <a:pt x="1354" y="164"/>
                  </a:lnTo>
                  <a:lnTo>
                    <a:pt x="1380" y="144"/>
                  </a:lnTo>
                  <a:lnTo>
                    <a:pt x="1400" y="123"/>
                  </a:lnTo>
                  <a:lnTo>
                    <a:pt x="1415" y="103"/>
                  </a:lnTo>
                  <a:lnTo>
                    <a:pt x="1422" y="84"/>
                  </a:lnTo>
                  <a:lnTo>
                    <a:pt x="1423" y="64"/>
                  </a:lnTo>
                  <a:lnTo>
                    <a:pt x="1419" y="52"/>
                  </a:lnTo>
                  <a:lnTo>
                    <a:pt x="1414" y="40"/>
                  </a:lnTo>
                  <a:lnTo>
                    <a:pt x="1404" y="28"/>
                  </a:lnTo>
                  <a:lnTo>
                    <a:pt x="1392" y="18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2"/>
            <p:cNvSpPr>
              <a:spLocks/>
            </p:cNvSpPr>
            <p:nvPr/>
          </p:nvSpPr>
          <p:spPr bwMode="auto">
            <a:xfrm>
              <a:off x="303" y="1908"/>
              <a:ext cx="19" cy="41"/>
            </a:xfrm>
            <a:custGeom>
              <a:avLst/>
              <a:gdLst>
                <a:gd name="T0" fmla="*/ 16 w 38"/>
                <a:gd name="T1" fmla="*/ 81 h 81"/>
                <a:gd name="T2" fmla="*/ 9 w 38"/>
                <a:gd name="T3" fmla="*/ 78 h 81"/>
                <a:gd name="T4" fmla="*/ 3 w 38"/>
                <a:gd name="T5" fmla="*/ 68 h 81"/>
                <a:gd name="T6" fmla="*/ 1 w 38"/>
                <a:gd name="T7" fmla="*/ 55 h 81"/>
                <a:gd name="T8" fmla="*/ 0 w 38"/>
                <a:gd name="T9" fmla="*/ 40 h 81"/>
                <a:gd name="T10" fmla="*/ 3 w 38"/>
                <a:gd name="T11" fmla="*/ 23 h 81"/>
                <a:gd name="T12" fmla="*/ 8 w 38"/>
                <a:gd name="T13" fmla="*/ 11 h 81"/>
                <a:gd name="T14" fmla="*/ 15 w 38"/>
                <a:gd name="T15" fmla="*/ 3 h 81"/>
                <a:gd name="T16" fmla="*/ 23 w 38"/>
                <a:gd name="T17" fmla="*/ 0 h 81"/>
                <a:gd name="T18" fmla="*/ 30 w 38"/>
                <a:gd name="T19" fmla="*/ 4 h 81"/>
                <a:gd name="T20" fmla="*/ 36 w 38"/>
                <a:gd name="T21" fmla="*/ 13 h 81"/>
                <a:gd name="T22" fmla="*/ 38 w 38"/>
                <a:gd name="T23" fmla="*/ 27 h 81"/>
                <a:gd name="T24" fmla="*/ 38 w 38"/>
                <a:gd name="T25" fmla="*/ 43 h 81"/>
                <a:gd name="T26" fmla="*/ 35 w 38"/>
                <a:gd name="T27" fmla="*/ 58 h 81"/>
                <a:gd name="T28" fmla="*/ 30 w 38"/>
                <a:gd name="T29" fmla="*/ 71 h 81"/>
                <a:gd name="T30" fmla="*/ 23 w 38"/>
                <a:gd name="T31" fmla="*/ 79 h 81"/>
                <a:gd name="T32" fmla="*/ 16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6" y="81"/>
                  </a:moveTo>
                  <a:lnTo>
                    <a:pt x="9" y="78"/>
                  </a:lnTo>
                  <a:lnTo>
                    <a:pt x="3" y="68"/>
                  </a:lnTo>
                  <a:lnTo>
                    <a:pt x="1" y="55"/>
                  </a:lnTo>
                  <a:lnTo>
                    <a:pt x="0" y="40"/>
                  </a:lnTo>
                  <a:lnTo>
                    <a:pt x="3" y="23"/>
                  </a:lnTo>
                  <a:lnTo>
                    <a:pt x="8" y="11"/>
                  </a:lnTo>
                  <a:lnTo>
                    <a:pt x="15" y="3"/>
                  </a:lnTo>
                  <a:lnTo>
                    <a:pt x="23" y="0"/>
                  </a:lnTo>
                  <a:lnTo>
                    <a:pt x="30" y="4"/>
                  </a:lnTo>
                  <a:lnTo>
                    <a:pt x="36" y="13"/>
                  </a:lnTo>
                  <a:lnTo>
                    <a:pt x="38" y="27"/>
                  </a:lnTo>
                  <a:lnTo>
                    <a:pt x="38" y="43"/>
                  </a:lnTo>
                  <a:lnTo>
                    <a:pt x="35" y="58"/>
                  </a:lnTo>
                  <a:lnTo>
                    <a:pt x="30" y="71"/>
                  </a:lnTo>
                  <a:lnTo>
                    <a:pt x="23" y="79"/>
                  </a:lnTo>
                  <a:lnTo>
                    <a:pt x="16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3"/>
            <p:cNvSpPr>
              <a:spLocks/>
            </p:cNvSpPr>
            <p:nvPr/>
          </p:nvSpPr>
          <p:spPr bwMode="auto">
            <a:xfrm>
              <a:off x="232" y="1914"/>
              <a:ext cx="19" cy="40"/>
            </a:xfrm>
            <a:custGeom>
              <a:avLst/>
              <a:gdLst>
                <a:gd name="T0" fmla="*/ 15 w 38"/>
                <a:gd name="T1" fmla="*/ 81 h 81"/>
                <a:gd name="T2" fmla="*/ 8 w 38"/>
                <a:gd name="T3" fmla="*/ 77 h 81"/>
                <a:gd name="T4" fmla="*/ 4 w 38"/>
                <a:gd name="T5" fmla="*/ 68 h 81"/>
                <a:gd name="T6" fmla="*/ 0 w 38"/>
                <a:gd name="T7" fmla="*/ 54 h 81"/>
                <a:gd name="T8" fmla="*/ 0 w 38"/>
                <a:gd name="T9" fmla="*/ 39 h 81"/>
                <a:gd name="T10" fmla="*/ 4 w 38"/>
                <a:gd name="T11" fmla="*/ 23 h 81"/>
                <a:gd name="T12" fmla="*/ 8 w 38"/>
                <a:gd name="T13" fmla="*/ 10 h 81"/>
                <a:gd name="T14" fmla="*/ 15 w 38"/>
                <a:gd name="T15" fmla="*/ 2 h 81"/>
                <a:gd name="T16" fmla="*/ 23 w 38"/>
                <a:gd name="T17" fmla="*/ 0 h 81"/>
                <a:gd name="T18" fmla="*/ 30 w 38"/>
                <a:gd name="T19" fmla="*/ 3 h 81"/>
                <a:gd name="T20" fmla="*/ 35 w 38"/>
                <a:gd name="T21" fmla="*/ 13 h 81"/>
                <a:gd name="T22" fmla="*/ 38 w 38"/>
                <a:gd name="T23" fmla="*/ 25 h 81"/>
                <a:gd name="T24" fmla="*/ 38 w 38"/>
                <a:gd name="T25" fmla="*/ 41 h 81"/>
                <a:gd name="T26" fmla="*/ 35 w 38"/>
                <a:gd name="T27" fmla="*/ 58 h 81"/>
                <a:gd name="T28" fmla="*/ 30 w 38"/>
                <a:gd name="T29" fmla="*/ 70 h 81"/>
                <a:gd name="T30" fmla="*/ 23 w 38"/>
                <a:gd name="T31" fmla="*/ 78 h 81"/>
                <a:gd name="T32" fmla="*/ 15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5" y="81"/>
                  </a:moveTo>
                  <a:lnTo>
                    <a:pt x="8" y="77"/>
                  </a:lnTo>
                  <a:lnTo>
                    <a:pt x="4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4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3"/>
                  </a:lnTo>
                  <a:lnTo>
                    <a:pt x="35" y="13"/>
                  </a:lnTo>
                  <a:lnTo>
                    <a:pt x="38" y="25"/>
                  </a:lnTo>
                  <a:lnTo>
                    <a:pt x="38" y="41"/>
                  </a:lnTo>
                  <a:lnTo>
                    <a:pt x="35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4"/>
            <p:cNvSpPr>
              <a:spLocks/>
            </p:cNvSpPr>
            <p:nvPr/>
          </p:nvSpPr>
          <p:spPr bwMode="auto">
            <a:xfrm>
              <a:off x="263" y="1943"/>
              <a:ext cx="19" cy="41"/>
            </a:xfrm>
            <a:custGeom>
              <a:avLst/>
              <a:gdLst>
                <a:gd name="T0" fmla="*/ 15 w 37"/>
                <a:gd name="T1" fmla="*/ 80 h 80"/>
                <a:gd name="T2" fmla="*/ 8 w 37"/>
                <a:gd name="T3" fmla="*/ 77 h 80"/>
                <a:gd name="T4" fmla="*/ 2 w 37"/>
                <a:gd name="T5" fmla="*/ 68 h 80"/>
                <a:gd name="T6" fmla="*/ 0 w 37"/>
                <a:gd name="T7" fmla="*/ 54 h 80"/>
                <a:gd name="T8" fmla="*/ 0 w 37"/>
                <a:gd name="T9" fmla="*/ 39 h 80"/>
                <a:gd name="T10" fmla="*/ 3 w 37"/>
                <a:gd name="T11" fmla="*/ 23 h 80"/>
                <a:gd name="T12" fmla="*/ 8 w 37"/>
                <a:gd name="T13" fmla="*/ 10 h 80"/>
                <a:gd name="T14" fmla="*/ 15 w 37"/>
                <a:gd name="T15" fmla="*/ 2 h 80"/>
                <a:gd name="T16" fmla="*/ 22 w 37"/>
                <a:gd name="T17" fmla="*/ 0 h 80"/>
                <a:gd name="T18" fmla="*/ 28 w 37"/>
                <a:gd name="T19" fmla="*/ 3 h 80"/>
                <a:gd name="T20" fmla="*/ 34 w 37"/>
                <a:gd name="T21" fmla="*/ 12 h 80"/>
                <a:gd name="T22" fmla="*/ 37 w 37"/>
                <a:gd name="T23" fmla="*/ 26 h 80"/>
                <a:gd name="T24" fmla="*/ 37 w 37"/>
                <a:gd name="T25" fmla="*/ 42 h 80"/>
                <a:gd name="T26" fmla="*/ 34 w 37"/>
                <a:gd name="T27" fmla="*/ 57 h 80"/>
                <a:gd name="T28" fmla="*/ 30 w 37"/>
                <a:gd name="T29" fmla="*/ 70 h 80"/>
                <a:gd name="T30" fmla="*/ 23 w 37"/>
                <a:gd name="T31" fmla="*/ 78 h 80"/>
                <a:gd name="T32" fmla="*/ 15 w 37"/>
                <a:gd name="T33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7" h="80">
                  <a:moveTo>
                    <a:pt x="15" y="80"/>
                  </a:moveTo>
                  <a:lnTo>
                    <a:pt x="8" y="77"/>
                  </a:lnTo>
                  <a:lnTo>
                    <a:pt x="2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3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2" y="0"/>
                  </a:lnTo>
                  <a:lnTo>
                    <a:pt x="28" y="3"/>
                  </a:lnTo>
                  <a:lnTo>
                    <a:pt x="34" y="12"/>
                  </a:lnTo>
                  <a:lnTo>
                    <a:pt x="37" y="26"/>
                  </a:lnTo>
                  <a:lnTo>
                    <a:pt x="37" y="42"/>
                  </a:lnTo>
                  <a:lnTo>
                    <a:pt x="34" y="57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5"/>
            <p:cNvSpPr>
              <a:spLocks/>
            </p:cNvSpPr>
            <p:nvPr/>
          </p:nvSpPr>
          <p:spPr bwMode="auto">
            <a:xfrm>
              <a:off x="273" y="1888"/>
              <a:ext cx="19" cy="40"/>
            </a:xfrm>
            <a:custGeom>
              <a:avLst/>
              <a:gdLst>
                <a:gd name="T0" fmla="*/ 15 w 37"/>
                <a:gd name="T1" fmla="*/ 81 h 81"/>
                <a:gd name="T2" fmla="*/ 8 w 37"/>
                <a:gd name="T3" fmla="*/ 77 h 81"/>
                <a:gd name="T4" fmla="*/ 3 w 37"/>
                <a:gd name="T5" fmla="*/ 68 h 81"/>
                <a:gd name="T6" fmla="*/ 0 w 37"/>
                <a:gd name="T7" fmla="*/ 54 h 81"/>
                <a:gd name="T8" fmla="*/ 0 w 37"/>
                <a:gd name="T9" fmla="*/ 39 h 81"/>
                <a:gd name="T10" fmla="*/ 4 w 37"/>
                <a:gd name="T11" fmla="*/ 23 h 81"/>
                <a:gd name="T12" fmla="*/ 8 w 37"/>
                <a:gd name="T13" fmla="*/ 10 h 81"/>
                <a:gd name="T14" fmla="*/ 15 w 37"/>
                <a:gd name="T15" fmla="*/ 2 h 81"/>
                <a:gd name="T16" fmla="*/ 22 w 37"/>
                <a:gd name="T17" fmla="*/ 0 h 81"/>
                <a:gd name="T18" fmla="*/ 29 w 37"/>
                <a:gd name="T19" fmla="*/ 3 h 81"/>
                <a:gd name="T20" fmla="*/ 35 w 37"/>
                <a:gd name="T21" fmla="*/ 13 h 81"/>
                <a:gd name="T22" fmla="*/ 37 w 37"/>
                <a:gd name="T23" fmla="*/ 25 h 81"/>
                <a:gd name="T24" fmla="*/ 37 w 37"/>
                <a:gd name="T25" fmla="*/ 42 h 81"/>
                <a:gd name="T26" fmla="*/ 35 w 37"/>
                <a:gd name="T27" fmla="*/ 58 h 81"/>
                <a:gd name="T28" fmla="*/ 30 w 37"/>
                <a:gd name="T29" fmla="*/ 70 h 81"/>
                <a:gd name="T30" fmla="*/ 23 w 37"/>
                <a:gd name="T31" fmla="*/ 78 h 81"/>
                <a:gd name="T32" fmla="*/ 15 w 37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7" h="81">
                  <a:moveTo>
                    <a:pt x="15" y="81"/>
                  </a:moveTo>
                  <a:lnTo>
                    <a:pt x="8" y="77"/>
                  </a:lnTo>
                  <a:lnTo>
                    <a:pt x="3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4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2" y="0"/>
                  </a:lnTo>
                  <a:lnTo>
                    <a:pt x="29" y="3"/>
                  </a:lnTo>
                  <a:lnTo>
                    <a:pt x="35" y="13"/>
                  </a:lnTo>
                  <a:lnTo>
                    <a:pt x="37" y="25"/>
                  </a:lnTo>
                  <a:lnTo>
                    <a:pt x="37" y="42"/>
                  </a:lnTo>
                  <a:lnTo>
                    <a:pt x="35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6"/>
            <p:cNvSpPr>
              <a:spLocks/>
            </p:cNvSpPr>
            <p:nvPr/>
          </p:nvSpPr>
          <p:spPr bwMode="auto">
            <a:xfrm>
              <a:off x="293" y="1968"/>
              <a:ext cx="19" cy="40"/>
            </a:xfrm>
            <a:custGeom>
              <a:avLst/>
              <a:gdLst>
                <a:gd name="T0" fmla="*/ 15 w 38"/>
                <a:gd name="T1" fmla="*/ 81 h 81"/>
                <a:gd name="T2" fmla="*/ 8 w 38"/>
                <a:gd name="T3" fmla="*/ 77 h 81"/>
                <a:gd name="T4" fmla="*/ 3 w 38"/>
                <a:gd name="T5" fmla="*/ 68 h 81"/>
                <a:gd name="T6" fmla="*/ 0 w 38"/>
                <a:gd name="T7" fmla="*/ 54 h 81"/>
                <a:gd name="T8" fmla="*/ 0 w 38"/>
                <a:gd name="T9" fmla="*/ 39 h 81"/>
                <a:gd name="T10" fmla="*/ 3 w 38"/>
                <a:gd name="T11" fmla="*/ 23 h 81"/>
                <a:gd name="T12" fmla="*/ 8 w 38"/>
                <a:gd name="T13" fmla="*/ 10 h 81"/>
                <a:gd name="T14" fmla="*/ 15 w 38"/>
                <a:gd name="T15" fmla="*/ 2 h 81"/>
                <a:gd name="T16" fmla="*/ 23 w 38"/>
                <a:gd name="T17" fmla="*/ 0 h 81"/>
                <a:gd name="T18" fmla="*/ 30 w 38"/>
                <a:gd name="T19" fmla="*/ 4 h 81"/>
                <a:gd name="T20" fmla="*/ 34 w 38"/>
                <a:gd name="T21" fmla="*/ 13 h 81"/>
                <a:gd name="T22" fmla="*/ 38 w 38"/>
                <a:gd name="T23" fmla="*/ 27 h 81"/>
                <a:gd name="T24" fmla="*/ 38 w 38"/>
                <a:gd name="T25" fmla="*/ 43 h 81"/>
                <a:gd name="T26" fmla="*/ 34 w 38"/>
                <a:gd name="T27" fmla="*/ 58 h 81"/>
                <a:gd name="T28" fmla="*/ 30 w 38"/>
                <a:gd name="T29" fmla="*/ 70 h 81"/>
                <a:gd name="T30" fmla="*/ 23 w 38"/>
                <a:gd name="T31" fmla="*/ 78 h 81"/>
                <a:gd name="T32" fmla="*/ 15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5" y="81"/>
                  </a:moveTo>
                  <a:lnTo>
                    <a:pt x="8" y="77"/>
                  </a:lnTo>
                  <a:lnTo>
                    <a:pt x="3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3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4"/>
                  </a:lnTo>
                  <a:lnTo>
                    <a:pt x="34" y="13"/>
                  </a:lnTo>
                  <a:lnTo>
                    <a:pt x="38" y="27"/>
                  </a:lnTo>
                  <a:lnTo>
                    <a:pt x="38" y="43"/>
                  </a:lnTo>
                  <a:lnTo>
                    <a:pt x="34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7"/>
            <p:cNvSpPr>
              <a:spLocks/>
            </p:cNvSpPr>
            <p:nvPr/>
          </p:nvSpPr>
          <p:spPr bwMode="auto">
            <a:xfrm>
              <a:off x="229" y="1970"/>
              <a:ext cx="18" cy="41"/>
            </a:xfrm>
            <a:custGeom>
              <a:avLst/>
              <a:gdLst>
                <a:gd name="T0" fmla="*/ 15 w 36"/>
                <a:gd name="T1" fmla="*/ 81 h 81"/>
                <a:gd name="T2" fmla="*/ 8 w 36"/>
                <a:gd name="T3" fmla="*/ 77 h 81"/>
                <a:gd name="T4" fmla="*/ 2 w 36"/>
                <a:gd name="T5" fmla="*/ 68 h 81"/>
                <a:gd name="T6" fmla="*/ 0 w 36"/>
                <a:gd name="T7" fmla="*/ 54 h 81"/>
                <a:gd name="T8" fmla="*/ 0 w 36"/>
                <a:gd name="T9" fmla="*/ 38 h 81"/>
                <a:gd name="T10" fmla="*/ 3 w 36"/>
                <a:gd name="T11" fmla="*/ 23 h 81"/>
                <a:gd name="T12" fmla="*/ 8 w 36"/>
                <a:gd name="T13" fmla="*/ 10 h 81"/>
                <a:gd name="T14" fmla="*/ 15 w 36"/>
                <a:gd name="T15" fmla="*/ 2 h 81"/>
                <a:gd name="T16" fmla="*/ 21 w 36"/>
                <a:gd name="T17" fmla="*/ 0 h 81"/>
                <a:gd name="T18" fmla="*/ 28 w 36"/>
                <a:gd name="T19" fmla="*/ 3 h 81"/>
                <a:gd name="T20" fmla="*/ 34 w 36"/>
                <a:gd name="T21" fmla="*/ 13 h 81"/>
                <a:gd name="T22" fmla="*/ 36 w 36"/>
                <a:gd name="T23" fmla="*/ 25 h 81"/>
                <a:gd name="T24" fmla="*/ 36 w 36"/>
                <a:gd name="T25" fmla="*/ 41 h 81"/>
                <a:gd name="T26" fmla="*/ 34 w 36"/>
                <a:gd name="T27" fmla="*/ 57 h 81"/>
                <a:gd name="T28" fmla="*/ 30 w 36"/>
                <a:gd name="T29" fmla="*/ 70 h 81"/>
                <a:gd name="T30" fmla="*/ 23 w 36"/>
                <a:gd name="T31" fmla="*/ 78 h 81"/>
                <a:gd name="T32" fmla="*/ 15 w 36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" h="81">
                  <a:moveTo>
                    <a:pt x="15" y="81"/>
                  </a:moveTo>
                  <a:lnTo>
                    <a:pt x="8" y="77"/>
                  </a:lnTo>
                  <a:lnTo>
                    <a:pt x="2" y="68"/>
                  </a:lnTo>
                  <a:lnTo>
                    <a:pt x="0" y="54"/>
                  </a:lnTo>
                  <a:lnTo>
                    <a:pt x="0" y="38"/>
                  </a:lnTo>
                  <a:lnTo>
                    <a:pt x="3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1" y="0"/>
                  </a:lnTo>
                  <a:lnTo>
                    <a:pt x="28" y="3"/>
                  </a:lnTo>
                  <a:lnTo>
                    <a:pt x="34" y="13"/>
                  </a:lnTo>
                  <a:lnTo>
                    <a:pt x="36" y="25"/>
                  </a:lnTo>
                  <a:lnTo>
                    <a:pt x="36" y="41"/>
                  </a:lnTo>
                  <a:lnTo>
                    <a:pt x="34" y="57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auto">
            <a:xfrm>
              <a:off x="258" y="1999"/>
              <a:ext cx="19" cy="41"/>
            </a:xfrm>
            <a:custGeom>
              <a:avLst/>
              <a:gdLst>
                <a:gd name="T0" fmla="*/ 15 w 37"/>
                <a:gd name="T1" fmla="*/ 81 h 81"/>
                <a:gd name="T2" fmla="*/ 8 w 37"/>
                <a:gd name="T3" fmla="*/ 78 h 81"/>
                <a:gd name="T4" fmla="*/ 3 w 37"/>
                <a:gd name="T5" fmla="*/ 68 h 81"/>
                <a:gd name="T6" fmla="*/ 0 w 37"/>
                <a:gd name="T7" fmla="*/ 56 h 81"/>
                <a:gd name="T8" fmla="*/ 0 w 37"/>
                <a:gd name="T9" fmla="*/ 40 h 81"/>
                <a:gd name="T10" fmla="*/ 3 w 37"/>
                <a:gd name="T11" fmla="*/ 25 h 81"/>
                <a:gd name="T12" fmla="*/ 8 w 37"/>
                <a:gd name="T13" fmla="*/ 12 h 81"/>
                <a:gd name="T14" fmla="*/ 14 w 37"/>
                <a:gd name="T15" fmla="*/ 4 h 81"/>
                <a:gd name="T16" fmla="*/ 22 w 37"/>
                <a:gd name="T17" fmla="*/ 0 h 81"/>
                <a:gd name="T18" fmla="*/ 29 w 37"/>
                <a:gd name="T19" fmla="*/ 4 h 81"/>
                <a:gd name="T20" fmla="*/ 35 w 37"/>
                <a:gd name="T21" fmla="*/ 13 h 81"/>
                <a:gd name="T22" fmla="*/ 37 w 37"/>
                <a:gd name="T23" fmla="*/ 27 h 81"/>
                <a:gd name="T24" fmla="*/ 37 w 37"/>
                <a:gd name="T25" fmla="*/ 43 h 81"/>
                <a:gd name="T26" fmla="*/ 34 w 37"/>
                <a:gd name="T27" fmla="*/ 58 h 81"/>
                <a:gd name="T28" fmla="*/ 29 w 37"/>
                <a:gd name="T29" fmla="*/ 71 h 81"/>
                <a:gd name="T30" fmla="*/ 22 w 37"/>
                <a:gd name="T31" fmla="*/ 79 h 81"/>
                <a:gd name="T32" fmla="*/ 15 w 37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7" h="81">
                  <a:moveTo>
                    <a:pt x="15" y="81"/>
                  </a:moveTo>
                  <a:lnTo>
                    <a:pt x="8" y="78"/>
                  </a:lnTo>
                  <a:lnTo>
                    <a:pt x="3" y="68"/>
                  </a:lnTo>
                  <a:lnTo>
                    <a:pt x="0" y="56"/>
                  </a:lnTo>
                  <a:lnTo>
                    <a:pt x="0" y="40"/>
                  </a:lnTo>
                  <a:lnTo>
                    <a:pt x="3" y="25"/>
                  </a:lnTo>
                  <a:lnTo>
                    <a:pt x="8" y="12"/>
                  </a:lnTo>
                  <a:lnTo>
                    <a:pt x="14" y="4"/>
                  </a:lnTo>
                  <a:lnTo>
                    <a:pt x="22" y="0"/>
                  </a:lnTo>
                  <a:lnTo>
                    <a:pt x="29" y="4"/>
                  </a:lnTo>
                  <a:lnTo>
                    <a:pt x="35" y="13"/>
                  </a:lnTo>
                  <a:lnTo>
                    <a:pt x="37" y="27"/>
                  </a:lnTo>
                  <a:lnTo>
                    <a:pt x="37" y="43"/>
                  </a:lnTo>
                  <a:lnTo>
                    <a:pt x="34" y="58"/>
                  </a:lnTo>
                  <a:lnTo>
                    <a:pt x="29" y="71"/>
                  </a:lnTo>
                  <a:lnTo>
                    <a:pt x="22" y="79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9"/>
            <p:cNvSpPr>
              <a:spLocks/>
            </p:cNvSpPr>
            <p:nvPr/>
          </p:nvSpPr>
          <p:spPr bwMode="auto">
            <a:xfrm>
              <a:off x="756" y="2003"/>
              <a:ext cx="269" cy="315"/>
            </a:xfrm>
            <a:custGeom>
              <a:avLst/>
              <a:gdLst>
                <a:gd name="T0" fmla="*/ 80 w 538"/>
                <a:gd name="T1" fmla="*/ 329 h 631"/>
                <a:gd name="T2" fmla="*/ 31 w 538"/>
                <a:gd name="T3" fmla="*/ 375 h 631"/>
                <a:gd name="T4" fmla="*/ 63 w 538"/>
                <a:gd name="T5" fmla="*/ 435 h 631"/>
                <a:gd name="T6" fmla="*/ 155 w 538"/>
                <a:gd name="T7" fmla="*/ 430 h 631"/>
                <a:gd name="T8" fmla="*/ 178 w 538"/>
                <a:gd name="T9" fmla="*/ 521 h 631"/>
                <a:gd name="T10" fmla="*/ 245 w 538"/>
                <a:gd name="T11" fmla="*/ 598 h 631"/>
                <a:gd name="T12" fmla="*/ 329 w 538"/>
                <a:gd name="T13" fmla="*/ 593 h 631"/>
                <a:gd name="T14" fmla="*/ 362 w 538"/>
                <a:gd name="T15" fmla="*/ 511 h 631"/>
                <a:gd name="T16" fmla="*/ 365 w 538"/>
                <a:gd name="T17" fmla="*/ 442 h 631"/>
                <a:gd name="T18" fmla="*/ 397 w 538"/>
                <a:gd name="T19" fmla="*/ 467 h 631"/>
                <a:gd name="T20" fmla="*/ 480 w 538"/>
                <a:gd name="T21" fmla="*/ 474 h 631"/>
                <a:gd name="T22" fmla="*/ 514 w 538"/>
                <a:gd name="T23" fmla="*/ 397 h 631"/>
                <a:gd name="T24" fmla="*/ 460 w 538"/>
                <a:gd name="T25" fmla="*/ 312 h 631"/>
                <a:gd name="T26" fmla="*/ 367 w 538"/>
                <a:gd name="T27" fmla="*/ 273 h 631"/>
                <a:gd name="T28" fmla="*/ 311 w 538"/>
                <a:gd name="T29" fmla="*/ 267 h 631"/>
                <a:gd name="T30" fmla="*/ 334 w 538"/>
                <a:gd name="T31" fmla="*/ 332 h 631"/>
                <a:gd name="T32" fmla="*/ 273 w 538"/>
                <a:gd name="T33" fmla="*/ 395 h 631"/>
                <a:gd name="T34" fmla="*/ 205 w 538"/>
                <a:gd name="T35" fmla="*/ 358 h 631"/>
                <a:gd name="T36" fmla="*/ 261 w 538"/>
                <a:gd name="T37" fmla="*/ 388 h 631"/>
                <a:gd name="T38" fmla="*/ 312 w 538"/>
                <a:gd name="T39" fmla="*/ 336 h 631"/>
                <a:gd name="T40" fmla="*/ 257 w 538"/>
                <a:gd name="T41" fmla="*/ 250 h 631"/>
                <a:gd name="T42" fmla="*/ 198 w 538"/>
                <a:gd name="T43" fmla="*/ 252 h 631"/>
                <a:gd name="T44" fmla="*/ 177 w 538"/>
                <a:gd name="T45" fmla="*/ 295 h 631"/>
                <a:gd name="T46" fmla="*/ 225 w 538"/>
                <a:gd name="T47" fmla="*/ 225 h 631"/>
                <a:gd name="T48" fmla="*/ 294 w 538"/>
                <a:gd name="T49" fmla="*/ 248 h 631"/>
                <a:gd name="T50" fmla="*/ 348 w 538"/>
                <a:gd name="T51" fmla="*/ 155 h 631"/>
                <a:gd name="T52" fmla="*/ 291 w 538"/>
                <a:gd name="T53" fmla="*/ 29 h 631"/>
                <a:gd name="T54" fmla="*/ 192 w 538"/>
                <a:gd name="T55" fmla="*/ 129 h 631"/>
                <a:gd name="T56" fmla="*/ 147 w 538"/>
                <a:gd name="T57" fmla="*/ 134 h 631"/>
                <a:gd name="T58" fmla="*/ 79 w 538"/>
                <a:gd name="T59" fmla="*/ 103 h 631"/>
                <a:gd name="T60" fmla="*/ 37 w 538"/>
                <a:gd name="T61" fmla="*/ 104 h 631"/>
                <a:gd name="T62" fmla="*/ 25 w 538"/>
                <a:gd name="T63" fmla="*/ 167 h 631"/>
                <a:gd name="T64" fmla="*/ 124 w 538"/>
                <a:gd name="T65" fmla="*/ 248 h 631"/>
                <a:gd name="T66" fmla="*/ 85 w 538"/>
                <a:gd name="T67" fmla="*/ 261 h 631"/>
                <a:gd name="T68" fmla="*/ 18 w 538"/>
                <a:gd name="T69" fmla="*/ 200 h 631"/>
                <a:gd name="T70" fmla="*/ 18 w 538"/>
                <a:gd name="T71" fmla="*/ 87 h 631"/>
                <a:gd name="T72" fmla="*/ 70 w 538"/>
                <a:gd name="T73" fmla="*/ 75 h 631"/>
                <a:gd name="T74" fmla="*/ 132 w 538"/>
                <a:gd name="T75" fmla="*/ 90 h 631"/>
                <a:gd name="T76" fmla="*/ 178 w 538"/>
                <a:gd name="T77" fmla="*/ 142 h 631"/>
                <a:gd name="T78" fmla="*/ 222 w 538"/>
                <a:gd name="T79" fmla="*/ 30 h 631"/>
                <a:gd name="T80" fmla="*/ 305 w 538"/>
                <a:gd name="T81" fmla="*/ 0 h 631"/>
                <a:gd name="T82" fmla="*/ 380 w 538"/>
                <a:gd name="T83" fmla="*/ 98 h 631"/>
                <a:gd name="T84" fmla="*/ 324 w 538"/>
                <a:gd name="T85" fmla="*/ 247 h 631"/>
                <a:gd name="T86" fmla="*/ 409 w 538"/>
                <a:gd name="T87" fmla="*/ 255 h 631"/>
                <a:gd name="T88" fmla="*/ 484 w 538"/>
                <a:gd name="T89" fmla="*/ 298 h 631"/>
                <a:gd name="T90" fmla="*/ 530 w 538"/>
                <a:gd name="T91" fmla="*/ 361 h 631"/>
                <a:gd name="T92" fmla="*/ 513 w 538"/>
                <a:gd name="T93" fmla="*/ 475 h 631"/>
                <a:gd name="T94" fmla="*/ 413 w 538"/>
                <a:gd name="T95" fmla="*/ 494 h 631"/>
                <a:gd name="T96" fmla="*/ 379 w 538"/>
                <a:gd name="T97" fmla="*/ 521 h 631"/>
                <a:gd name="T98" fmla="*/ 352 w 538"/>
                <a:gd name="T99" fmla="*/ 596 h 631"/>
                <a:gd name="T100" fmla="*/ 253 w 538"/>
                <a:gd name="T101" fmla="*/ 631 h 631"/>
                <a:gd name="T102" fmla="*/ 163 w 538"/>
                <a:gd name="T103" fmla="*/ 556 h 631"/>
                <a:gd name="T104" fmla="*/ 142 w 538"/>
                <a:gd name="T105" fmla="*/ 459 h 631"/>
                <a:gd name="T106" fmla="*/ 53 w 538"/>
                <a:gd name="T107" fmla="*/ 460 h 631"/>
                <a:gd name="T108" fmla="*/ 15 w 538"/>
                <a:gd name="T109" fmla="*/ 430 h 631"/>
                <a:gd name="T110" fmla="*/ 52 w 538"/>
                <a:gd name="T111" fmla="*/ 327 h 6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38" h="631">
                  <a:moveTo>
                    <a:pt x="115" y="302"/>
                  </a:moveTo>
                  <a:lnTo>
                    <a:pt x="115" y="320"/>
                  </a:lnTo>
                  <a:lnTo>
                    <a:pt x="104" y="322"/>
                  </a:lnTo>
                  <a:lnTo>
                    <a:pt x="91" y="325"/>
                  </a:lnTo>
                  <a:lnTo>
                    <a:pt x="80" y="329"/>
                  </a:lnTo>
                  <a:lnTo>
                    <a:pt x="69" y="335"/>
                  </a:lnTo>
                  <a:lnTo>
                    <a:pt x="59" y="341"/>
                  </a:lnTo>
                  <a:lnTo>
                    <a:pt x="48" y="350"/>
                  </a:lnTo>
                  <a:lnTo>
                    <a:pt x="39" y="361"/>
                  </a:lnTo>
                  <a:lnTo>
                    <a:pt x="31" y="375"/>
                  </a:lnTo>
                  <a:lnTo>
                    <a:pt x="30" y="392"/>
                  </a:lnTo>
                  <a:lnTo>
                    <a:pt x="30" y="408"/>
                  </a:lnTo>
                  <a:lnTo>
                    <a:pt x="36" y="422"/>
                  </a:lnTo>
                  <a:lnTo>
                    <a:pt x="47" y="430"/>
                  </a:lnTo>
                  <a:lnTo>
                    <a:pt x="63" y="435"/>
                  </a:lnTo>
                  <a:lnTo>
                    <a:pt x="82" y="437"/>
                  </a:lnTo>
                  <a:lnTo>
                    <a:pt x="100" y="437"/>
                  </a:lnTo>
                  <a:lnTo>
                    <a:pt x="119" y="436"/>
                  </a:lnTo>
                  <a:lnTo>
                    <a:pt x="137" y="434"/>
                  </a:lnTo>
                  <a:lnTo>
                    <a:pt x="155" y="430"/>
                  </a:lnTo>
                  <a:lnTo>
                    <a:pt x="173" y="426"/>
                  </a:lnTo>
                  <a:lnTo>
                    <a:pt x="189" y="421"/>
                  </a:lnTo>
                  <a:lnTo>
                    <a:pt x="185" y="438"/>
                  </a:lnTo>
                  <a:lnTo>
                    <a:pt x="180" y="477"/>
                  </a:lnTo>
                  <a:lnTo>
                    <a:pt x="178" y="521"/>
                  </a:lnTo>
                  <a:lnTo>
                    <a:pt x="186" y="556"/>
                  </a:lnTo>
                  <a:lnTo>
                    <a:pt x="198" y="571"/>
                  </a:lnTo>
                  <a:lnTo>
                    <a:pt x="213" y="584"/>
                  </a:lnTo>
                  <a:lnTo>
                    <a:pt x="228" y="593"/>
                  </a:lnTo>
                  <a:lnTo>
                    <a:pt x="245" y="598"/>
                  </a:lnTo>
                  <a:lnTo>
                    <a:pt x="264" y="603"/>
                  </a:lnTo>
                  <a:lnTo>
                    <a:pt x="282" y="603"/>
                  </a:lnTo>
                  <a:lnTo>
                    <a:pt x="302" y="601"/>
                  </a:lnTo>
                  <a:lnTo>
                    <a:pt x="320" y="596"/>
                  </a:lnTo>
                  <a:lnTo>
                    <a:pt x="329" y="593"/>
                  </a:lnTo>
                  <a:lnTo>
                    <a:pt x="339" y="586"/>
                  </a:lnTo>
                  <a:lnTo>
                    <a:pt x="347" y="575"/>
                  </a:lnTo>
                  <a:lnTo>
                    <a:pt x="355" y="560"/>
                  </a:lnTo>
                  <a:lnTo>
                    <a:pt x="359" y="540"/>
                  </a:lnTo>
                  <a:lnTo>
                    <a:pt x="362" y="511"/>
                  </a:lnTo>
                  <a:lnTo>
                    <a:pt x="360" y="474"/>
                  </a:lnTo>
                  <a:lnTo>
                    <a:pt x="355" y="428"/>
                  </a:lnTo>
                  <a:lnTo>
                    <a:pt x="357" y="433"/>
                  </a:lnTo>
                  <a:lnTo>
                    <a:pt x="360" y="436"/>
                  </a:lnTo>
                  <a:lnTo>
                    <a:pt x="365" y="442"/>
                  </a:lnTo>
                  <a:lnTo>
                    <a:pt x="370" y="446"/>
                  </a:lnTo>
                  <a:lnTo>
                    <a:pt x="375" y="451"/>
                  </a:lnTo>
                  <a:lnTo>
                    <a:pt x="382" y="457"/>
                  </a:lnTo>
                  <a:lnTo>
                    <a:pt x="389" y="461"/>
                  </a:lnTo>
                  <a:lnTo>
                    <a:pt x="397" y="467"/>
                  </a:lnTo>
                  <a:lnTo>
                    <a:pt x="413" y="474"/>
                  </a:lnTo>
                  <a:lnTo>
                    <a:pt x="431" y="479"/>
                  </a:lnTo>
                  <a:lnTo>
                    <a:pt x="448" y="480"/>
                  </a:lnTo>
                  <a:lnTo>
                    <a:pt x="464" y="479"/>
                  </a:lnTo>
                  <a:lnTo>
                    <a:pt x="480" y="474"/>
                  </a:lnTo>
                  <a:lnTo>
                    <a:pt x="493" y="466"/>
                  </a:lnTo>
                  <a:lnTo>
                    <a:pt x="504" y="456"/>
                  </a:lnTo>
                  <a:lnTo>
                    <a:pt x="513" y="443"/>
                  </a:lnTo>
                  <a:lnTo>
                    <a:pt x="514" y="419"/>
                  </a:lnTo>
                  <a:lnTo>
                    <a:pt x="514" y="397"/>
                  </a:lnTo>
                  <a:lnTo>
                    <a:pt x="510" y="377"/>
                  </a:lnTo>
                  <a:lnTo>
                    <a:pt x="503" y="359"/>
                  </a:lnTo>
                  <a:lnTo>
                    <a:pt x="493" y="343"/>
                  </a:lnTo>
                  <a:lnTo>
                    <a:pt x="478" y="327"/>
                  </a:lnTo>
                  <a:lnTo>
                    <a:pt x="460" y="312"/>
                  </a:lnTo>
                  <a:lnTo>
                    <a:pt x="437" y="297"/>
                  </a:lnTo>
                  <a:lnTo>
                    <a:pt x="422" y="290"/>
                  </a:lnTo>
                  <a:lnTo>
                    <a:pt x="404" y="283"/>
                  </a:lnTo>
                  <a:lnTo>
                    <a:pt x="386" y="278"/>
                  </a:lnTo>
                  <a:lnTo>
                    <a:pt x="367" y="273"/>
                  </a:lnTo>
                  <a:lnTo>
                    <a:pt x="350" y="270"/>
                  </a:lnTo>
                  <a:lnTo>
                    <a:pt x="333" y="268"/>
                  </a:lnTo>
                  <a:lnTo>
                    <a:pt x="320" y="267"/>
                  </a:lnTo>
                  <a:lnTo>
                    <a:pt x="310" y="265"/>
                  </a:lnTo>
                  <a:lnTo>
                    <a:pt x="311" y="267"/>
                  </a:lnTo>
                  <a:lnTo>
                    <a:pt x="311" y="267"/>
                  </a:lnTo>
                  <a:lnTo>
                    <a:pt x="311" y="267"/>
                  </a:lnTo>
                  <a:lnTo>
                    <a:pt x="312" y="268"/>
                  </a:lnTo>
                  <a:lnTo>
                    <a:pt x="329" y="300"/>
                  </a:lnTo>
                  <a:lnTo>
                    <a:pt x="334" y="332"/>
                  </a:lnTo>
                  <a:lnTo>
                    <a:pt x="328" y="361"/>
                  </a:lnTo>
                  <a:lnTo>
                    <a:pt x="311" y="383"/>
                  </a:lnTo>
                  <a:lnTo>
                    <a:pt x="299" y="390"/>
                  </a:lnTo>
                  <a:lnTo>
                    <a:pt x="287" y="393"/>
                  </a:lnTo>
                  <a:lnTo>
                    <a:pt x="273" y="395"/>
                  </a:lnTo>
                  <a:lnTo>
                    <a:pt x="259" y="392"/>
                  </a:lnTo>
                  <a:lnTo>
                    <a:pt x="244" y="388"/>
                  </a:lnTo>
                  <a:lnTo>
                    <a:pt x="230" y="380"/>
                  </a:lnTo>
                  <a:lnTo>
                    <a:pt x="218" y="370"/>
                  </a:lnTo>
                  <a:lnTo>
                    <a:pt x="205" y="358"/>
                  </a:lnTo>
                  <a:lnTo>
                    <a:pt x="215" y="368"/>
                  </a:lnTo>
                  <a:lnTo>
                    <a:pt x="227" y="376"/>
                  </a:lnTo>
                  <a:lnTo>
                    <a:pt x="238" y="382"/>
                  </a:lnTo>
                  <a:lnTo>
                    <a:pt x="250" y="386"/>
                  </a:lnTo>
                  <a:lnTo>
                    <a:pt x="261" y="388"/>
                  </a:lnTo>
                  <a:lnTo>
                    <a:pt x="273" y="388"/>
                  </a:lnTo>
                  <a:lnTo>
                    <a:pt x="284" y="385"/>
                  </a:lnTo>
                  <a:lnTo>
                    <a:pt x="294" y="380"/>
                  </a:lnTo>
                  <a:lnTo>
                    <a:pt x="307" y="361"/>
                  </a:lnTo>
                  <a:lnTo>
                    <a:pt x="312" y="336"/>
                  </a:lnTo>
                  <a:lnTo>
                    <a:pt x="306" y="308"/>
                  </a:lnTo>
                  <a:lnTo>
                    <a:pt x="291" y="280"/>
                  </a:lnTo>
                  <a:lnTo>
                    <a:pt x="281" y="269"/>
                  </a:lnTo>
                  <a:lnTo>
                    <a:pt x="269" y="259"/>
                  </a:lnTo>
                  <a:lnTo>
                    <a:pt x="257" y="250"/>
                  </a:lnTo>
                  <a:lnTo>
                    <a:pt x="244" y="246"/>
                  </a:lnTo>
                  <a:lnTo>
                    <a:pt x="231" y="244"/>
                  </a:lnTo>
                  <a:lnTo>
                    <a:pt x="220" y="244"/>
                  </a:lnTo>
                  <a:lnTo>
                    <a:pt x="208" y="246"/>
                  </a:lnTo>
                  <a:lnTo>
                    <a:pt x="198" y="252"/>
                  </a:lnTo>
                  <a:lnTo>
                    <a:pt x="186" y="264"/>
                  </a:lnTo>
                  <a:lnTo>
                    <a:pt x="180" y="280"/>
                  </a:lnTo>
                  <a:lnTo>
                    <a:pt x="178" y="300"/>
                  </a:lnTo>
                  <a:lnTo>
                    <a:pt x="183" y="321"/>
                  </a:lnTo>
                  <a:lnTo>
                    <a:pt x="177" y="295"/>
                  </a:lnTo>
                  <a:lnTo>
                    <a:pt x="178" y="272"/>
                  </a:lnTo>
                  <a:lnTo>
                    <a:pt x="186" y="252"/>
                  </a:lnTo>
                  <a:lnTo>
                    <a:pt x="200" y="235"/>
                  </a:lnTo>
                  <a:lnTo>
                    <a:pt x="212" y="229"/>
                  </a:lnTo>
                  <a:lnTo>
                    <a:pt x="225" y="225"/>
                  </a:lnTo>
                  <a:lnTo>
                    <a:pt x="238" y="224"/>
                  </a:lnTo>
                  <a:lnTo>
                    <a:pt x="252" y="226"/>
                  </a:lnTo>
                  <a:lnTo>
                    <a:pt x="267" y="231"/>
                  </a:lnTo>
                  <a:lnTo>
                    <a:pt x="281" y="239"/>
                  </a:lnTo>
                  <a:lnTo>
                    <a:pt x="294" y="248"/>
                  </a:lnTo>
                  <a:lnTo>
                    <a:pt x="306" y="261"/>
                  </a:lnTo>
                  <a:lnTo>
                    <a:pt x="313" y="245"/>
                  </a:lnTo>
                  <a:lnTo>
                    <a:pt x="325" y="219"/>
                  </a:lnTo>
                  <a:lnTo>
                    <a:pt x="337" y="189"/>
                  </a:lnTo>
                  <a:lnTo>
                    <a:pt x="348" y="155"/>
                  </a:lnTo>
                  <a:lnTo>
                    <a:pt x="355" y="120"/>
                  </a:lnTo>
                  <a:lnTo>
                    <a:pt x="356" y="88"/>
                  </a:lnTo>
                  <a:lnTo>
                    <a:pt x="347" y="61"/>
                  </a:lnTo>
                  <a:lnTo>
                    <a:pt x="327" y="42"/>
                  </a:lnTo>
                  <a:lnTo>
                    <a:pt x="291" y="29"/>
                  </a:lnTo>
                  <a:lnTo>
                    <a:pt x="261" y="34"/>
                  </a:lnTo>
                  <a:lnTo>
                    <a:pt x="237" y="50"/>
                  </a:lnTo>
                  <a:lnTo>
                    <a:pt x="218" y="73"/>
                  </a:lnTo>
                  <a:lnTo>
                    <a:pt x="203" y="101"/>
                  </a:lnTo>
                  <a:lnTo>
                    <a:pt x="192" y="129"/>
                  </a:lnTo>
                  <a:lnTo>
                    <a:pt x="183" y="152"/>
                  </a:lnTo>
                  <a:lnTo>
                    <a:pt x="177" y="169"/>
                  </a:lnTo>
                  <a:lnTo>
                    <a:pt x="168" y="157"/>
                  </a:lnTo>
                  <a:lnTo>
                    <a:pt x="158" y="146"/>
                  </a:lnTo>
                  <a:lnTo>
                    <a:pt x="147" y="134"/>
                  </a:lnTo>
                  <a:lnTo>
                    <a:pt x="136" y="125"/>
                  </a:lnTo>
                  <a:lnTo>
                    <a:pt x="123" y="117"/>
                  </a:lnTo>
                  <a:lnTo>
                    <a:pt x="109" y="110"/>
                  </a:lnTo>
                  <a:lnTo>
                    <a:pt x="94" y="105"/>
                  </a:lnTo>
                  <a:lnTo>
                    <a:pt x="79" y="103"/>
                  </a:lnTo>
                  <a:lnTo>
                    <a:pt x="71" y="102"/>
                  </a:lnTo>
                  <a:lnTo>
                    <a:pt x="63" y="102"/>
                  </a:lnTo>
                  <a:lnTo>
                    <a:pt x="54" y="102"/>
                  </a:lnTo>
                  <a:lnTo>
                    <a:pt x="46" y="102"/>
                  </a:lnTo>
                  <a:lnTo>
                    <a:pt x="37" y="104"/>
                  </a:lnTo>
                  <a:lnTo>
                    <a:pt x="30" y="106"/>
                  </a:lnTo>
                  <a:lnTo>
                    <a:pt x="22" y="110"/>
                  </a:lnTo>
                  <a:lnTo>
                    <a:pt x="16" y="116"/>
                  </a:lnTo>
                  <a:lnTo>
                    <a:pt x="17" y="142"/>
                  </a:lnTo>
                  <a:lnTo>
                    <a:pt x="25" y="167"/>
                  </a:lnTo>
                  <a:lnTo>
                    <a:pt x="39" y="192"/>
                  </a:lnTo>
                  <a:lnTo>
                    <a:pt x="56" y="212"/>
                  </a:lnTo>
                  <a:lnTo>
                    <a:pt x="77" y="230"/>
                  </a:lnTo>
                  <a:lnTo>
                    <a:pt x="100" y="242"/>
                  </a:lnTo>
                  <a:lnTo>
                    <a:pt x="124" y="248"/>
                  </a:lnTo>
                  <a:lnTo>
                    <a:pt x="148" y="247"/>
                  </a:lnTo>
                  <a:lnTo>
                    <a:pt x="138" y="272"/>
                  </a:lnTo>
                  <a:lnTo>
                    <a:pt x="120" y="272"/>
                  </a:lnTo>
                  <a:lnTo>
                    <a:pt x="102" y="268"/>
                  </a:lnTo>
                  <a:lnTo>
                    <a:pt x="85" y="261"/>
                  </a:lnTo>
                  <a:lnTo>
                    <a:pt x="70" y="252"/>
                  </a:lnTo>
                  <a:lnTo>
                    <a:pt x="55" y="241"/>
                  </a:lnTo>
                  <a:lnTo>
                    <a:pt x="41" y="229"/>
                  </a:lnTo>
                  <a:lnTo>
                    <a:pt x="30" y="215"/>
                  </a:lnTo>
                  <a:lnTo>
                    <a:pt x="18" y="200"/>
                  </a:lnTo>
                  <a:lnTo>
                    <a:pt x="4" y="173"/>
                  </a:lnTo>
                  <a:lnTo>
                    <a:pt x="0" y="146"/>
                  </a:lnTo>
                  <a:lnTo>
                    <a:pt x="2" y="119"/>
                  </a:lnTo>
                  <a:lnTo>
                    <a:pt x="12" y="93"/>
                  </a:lnTo>
                  <a:lnTo>
                    <a:pt x="18" y="87"/>
                  </a:lnTo>
                  <a:lnTo>
                    <a:pt x="26" y="82"/>
                  </a:lnTo>
                  <a:lnTo>
                    <a:pt x="37" y="79"/>
                  </a:lnTo>
                  <a:lnTo>
                    <a:pt x="47" y="76"/>
                  </a:lnTo>
                  <a:lnTo>
                    <a:pt x="59" y="75"/>
                  </a:lnTo>
                  <a:lnTo>
                    <a:pt x="70" y="75"/>
                  </a:lnTo>
                  <a:lnTo>
                    <a:pt x="80" y="75"/>
                  </a:lnTo>
                  <a:lnTo>
                    <a:pt x="90" y="76"/>
                  </a:lnTo>
                  <a:lnTo>
                    <a:pt x="104" y="80"/>
                  </a:lnTo>
                  <a:lnTo>
                    <a:pt x="119" y="84"/>
                  </a:lnTo>
                  <a:lnTo>
                    <a:pt x="132" y="90"/>
                  </a:lnTo>
                  <a:lnTo>
                    <a:pt x="145" y="97"/>
                  </a:lnTo>
                  <a:lnTo>
                    <a:pt x="157" y="106"/>
                  </a:lnTo>
                  <a:lnTo>
                    <a:pt x="167" y="117"/>
                  </a:lnTo>
                  <a:lnTo>
                    <a:pt x="174" y="129"/>
                  </a:lnTo>
                  <a:lnTo>
                    <a:pt x="178" y="142"/>
                  </a:lnTo>
                  <a:lnTo>
                    <a:pt x="183" y="117"/>
                  </a:lnTo>
                  <a:lnTo>
                    <a:pt x="193" y="87"/>
                  </a:lnTo>
                  <a:lnTo>
                    <a:pt x="203" y="59"/>
                  </a:lnTo>
                  <a:lnTo>
                    <a:pt x="211" y="44"/>
                  </a:lnTo>
                  <a:lnTo>
                    <a:pt x="222" y="30"/>
                  </a:lnTo>
                  <a:lnTo>
                    <a:pt x="237" y="19"/>
                  </a:lnTo>
                  <a:lnTo>
                    <a:pt x="253" y="10"/>
                  </a:lnTo>
                  <a:lnTo>
                    <a:pt x="269" y="4"/>
                  </a:lnTo>
                  <a:lnTo>
                    <a:pt x="287" y="0"/>
                  </a:lnTo>
                  <a:lnTo>
                    <a:pt x="305" y="0"/>
                  </a:lnTo>
                  <a:lnTo>
                    <a:pt x="321" y="6"/>
                  </a:lnTo>
                  <a:lnTo>
                    <a:pt x="337" y="15"/>
                  </a:lnTo>
                  <a:lnTo>
                    <a:pt x="360" y="40"/>
                  </a:lnTo>
                  <a:lnTo>
                    <a:pt x="374" y="67"/>
                  </a:lnTo>
                  <a:lnTo>
                    <a:pt x="380" y="98"/>
                  </a:lnTo>
                  <a:lnTo>
                    <a:pt x="379" y="129"/>
                  </a:lnTo>
                  <a:lnTo>
                    <a:pt x="372" y="162"/>
                  </a:lnTo>
                  <a:lnTo>
                    <a:pt x="360" y="192"/>
                  </a:lnTo>
                  <a:lnTo>
                    <a:pt x="343" y="220"/>
                  </a:lnTo>
                  <a:lnTo>
                    <a:pt x="324" y="247"/>
                  </a:lnTo>
                  <a:lnTo>
                    <a:pt x="341" y="246"/>
                  </a:lnTo>
                  <a:lnTo>
                    <a:pt x="358" y="246"/>
                  </a:lnTo>
                  <a:lnTo>
                    <a:pt x="375" y="247"/>
                  </a:lnTo>
                  <a:lnTo>
                    <a:pt x="393" y="250"/>
                  </a:lnTo>
                  <a:lnTo>
                    <a:pt x="409" y="255"/>
                  </a:lnTo>
                  <a:lnTo>
                    <a:pt x="425" y="261"/>
                  </a:lnTo>
                  <a:lnTo>
                    <a:pt x="441" y="269"/>
                  </a:lnTo>
                  <a:lnTo>
                    <a:pt x="456" y="277"/>
                  </a:lnTo>
                  <a:lnTo>
                    <a:pt x="470" y="286"/>
                  </a:lnTo>
                  <a:lnTo>
                    <a:pt x="484" y="298"/>
                  </a:lnTo>
                  <a:lnTo>
                    <a:pt x="495" y="308"/>
                  </a:lnTo>
                  <a:lnTo>
                    <a:pt x="507" y="321"/>
                  </a:lnTo>
                  <a:lnTo>
                    <a:pt x="516" y="333"/>
                  </a:lnTo>
                  <a:lnTo>
                    <a:pt x="524" y="347"/>
                  </a:lnTo>
                  <a:lnTo>
                    <a:pt x="530" y="361"/>
                  </a:lnTo>
                  <a:lnTo>
                    <a:pt x="534" y="376"/>
                  </a:lnTo>
                  <a:lnTo>
                    <a:pt x="538" y="401"/>
                  </a:lnTo>
                  <a:lnTo>
                    <a:pt x="534" y="428"/>
                  </a:lnTo>
                  <a:lnTo>
                    <a:pt x="526" y="453"/>
                  </a:lnTo>
                  <a:lnTo>
                    <a:pt x="513" y="475"/>
                  </a:lnTo>
                  <a:lnTo>
                    <a:pt x="499" y="487"/>
                  </a:lnTo>
                  <a:lnTo>
                    <a:pt x="479" y="494"/>
                  </a:lnTo>
                  <a:lnTo>
                    <a:pt x="458" y="496"/>
                  </a:lnTo>
                  <a:lnTo>
                    <a:pt x="435" y="496"/>
                  </a:lnTo>
                  <a:lnTo>
                    <a:pt x="413" y="494"/>
                  </a:lnTo>
                  <a:lnTo>
                    <a:pt x="396" y="491"/>
                  </a:lnTo>
                  <a:lnTo>
                    <a:pt x="384" y="488"/>
                  </a:lnTo>
                  <a:lnTo>
                    <a:pt x="378" y="487"/>
                  </a:lnTo>
                  <a:lnTo>
                    <a:pt x="379" y="504"/>
                  </a:lnTo>
                  <a:lnTo>
                    <a:pt x="379" y="521"/>
                  </a:lnTo>
                  <a:lnTo>
                    <a:pt x="378" y="539"/>
                  </a:lnTo>
                  <a:lnTo>
                    <a:pt x="374" y="555"/>
                  </a:lnTo>
                  <a:lnTo>
                    <a:pt x="370" y="570"/>
                  </a:lnTo>
                  <a:lnTo>
                    <a:pt x="363" y="584"/>
                  </a:lnTo>
                  <a:lnTo>
                    <a:pt x="352" y="596"/>
                  </a:lnTo>
                  <a:lnTo>
                    <a:pt x="340" y="608"/>
                  </a:lnTo>
                  <a:lnTo>
                    <a:pt x="321" y="619"/>
                  </a:lnTo>
                  <a:lnTo>
                    <a:pt x="299" y="627"/>
                  </a:lnTo>
                  <a:lnTo>
                    <a:pt x="276" y="631"/>
                  </a:lnTo>
                  <a:lnTo>
                    <a:pt x="253" y="631"/>
                  </a:lnTo>
                  <a:lnTo>
                    <a:pt x="230" y="627"/>
                  </a:lnTo>
                  <a:lnTo>
                    <a:pt x="210" y="618"/>
                  </a:lnTo>
                  <a:lnTo>
                    <a:pt x="191" y="605"/>
                  </a:lnTo>
                  <a:lnTo>
                    <a:pt x="176" y="588"/>
                  </a:lnTo>
                  <a:lnTo>
                    <a:pt x="163" y="556"/>
                  </a:lnTo>
                  <a:lnTo>
                    <a:pt x="160" y="518"/>
                  </a:lnTo>
                  <a:lnTo>
                    <a:pt x="163" y="480"/>
                  </a:lnTo>
                  <a:lnTo>
                    <a:pt x="172" y="444"/>
                  </a:lnTo>
                  <a:lnTo>
                    <a:pt x="158" y="453"/>
                  </a:lnTo>
                  <a:lnTo>
                    <a:pt x="142" y="459"/>
                  </a:lnTo>
                  <a:lnTo>
                    <a:pt x="124" y="462"/>
                  </a:lnTo>
                  <a:lnTo>
                    <a:pt x="106" y="464"/>
                  </a:lnTo>
                  <a:lnTo>
                    <a:pt x="87" y="464"/>
                  </a:lnTo>
                  <a:lnTo>
                    <a:pt x="70" y="462"/>
                  </a:lnTo>
                  <a:lnTo>
                    <a:pt x="53" y="460"/>
                  </a:lnTo>
                  <a:lnTo>
                    <a:pt x="37" y="457"/>
                  </a:lnTo>
                  <a:lnTo>
                    <a:pt x="29" y="453"/>
                  </a:lnTo>
                  <a:lnTo>
                    <a:pt x="23" y="446"/>
                  </a:lnTo>
                  <a:lnTo>
                    <a:pt x="18" y="439"/>
                  </a:lnTo>
                  <a:lnTo>
                    <a:pt x="15" y="430"/>
                  </a:lnTo>
                  <a:lnTo>
                    <a:pt x="11" y="405"/>
                  </a:lnTo>
                  <a:lnTo>
                    <a:pt x="14" y="381"/>
                  </a:lnTo>
                  <a:lnTo>
                    <a:pt x="23" y="360"/>
                  </a:lnTo>
                  <a:lnTo>
                    <a:pt x="36" y="341"/>
                  </a:lnTo>
                  <a:lnTo>
                    <a:pt x="52" y="327"/>
                  </a:lnTo>
                  <a:lnTo>
                    <a:pt x="71" y="315"/>
                  </a:lnTo>
                  <a:lnTo>
                    <a:pt x="92" y="307"/>
                  </a:lnTo>
                  <a:lnTo>
                    <a:pt x="115" y="3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0"/>
            <p:cNvSpPr>
              <a:spLocks/>
            </p:cNvSpPr>
            <p:nvPr/>
          </p:nvSpPr>
          <p:spPr bwMode="auto">
            <a:xfrm>
              <a:off x="425" y="2060"/>
              <a:ext cx="205" cy="394"/>
            </a:xfrm>
            <a:custGeom>
              <a:avLst/>
              <a:gdLst>
                <a:gd name="T0" fmla="*/ 9 w 409"/>
                <a:gd name="T1" fmla="*/ 3 h 787"/>
                <a:gd name="T2" fmla="*/ 26 w 409"/>
                <a:gd name="T3" fmla="*/ 12 h 787"/>
                <a:gd name="T4" fmla="*/ 45 w 409"/>
                <a:gd name="T5" fmla="*/ 22 h 787"/>
                <a:gd name="T6" fmla="*/ 66 w 409"/>
                <a:gd name="T7" fmla="*/ 32 h 787"/>
                <a:gd name="T8" fmla="*/ 100 w 409"/>
                <a:gd name="T9" fmla="*/ 48 h 787"/>
                <a:gd name="T10" fmla="*/ 143 w 409"/>
                <a:gd name="T11" fmla="*/ 72 h 787"/>
                <a:gd name="T12" fmla="*/ 184 w 409"/>
                <a:gd name="T13" fmla="*/ 98 h 787"/>
                <a:gd name="T14" fmla="*/ 221 w 409"/>
                <a:gd name="T15" fmla="*/ 125 h 787"/>
                <a:gd name="T16" fmla="*/ 305 w 409"/>
                <a:gd name="T17" fmla="*/ 209 h 787"/>
                <a:gd name="T18" fmla="*/ 330 w 409"/>
                <a:gd name="T19" fmla="*/ 240 h 787"/>
                <a:gd name="T20" fmla="*/ 355 w 409"/>
                <a:gd name="T21" fmla="*/ 275 h 787"/>
                <a:gd name="T22" fmla="*/ 382 w 409"/>
                <a:gd name="T23" fmla="*/ 313 h 787"/>
                <a:gd name="T24" fmla="*/ 409 w 409"/>
                <a:gd name="T25" fmla="*/ 356 h 787"/>
                <a:gd name="T26" fmla="*/ 377 w 409"/>
                <a:gd name="T27" fmla="*/ 413 h 787"/>
                <a:gd name="T28" fmla="*/ 360 w 409"/>
                <a:gd name="T29" fmla="*/ 374 h 787"/>
                <a:gd name="T30" fmla="*/ 340 w 409"/>
                <a:gd name="T31" fmla="*/ 338 h 787"/>
                <a:gd name="T32" fmla="*/ 318 w 409"/>
                <a:gd name="T33" fmla="*/ 304 h 787"/>
                <a:gd name="T34" fmla="*/ 308 w 409"/>
                <a:gd name="T35" fmla="*/ 349 h 787"/>
                <a:gd name="T36" fmla="*/ 307 w 409"/>
                <a:gd name="T37" fmla="*/ 472 h 787"/>
                <a:gd name="T38" fmla="*/ 299 w 409"/>
                <a:gd name="T39" fmla="*/ 595 h 787"/>
                <a:gd name="T40" fmla="*/ 282 w 409"/>
                <a:gd name="T41" fmla="*/ 720 h 787"/>
                <a:gd name="T42" fmla="*/ 268 w 409"/>
                <a:gd name="T43" fmla="*/ 784 h 787"/>
                <a:gd name="T44" fmla="*/ 263 w 409"/>
                <a:gd name="T45" fmla="*/ 786 h 787"/>
                <a:gd name="T46" fmla="*/ 192 w 409"/>
                <a:gd name="T47" fmla="*/ 738 h 787"/>
                <a:gd name="T48" fmla="*/ 197 w 409"/>
                <a:gd name="T49" fmla="*/ 736 h 787"/>
                <a:gd name="T50" fmla="*/ 200 w 409"/>
                <a:gd name="T51" fmla="*/ 734 h 787"/>
                <a:gd name="T52" fmla="*/ 222 w 409"/>
                <a:gd name="T53" fmla="*/ 617 h 787"/>
                <a:gd name="T54" fmla="*/ 232 w 409"/>
                <a:gd name="T55" fmla="*/ 502 h 787"/>
                <a:gd name="T56" fmla="*/ 237 w 409"/>
                <a:gd name="T57" fmla="*/ 387 h 787"/>
                <a:gd name="T58" fmla="*/ 238 w 409"/>
                <a:gd name="T59" fmla="*/ 270 h 787"/>
                <a:gd name="T60" fmla="*/ 238 w 409"/>
                <a:gd name="T61" fmla="*/ 238 h 787"/>
                <a:gd name="T62" fmla="*/ 238 w 409"/>
                <a:gd name="T63" fmla="*/ 206 h 787"/>
                <a:gd name="T64" fmla="*/ 202 w 409"/>
                <a:gd name="T65" fmla="*/ 171 h 787"/>
                <a:gd name="T66" fmla="*/ 164 w 409"/>
                <a:gd name="T67" fmla="*/ 139 h 787"/>
                <a:gd name="T68" fmla="*/ 120 w 409"/>
                <a:gd name="T69" fmla="*/ 109 h 787"/>
                <a:gd name="T70" fmla="*/ 70 w 409"/>
                <a:gd name="T71" fmla="*/ 81 h 787"/>
                <a:gd name="T72" fmla="*/ 53 w 409"/>
                <a:gd name="T73" fmla="*/ 73 h 787"/>
                <a:gd name="T74" fmla="*/ 37 w 409"/>
                <a:gd name="T75" fmla="*/ 64 h 787"/>
                <a:gd name="T76" fmla="*/ 22 w 409"/>
                <a:gd name="T77" fmla="*/ 56 h 787"/>
                <a:gd name="T78" fmla="*/ 10 w 409"/>
                <a:gd name="T79" fmla="*/ 49 h 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09" h="787">
                  <a:moveTo>
                    <a:pt x="0" y="0"/>
                  </a:moveTo>
                  <a:lnTo>
                    <a:pt x="9" y="3"/>
                  </a:lnTo>
                  <a:lnTo>
                    <a:pt x="17" y="8"/>
                  </a:lnTo>
                  <a:lnTo>
                    <a:pt x="26" y="12"/>
                  </a:lnTo>
                  <a:lnTo>
                    <a:pt x="36" y="17"/>
                  </a:lnTo>
                  <a:lnTo>
                    <a:pt x="45" y="22"/>
                  </a:lnTo>
                  <a:lnTo>
                    <a:pt x="56" y="27"/>
                  </a:lnTo>
                  <a:lnTo>
                    <a:pt x="66" y="32"/>
                  </a:lnTo>
                  <a:lnTo>
                    <a:pt x="75" y="36"/>
                  </a:lnTo>
                  <a:lnTo>
                    <a:pt x="100" y="48"/>
                  </a:lnTo>
                  <a:lnTo>
                    <a:pt x="123" y="61"/>
                  </a:lnTo>
                  <a:lnTo>
                    <a:pt x="143" y="72"/>
                  </a:lnTo>
                  <a:lnTo>
                    <a:pt x="164" y="85"/>
                  </a:lnTo>
                  <a:lnTo>
                    <a:pt x="184" y="98"/>
                  </a:lnTo>
                  <a:lnTo>
                    <a:pt x="203" y="111"/>
                  </a:lnTo>
                  <a:lnTo>
                    <a:pt x="221" y="125"/>
                  </a:lnTo>
                  <a:lnTo>
                    <a:pt x="238" y="139"/>
                  </a:lnTo>
                  <a:lnTo>
                    <a:pt x="305" y="209"/>
                  </a:lnTo>
                  <a:lnTo>
                    <a:pt x="317" y="224"/>
                  </a:lnTo>
                  <a:lnTo>
                    <a:pt x="330" y="240"/>
                  </a:lnTo>
                  <a:lnTo>
                    <a:pt x="343" y="257"/>
                  </a:lnTo>
                  <a:lnTo>
                    <a:pt x="355" y="275"/>
                  </a:lnTo>
                  <a:lnTo>
                    <a:pt x="368" y="293"/>
                  </a:lnTo>
                  <a:lnTo>
                    <a:pt x="382" y="313"/>
                  </a:lnTo>
                  <a:lnTo>
                    <a:pt x="396" y="334"/>
                  </a:lnTo>
                  <a:lnTo>
                    <a:pt x="409" y="356"/>
                  </a:lnTo>
                  <a:lnTo>
                    <a:pt x="385" y="433"/>
                  </a:lnTo>
                  <a:lnTo>
                    <a:pt x="377" y="413"/>
                  </a:lnTo>
                  <a:lnTo>
                    <a:pt x="369" y="394"/>
                  </a:lnTo>
                  <a:lnTo>
                    <a:pt x="360" y="374"/>
                  </a:lnTo>
                  <a:lnTo>
                    <a:pt x="350" y="356"/>
                  </a:lnTo>
                  <a:lnTo>
                    <a:pt x="340" y="338"/>
                  </a:lnTo>
                  <a:lnTo>
                    <a:pt x="329" y="321"/>
                  </a:lnTo>
                  <a:lnTo>
                    <a:pt x="318" y="304"/>
                  </a:lnTo>
                  <a:lnTo>
                    <a:pt x="307" y="288"/>
                  </a:lnTo>
                  <a:lnTo>
                    <a:pt x="308" y="349"/>
                  </a:lnTo>
                  <a:lnTo>
                    <a:pt x="308" y="411"/>
                  </a:lnTo>
                  <a:lnTo>
                    <a:pt x="307" y="472"/>
                  </a:lnTo>
                  <a:lnTo>
                    <a:pt x="303" y="533"/>
                  </a:lnTo>
                  <a:lnTo>
                    <a:pt x="299" y="595"/>
                  </a:lnTo>
                  <a:lnTo>
                    <a:pt x="291" y="657"/>
                  </a:lnTo>
                  <a:lnTo>
                    <a:pt x="282" y="720"/>
                  </a:lnTo>
                  <a:lnTo>
                    <a:pt x="269" y="783"/>
                  </a:lnTo>
                  <a:lnTo>
                    <a:pt x="268" y="784"/>
                  </a:lnTo>
                  <a:lnTo>
                    <a:pt x="265" y="784"/>
                  </a:lnTo>
                  <a:lnTo>
                    <a:pt x="263" y="786"/>
                  </a:lnTo>
                  <a:lnTo>
                    <a:pt x="261" y="787"/>
                  </a:lnTo>
                  <a:lnTo>
                    <a:pt x="192" y="738"/>
                  </a:lnTo>
                  <a:lnTo>
                    <a:pt x="194" y="737"/>
                  </a:lnTo>
                  <a:lnTo>
                    <a:pt x="197" y="736"/>
                  </a:lnTo>
                  <a:lnTo>
                    <a:pt x="199" y="735"/>
                  </a:lnTo>
                  <a:lnTo>
                    <a:pt x="200" y="734"/>
                  </a:lnTo>
                  <a:lnTo>
                    <a:pt x="212" y="675"/>
                  </a:lnTo>
                  <a:lnTo>
                    <a:pt x="222" y="617"/>
                  </a:lnTo>
                  <a:lnTo>
                    <a:pt x="227" y="560"/>
                  </a:lnTo>
                  <a:lnTo>
                    <a:pt x="232" y="502"/>
                  </a:lnTo>
                  <a:lnTo>
                    <a:pt x="234" y="444"/>
                  </a:lnTo>
                  <a:lnTo>
                    <a:pt x="237" y="387"/>
                  </a:lnTo>
                  <a:lnTo>
                    <a:pt x="237" y="329"/>
                  </a:lnTo>
                  <a:lnTo>
                    <a:pt x="238" y="270"/>
                  </a:lnTo>
                  <a:lnTo>
                    <a:pt x="238" y="254"/>
                  </a:lnTo>
                  <a:lnTo>
                    <a:pt x="238" y="238"/>
                  </a:lnTo>
                  <a:lnTo>
                    <a:pt x="238" y="222"/>
                  </a:lnTo>
                  <a:lnTo>
                    <a:pt x="238" y="206"/>
                  </a:lnTo>
                  <a:lnTo>
                    <a:pt x="219" y="189"/>
                  </a:lnTo>
                  <a:lnTo>
                    <a:pt x="202" y="171"/>
                  </a:lnTo>
                  <a:lnTo>
                    <a:pt x="183" y="155"/>
                  </a:lnTo>
                  <a:lnTo>
                    <a:pt x="164" y="139"/>
                  </a:lnTo>
                  <a:lnTo>
                    <a:pt x="143" y="124"/>
                  </a:lnTo>
                  <a:lnTo>
                    <a:pt x="120" y="109"/>
                  </a:lnTo>
                  <a:lnTo>
                    <a:pt x="96" y="95"/>
                  </a:lnTo>
                  <a:lnTo>
                    <a:pt x="70" y="81"/>
                  </a:lnTo>
                  <a:lnTo>
                    <a:pt x="62" y="78"/>
                  </a:lnTo>
                  <a:lnTo>
                    <a:pt x="53" y="73"/>
                  </a:lnTo>
                  <a:lnTo>
                    <a:pt x="45" y="69"/>
                  </a:lnTo>
                  <a:lnTo>
                    <a:pt x="37" y="64"/>
                  </a:lnTo>
                  <a:lnTo>
                    <a:pt x="29" y="60"/>
                  </a:lnTo>
                  <a:lnTo>
                    <a:pt x="22" y="56"/>
                  </a:lnTo>
                  <a:lnTo>
                    <a:pt x="15" y="53"/>
                  </a:lnTo>
                  <a:lnTo>
                    <a:pt x="10" y="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1"/>
            <p:cNvSpPr>
              <a:spLocks/>
            </p:cNvSpPr>
            <p:nvPr/>
          </p:nvSpPr>
          <p:spPr bwMode="auto">
            <a:xfrm>
              <a:off x="205" y="1857"/>
              <a:ext cx="225" cy="237"/>
            </a:xfrm>
            <a:custGeom>
              <a:avLst/>
              <a:gdLst>
                <a:gd name="T0" fmla="*/ 402 w 451"/>
                <a:gd name="T1" fmla="*/ 231 h 473"/>
                <a:gd name="T2" fmla="*/ 386 w 451"/>
                <a:gd name="T3" fmla="*/ 222 h 473"/>
                <a:gd name="T4" fmla="*/ 370 w 451"/>
                <a:gd name="T5" fmla="*/ 214 h 473"/>
                <a:gd name="T6" fmla="*/ 355 w 451"/>
                <a:gd name="T7" fmla="*/ 205 h 473"/>
                <a:gd name="T8" fmla="*/ 346 w 451"/>
                <a:gd name="T9" fmla="*/ 223 h 473"/>
                <a:gd name="T10" fmla="*/ 337 w 451"/>
                <a:gd name="T11" fmla="*/ 268 h 473"/>
                <a:gd name="T12" fmla="*/ 324 w 451"/>
                <a:gd name="T13" fmla="*/ 306 h 473"/>
                <a:gd name="T14" fmla="*/ 309 w 451"/>
                <a:gd name="T15" fmla="*/ 337 h 473"/>
                <a:gd name="T16" fmla="*/ 317 w 451"/>
                <a:gd name="T17" fmla="*/ 357 h 473"/>
                <a:gd name="T18" fmla="*/ 349 w 451"/>
                <a:gd name="T19" fmla="*/ 370 h 473"/>
                <a:gd name="T20" fmla="*/ 383 w 451"/>
                <a:gd name="T21" fmla="*/ 382 h 473"/>
                <a:gd name="T22" fmla="*/ 421 w 451"/>
                <a:gd name="T23" fmla="*/ 397 h 473"/>
                <a:gd name="T24" fmla="*/ 451 w 451"/>
                <a:gd name="T25" fmla="*/ 456 h 473"/>
                <a:gd name="T26" fmla="*/ 411 w 451"/>
                <a:gd name="T27" fmla="*/ 439 h 473"/>
                <a:gd name="T28" fmla="*/ 371 w 451"/>
                <a:gd name="T29" fmla="*/ 424 h 473"/>
                <a:gd name="T30" fmla="*/ 325 w 451"/>
                <a:gd name="T31" fmla="*/ 410 h 473"/>
                <a:gd name="T32" fmla="*/ 271 w 451"/>
                <a:gd name="T33" fmla="*/ 396 h 473"/>
                <a:gd name="T34" fmla="*/ 229 w 451"/>
                <a:gd name="T35" fmla="*/ 435 h 473"/>
                <a:gd name="T36" fmla="*/ 185 w 451"/>
                <a:gd name="T37" fmla="*/ 462 h 473"/>
                <a:gd name="T38" fmla="*/ 138 w 451"/>
                <a:gd name="T39" fmla="*/ 473 h 473"/>
                <a:gd name="T40" fmla="*/ 93 w 451"/>
                <a:gd name="T41" fmla="*/ 467 h 473"/>
                <a:gd name="T42" fmla="*/ 76 w 451"/>
                <a:gd name="T43" fmla="*/ 458 h 473"/>
                <a:gd name="T44" fmla="*/ 60 w 451"/>
                <a:gd name="T45" fmla="*/ 448 h 473"/>
                <a:gd name="T46" fmla="*/ 46 w 451"/>
                <a:gd name="T47" fmla="*/ 435 h 473"/>
                <a:gd name="T48" fmla="*/ 34 w 451"/>
                <a:gd name="T49" fmla="*/ 419 h 473"/>
                <a:gd name="T50" fmla="*/ 19 w 451"/>
                <a:gd name="T51" fmla="*/ 392 h 473"/>
                <a:gd name="T52" fmla="*/ 8 w 451"/>
                <a:gd name="T53" fmla="*/ 361 h 473"/>
                <a:gd name="T54" fmla="*/ 1 w 451"/>
                <a:gd name="T55" fmla="*/ 326 h 473"/>
                <a:gd name="T56" fmla="*/ 0 w 451"/>
                <a:gd name="T57" fmla="*/ 288 h 473"/>
                <a:gd name="T58" fmla="*/ 8 w 451"/>
                <a:gd name="T59" fmla="*/ 331 h 473"/>
                <a:gd name="T60" fmla="*/ 23 w 451"/>
                <a:gd name="T61" fmla="*/ 366 h 473"/>
                <a:gd name="T62" fmla="*/ 45 w 451"/>
                <a:gd name="T63" fmla="*/ 393 h 473"/>
                <a:gd name="T64" fmla="*/ 75 w 451"/>
                <a:gd name="T65" fmla="*/ 410 h 473"/>
                <a:gd name="T66" fmla="*/ 102 w 451"/>
                <a:gd name="T67" fmla="*/ 415 h 473"/>
                <a:gd name="T68" fmla="*/ 129 w 451"/>
                <a:gd name="T69" fmla="*/ 412 h 473"/>
                <a:gd name="T70" fmla="*/ 157 w 451"/>
                <a:gd name="T71" fmla="*/ 402 h 473"/>
                <a:gd name="T72" fmla="*/ 183 w 451"/>
                <a:gd name="T73" fmla="*/ 386 h 473"/>
                <a:gd name="T74" fmla="*/ 209 w 451"/>
                <a:gd name="T75" fmla="*/ 364 h 473"/>
                <a:gd name="T76" fmla="*/ 232 w 451"/>
                <a:gd name="T77" fmla="*/ 336 h 473"/>
                <a:gd name="T78" fmla="*/ 250 w 451"/>
                <a:gd name="T79" fmla="*/ 304 h 473"/>
                <a:gd name="T80" fmla="*/ 266 w 451"/>
                <a:gd name="T81" fmla="*/ 267 h 473"/>
                <a:gd name="T82" fmla="*/ 282 w 451"/>
                <a:gd name="T83" fmla="*/ 188 h 473"/>
                <a:gd name="T84" fmla="*/ 274 w 451"/>
                <a:gd name="T85" fmla="*/ 119 h 473"/>
                <a:gd name="T86" fmla="*/ 248 w 451"/>
                <a:gd name="T87" fmla="*/ 67 h 473"/>
                <a:gd name="T88" fmla="*/ 205 w 451"/>
                <a:gd name="T89" fmla="*/ 37 h 473"/>
                <a:gd name="T90" fmla="*/ 173 w 451"/>
                <a:gd name="T91" fmla="*/ 32 h 473"/>
                <a:gd name="T92" fmla="*/ 138 w 451"/>
                <a:gd name="T93" fmla="*/ 38 h 473"/>
                <a:gd name="T94" fmla="*/ 106 w 451"/>
                <a:gd name="T95" fmla="*/ 54 h 473"/>
                <a:gd name="T96" fmla="*/ 75 w 451"/>
                <a:gd name="T97" fmla="*/ 79 h 473"/>
                <a:gd name="T98" fmla="*/ 117 w 451"/>
                <a:gd name="T99" fmla="*/ 39 h 473"/>
                <a:gd name="T100" fmla="*/ 161 w 451"/>
                <a:gd name="T101" fmla="*/ 11 h 473"/>
                <a:gd name="T102" fmla="*/ 209 w 451"/>
                <a:gd name="T103" fmla="*/ 0 h 473"/>
                <a:gd name="T104" fmla="*/ 255 w 451"/>
                <a:gd name="T105" fmla="*/ 6 h 473"/>
                <a:gd name="T106" fmla="*/ 291 w 451"/>
                <a:gd name="T107" fmla="*/ 26 h 473"/>
                <a:gd name="T108" fmla="*/ 318 w 451"/>
                <a:gd name="T109" fmla="*/ 57 h 473"/>
                <a:gd name="T110" fmla="*/ 337 w 451"/>
                <a:gd name="T111" fmla="*/ 100 h 473"/>
                <a:gd name="T112" fmla="*/ 347 w 451"/>
                <a:gd name="T113" fmla="*/ 148 h 473"/>
                <a:gd name="T114" fmla="*/ 358 w 451"/>
                <a:gd name="T115" fmla="*/ 154 h 473"/>
                <a:gd name="T116" fmla="*/ 373 w 451"/>
                <a:gd name="T117" fmla="*/ 162 h 473"/>
                <a:gd name="T118" fmla="*/ 388 w 451"/>
                <a:gd name="T119" fmla="*/ 169 h 473"/>
                <a:gd name="T120" fmla="*/ 401 w 451"/>
                <a:gd name="T121" fmla="*/ 176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51" h="473">
                  <a:moveTo>
                    <a:pt x="409" y="235"/>
                  </a:moveTo>
                  <a:lnTo>
                    <a:pt x="402" y="231"/>
                  </a:lnTo>
                  <a:lnTo>
                    <a:pt x="394" y="227"/>
                  </a:lnTo>
                  <a:lnTo>
                    <a:pt x="386" y="222"/>
                  </a:lnTo>
                  <a:lnTo>
                    <a:pt x="378" y="218"/>
                  </a:lnTo>
                  <a:lnTo>
                    <a:pt x="370" y="214"/>
                  </a:lnTo>
                  <a:lnTo>
                    <a:pt x="362" y="210"/>
                  </a:lnTo>
                  <a:lnTo>
                    <a:pt x="355" y="205"/>
                  </a:lnTo>
                  <a:lnTo>
                    <a:pt x="348" y="201"/>
                  </a:lnTo>
                  <a:lnTo>
                    <a:pt x="346" y="223"/>
                  </a:lnTo>
                  <a:lnTo>
                    <a:pt x="342" y="245"/>
                  </a:lnTo>
                  <a:lnTo>
                    <a:pt x="337" y="268"/>
                  </a:lnTo>
                  <a:lnTo>
                    <a:pt x="330" y="290"/>
                  </a:lnTo>
                  <a:lnTo>
                    <a:pt x="324" y="306"/>
                  </a:lnTo>
                  <a:lnTo>
                    <a:pt x="317" y="322"/>
                  </a:lnTo>
                  <a:lnTo>
                    <a:pt x="309" y="337"/>
                  </a:lnTo>
                  <a:lnTo>
                    <a:pt x="301" y="351"/>
                  </a:lnTo>
                  <a:lnTo>
                    <a:pt x="317" y="357"/>
                  </a:lnTo>
                  <a:lnTo>
                    <a:pt x="332" y="363"/>
                  </a:lnTo>
                  <a:lnTo>
                    <a:pt x="349" y="370"/>
                  </a:lnTo>
                  <a:lnTo>
                    <a:pt x="365" y="375"/>
                  </a:lnTo>
                  <a:lnTo>
                    <a:pt x="383" y="382"/>
                  </a:lnTo>
                  <a:lnTo>
                    <a:pt x="401" y="389"/>
                  </a:lnTo>
                  <a:lnTo>
                    <a:pt x="421" y="397"/>
                  </a:lnTo>
                  <a:lnTo>
                    <a:pt x="441" y="407"/>
                  </a:lnTo>
                  <a:lnTo>
                    <a:pt x="451" y="456"/>
                  </a:lnTo>
                  <a:lnTo>
                    <a:pt x="431" y="447"/>
                  </a:lnTo>
                  <a:lnTo>
                    <a:pt x="411" y="439"/>
                  </a:lnTo>
                  <a:lnTo>
                    <a:pt x="392" y="431"/>
                  </a:lnTo>
                  <a:lnTo>
                    <a:pt x="371" y="424"/>
                  </a:lnTo>
                  <a:lnTo>
                    <a:pt x="349" y="417"/>
                  </a:lnTo>
                  <a:lnTo>
                    <a:pt x="325" y="410"/>
                  </a:lnTo>
                  <a:lnTo>
                    <a:pt x="300" y="403"/>
                  </a:lnTo>
                  <a:lnTo>
                    <a:pt x="271" y="396"/>
                  </a:lnTo>
                  <a:lnTo>
                    <a:pt x="251" y="418"/>
                  </a:lnTo>
                  <a:lnTo>
                    <a:pt x="229" y="435"/>
                  </a:lnTo>
                  <a:lnTo>
                    <a:pt x="208" y="450"/>
                  </a:lnTo>
                  <a:lnTo>
                    <a:pt x="185" y="462"/>
                  </a:lnTo>
                  <a:lnTo>
                    <a:pt x="161" y="470"/>
                  </a:lnTo>
                  <a:lnTo>
                    <a:pt x="138" y="473"/>
                  </a:lnTo>
                  <a:lnTo>
                    <a:pt x="115" y="472"/>
                  </a:lnTo>
                  <a:lnTo>
                    <a:pt x="93" y="467"/>
                  </a:lnTo>
                  <a:lnTo>
                    <a:pt x="84" y="463"/>
                  </a:lnTo>
                  <a:lnTo>
                    <a:pt x="76" y="458"/>
                  </a:lnTo>
                  <a:lnTo>
                    <a:pt x="68" y="454"/>
                  </a:lnTo>
                  <a:lnTo>
                    <a:pt x="60" y="448"/>
                  </a:lnTo>
                  <a:lnTo>
                    <a:pt x="53" y="442"/>
                  </a:lnTo>
                  <a:lnTo>
                    <a:pt x="46" y="435"/>
                  </a:lnTo>
                  <a:lnTo>
                    <a:pt x="39" y="427"/>
                  </a:lnTo>
                  <a:lnTo>
                    <a:pt x="34" y="419"/>
                  </a:lnTo>
                  <a:lnTo>
                    <a:pt x="26" y="407"/>
                  </a:lnTo>
                  <a:lnTo>
                    <a:pt x="19" y="392"/>
                  </a:lnTo>
                  <a:lnTo>
                    <a:pt x="13" y="377"/>
                  </a:lnTo>
                  <a:lnTo>
                    <a:pt x="8" y="361"/>
                  </a:lnTo>
                  <a:lnTo>
                    <a:pt x="4" y="343"/>
                  </a:lnTo>
                  <a:lnTo>
                    <a:pt x="1" y="326"/>
                  </a:lnTo>
                  <a:lnTo>
                    <a:pt x="0" y="308"/>
                  </a:lnTo>
                  <a:lnTo>
                    <a:pt x="0" y="288"/>
                  </a:lnTo>
                  <a:lnTo>
                    <a:pt x="2" y="310"/>
                  </a:lnTo>
                  <a:lnTo>
                    <a:pt x="8" y="331"/>
                  </a:lnTo>
                  <a:lnTo>
                    <a:pt x="14" y="349"/>
                  </a:lnTo>
                  <a:lnTo>
                    <a:pt x="23" y="366"/>
                  </a:lnTo>
                  <a:lnTo>
                    <a:pt x="34" y="380"/>
                  </a:lnTo>
                  <a:lnTo>
                    <a:pt x="45" y="393"/>
                  </a:lnTo>
                  <a:lnTo>
                    <a:pt x="59" y="403"/>
                  </a:lnTo>
                  <a:lnTo>
                    <a:pt x="75" y="410"/>
                  </a:lnTo>
                  <a:lnTo>
                    <a:pt x="89" y="414"/>
                  </a:lnTo>
                  <a:lnTo>
                    <a:pt x="102" y="415"/>
                  </a:lnTo>
                  <a:lnTo>
                    <a:pt x="115" y="415"/>
                  </a:lnTo>
                  <a:lnTo>
                    <a:pt x="129" y="412"/>
                  </a:lnTo>
                  <a:lnTo>
                    <a:pt x="143" y="408"/>
                  </a:lnTo>
                  <a:lnTo>
                    <a:pt x="157" y="402"/>
                  </a:lnTo>
                  <a:lnTo>
                    <a:pt x="171" y="395"/>
                  </a:lnTo>
                  <a:lnTo>
                    <a:pt x="183" y="386"/>
                  </a:lnTo>
                  <a:lnTo>
                    <a:pt x="196" y="375"/>
                  </a:lnTo>
                  <a:lnTo>
                    <a:pt x="209" y="364"/>
                  </a:lnTo>
                  <a:lnTo>
                    <a:pt x="220" y="350"/>
                  </a:lnTo>
                  <a:lnTo>
                    <a:pt x="232" y="336"/>
                  </a:lnTo>
                  <a:lnTo>
                    <a:pt x="241" y="320"/>
                  </a:lnTo>
                  <a:lnTo>
                    <a:pt x="250" y="304"/>
                  </a:lnTo>
                  <a:lnTo>
                    <a:pt x="259" y="286"/>
                  </a:lnTo>
                  <a:lnTo>
                    <a:pt x="266" y="267"/>
                  </a:lnTo>
                  <a:lnTo>
                    <a:pt x="278" y="227"/>
                  </a:lnTo>
                  <a:lnTo>
                    <a:pt x="282" y="188"/>
                  </a:lnTo>
                  <a:lnTo>
                    <a:pt x="281" y="152"/>
                  </a:lnTo>
                  <a:lnTo>
                    <a:pt x="274" y="119"/>
                  </a:lnTo>
                  <a:lnTo>
                    <a:pt x="264" y="91"/>
                  </a:lnTo>
                  <a:lnTo>
                    <a:pt x="248" y="67"/>
                  </a:lnTo>
                  <a:lnTo>
                    <a:pt x="228" y="48"/>
                  </a:lnTo>
                  <a:lnTo>
                    <a:pt x="205" y="37"/>
                  </a:lnTo>
                  <a:lnTo>
                    <a:pt x="189" y="32"/>
                  </a:lnTo>
                  <a:lnTo>
                    <a:pt x="173" y="32"/>
                  </a:lnTo>
                  <a:lnTo>
                    <a:pt x="156" y="33"/>
                  </a:lnTo>
                  <a:lnTo>
                    <a:pt x="138" y="38"/>
                  </a:lnTo>
                  <a:lnTo>
                    <a:pt x="122" y="45"/>
                  </a:lnTo>
                  <a:lnTo>
                    <a:pt x="106" y="54"/>
                  </a:lnTo>
                  <a:lnTo>
                    <a:pt x="90" y="65"/>
                  </a:lnTo>
                  <a:lnTo>
                    <a:pt x="75" y="79"/>
                  </a:lnTo>
                  <a:lnTo>
                    <a:pt x="95" y="57"/>
                  </a:lnTo>
                  <a:lnTo>
                    <a:pt x="117" y="39"/>
                  </a:lnTo>
                  <a:lnTo>
                    <a:pt x="138" y="23"/>
                  </a:lnTo>
                  <a:lnTo>
                    <a:pt x="161" y="11"/>
                  </a:lnTo>
                  <a:lnTo>
                    <a:pt x="186" y="3"/>
                  </a:lnTo>
                  <a:lnTo>
                    <a:pt x="209" y="0"/>
                  </a:lnTo>
                  <a:lnTo>
                    <a:pt x="232" y="0"/>
                  </a:lnTo>
                  <a:lnTo>
                    <a:pt x="255" y="6"/>
                  </a:lnTo>
                  <a:lnTo>
                    <a:pt x="273" y="14"/>
                  </a:lnTo>
                  <a:lnTo>
                    <a:pt x="291" y="26"/>
                  </a:lnTo>
                  <a:lnTo>
                    <a:pt x="305" y="40"/>
                  </a:lnTo>
                  <a:lnTo>
                    <a:pt x="318" y="57"/>
                  </a:lnTo>
                  <a:lnTo>
                    <a:pt x="329" y="78"/>
                  </a:lnTo>
                  <a:lnTo>
                    <a:pt x="337" y="100"/>
                  </a:lnTo>
                  <a:lnTo>
                    <a:pt x="344" y="123"/>
                  </a:lnTo>
                  <a:lnTo>
                    <a:pt x="347" y="148"/>
                  </a:lnTo>
                  <a:lnTo>
                    <a:pt x="353" y="151"/>
                  </a:lnTo>
                  <a:lnTo>
                    <a:pt x="358" y="154"/>
                  </a:lnTo>
                  <a:lnTo>
                    <a:pt x="367" y="158"/>
                  </a:lnTo>
                  <a:lnTo>
                    <a:pt x="373" y="162"/>
                  </a:lnTo>
                  <a:lnTo>
                    <a:pt x="382" y="166"/>
                  </a:lnTo>
                  <a:lnTo>
                    <a:pt x="388" y="169"/>
                  </a:lnTo>
                  <a:lnTo>
                    <a:pt x="395" y="173"/>
                  </a:lnTo>
                  <a:lnTo>
                    <a:pt x="401" y="176"/>
                  </a:lnTo>
                  <a:lnTo>
                    <a:pt x="409" y="2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2"/>
            <p:cNvSpPr>
              <a:spLocks/>
            </p:cNvSpPr>
            <p:nvPr/>
          </p:nvSpPr>
          <p:spPr bwMode="auto">
            <a:xfrm>
              <a:off x="405" y="1628"/>
              <a:ext cx="779" cy="736"/>
            </a:xfrm>
            <a:custGeom>
              <a:avLst/>
              <a:gdLst>
                <a:gd name="T0" fmla="*/ 126 w 1558"/>
                <a:gd name="T1" fmla="*/ 694 h 1473"/>
                <a:gd name="T2" fmla="*/ 251 w 1558"/>
                <a:gd name="T3" fmla="*/ 724 h 1473"/>
                <a:gd name="T4" fmla="*/ 196 w 1558"/>
                <a:gd name="T5" fmla="*/ 524 h 1473"/>
                <a:gd name="T6" fmla="*/ 184 w 1558"/>
                <a:gd name="T7" fmla="*/ 422 h 1473"/>
                <a:gd name="T8" fmla="*/ 264 w 1558"/>
                <a:gd name="T9" fmla="*/ 380 h 1473"/>
                <a:gd name="T10" fmla="*/ 305 w 1558"/>
                <a:gd name="T11" fmla="*/ 489 h 1473"/>
                <a:gd name="T12" fmla="*/ 615 w 1558"/>
                <a:gd name="T13" fmla="*/ 512 h 1473"/>
                <a:gd name="T14" fmla="*/ 838 w 1558"/>
                <a:gd name="T15" fmla="*/ 476 h 1473"/>
                <a:gd name="T16" fmla="*/ 807 w 1558"/>
                <a:gd name="T17" fmla="*/ 463 h 1473"/>
                <a:gd name="T18" fmla="*/ 756 w 1558"/>
                <a:gd name="T19" fmla="*/ 352 h 1473"/>
                <a:gd name="T20" fmla="*/ 542 w 1558"/>
                <a:gd name="T21" fmla="*/ 326 h 1473"/>
                <a:gd name="T22" fmla="*/ 375 w 1558"/>
                <a:gd name="T23" fmla="*/ 345 h 1473"/>
                <a:gd name="T24" fmla="*/ 515 w 1558"/>
                <a:gd name="T25" fmla="*/ 259 h 1473"/>
                <a:gd name="T26" fmla="*/ 687 w 1558"/>
                <a:gd name="T27" fmla="*/ 223 h 1473"/>
                <a:gd name="T28" fmla="*/ 876 w 1558"/>
                <a:gd name="T29" fmla="*/ 211 h 1473"/>
                <a:gd name="T30" fmla="*/ 822 w 1558"/>
                <a:gd name="T31" fmla="*/ 236 h 1473"/>
                <a:gd name="T32" fmla="*/ 658 w 1558"/>
                <a:gd name="T33" fmla="*/ 251 h 1473"/>
                <a:gd name="T34" fmla="*/ 497 w 1558"/>
                <a:gd name="T35" fmla="*/ 289 h 1473"/>
                <a:gd name="T36" fmla="*/ 458 w 1558"/>
                <a:gd name="T37" fmla="*/ 306 h 1473"/>
                <a:gd name="T38" fmla="*/ 698 w 1558"/>
                <a:gd name="T39" fmla="*/ 274 h 1473"/>
                <a:gd name="T40" fmla="*/ 788 w 1558"/>
                <a:gd name="T41" fmla="*/ 359 h 1473"/>
                <a:gd name="T42" fmla="*/ 882 w 1558"/>
                <a:gd name="T43" fmla="*/ 428 h 1473"/>
                <a:gd name="T44" fmla="*/ 1009 w 1558"/>
                <a:gd name="T45" fmla="*/ 412 h 1473"/>
                <a:gd name="T46" fmla="*/ 1127 w 1558"/>
                <a:gd name="T47" fmla="*/ 326 h 1473"/>
                <a:gd name="T48" fmla="*/ 1057 w 1558"/>
                <a:gd name="T49" fmla="*/ 234 h 1473"/>
                <a:gd name="T50" fmla="*/ 1173 w 1558"/>
                <a:gd name="T51" fmla="*/ 76 h 1473"/>
                <a:gd name="T52" fmla="*/ 1198 w 1558"/>
                <a:gd name="T53" fmla="*/ 39 h 1473"/>
                <a:gd name="T54" fmla="*/ 1015 w 1558"/>
                <a:gd name="T55" fmla="*/ 92 h 1473"/>
                <a:gd name="T56" fmla="*/ 939 w 1558"/>
                <a:gd name="T57" fmla="*/ 217 h 1473"/>
                <a:gd name="T58" fmla="*/ 943 w 1558"/>
                <a:gd name="T59" fmla="*/ 120 h 1473"/>
                <a:gd name="T60" fmla="*/ 1141 w 1558"/>
                <a:gd name="T61" fmla="*/ 0 h 1473"/>
                <a:gd name="T62" fmla="*/ 1379 w 1558"/>
                <a:gd name="T63" fmla="*/ 61 h 1473"/>
                <a:gd name="T64" fmla="*/ 1507 w 1558"/>
                <a:gd name="T65" fmla="*/ 246 h 1473"/>
                <a:gd name="T66" fmla="*/ 1410 w 1558"/>
                <a:gd name="T67" fmla="*/ 681 h 1473"/>
                <a:gd name="T68" fmla="*/ 1443 w 1558"/>
                <a:gd name="T69" fmla="*/ 1035 h 1473"/>
                <a:gd name="T70" fmla="*/ 1556 w 1558"/>
                <a:gd name="T71" fmla="*/ 1015 h 1473"/>
                <a:gd name="T72" fmla="*/ 1357 w 1558"/>
                <a:gd name="T73" fmla="*/ 1085 h 1473"/>
                <a:gd name="T74" fmla="*/ 1414 w 1558"/>
                <a:gd name="T75" fmla="*/ 485 h 1473"/>
                <a:gd name="T76" fmla="*/ 1387 w 1558"/>
                <a:gd name="T77" fmla="*/ 159 h 1473"/>
                <a:gd name="T78" fmla="*/ 1210 w 1558"/>
                <a:gd name="T79" fmla="*/ 123 h 1473"/>
                <a:gd name="T80" fmla="*/ 1117 w 1558"/>
                <a:gd name="T81" fmla="*/ 226 h 1473"/>
                <a:gd name="T82" fmla="*/ 1196 w 1558"/>
                <a:gd name="T83" fmla="*/ 306 h 1473"/>
                <a:gd name="T84" fmla="*/ 1170 w 1558"/>
                <a:gd name="T85" fmla="*/ 399 h 1473"/>
                <a:gd name="T86" fmla="*/ 1288 w 1558"/>
                <a:gd name="T87" fmla="*/ 976 h 1473"/>
                <a:gd name="T88" fmla="*/ 1379 w 1558"/>
                <a:gd name="T89" fmla="*/ 1222 h 1473"/>
                <a:gd name="T90" fmla="*/ 1476 w 1558"/>
                <a:gd name="T91" fmla="*/ 1405 h 1473"/>
                <a:gd name="T92" fmla="*/ 1384 w 1558"/>
                <a:gd name="T93" fmla="*/ 1403 h 1473"/>
                <a:gd name="T94" fmla="*/ 1250 w 1558"/>
                <a:gd name="T95" fmla="*/ 1082 h 1473"/>
                <a:gd name="T96" fmla="*/ 1139 w 1558"/>
                <a:gd name="T97" fmla="*/ 672 h 1473"/>
                <a:gd name="T98" fmla="*/ 1005 w 1558"/>
                <a:gd name="T99" fmla="*/ 488 h 1473"/>
                <a:gd name="T100" fmla="*/ 766 w 1558"/>
                <a:gd name="T101" fmla="*/ 551 h 1473"/>
                <a:gd name="T102" fmla="*/ 484 w 1558"/>
                <a:gd name="T103" fmla="*/ 578 h 1473"/>
                <a:gd name="T104" fmla="*/ 263 w 1558"/>
                <a:gd name="T105" fmla="*/ 554 h 1473"/>
                <a:gd name="T106" fmla="*/ 320 w 1558"/>
                <a:gd name="T107" fmla="*/ 779 h 1473"/>
                <a:gd name="T108" fmla="*/ 504 w 1558"/>
                <a:gd name="T109" fmla="*/ 854 h 1473"/>
                <a:gd name="T110" fmla="*/ 660 w 1558"/>
                <a:gd name="T111" fmla="*/ 1106 h 1473"/>
                <a:gd name="T112" fmla="*/ 467 w 1558"/>
                <a:gd name="T113" fmla="*/ 1381 h 1473"/>
                <a:gd name="T114" fmla="*/ 482 w 1558"/>
                <a:gd name="T115" fmla="*/ 1345 h 1473"/>
                <a:gd name="T116" fmla="*/ 575 w 1558"/>
                <a:gd name="T117" fmla="*/ 1015 h 1473"/>
                <a:gd name="T118" fmla="*/ 459 w 1558"/>
                <a:gd name="T119" fmla="*/ 901 h 1473"/>
                <a:gd name="T120" fmla="*/ 303 w 1558"/>
                <a:gd name="T121" fmla="*/ 839 h 1473"/>
                <a:gd name="T122" fmla="*/ 195 w 1558"/>
                <a:gd name="T123" fmla="*/ 791 h 1473"/>
                <a:gd name="T124" fmla="*/ 51 w 1558"/>
                <a:gd name="T125" fmla="*/ 717 h 1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558" h="1473">
                  <a:moveTo>
                    <a:pt x="0" y="635"/>
                  </a:moveTo>
                  <a:lnTo>
                    <a:pt x="15" y="642"/>
                  </a:lnTo>
                  <a:lnTo>
                    <a:pt x="30" y="649"/>
                  </a:lnTo>
                  <a:lnTo>
                    <a:pt x="45" y="657"/>
                  </a:lnTo>
                  <a:lnTo>
                    <a:pt x="61" y="664"/>
                  </a:lnTo>
                  <a:lnTo>
                    <a:pt x="77" y="672"/>
                  </a:lnTo>
                  <a:lnTo>
                    <a:pt x="93" y="679"/>
                  </a:lnTo>
                  <a:lnTo>
                    <a:pt x="110" y="687"/>
                  </a:lnTo>
                  <a:lnTo>
                    <a:pt x="126" y="694"/>
                  </a:lnTo>
                  <a:lnTo>
                    <a:pt x="143" y="702"/>
                  </a:lnTo>
                  <a:lnTo>
                    <a:pt x="159" y="709"/>
                  </a:lnTo>
                  <a:lnTo>
                    <a:pt x="175" y="716"/>
                  </a:lnTo>
                  <a:lnTo>
                    <a:pt x="193" y="724"/>
                  </a:lnTo>
                  <a:lnTo>
                    <a:pt x="209" y="731"/>
                  </a:lnTo>
                  <a:lnTo>
                    <a:pt x="224" y="738"/>
                  </a:lnTo>
                  <a:lnTo>
                    <a:pt x="240" y="743"/>
                  </a:lnTo>
                  <a:lnTo>
                    <a:pt x="255" y="750"/>
                  </a:lnTo>
                  <a:lnTo>
                    <a:pt x="251" y="724"/>
                  </a:lnTo>
                  <a:lnTo>
                    <a:pt x="247" y="697"/>
                  </a:lnTo>
                  <a:lnTo>
                    <a:pt x="242" y="670"/>
                  </a:lnTo>
                  <a:lnTo>
                    <a:pt x="239" y="643"/>
                  </a:lnTo>
                  <a:lnTo>
                    <a:pt x="233" y="617"/>
                  </a:lnTo>
                  <a:lnTo>
                    <a:pt x="228" y="590"/>
                  </a:lnTo>
                  <a:lnTo>
                    <a:pt x="224" y="564"/>
                  </a:lnTo>
                  <a:lnTo>
                    <a:pt x="218" y="537"/>
                  </a:lnTo>
                  <a:lnTo>
                    <a:pt x="206" y="531"/>
                  </a:lnTo>
                  <a:lnTo>
                    <a:pt x="196" y="524"/>
                  </a:lnTo>
                  <a:lnTo>
                    <a:pt x="187" y="518"/>
                  </a:lnTo>
                  <a:lnTo>
                    <a:pt x="179" y="511"/>
                  </a:lnTo>
                  <a:lnTo>
                    <a:pt x="173" y="503"/>
                  </a:lnTo>
                  <a:lnTo>
                    <a:pt x="167" y="495"/>
                  </a:lnTo>
                  <a:lnTo>
                    <a:pt x="164" y="486"/>
                  </a:lnTo>
                  <a:lnTo>
                    <a:pt x="163" y="478"/>
                  </a:lnTo>
                  <a:lnTo>
                    <a:pt x="163" y="460"/>
                  </a:lnTo>
                  <a:lnTo>
                    <a:pt x="171" y="442"/>
                  </a:lnTo>
                  <a:lnTo>
                    <a:pt x="184" y="422"/>
                  </a:lnTo>
                  <a:lnTo>
                    <a:pt x="204" y="402"/>
                  </a:lnTo>
                  <a:lnTo>
                    <a:pt x="231" y="384"/>
                  </a:lnTo>
                  <a:lnTo>
                    <a:pt x="262" y="364"/>
                  </a:lnTo>
                  <a:lnTo>
                    <a:pt x="297" y="346"/>
                  </a:lnTo>
                  <a:lnTo>
                    <a:pt x="338" y="329"/>
                  </a:lnTo>
                  <a:lnTo>
                    <a:pt x="315" y="341"/>
                  </a:lnTo>
                  <a:lnTo>
                    <a:pt x="295" y="354"/>
                  </a:lnTo>
                  <a:lnTo>
                    <a:pt x="279" y="367"/>
                  </a:lnTo>
                  <a:lnTo>
                    <a:pt x="264" y="380"/>
                  </a:lnTo>
                  <a:lnTo>
                    <a:pt x="254" y="393"/>
                  </a:lnTo>
                  <a:lnTo>
                    <a:pt x="247" y="406"/>
                  </a:lnTo>
                  <a:lnTo>
                    <a:pt x="242" y="420"/>
                  </a:lnTo>
                  <a:lnTo>
                    <a:pt x="242" y="432"/>
                  </a:lnTo>
                  <a:lnTo>
                    <a:pt x="247" y="446"/>
                  </a:lnTo>
                  <a:lnTo>
                    <a:pt x="255" y="458"/>
                  </a:lnTo>
                  <a:lnTo>
                    <a:pt x="269" y="469"/>
                  </a:lnTo>
                  <a:lnTo>
                    <a:pt x="285" y="480"/>
                  </a:lnTo>
                  <a:lnTo>
                    <a:pt x="305" y="489"/>
                  </a:lnTo>
                  <a:lnTo>
                    <a:pt x="330" y="496"/>
                  </a:lnTo>
                  <a:lnTo>
                    <a:pt x="356" y="503"/>
                  </a:lnTo>
                  <a:lnTo>
                    <a:pt x="386" y="508"/>
                  </a:lnTo>
                  <a:lnTo>
                    <a:pt x="420" y="512"/>
                  </a:lnTo>
                  <a:lnTo>
                    <a:pt x="454" y="515"/>
                  </a:lnTo>
                  <a:lnTo>
                    <a:pt x="492" y="516"/>
                  </a:lnTo>
                  <a:lnTo>
                    <a:pt x="531" y="516"/>
                  </a:lnTo>
                  <a:lnTo>
                    <a:pt x="572" y="514"/>
                  </a:lnTo>
                  <a:lnTo>
                    <a:pt x="615" y="512"/>
                  </a:lnTo>
                  <a:lnTo>
                    <a:pt x="659" y="507"/>
                  </a:lnTo>
                  <a:lnTo>
                    <a:pt x="704" y="501"/>
                  </a:lnTo>
                  <a:lnTo>
                    <a:pt x="724" y="498"/>
                  </a:lnTo>
                  <a:lnTo>
                    <a:pt x="744" y="496"/>
                  </a:lnTo>
                  <a:lnTo>
                    <a:pt x="764" y="492"/>
                  </a:lnTo>
                  <a:lnTo>
                    <a:pt x="782" y="488"/>
                  </a:lnTo>
                  <a:lnTo>
                    <a:pt x="801" y="484"/>
                  </a:lnTo>
                  <a:lnTo>
                    <a:pt x="819" y="481"/>
                  </a:lnTo>
                  <a:lnTo>
                    <a:pt x="838" y="476"/>
                  </a:lnTo>
                  <a:lnTo>
                    <a:pt x="855" y="471"/>
                  </a:lnTo>
                  <a:lnTo>
                    <a:pt x="849" y="471"/>
                  </a:lnTo>
                  <a:lnTo>
                    <a:pt x="842" y="471"/>
                  </a:lnTo>
                  <a:lnTo>
                    <a:pt x="837" y="470"/>
                  </a:lnTo>
                  <a:lnTo>
                    <a:pt x="831" y="469"/>
                  </a:lnTo>
                  <a:lnTo>
                    <a:pt x="824" y="468"/>
                  </a:lnTo>
                  <a:lnTo>
                    <a:pt x="818" y="467"/>
                  </a:lnTo>
                  <a:lnTo>
                    <a:pt x="812" y="466"/>
                  </a:lnTo>
                  <a:lnTo>
                    <a:pt x="807" y="463"/>
                  </a:lnTo>
                  <a:lnTo>
                    <a:pt x="794" y="458"/>
                  </a:lnTo>
                  <a:lnTo>
                    <a:pt x="784" y="448"/>
                  </a:lnTo>
                  <a:lnTo>
                    <a:pt x="776" y="438"/>
                  </a:lnTo>
                  <a:lnTo>
                    <a:pt x="769" y="427"/>
                  </a:lnTo>
                  <a:lnTo>
                    <a:pt x="764" y="413"/>
                  </a:lnTo>
                  <a:lnTo>
                    <a:pt x="761" y="399"/>
                  </a:lnTo>
                  <a:lnTo>
                    <a:pt x="758" y="385"/>
                  </a:lnTo>
                  <a:lnTo>
                    <a:pt x="757" y="370"/>
                  </a:lnTo>
                  <a:lnTo>
                    <a:pt x="756" y="352"/>
                  </a:lnTo>
                  <a:lnTo>
                    <a:pt x="749" y="337"/>
                  </a:lnTo>
                  <a:lnTo>
                    <a:pt x="735" y="326"/>
                  </a:lnTo>
                  <a:lnTo>
                    <a:pt x="718" y="319"/>
                  </a:lnTo>
                  <a:lnTo>
                    <a:pt x="695" y="315"/>
                  </a:lnTo>
                  <a:lnTo>
                    <a:pt x="668" y="314"/>
                  </a:lnTo>
                  <a:lnTo>
                    <a:pt x="640" y="314"/>
                  </a:lnTo>
                  <a:lnTo>
                    <a:pt x="608" y="317"/>
                  </a:lnTo>
                  <a:lnTo>
                    <a:pt x="575" y="322"/>
                  </a:lnTo>
                  <a:lnTo>
                    <a:pt x="542" y="326"/>
                  </a:lnTo>
                  <a:lnTo>
                    <a:pt x="507" y="333"/>
                  </a:lnTo>
                  <a:lnTo>
                    <a:pt x="474" y="340"/>
                  </a:lnTo>
                  <a:lnTo>
                    <a:pt x="443" y="347"/>
                  </a:lnTo>
                  <a:lnTo>
                    <a:pt x="413" y="353"/>
                  </a:lnTo>
                  <a:lnTo>
                    <a:pt x="385" y="359"/>
                  </a:lnTo>
                  <a:lnTo>
                    <a:pt x="362" y="363"/>
                  </a:lnTo>
                  <a:lnTo>
                    <a:pt x="363" y="361"/>
                  </a:lnTo>
                  <a:lnTo>
                    <a:pt x="368" y="354"/>
                  </a:lnTo>
                  <a:lnTo>
                    <a:pt x="375" y="345"/>
                  </a:lnTo>
                  <a:lnTo>
                    <a:pt x="384" y="333"/>
                  </a:lnTo>
                  <a:lnTo>
                    <a:pt x="395" y="321"/>
                  </a:lnTo>
                  <a:lnTo>
                    <a:pt x="409" y="307"/>
                  </a:lnTo>
                  <a:lnTo>
                    <a:pt x="425" y="295"/>
                  </a:lnTo>
                  <a:lnTo>
                    <a:pt x="443" y="286"/>
                  </a:lnTo>
                  <a:lnTo>
                    <a:pt x="461" y="279"/>
                  </a:lnTo>
                  <a:lnTo>
                    <a:pt x="479" y="271"/>
                  </a:lnTo>
                  <a:lnTo>
                    <a:pt x="498" y="265"/>
                  </a:lnTo>
                  <a:lnTo>
                    <a:pt x="515" y="259"/>
                  </a:lnTo>
                  <a:lnTo>
                    <a:pt x="535" y="254"/>
                  </a:lnTo>
                  <a:lnTo>
                    <a:pt x="553" y="249"/>
                  </a:lnTo>
                  <a:lnTo>
                    <a:pt x="572" y="244"/>
                  </a:lnTo>
                  <a:lnTo>
                    <a:pt x="590" y="240"/>
                  </a:lnTo>
                  <a:lnTo>
                    <a:pt x="610" y="236"/>
                  </a:lnTo>
                  <a:lnTo>
                    <a:pt x="628" y="232"/>
                  </a:lnTo>
                  <a:lnTo>
                    <a:pt x="648" y="228"/>
                  </a:lnTo>
                  <a:lnTo>
                    <a:pt x="667" y="226"/>
                  </a:lnTo>
                  <a:lnTo>
                    <a:pt x="687" y="223"/>
                  </a:lnTo>
                  <a:lnTo>
                    <a:pt x="706" y="220"/>
                  </a:lnTo>
                  <a:lnTo>
                    <a:pt x="726" y="217"/>
                  </a:lnTo>
                  <a:lnTo>
                    <a:pt x="747" y="214"/>
                  </a:lnTo>
                  <a:lnTo>
                    <a:pt x="769" y="212"/>
                  </a:lnTo>
                  <a:lnTo>
                    <a:pt x="789" y="210"/>
                  </a:lnTo>
                  <a:lnTo>
                    <a:pt x="811" y="210"/>
                  </a:lnTo>
                  <a:lnTo>
                    <a:pt x="833" y="210"/>
                  </a:lnTo>
                  <a:lnTo>
                    <a:pt x="854" y="210"/>
                  </a:lnTo>
                  <a:lnTo>
                    <a:pt x="876" y="211"/>
                  </a:lnTo>
                  <a:lnTo>
                    <a:pt x="897" y="213"/>
                  </a:lnTo>
                  <a:lnTo>
                    <a:pt x="918" y="214"/>
                  </a:lnTo>
                  <a:lnTo>
                    <a:pt x="923" y="242"/>
                  </a:lnTo>
                  <a:lnTo>
                    <a:pt x="906" y="241"/>
                  </a:lnTo>
                  <a:lnTo>
                    <a:pt x="890" y="239"/>
                  </a:lnTo>
                  <a:lnTo>
                    <a:pt x="872" y="238"/>
                  </a:lnTo>
                  <a:lnTo>
                    <a:pt x="855" y="238"/>
                  </a:lnTo>
                  <a:lnTo>
                    <a:pt x="839" y="236"/>
                  </a:lnTo>
                  <a:lnTo>
                    <a:pt x="822" y="236"/>
                  </a:lnTo>
                  <a:lnTo>
                    <a:pt x="804" y="236"/>
                  </a:lnTo>
                  <a:lnTo>
                    <a:pt x="787" y="238"/>
                  </a:lnTo>
                  <a:lnTo>
                    <a:pt x="769" y="239"/>
                  </a:lnTo>
                  <a:lnTo>
                    <a:pt x="750" y="240"/>
                  </a:lnTo>
                  <a:lnTo>
                    <a:pt x="732" y="241"/>
                  </a:lnTo>
                  <a:lnTo>
                    <a:pt x="713" y="243"/>
                  </a:lnTo>
                  <a:lnTo>
                    <a:pt x="695" y="246"/>
                  </a:lnTo>
                  <a:lnTo>
                    <a:pt x="676" y="248"/>
                  </a:lnTo>
                  <a:lnTo>
                    <a:pt x="658" y="251"/>
                  </a:lnTo>
                  <a:lnTo>
                    <a:pt x="641" y="255"/>
                  </a:lnTo>
                  <a:lnTo>
                    <a:pt x="622" y="258"/>
                  </a:lnTo>
                  <a:lnTo>
                    <a:pt x="604" y="262"/>
                  </a:lnTo>
                  <a:lnTo>
                    <a:pt x="585" y="266"/>
                  </a:lnTo>
                  <a:lnTo>
                    <a:pt x="568" y="270"/>
                  </a:lnTo>
                  <a:lnTo>
                    <a:pt x="550" y="274"/>
                  </a:lnTo>
                  <a:lnTo>
                    <a:pt x="532" y="279"/>
                  </a:lnTo>
                  <a:lnTo>
                    <a:pt x="514" y="285"/>
                  </a:lnTo>
                  <a:lnTo>
                    <a:pt x="497" y="289"/>
                  </a:lnTo>
                  <a:lnTo>
                    <a:pt x="489" y="292"/>
                  </a:lnTo>
                  <a:lnTo>
                    <a:pt x="481" y="294"/>
                  </a:lnTo>
                  <a:lnTo>
                    <a:pt x="471" y="296"/>
                  </a:lnTo>
                  <a:lnTo>
                    <a:pt x="463" y="299"/>
                  </a:lnTo>
                  <a:lnTo>
                    <a:pt x="455" y="301"/>
                  </a:lnTo>
                  <a:lnTo>
                    <a:pt x="447" y="304"/>
                  </a:lnTo>
                  <a:lnTo>
                    <a:pt x="440" y="307"/>
                  </a:lnTo>
                  <a:lnTo>
                    <a:pt x="432" y="310"/>
                  </a:lnTo>
                  <a:lnTo>
                    <a:pt x="458" y="306"/>
                  </a:lnTo>
                  <a:lnTo>
                    <a:pt x="484" y="300"/>
                  </a:lnTo>
                  <a:lnTo>
                    <a:pt x="512" y="295"/>
                  </a:lnTo>
                  <a:lnTo>
                    <a:pt x="539" y="291"/>
                  </a:lnTo>
                  <a:lnTo>
                    <a:pt x="568" y="286"/>
                  </a:lnTo>
                  <a:lnTo>
                    <a:pt x="596" y="281"/>
                  </a:lnTo>
                  <a:lnTo>
                    <a:pt x="623" y="278"/>
                  </a:lnTo>
                  <a:lnTo>
                    <a:pt x="650" y="276"/>
                  </a:lnTo>
                  <a:lnTo>
                    <a:pt x="675" y="274"/>
                  </a:lnTo>
                  <a:lnTo>
                    <a:pt x="698" y="274"/>
                  </a:lnTo>
                  <a:lnTo>
                    <a:pt x="719" y="276"/>
                  </a:lnTo>
                  <a:lnTo>
                    <a:pt x="738" y="278"/>
                  </a:lnTo>
                  <a:lnTo>
                    <a:pt x="754" y="284"/>
                  </a:lnTo>
                  <a:lnTo>
                    <a:pt x="766" y="289"/>
                  </a:lnTo>
                  <a:lnTo>
                    <a:pt x="776" y="299"/>
                  </a:lnTo>
                  <a:lnTo>
                    <a:pt x="780" y="310"/>
                  </a:lnTo>
                  <a:lnTo>
                    <a:pt x="781" y="325"/>
                  </a:lnTo>
                  <a:lnTo>
                    <a:pt x="784" y="341"/>
                  </a:lnTo>
                  <a:lnTo>
                    <a:pt x="788" y="359"/>
                  </a:lnTo>
                  <a:lnTo>
                    <a:pt x="794" y="374"/>
                  </a:lnTo>
                  <a:lnTo>
                    <a:pt x="802" y="389"/>
                  </a:lnTo>
                  <a:lnTo>
                    <a:pt x="811" y="401"/>
                  </a:lnTo>
                  <a:lnTo>
                    <a:pt x="823" y="412"/>
                  </a:lnTo>
                  <a:lnTo>
                    <a:pt x="835" y="418"/>
                  </a:lnTo>
                  <a:lnTo>
                    <a:pt x="846" y="422"/>
                  </a:lnTo>
                  <a:lnTo>
                    <a:pt x="857" y="424"/>
                  </a:lnTo>
                  <a:lnTo>
                    <a:pt x="870" y="427"/>
                  </a:lnTo>
                  <a:lnTo>
                    <a:pt x="882" y="428"/>
                  </a:lnTo>
                  <a:lnTo>
                    <a:pt x="895" y="429"/>
                  </a:lnTo>
                  <a:lnTo>
                    <a:pt x="908" y="429"/>
                  </a:lnTo>
                  <a:lnTo>
                    <a:pt x="922" y="428"/>
                  </a:lnTo>
                  <a:lnTo>
                    <a:pt x="937" y="427"/>
                  </a:lnTo>
                  <a:lnTo>
                    <a:pt x="951" y="424"/>
                  </a:lnTo>
                  <a:lnTo>
                    <a:pt x="966" y="422"/>
                  </a:lnTo>
                  <a:lnTo>
                    <a:pt x="980" y="420"/>
                  </a:lnTo>
                  <a:lnTo>
                    <a:pt x="994" y="416"/>
                  </a:lnTo>
                  <a:lnTo>
                    <a:pt x="1009" y="412"/>
                  </a:lnTo>
                  <a:lnTo>
                    <a:pt x="1023" y="407"/>
                  </a:lnTo>
                  <a:lnTo>
                    <a:pt x="1038" y="402"/>
                  </a:lnTo>
                  <a:lnTo>
                    <a:pt x="1052" y="397"/>
                  </a:lnTo>
                  <a:lnTo>
                    <a:pt x="1071" y="385"/>
                  </a:lnTo>
                  <a:lnTo>
                    <a:pt x="1087" y="374"/>
                  </a:lnTo>
                  <a:lnTo>
                    <a:pt x="1100" y="362"/>
                  </a:lnTo>
                  <a:lnTo>
                    <a:pt x="1112" y="349"/>
                  </a:lnTo>
                  <a:lnTo>
                    <a:pt x="1120" y="338"/>
                  </a:lnTo>
                  <a:lnTo>
                    <a:pt x="1127" y="326"/>
                  </a:lnTo>
                  <a:lnTo>
                    <a:pt x="1129" y="315"/>
                  </a:lnTo>
                  <a:lnTo>
                    <a:pt x="1129" y="303"/>
                  </a:lnTo>
                  <a:lnTo>
                    <a:pt x="1126" y="293"/>
                  </a:lnTo>
                  <a:lnTo>
                    <a:pt x="1121" y="284"/>
                  </a:lnTo>
                  <a:lnTo>
                    <a:pt x="1113" y="274"/>
                  </a:lnTo>
                  <a:lnTo>
                    <a:pt x="1104" y="266"/>
                  </a:lnTo>
                  <a:lnTo>
                    <a:pt x="1054" y="256"/>
                  </a:lnTo>
                  <a:lnTo>
                    <a:pt x="1054" y="249"/>
                  </a:lnTo>
                  <a:lnTo>
                    <a:pt x="1057" y="234"/>
                  </a:lnTo>
                  <a:lnTo>
                    <a:pt x="1062" y="212"/>
                  </a:lnTo>
                  <a:lnTo>
                    <a:pt x="1069" y="187"/>
                  </a:lnTo>
                  <a:lnTo>
                    <a:pt x="1080" y="160"/>
                  </a:lnTo>
                  <a:lnTo>
                    <a:pt x="1092" y="136"/>
                  </a:lnTo>
                  <a:lnTo>
                    <a:pt x="1109" y="114"/>
                  </a:lnTo>
                  <a:lnTo>
                    <a:pt x="1126" y="99"/>
                  </a:lnTo>
                  <a:lnTo>
                    <a:pt x="1141" y="90"/>
                  </a:lnTo>
                  <a:lnTo>
                    <a:pt x="1157" y="83"/>
                  </a:lnTo>
                  <a:lnTo>
                    <a:pt x="1173" y="76"/>
                  </a:lnTo>
                  <a:lnTo>
                    <a:pt x="1190" y="69"/>
                  </a:lnTo>
                  <a:lnTo>
                    <a:pt x="1208" y="65"/>
                  </a:lnTo>
                  <a:lnTo>
                    <a:pt x="1226" y="61"/>
                  </a:lnTo>
                  <a:lnTo>
                    <a:pt x="1243" y="58"/>
                  </a:lnTo>
                  <a:lnTo>
                    <a:pt x="1262" y="57"/>
                  </a:lnTo>
                  <a:lnTo>
                    <a:pt x="1247" y="52"/>
                  </a:lnTo>
                  <a:lnTo>
                    <a:pt x="1231" y="47"/>
                  </a:lnTo>
                  <a:lnTo>
                    <a:pt x="1215" y="43"/>
                  </a:lnTo>
                  <a:lnTo>
                    <a:pt x="1198" y="39"/>
                  </a:lnTo>
                  <a:lnTo>
                    <a:pt x="1181" y="37"/>
                  </a:lnTo>
                  <a:lnTo>
                    <a:pt x="1163" y="36"/>
                  </a:lnTo>
                  <a:lnTo>
                    <a:pt x="1144" y="37"/>
                  </a:lnTo>
                  <a:lnTo>
                    <a:pt x="1125" y="39"/>
                  </a:lnTo>
                  <a:lnTo>
                    <a:pt x="1098" y="46"/>
                  </a:lnTo>
                  <a:lnTo>
                    <a:pt x="1074" y="54"/>
                  </a:lnTo>
                  <a:lnTo>
                    <a:pt x="1052" y="66"/>
                  </a:lnTo>
                  <a:lnTo>
                    <a:pt x="1033" y="78"/>
                  </a:lnTo>
                  <a:lnTo>
                    <a:pt x="1015" y="92"/>
                  </a:lnTo>
                  <a:lnTo>
                    <a:pt x="1000" y="107"/>
                  </a:lnTo>
                  <a:lnTo>
                    <a:pt x="986" y="122"/>
                  </a:lnTo>
                  <a:lnTo>
                    <a:pt x="976" y="138"/>
                  </a:lnTo>
                  <a:lnTo>
                    <a:pt x="966" y="155"/>
                  </a:lnTo>
                  <a:lnTo>
                    <a:pt x="958" y="170"/>
                  </a:lnTo>
                  <a:lnTo>
                    <a:pt x="952" y="183"/>
                  </a:lnTo>
                  <a:lnTo>
                    <a:pt x="946" y="197"/>
                  </a:lnTo>
                  <a:lnTo>
                    <a:pt x="943" y="208"/>
                  </a:lnTo>
                  <a:lnTo>
                    <a:pt x="939" y="217"/>
                  </a:lnTo>
                  <a:lnTo>
                    <a:pt x="938" y="224"/>
                  </a:lnTo>
                  <a:lnTo>
                    <a:pt x="937" y="228"/>
                  </a:lnTo>
                  <a:lnTo>
                    <a:pt x="936" y="223"/>
                  </a:lnTo>
                  <a:lnTo>
                    <a:pt x="933" y="213"/>
                  </a:lnTo>
                  <a:lnTo>
                    <a:pt x="930" y="201"/>
                  </a:lnTo>
                  <a:lnTo>
                    <a:pt x="928" y="186"/>
                  </a:lnTo>
                  <a:lnTo>
                    <a:pt x="928" y="167"/>
                  </a:lnTo>
                  <a:lnTo>
                    <a:pt x="932" y="145"/>
                  </a:lnTo>
                  <a:lnTo>
                    <a:pt x="943" y="120"/>
                  </a:lnTo>
                  <a:lnTo>
                    <a:pt x="960" y="91"/>
                  </a:lnTo>
                  <a:lnTo>
                    <a:pt x="976" y="70"/>
                  </a:lnTo>
                  <a:lnTo>
                    <a:pt x="994" y="53"/>
                  </a:lnTo>
                  <a:lnTo>
                    <a:pt x="1016" y="37"/>
                  </a:lnTo>
                  <a:lnTo>
                    <a:pt x="1039" y="24"/>
                  </a:lnTo>
                  <a:lnTo>
                    <a:pt x="1064" y="14"/>
                  </a:lnTo>
                  <a:lnTo>
                    <a:pt x="1089" y="6"/>
                  </a:lnTo>
                  <a:lnTo>
                    <a:pt x="1114" y="1"/>
                  </a:lnTo>
                  <a:lnTo>
                    <a:pt x="1141" y="0"/>
                  </a:lnTo>
                  <a:lnTo>
                    <a:pt x="1175" y="1"/>
                  </a:lnTo>
                  <a:lnTo>
                    <a:pt x="1208" y="5"/>
                  </a:lnTo>
                  <a:lnTo>
                    <a:pt x="1238" y="9"/>
                  </a:lnTo>
                  <a:lnTo>
                    <a:pt x="1265" y="15"/>
                  </a:lnTo>
                  <a:lnTo>
                    <a:pt x="1292" y="23"/>
                  </a:lnTo>
                  <a:lnTo>
                    <a:pt x="1317" y="31"/>
                  </a:lnTo>
                  <a:lnTo>
                    <a:pt x="1339" y="40"/>
                  </a:lnTo>
                  <a:lnTo>
                    <a:pt x="1361" y="51"/>
                  </a:lnTo>
                  <a:lnTo>
                    <a:pt x="1379" y="61"/>
                  </a:lnTo>
                  <a:lnTo>
                    <a:pt x="1397" y="73"/>
                  </a:lnTo>
                  <a:lnTo>
                    <a:pt x="1413" y="84"/>
                  </a:lnTo>
                  <a:lnTo>
                    <a:pt x="1427" y="97"/>
                  </a:lnTo>
                  <a:lnTo>
                    <a:pt x="1439" y="110"/>
                  </a:lnTo>
                  <a:lnTo>
                    <a:pt x="1450" y="121"/>
                  </a:lnTo>
                  <a:lnTo>
                    <a:pt x="1459" y="134"/>
                  </a:lnTo>
                  <a:lnTo>
                    <a:pt x="1467" y="145"/>
                  </a:lnTo>
                  <a:lnTo>
                    <a:pt x="1492" y="196"/>
                  </a:lnTo>
                  <a:lnTo>
                    <a:pt x="1507" y="246"/>
                  </a:lnTo>
                  <a:lnTo>
                    <a:pt x="1515" y="293"/>
                  </a:lnTo>
                  <a:lnTo>
                    <a:pt x="1515" y="339"/>
                  </a:lnTo>
                  <a:lnTo>
                    <a:pt x="1510" y="385"/>
                  </a:lnTo>
                  <a:lnTo>
                    <a:pt x="1498" y="431"/>
                  </a:lnTo>
                  <a:lnTo>
                    <a:pt x="1482" y="477"/>
                  </a:lnTo>
                  <a:lnTo>
                    <a:pt x="1463" y="523"/>
                  </a:lnTo>
                  <a:lnTo>
                    <a:pt x="1450" y="559"/>
                  </a:lnTo>
                  <a:lnTo>
                    <a:pt x="1431" y="613"/>
                  </a:lnTo>
                  <a:lnTo>
                    <a:pt x="1410" y="681"/>
                  </a:lnTo>
                  <a:lnTo>
                    <a:pt x="1391" y="754"/>
                  </a:lnTo>
                  <a:lnTo>
                    <a:pt x="1374" y="829"/>
                  </a:lnTo>
                  <a:lnTo>
                    <a:pt x="1362" y="896"/>
                  </a:lnTo>
                  <a:lnTo>
                    <a:pt x="1357" y="952"/>
                  </a:lnTo>
                  <a:lnTo>
                    <a:pt x="1363" y="989"/>
                  </a:lnTo>
                  <a:lnTo>
                    <a:pt x="1384" y="1012"/>
                  </a:lnTo>
                  <a:lnTo>
                    <a:pt x="1404" y="1028"/>
                  </a:lnTo>
                  <a:lnTo>
                    <a:pt x="1424" y="1035"/>
                  </a:lnTo>
                  <a:lnTo>
                    <a:pt x="1443" y="1035"/>
                  </a:lnTo>
                  <a:lnTo>
                    <a:pt x="1462" y="1029"/>
                  </a:lnTo>
                  <a:lnTo>
                    <a:pt x="1481" y="1019"/>
                  </a:lnTo>
                  <a:lnTo>
                    <a:pt x="1498" y="1003"/>
                  </a:lnTo>
                  <a:lnTo>
                    <a:pt x="1515" y="982"/>
                  </a:lnTo>
                  <a:lnTo>
                    <a:pt x="1545" y="893"/>
                  </a:lnTo>
                  <a:lnTo>
                    <a:pt x="1552" y="923"/>
                  </a:lnTo>
                  <a:lnTo>
                    <a:pt x="1557" y="954"/>
                  </a:lnTo>
                  <a:lnTo>
                    <a:pt x="1558" y="985"/>
                  </a:lnTo>
                  <a:lnTo>
                    <a:pt x="1556" y="1015"/>
                  </a:lnTo>
                  <a:lnTo>
                    <a:pt x="1548" y="1043"/>
                  </a:lnTo>
                  <a:lnTo>
                    <a:pt x="1534" y="1067"/>
                  </a:lnTo>
                  <a:lnTo>
                    <a:pt x="1513" y="1088"/>
                  </a:lnTo>
                  <a:lnTo>
                    <a:pt x="1484" y="1104"/>
                  </a:lnTo>
                  <a:lnTo>
                    <a:pt x="1451" y="1115"/>
                  </a:lnTo>
                  <a:lnTo>
                    <a:pt x="1421" y="1116"/>
                  </a:lnTo>
                  <a:lnTo>
                    <a:pt x="1395" y="1111"/>
                  </a:lnTo>
                  <a:lnTo>
                    <a:pt x="1375" y="1100"/>
                  </a:lnTo>
                  <a:lnTo>
                    <a:pt x="1357" y="1085"/>
                  </a:lnTo>
                  <a:lnTo>
                    <a:pt x="1344" y="1066"/>
                  </a:lnTo>
                  <a:lnTo>
                    <a:pt x="1333" y="1045"/>
                  </a:lnTo>
                  <a:lnTo>
                    <a:pt x="1326" y="1025"/>
                  </a:lnTo>
                  <a:lnTo>
                    <a:pt x="1316" y="964"/>
                  </a:lnTo>
                  <a:lnTo>
                    <a:pt x="1322" y="883"/>
                  </a:lnTo>
                  <a:lnTo>
                    <a:pt x="1338" y="787"/>
                  </a:lnTo>
                  <a:lnTo>
                    <a:pt x="1362" y="685"/>
                  </a:lnTo>
                  <a:lnTo>
                    <a:pt x="1389" y="582"/>
                  </a:lnTo>
                  <a:lnTo>
                    <a:pt x="1414" y="485"/>
                  </a:lnTo>
                  <a:lnTo>
                    <a:pt x="1435" y="402"/>
                  </a:lnTo>
                  <a:lnTo>
                    <a:pt x="1445" y="338"/>
                  </a:lnTo>
                  <a:lnTo>
                    <a:pt x="1445" y="307"/>
                  </a:lnTo>
                  <a:lnTo>
                    <a:pt x="1440" y="276"/>
                  </a:lnTo>
                  <a:lnTo>
                    <a:pt x="1430" y="244"/>
                  </a:lnTo>
                  <a:lnTo>
                    <a:pt x="1419" y="214"/>
                  </a:lnTo>
                  <a:lnTo>
                    <a:pt x="1409" y="196"/>
                  </a:lnTo>
                  <a:lnTo>
                    <a:pt x="1399" y="178"/>
                  </a:lnTo>
                  <a:lnTo>
                    <a:pt x="1387" y="159"/>
                  </a:lnTo>
                  <a:lnTo>
                    <a:pt x="1374" y="143"/>
                  </a:lnTo>
                  <a:lnTo>
                    <a:pt x="1360" y="129"/>
                  </a:lnTo>
                  <a:lnTo>
                    <a:pt x="1344" y="119"/>
                  </a:lnTo>
                  <a:lnTo>
                    <a:pt x="1327" y="111"/>
                  </a:lnTo>
                  <a:lnTo>
                    <a:pt x="1311" y="108"/>
                  </a:lnTo>
                  <a:lnTo>
                    <a:pt x="1281" y="108"/>
                  </a:lnTo>
                  <a:lnTo>
                    <a:pt x="1255" y="112"/>
                  </a:lnTo>
                  <a:lnTo>
                    <a:pt x="1231" y="117"/>
                  </a:lnTo>
                  <a:lnTo>
                    <a:pt x="1210" y="123"/>
                  </a:lnTo>
                  <a:lnTo>
                    <a:pt x="1190" y="132"/>
                  </a:lnTo>
                  <a:lnTo>
                    <a:pt x="1174" y="142"/>
                  </a:lnTo>
                  <a:lnTo>
                    <a:pt x="1160" y="153"/>
                  </a:lnTo>
                  <a:lnTo>
                    <a:pt x="1149" y="165"/>
                  </a:lnTo>
                  <a:lnTo>
                    <a:pt x="1140" y="178"/>
                  </a:lnTo>
                  <a:lnTo>
                    <a:pt x="1132" y="190"/>
                  </a:lnTo>
                  <a:lnTo>
                    <a:pt x="1125" y="202"/>
                  </a:lnTo>
                  <a:lnTo>
                    <a:pt x="1120" y="214"/>
                  </a:lnTo>
                  <a:lnTo>
                    <a:pt x="1117" y="226"/>
                  </a:lnTo>
                  <a:lnTo>
                    <a:pt x="1114" y="238"/>
                  </a:lnTo>
                  <a:lnTo>
                    <a:pt x="1113" y="247"/>
                  </a:lnTo>
                  <a:lnTo>
                    <a:pt x="1112" y="255"/>
                  </a:lnTo>
                  <a:lnTo>
                    <a:pt x="1132" y="262"/>
                  </a:lnTo>
                  <a:lnTo>
                    <a:pt x="1149" y="269"/>
                  </a:lnTo>
                  <a:lnTo>
                    <a:pt x="1165" y="277"/>
                  </a:lnTo>
                  <a:lnTo>
                    <a:pt x="1178" y="286"/>
                  </a:lnTo>
                  <a:lnTo>
                    <a:pt x="1188" y="295"/>
                  </a:lnTo>
                  <a:lnTo>
                    <a:pt x="1196" y="306"/>
                  </a:lnTo>
                  <a:lnTo>
                    <a:pt x="1202" y="316"/>
                  </a:lnTo>
                  <a:lnTo>
                    <a:pt x="1205" y="327"/>
                  </a:lnTo>
                  <a:lnTo>
                    <a:pt x="1206" y="338"/>
                  </a:lnTo>
                  <a:lnTo>
                    <a:pt x="1204" y="347"/>
                  </a:lnTo>
                  <a:lnTo>
                    <a:pt x="1201" y="357"/>
                  </a:lnTo>
                  <a:lnTo>
                    <a:pt x="1196" y="368"/>
                  </a:lnTo>
                  <a:lnTo>
                    <a:pt x="1189" y="378"/>
                  </a:lnTo>
                  <a:lnTo>
                    <a:pt x="1180" y="389"/>
                  </a:lnTo>
                  <a:lnTo>
                    <a:pt x="1170" y="399"/>
                  </a:lnTo>
                  <a:lnTo>
                    <a:pt x="1157" y="409"/>
                  </a:lnTo>
                  <a:lnTo>
                    <a:pt x="1167" y="481"/>
                  </a:lnTo>
                  <a:lnTo>
                    <a:pt x="1179" y="553"/>
                  </a:lnTo>
                  <a:lnTo>
                    <a:pt x="1193" y="625"/>
                  </a:lnTo>
                  <a:lnTo>
                    <a:pt x="1208" y="695"/>
                  </a:lnTo>
                  <a:lnTo>
                    <a:pt x="1225" y="767"/>
                  </a:lnTo>
                  <a:lnTo>
                    <a:pt x="1245" y="837"/>
                  </a:lnTo>
                  <a:lnTo>
                    <a:pt x="1265" y="906"/>
                  </a:lnTo>
                  <a:lnTo>
                    <a:pt x="1288" y="976"/>
                  </a:lnTo>
                  <a:lnTo>
                    <a:pt x="1299" y="1004"/>
                  </a:lnTo>
                  <a:lnTo>
                    <a:pt x="1308" y="1032"/>
                  </a:lnTo>
                  <a:lnTo>
                    <a:pt x="1317" y="1059"/>
                  </a:lnTo>
                  <a:lnTo>
                    <a:pt x="1327" y="1087"/>
                  </a:lnTo>
                  <a:lnTo>
                    <a:pt x="1337" y="1113"/>
                  </a:lnTo>
                  <a:lnTo>
                    <a:pt x="1347" y="1141"/>
                  </a:lnTo>
                  <a:lnTo>
                    <a:pt x="1357" y="1168"/>
                  </a:lnTo>
                  <a:lnTo>
                    <a:pt x="1368" y="1195"/>
                  </a:lnTo>
                  <a:lnTo>
                    <a:pt x="1379" y="1222"/>
                  </a:lnTo>
                  <a:lnTo>
                    <a:pt x="1391" y="1248"/>
                  </a:lnTo>
                  <a:lnTo>
                    <a:pt x="1402" y="1275"/>
                  </a:lnTo>
                  <a:lnTo>
                    <a:pt x="1415" y="1300"/>
                  </a:lnTo>
                  <a:lnTo>
                    <a:pt x="1428" y="1327"/>
                  </a:lnTo>
                  <a:lnTo>
                    <a:pt x="1442" y="1352"/>
                  </a:lnTo>
                  <a:lnTo>
                    <a:pt x="1457" y="1378"/>
                  </a:lnTo>
                  <a:lnTo>
                    <a:pt x="1473" y="1404"/>
                  </a:lnTo>
                  <a:lnTo>
                    <a:pt x="1474" y="1405"/>
                  </a:lnTo>
                  <a:lnTo>
                    <a:pt x="1476" y="1405"/>
                  </a:lnTo>
                  <a:lnTo>
                    <a:pt x="1480" y="1405"/>
                  </a:lnTo>
                  <a:lnTo>
                    <a:pt x="1482" y="1405"/>
                  </a:lnTo>
                  <a:lnTo>
                    <a:pt x="1431" y="1473"/>
                  </a:lnTo>
                  <a:lnTo>
                    <a:pt x="1429" y="1473"/>
                  </a:lnTo>
                  <a:lnTo>
                    <a:pt x="1427" y="1473"/>
                  </a:lnTo>
                  <a:lnTo>
                    <a:pt x="1424" y="1473"/>
                  </a:lnTo>
                  <a:lnTo>
                    <a:pt x="1423" y="1472"/>
                  </a:lnTo>
                  <a:lnTo>
                    <a:pt x="1402" y="1437"/>
                  </a:lnTo>
                  <a:lnTo>
                    <a:pt x="1384" y="1403"/>
                  </a:lnTo>
                  <a:lnTo>
                    <a:pt x="1366" y="1368"/>
                  </a:lnTo>
                  <a:lnTo>
                    <a:pt x="1348" y="1332"/>
                  </a:lnTo>
                  <a:lnTo>
                    <a:pt x="1332" y="1298"/>
                  </a:lnTo>
                  <a:lnTo>
                    <a:pt x="1317" y="1262"/>
                  </a:lnTo>
                  <a:lnTo>
                    <a:pt x="1302" y="1226"/>
                  </a:lnTo>
                  <a:lnTo>
                    <a:pt x="1288" y="1191"/>
                  </a:lnTo>
                  <a:lnTo>
                    <a:pt x="1276" y="1155"/>
                  </a:lnTo>
                  <a:lnTo>
                    <a:pt x="1263" y="1119"/>
                  </a:lnTo>
                  <a:lnTo>
                    <a:pt x="1250" y="1082"/>
                  </a:lnTo>
                  <a:lnTo>
                    <a:pt x="1239" y="1047"/>
                  </a:lnTo>
                  <a:lnTo>
                    <a:pt x="1227" y="1010"/>
                  </a:lnTo>
                  <a:lnTo>
                    <a:pt x="1217" y="973"/>
                  </a:lnTo>
                  <a:lnTo>
                    <a:pt x="1205" y="936"/>
                  </a:lnTo>
                  <a:lnTo>
                    <a:pt x="1195" y="898"/>
                  </a:lnTo>
                  <a:lnTo>
                    <a:pt x="1179" y="841"/>
                  </a:lnTo>
                  <a:lnTo>
                    <a:pt x="1164" y="785"/>
                  </a:lnTo>
                  <a:lnTo>
                    <a:pt x="1151" y="730"/>
                  </a:lnTo>
                  <a:lnTo>
                    <a:pt x="1139" y="672"/>
                  </a:lnTo>
                  <a:lnTo>
                    <a:pt x="1128" y="616"/>
                  </a:lnTo>
                  <a:lnTo>
                    <a:pt x="1118" y="559"/>
                  </a:lnTo>
                  <a:lnTo>
                    <a:pt x="1111" y="501"/>
                  </a:lnTo>
                  <a:lnTo>
                    <a:pt x="1104" y="444"/>
                  </a:lnTo>
                  <a:lnTo>
                    <a:pt x="1087" y="453"/>
                  </a:lnTo>
                  <a:lnTo>
                    <a:pt x="1067" y="462"/>
                  </a:lnTo>
                  <a:lnTo>
                    <a:pt x="1047" y="471"/>
                  </a:lnTo>
                  <a:lnTo>
                    <a:pt x="1027" y="480"/>
                  </a:lnTo>
                  <a:lnTo>
                    <a:pt x="1005" y="488"/>
                  </a:lnTo>
                  <a:lnTo>
                    <a:pt x="982" y="497"/>
                  </a:lnTo>
                  <a:lnTo>
                    <a:pt x="958" y="505"/>
                  </a:lnTo>
                  <a:lnTo>
                    <a:pt x="932" y="512"/>
                  </a:lnTo>
                  <a:lnTo>
                    <a:pt x="907" y="520"/>
                  </a:lnTo>
                  <a:lnTo>
                    <a:pt x="880" y="527"/>
                  </a:lnTo>
                  <a:lnTo>
                    <a:pt x="853" y="534"/>
                  </a:lnTo>
                  <a:lnTo>
                    <a:pt x="825" y="539"/>
                  </a:lnTo>
                  <a:lnTo>
                    <a:pt x="796" y="545"/>
                  </a:lnTo>
                  <a:lnTo>
                    <a:pt x="766" y="551"/>
                  </a:lnTo>
                  <a:lnTo>
                    <a:pt x="736" y="557"/>
                  </a:lnTo>
                  <a:lnTo>
                    <a:pt x="706" y="561"/>
                  </a:lnTo>
                  <a:lnTo>
                    <a:pt x="673" y="566"/>
                  </a:lnTo>
                  <a:lnTo>
                    <a:pt x="640" y="569"/>
                  </a:lnTo>
                  <a:lnTo>
                    <a:pt x="607" y="573"/>
                  </a:lnTo>
                  <a:lnTo>
                    <a:pt x="575" y="575"/>
                  </a:lnTo>
                  <a:lnTo>
                    <a:pt x="544" y="576"/>
                  </a:lnTo>
                  <a:lnTo>
                    <a:pt x="514" y="578"/>
                  </a:lnTo>
                  <a:lnTo>
                    <a:pt x="484" y="578"/>
                  </a:lnTo>
                  <a:lnTo>
                    <a:pt x="455" y="578"/>
                  </a:lnTo>
                  <a:lnTo>
                    <a:pt x="426" y="578"/>
                  </a:lnTo>
                  <a:lnTo>
                    <a:pt x="400" y="575"/>
                  </a:lnTo>
                  <a:lnTo>
                    <a:pt x="373" y="573"/>
                  </a:lnTo>
                  <a:lnTo>
                    <a:pt x="349" y="571"/>
                  </a:lnTo>
                  <a:lnTo>
                    <a:pt x="325" y="567"/>
                  </a:lnTo>
                  <a:lnTo>
                    <a:pt x="303" y="564"/>
                  </a:lnTo>
                  <a:lnTo>
                    <a:pt x="282" y="559"/>
                  </a:lnTo>
                  <a:lnTo>
                    <a:pt x="263" y="554"/>
                  </a:lnTo>
                  <a:lnTo>
                    <a:pt x="282" y="567"/>
                  </a:lnTo>
                  <a:lnTo>
                    <a:pt x="288" y="594"/>
                  </a:lnTo>
                  <a:lnTo>
                    <a:pt x="294" y="620"/>
                  </a:lnTo>
                  <a:lnTo>
                    <a:pt x="299" y="647"/>
                  </a:lnTo>
                  <a:lnTo>
                    <a:pt x="304" y="673"/>
                  </a:lnTo>
                  <a:lnTo>
                    <a:pt x="309" y="700"/>
                  </a:lnTo>
                  <a:lnTo>
                    <a:pt x="312" y="726"/>
                  </a:lnTo>
                  <a:lnTo>
                    <a:pt x="317" y="753"/>
                  </a:lnTo>
                  <a:lnTo>
                    <a:pt x="320" y="779"/>
                  </a:lnTo>
                  <a:lnTo>
                    <a:pt x="353" y="793"/>
                  </a:lnTo>
                  <a:lnTo>
                    <a:pt x="382" y="805"/>
                  </a:lnTo>
                  <a:lnTo>
                    <a:pt x="408" y="815"/>
                  </a:lnTo>
                  <a:lnTo>
                    <a:pt x="431" y="824"/>
                  </a:lnTo>
                  <a:lnTo>
                    <a:pt x="449" y="832"/>
                  </a:lnTo>
                  <a:lnTo>
                    <a:pt x="463" y="838"/>
                  </a:lnTo>
                  <a:lnTo>
                    <a:pt x="471" y="841"/>
                  </a:lnTo>
                  <a:lnTo>
                    <a:pt x="475" y="843"/>
                  </a:lnTo>
                  <a:lnTo>
                    <a:pt x="504" y="854"/>
                  </a:lnTo>
                  <a:lnTo>
                    <a:pt x="530" y="869"/>
                  </a:lnTo>
                  <a:lnTo>
                    <a:pt x="554" y="886"/>
                  </a:lnTo>
                  <a:lnTo>
                    <a:pt x="575" y="905"/>
                  </a:lnTo>
                  <a:lnTo>
                    <a:pt x="595" y="927"/>
                  </a:lnTo>
                  <a:lnTo>
                    <a:pt x="611" y="950"/>
                  </a:lnTo>
                  <a:lnTo>
                    <a:pt x="625" y="975"/>
                  </a:lnTo>
                  <a:lnTo>
                    <a:pt x="636" y="1003"/>
                  </a:lnTo>
                  <a:lnTo>
                    <a:pt x="651" y="1053"/>
                  </a:lnTo>
                  <a:lnTo>
                    <a:pt x="660" y="1106"/>
                  </a:lnTo>
                  <a:lnTo>
                    <a:pt x="661" y="1162"/>
                  </a:lnTo>
                  <a:lnTo>
                    <a:pt x="656" y="1215"/>
                  </a:lnTo>
                  <a:lnTo>
                    <a:pt x="638" y="1264"/>
                  </a:lnTo>
                  <a:lnTo>
                    <a:pt x="612" y="1308"/>
                  </a:lnTo>
                  <a:lnTo>
                    <a:pt x="572" y="1345"/>
                  </a:lnTo>
                  <a:lnTo>
                    <a:pt x="519" y="1370"/>
                  </a:lnTo>
                  <a:lnTo>
                    <a:pt x="499" y="1376"/>
                  </a:lnTo>
                  <a:lnTo>
                    <a:pt x="482" y="1380"/>
                  </a:lnTo>
                  <a:lnTo>
                    <a:pt x="467" y="1381"/>
                  </a:lnTo>
                  <a:lnTo>
                    <a:pt x="454" y="1381"/>
                  </a:lnTo>
                  <a:lnTo>
                    <a:pt x="443" y="1378"/>
                  </a:lnTo>
                  <a:lnTo>
                    <a:pt x="430" y="1375"/>
                  </a:lnTo>
                  <a:lnTo>
                    <a:pt x="416" y="1370"/>
                  </a:lnTo>
                  <a:lnTo>
                    <a:pt x="401" y="1366"/>
                  </a:lnTo>
                  <a:lnTo>
                    <a:pt x="408" y="1365"/>
                  </a:lnTo>
                  <a:lnTo>
                    <a:pt x="425" y="1362"/>
                  </a:lnTo>
                  <a:lnTo>
                    <a:pt x="452" y="1355"/>
                  </a:lnTo>
                  <a:lnTo>
                    <a:pt x="482" y="1345"/>
                  </a:lnTo>
                  <a:lnTo>
                    <a:pt x="514" y="1329"/>
                  </a:lnTo>
                  <a:lnTo>
                    <a:pt x="543" y="1307"/>
                  </a:lnTo>
                  <a:lnTo>
                    <a:pt x="567" y="1278"/>
                  </a:lnTo>
                  <a:lnTo>
                    <a:pt x="582" y="1240"/>
                  </a:lnTo>
                  <a:lnTo>
                    <a:pt x="590" y="1191"/>
                  </a:lnTo>
                  <a:lnTo>
                    <a:pt x="590" y="1139"/>
                  </a:lnTo>
                  <a:lnTo>
                    <a:pt x="587" y="1087"/>
                  </a:lnTo>
                  <a:lnTo>
                    <a:pt x="580" y="1037"/>
                  </a:lnTo>
                  <a:lnTo>
                    <a:pt x="575" y="1015"/>
                  </a:lnTo>
                  <a:lnTo>
                    <a:pt x="569" y="997"/>
                  </a:lnTo>
                  <a:lnTo>
                    <a:pt x="562" y="980"/>
                  </a:lnTo>
                  <a:lnTo>
                    <a:pt x="552" y="964"/>
                  </a:lnTo>
                  <a:lnTo>
                    <a:pt x="539" y="950"/>
                  </a:lnTo>
                  <a:lnTo>
                    <a:pt x="524" y="936"/>
                  </a:lnTo>
                  <a:lnTo>
                    <a:pt x="506" y="923"/>
                  </a:lnTo>
                  <a:lnTo>
                    <a:pt x="484" y="911"/>
                  </a:lnTo>
                  <a:lnTo>
                    <a:pt x="473" y="906"/>
                  </a:lnTo>
                  <a:lnTo>
                    <a:pt x="459" y="901"/>
                  </a:lnTo>
                  <a:lnTo>
                    <a:pt x="443" y="896"/>
                  </a:lnTo>
                  <a:lnTo>
                    <a:pt x="425" y="889"/>
                  </a:lnTo>
                  <a:lnTo>
                    <a:pt x="408" y="882"/>
                  </a:lnTo>
                  <a:lnTo>
                    <a:pt x="390" y="874"/>
                  </a:lnTo>
                  <a:lnTo>
                    <a:pt x="371" y="867"/>
                  </a:lnTo>
                  <a:lnTo>
                    <a:pt x="353" y="860"/>
                  </a:lnTo>
                  <a:lnTo>
                    <a:pt x="334" y="852"/>
                  </a:lnTo>
                  <a:lnTo>
                    <a:pt x="318" y="846"/>
                  </a:lnTo>
                  <a:lnTo>
                    <a:pt x="303" y="839"/>
                  </a:lnTo>
                  <a:lnTo>
                    <a:pt x="289" y="833"/>
                  </a:lnTo>
                  <a:lnTo>
                    <a:pt x="279" y="830"/>
                  </a:lnTo>
                  <a:lnTo>
                    <a:pt x="270" y="826"/>
                  </a:lnTo>
                  <a:lnTo>
                    <a:pt x="265" y="824"/>
                  </a:lnTo>
                  <a:lnTo>
                    <a:pt x="263" y="823"/>
                  </a:lnTo>
                  <a:lnTo>
                    <a:pt x="246" y="815"/>
                  </a:lnTo>
                  <a:lnTo>
                    <a:pt x="228" y="807"/>
                  </a:lnTo>
                  <a:lnTo>
                    <a:pt x="211" y="799"/>
                  </a:lnTo>
                  <a:lnTo>
                    <a:pt x="195" y="791"/>
                  </a:lnTo>
                  <a:lnTo>
                    <a:pt x="178" y="783"/>
                  </a:lnTo>
                  <a:lnTo>
                    <a:pt x="161" y="775"/>
                  </a:lnTo>
                  <a:lnTo>
                    <a:pt x="145" y="767"/>
                  </a:lnTo>
                  <a:lnTo>
                    <a:pt x="129" y="758"/>
                  </a:lnTo>
                  <a:lnTo>
                    <a:pt x="113" y="749"/>
                  </a:lnTo>
                  <a:lnTo>
                    <a:pt x="97" y="741"/>
                  </a:lnTo>
                  <a:lnTo>
                    <a:pt x="82" y="733"/>
                  </a:lnTo>
                  <a:lnTo>
                    <a:pt x="66" y="725"/>
                  </a:lnTo>
                  <a:lnTo>
                    <a:pt x="51" y="717"/>
                  </a:lnTo>
                  <a:lnTo>
                    <a:pt x="37" y="709"/>
                  </a:lnTo>
                  <a:lnTo>
                    <a:pt x="22" y="702"/>
                  </a:lnTo>
                  <a:lnTo>
                    <a:pt x="8" y="694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314274" y="169751"/>
            <a:ext cx="68447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PODZIM  NA  ZAHRADĚ</a:t>
            </a:r>
            <a:endParaRPr lang="cs-CZ" sz="5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777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" name="Group 144"/>
          <p:cNvGrpSpPr>
            <a:grpSpLocks noChangeAspect="1"/>
          </p:cNvGrpSpPr>
          <p:nvPr/>
        </p:nvGrpSpPr>
        <p:grpSpPr bwMode="auto">
          <a:xfrm>
            <a:off x="4964208" y="4102246"/>
            <a:ext cx="2794655" cy="2693988"/>
            <a:chOff x="4005" y="2294"/>
            <a:chExt cx="1250" cy="1697"/>
          </a:xfrm>
        </p:grpSpPr>
        <p:sp>
          <p:nvSpPr>
            <p:cNvPr id="130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4005" y="2294"/>
              <a:ext cx="1250" cy="16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2" name="Freeform 146"/>
            <p:cNvSpPr>
              <a:spLocks/>
            </p:cNvSpPr>
            <p:nvPr/>
          </p:nvSpPr>
          <p:spPr bwMode="auto">
            <a:xfrm>
              <a:off x="4307" y="3652"/>
              <a:ext cx="563" cy="236"/>
            </a:xfrm>
            <a:custGeom>
              <a:avLst/>
              <a:gdLst>
                <a:gd name="T0" fmla="*/ 530 w 1125"/>
                <a:gd name="T1" fmla="*/ 0 h 474"/>
                <a:gd name="T2" fmla="*/ 614 w 1125"/>
                <a:gd name="T3" fmla="*/ 0 h 474"/>
                <a:gd name="T4" fmla="*/ 779 w 1125"/>
                <a:gd name="T5" fmla="*/ 25 h 474"/>
                <a:gd name="T6" fmla="*/ 954 w 1125"/>
                <a:gd name="T7" fmla="*/ 78 h 474"/>
                <a:gd name="T8" fmla="*/ 1076 w 1125"/>
                <a:gd name="T9" fmla="*/ 169 h 474"/>
                <a:gd name="T10" fmla="*/ 1125 w 1125"/>
                <a:gd name="T11" fmla="*/ 251 h 474"/>
                <a:gd name="T12" fmla="*/ 1125 w 1125"/>
                <a:gd name="T13" fmla="*/ 299 h 474"/>
                <a:gd name="T14" fmla="*/ 1079 w 1125"/>
                <a:gd name="T15" fmla="*/ 333 h 474"/>
                <a:gd name="T16" fmla="*/ 992 w 1125"/>
                <a:gd name="T17" fmla="*/ 380 h 474"/>
                <a:gd name="T18" fmla="*/ 872 w 1125"/>
                <a:gd name="T19" fmla="*/ 415 h 474"/>
                <a:gd name="T20" fmla="*/ 752 w 1125"/>
                <a:gd name="T21" fmla="*/ 417 h 474"/>
                <a:gd name="T22" fmla="*/ 638 w 1125"/>
                <a:gd name="T23" fmla="*/ 415 h 474"/>
                <a:gd name="T24" fmla="*/ 547 w 1125"/>
                <a:gd name="T25" fmla="*/ 445 h 474"/>
                <a:gd name="T26" fmla="*/ 465 w 1125"/>
                <a:gd name="T27" fmla="*/ 474 h 474"/>
                <a:gd name="T28" fmla="*/ 384 w 1125"/>
                <a:gd name="T29" fmla="*/ 462 h 474"/>
                <a:gd name="T30" fmla="*/ 298 w 1125"/>
                <a:gd name="T31" fmla="*/ 438 h 474"/>
                <a:gd name="T32" fmla="*/ 211 w 1125"/>
                <a:gd name="T33" fmla="*/ 424 h 474"/>
                <a:gd name="T34" fmla="*/ 129 w 1125"/>
                <a:gd name="T35" fmla="*/ 419 h 474"/>
                <a:gd name="T36" fmla="*/ 66 w 1125"/>
                <a:gd name="T37" fmla="*/ 401 h 474"/>
                <a:gd name="T38" fmla="*/ 24 w 1125"/>
                <a:gd name="T39" fmla="*/ 382 h 474"/>
                <a:gd name="T40" fmla="*/ 0 w 1125"/>
                <a:gd name="T41" fmla="*/ 367 h 474"/>
                <a:gd name="T42" fmla="*/ 74 w 1125"/>
                <a:gd name="T43" fmla="*/ 303 h 474"/>
                <a:gd name="T44" fmla="*/ 256 w 1125"/>
                <a:gd name="T45" fmla="*/ 177 h 474"/>
                <a:gd name="T46" fmla="*/ 444 w 1125"/>
                <a:gd name="T47" fmla="*/ 55 h 474"/>
                <a:gd name="T48" fmla="*/ 530 w 1125"/>
                <a:gd name="T49" fmla="*/ 0 h 474"/>
                <a:gd name="T50" fmla="*/ 530 w 1125"/>
                <a:gd name="T51" fmla="*/ 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25" h="474">
                  <a:moveTo>
                    <a:pt x="530" y="0"/>
                  </a:moveTo>
                  <a:lnTo>
                    <a:pt x="614" y="0"/>
                  </a:lnTo>
                  <a:lnTo>
                    <a:pt x="779" y="25"/>
                  </a:lnTo>
                  <a:lnTo>
                    <a:pt x="954" y="78"/>
                  </a:lnTo>
                  <a:lnTo>
                    <a:pt x="1076" y="169"/>
                  </a:lnTo>
                  <a:lnTo>
                    <a:pt x="1125" y="251"/>
                  </a:lnTo>
                  <a:lnTo>
                    <a:pt x="1125" y="299"/>
                  </a:lnTo>
                  <a:lnTo>
                    <a:pt x="1079" y="333"/>
                  </a:lnTo>
                  <a:lnTo>
                    <a:pt x="992" y="380"/>
                  </a:lnTo>
                  <a:lnTo>
                    <a:pt x="872" y="415"/>
                  </a:lnTo>
                  <a:lnTo>
                    <a:pt x="752" y="417"/>
                  </a:lnTo>
                  <a:lnTo>
                    <a:pt x="638" y="415"/>
                  </a:lnTo>
                  <a:lnTo>
                    <a:pt x="547" y="445"/>
                  </a:lnTo>
                  <a:lnTo>
                    <a:pt x="465" y="474"/>
                  </a:lnTo>
                  <a:lnTo>
                    <a:pt x="384" y="462"/>
                  </a:lnTo>
                  <a:lnTo>
                    <a:pt x="298" y="438"/>
                  </a:lnTo>
                  <a:lnTo>
                    <a:pt x="211" y="424"/>
                  </a:lnTo>
                  <a:lnTo>
                    <a:pt x="129" y="419"/>
                  </a:lnTo>
                  <a:lnTo>
                    <a:pt x="66" y="401"/>
                  </a:lnTo>
                  <a:lnTo>
                    <a:pt x="24" y="382"/>
                  </a:lnTo>
                  <a:lnTo>
                    <a:pt x="0" y="367"/>
                  </a:lnTo>
                  <a:lnTo>
                    <a:pt x="74" y="303"/>
                  </a:lnTo>
                  <a:lnTo>
                    <a:pt x="256" y="177"/>
                  </a:lnTo>
                  <a:lnTo>
                    <a:pt x="444" y="55"/>
                  </a:lnTo>
                  <a:lnTo>
                    <a:pt x="530" y="0"/>
                  </a:lnTo>
                  <a:lnTo>
                    <a:pt x="530" y="0"/>
                  </a:lnTo>
                  <a:close/>
                </a:path>
              </a:pathLst>
            </a:custGeom>
            <a:solidFill>
              <a:srgbClr val="D4FF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3" name="Freeform 147"/>
            <p:cNvSpPr>
              <a:spLocks/>
            </p:cNvSpPr>
            <p:nvPr/>
          </p:nvSpPr>
          <p:spPr bwMode="auto">
            <a:xfrm>
              <a:off x="4087" y="3616"/>
              <a:ext cx="701" cy="222"/>
            </a:xfrm>
            <a:custGeom>
              <a:avLst/>
              <a:gdLst>
                <a:gd name="T0" fmla="*/ 307 w 1404"/>
                <a:gd name="T1" fmla="*/ 66 h 443"/>
                <a:gd name="T2" fmla="*/ 253 w 1404"/>
                <a:gd name="T3" fmla="*/ 59 h 443"/>
                <a:gd name="T4" fmla="*/ 196 w 1404"/>
                <a:gd name="T5" fmla="*/ 76 h 443"/>
                <a:gd name="T6" fmla="*/ 141 w 1404"/>
                <a:gd name="T7" fmla="*/ 112 h 443"/>
                <a:gd name="T8" fmla="*/ 107 w 1404"/>
                <a:gd name="T9" fmla="*/ 152 h 443"/>
                <a:gd name="T10" fmla="*/ 80 w 1404"/>
                <a:gd name="T11" fmla="*/ 205 h 443"/>
                <a:gd name="T12" fmla="*/ 25 w 1404"/>
                <a:gd name="T13" fmla="*/ 247 h 443"/>
                <a:gd name="T14" fmla="*/ 0 w 1404"/>
                <a:gd name="T15" fmla="*/ 285 h 443"/>
                <a:gd name="T16" fmla="*/ 48 w 1404"/>
                <a:gd name="T17" fmla="*/ 323 h 443"/>
                <a:gd name="T18" fmla="*/ 175 w 1404"/>
                <a:gd name="T19" fmla="*/ 346 h 443"/>
                <a:gd name="T20" fmla="*/ 244 w 1404"/>
                <a:gd name="T21" fmla="*/ 369 h 443"/>
                <a:gd name="T22" fmla="*/ 345 w 1404"/>
                <a:gd name="T23" fmla="*/ 418 h 443"/>
                <a:gd name="T24" fmla="*/ 421 w 1404"/>
                <a:gd name="T25" fmla="*/ 435 h 443"/>
                <a:gd name="T26" fmla="*/ 527 w 1404"/>
                <a:gd name="T27" fmla="*/ 443 h 443"/>
                <a:gd name="T28" fmla="*/ 611 w 1404"/>
                <a:gd name="T29" fmla="*/ 433 h 443"/>
                <a:gd name="T30" fmla="*/ 691 w 1404"/>
                <a:gd name="T31" fmla="*/ 414 h 443"/>
                <a:gd name="T32" fmla="*/ 750 w 1404"/>
                <a:gd name="T33" fmla="*/ 412 h 443"/>
                <a:gd name="T34" fmla="*/ 890 w 1404"/>
                <a:gd name="T35" fmla="*/ 412 h 443"/>
                <a:gd name="T36" fmla="*/ 949 w 1404"/>
                <a:gd name="T37" fmla="*/ 403 h 443"/>
                <a:gd name="T38" fmla="*/ 1067 w 1404"/>
                <a:gd name="T39" fmla="*/ 376 h 443"/>
                <a:gd name="T40" fmla="*/ 1137 w 1404"/>
                <a:gd name="T41" fmla="*/ 367 h 443"/>
                <a:gd name="T42" fmla="*/ 1238 w 1404"/>
                <a:gd name="T43" fmla="*/ 371 h 443"/>
                <a:gd name="T44" fmla="*/ 1312 w 1404"/>
                <a:gd name="T45" fmla="*/ 369 h 443"/>
                <a:gd name="T46" fmla="*/ 1381 w 1404"/>
                <a:gd name="T47" fmla="*/ 352 h 443"/>
                <a:gd name="T48" fmla="*/ 1404 w 1404"/>
                <a:gd name="T49" fmla="*/ 333 h 443"/>
                <a:gd name="T50" fmla="*/ 1398 w 1404"/>
                <a:gd name="T51" fmla="*/ 304 h 443"/>
                <a:gd name="T52" fmla="*/ 1362 w 1404"/>
                <a:gd name="T53" fmla="*/ 262 h 443"/>
                <a:gd name="T54" fmla="*/ 1305 w 1404"/>
                <a:gd name="T55" fmla="*/ 184 h 443"/>
                <a:gd name="T56" fmla="*/ 1278 w 1404"/>
                <a:gd name="T57" fmla="*/ 148 h 443"/>
                <a:gd name="T58" fmla="*/ 1248 w 1404"/>
                <a:gd name="T59" fmla="*/ 133 h 443"/>
                <a:gd name="T60" fmla="*/ 1208 w 1404"/>
                <a:gd name="T61" fmla="*/ 139 h 443"/>
                <a:gd name="T62" fmla="*/ 1158 w 1404"/>
                <a:gd name="T63" fmla="*/ 141 h 443"/>
                <a:gd name="T64" fmla="*/ 1132 w 1404"/>
                <a:gd name="T65" fmla="*/ 135 h 443"/>
                <a:gd name="T66" fmla="*/ 1097 w 1404"/>
                <a:gd name="T67" fmla="*/ 125 h 443"/>
                <a:gd name="T68" fmla="*/ 1067 w 1404"/>
                <a:gd name="T69" fmla="*/ 108 h 443"/>
                <a:gd name="T70" fmla="*/ 1021 w 1404"/>
                <a:gd name="T71" fmla="*/ 97 h 443"/>
                <a:gd name="T72" fmla="*/ 1004 w 1404"/>
                <a:gd name="T73" fmla="*/ 89 h 443"/>
                <a:gd name="T74" fmla="*/ 972 w 1404"/>
                <a:gd name="T75" fmla="*/ 63 h 443"/>
                <a:gd name="T76" fmla="*/ 953 w 1404"/>
                <a:gd name="T77" fmla="*/ 53 h 443"/>
                <a:gd name="T78" fmla="*/ 928 w 1404"/>
                <a:gd name="T79" fmla="*/ 53 h 443"/>
                <a:gd name="T80" fmla="*/ 909 w 1404"/>
                <a:gd name="T81" fmla="*/ 59 h 443"/>
                <a:gd name="T82" fmla="*/ 888 w 1404"/>
                <a:gd name="T83" fmla="*/ 61 h 443"/>
                <a:gd name="T84" fmla="*/ 864 w 1404"/>
                <a:gd name="T85" fmla="*/ 57 h 443"/>
                <a:gd name="T86" fmla="*/ 824 w 1404"/>
                <a:gd name="T87" fmla="*/ 57 h 443"/>
                <a:gd name="T88" fmla="*/ 786 w 1404"/>
                <a:gd name="T89" fmla="*/ 44 h 443"/>
                <a:gd name="T90" fmla="*/ 748 w 1404"/>
                <a:gd name="T91" fmla="*/ 23 h 443"/>
                <a:gd name="T92" fmla="*/ 721 w 1404"/>
                <a:gd name="T93" fmla="*/ 15 h 443"/>
                <a:gd name="T94" fmla="*/ 670 w 1404"/>
                <a:gd name="T95" fmla="*/ 2 h 443"/>
                <a:gd name="T96" fmla="*/ 630 w 1404"/>
                <a:gd name="T97" fmla="*/ 0 h 443"/>
                <a:gd name="T98" fmla="*/ 588 w 1404"/>
                <a:gd name="T99" fmla="*/ 11 h 443"/>
                <a:gd name="T100" fmla="*/ 529 w 1404"/>
                <a:gd name="T101" fmla="*/ 30 h 443"/>
                <a:gd name="T102" fmla="*/ 360 w 1404"/>
                <a:gd name="T103" fmla="*/ 63 h 443"/>
                <a:gd name="T104" fmla="*/ 324 w 1404"/>
                <a:gd name="T105" fmla="*/ 70 h 4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04" h="443">
                  <a:moveTo>
                    <a:pt x="324" y="70"/>
                  </a:moveTo>
                  <a:lnTo>
                    <a:pt x="307" y="66"/>
                  </a:lnTo>
                  <a:lnTo>
                    <a:pt x="284" y="61"/>
                  </a:lnTo>
                  <a:lnTo>
                    <a:pt x="253" y="59"/>
                  </a:lnTo>
                  <a:lnTo>
                    <a:pt x="225" y="66"/>
                  </a:lnTo>
                  <a:lnTo>
                    <a:pt x="196" y="76"/>
                  </a:lnTo>
                  <a:lnTo>
                    <a:pt x="168" y="95"/>
                  </a:lnTo>
                  <a:lnTo>
                    <a:pt x="141" y="112"/>
                  </a:lnTo>
                  <a:lnTo>
                    <a:pt x="122" y="131"/>
                  </a:lnTo>
                  <a:lnTo>
                    <a:pt x="107" y="152"/>
                  </a:lnTo>
                  <a:lnTo>
                    <a:pt x="96" y="179"/>
                  </a:lnTo>
                  <a:lnTo>
                    <a:pt x="80" y="205"/>
                  </a:lnTo>
                  <a:lnTo>
                    <a:pt x="54" y="228"/>
                  </a:lnTo>
                  <a:lnTo>
                    <a:pt x="25" y="247"/>
                  </a:lnTo>
                  <a:lnTo>
                    <a:pt x="6" y="266"/>
                  </a:lnTo>
                  <a:lnTo>
                    <a:pt x="0" y="285"/>
                  </a:lnTo>
                  <a:lnTo>
                    <a:pt x="10" y="304"/>
                  </a:lnTo>
                  <a:lnTo>
                    <a:pt x="48" y="323"/>
                  </a:lnTo>
                  <a:lnTo>
                    <a:pt x="113" y="336"/>
                  </a:lnTo>
                  <a:lnTo>
                    <a:pt x="175" y="346"/>
                  </a:lnTo>
                  <a:lnTo>
                    <a:pt x="215" y="354"/>
                  </a:lnTo>
                  <a:lnTo>
                    <a:pt x="244" y="369"/>
                  </a:lnTo>
                  <a:lnTo>
                    <a:pt x="293" y="393"/>
                  </a:lnTo>
                  <a:lnTo>
                    <a:pt x="345" y="418"/>
                  </a:lnTo>
                  <a:lnTo>
                    <a:pt x="383" y="431"/>
                  </a:lnTo>
                  <a:lnTo>
                    <a:pt x="421" y="435"/>
                  </a:lnTo>
                  <a:lnTo>
                    <a:pt x="474" y="439"/>
                  </a:lnTo>
                  <a:lnTo>
                    <a:pt x="527" y="443"/>
                  </a:lnTo>
                  <a:lnTo>
                    <a:pt x="573" y="441"/>
                  </a:lnTo>
                  <a:lnTo>
                    <a:pt x="611" y="433"/>
                  </a:lnTo>
                  <a:lnTo>
                    <a:pt x="654" y="424"/>
                  </a:lnTo>
                  <a:lnTo>
                    <a:pt x="691" y="414"/>
                  </a:lnTo>
                  <a:lnTo>
                    <a:pt x="713" y="412"/>
                  </a:lnTo>
                  <a:lnTo>
                    <a:pt x="750" y="412"/>
                  </a:lnTo>
                  <a:lnTo>
                    <a:pt x="822" y="414"/>
                  </a:lnTo>
                  <a:lnTo>
                    <a:pt x="890" y="412"/>
                  </a:lnTo>
                  <a:lnTo>
                    <a:pt x="923" y="412"/>
                  </a:lnTo>
                  <a:lnTo>
                    <a:pt x="949" y="403"/>
                  </a:lnTo>
                  <a:lnTo>
                    <a:pt x="1006" y="390"/>
                  </a:lnTo>
                  <a:lnTo>
                    <a:pt x="1067" y="376"/>
                  </a:lnTo>
                  <a:lnTo>
                    <a:pt x="1105" y="369"/>
                  </a:lnTo>
                  <a:lnTo>
                    <a:pt x="1137" y="367"/>
                  </a:lnTo>
                  <a:lnTo>
                    <a:pt x="1187" y="369"/>
                  </a:lnTo>
                  <a:lnTo>
                    <a:pt x="1238" y="371"/>
                  </a:lnTo>
                  <a:lnTo>
                    <a:pt x="1280" y="373"/>
                  </a:lnTo>
                  <a:lnTo>
                    <a:pt x="1312" y="369"/>
                  </a:lnTo>
                  <a:lnTo>
                    <a:pt x="1348" y="361"/>
                  </a:lnTo>
                  <a:lnTo>
                    <a:pt x="1381" y="352"/>
                  </a:lnTo>
                  <a:lnTo>
                    <a:pt x="1398" y="344"/>
                  </a:lnTo>
                  <a:lnTo>
                    <a:pt x="1404" y="333"/>
                  </a:lnTo>
                  <a:lnTo>
                    <a:pt x="1404" y="319"/>
                  </a:lnTo>
                  <a:lnTo>
                    <a:pt x="1398" y="304"/>
                  </a:lnTo>
                  <a:lnTo>
                    <a:pt x="1385" y="289"/>
                  </a:lnTo>
                  <a:lnTo>
                    <a:pt x="1362" y="262"/>
                  </a:lnTo>
                  <a:lnTo>
                    <a:pt x="1331" y="222"/>
                  </a:lnTo>
                  <a:lnTo>
                    <a:pt x="1305" y="184"/>
                  </a:lnTo>
                  <a:lnTo>
                    <a:pt x="1288" y="161"/>
                  </a:lnTo>
                  <a:lnTo>
                    <a:pt x="1278" y="148"/>
                  </a:lnTo>
                  <a:lnTo>
                    <a:pt x="1265" y="139"/>
                  </a:lnTo>
                  <a:lnTo>
                    <a:pt x="1248" y="133"/>
                  </a:lnTo>
                  <a:lnTo>
                    <a:pt x="1231" y="135"/>
                  </a:lnTo>
                  <a:lnTo>
                    <a:pt x="1208" y="139"/>
                  </a:lnTo>
                  <a:lnTo>
                    <a:pt x="1181" y="141"/>
                  </a:lnTo>
                  <a:lnTo>
                    <a:pt x="1158" y="141"/>
                  </a:lnTo>
                  <a:lnTo>
                    <a:pt x="1145" y="139"/>
                  </a:lnTo>
                  <a:lnTo>
                    <a:pt x="1132" y="135"/>
                  </a:lnTo>
                  <a:lnTo>
                    <a:pt x="1116" y="131"/>
                  </a:lnTo>
                  <a:lnTo>
                    <a:pt x="1097" y="125"/>
                  </a:lnTo>
                  <a:lnTo>
                    <a:pt x="1086" y="118"/>
                  </a:lnTo>
                  <a:lnTo>
                    <a:pt x="1067" y="108"/>
                  </a:lnTo>
                  <a:lnTo>
                    <a:pt x="1042" y="103"/>
                  </a:lnTo>
                  <a:lnTo>
                    <a:pt x="1021" y="97"/>
                  </a:lnTo>
                  <a:lnTo>
                    <a:pt x="1012" y="95"/>
                  </a:lnTo>
                  <a:lnTo>
                    <a:pt x="1004" y="89"/>
                  </a:lnTo>
                  <a:lnTo>
                    <a:pt x="989" y="76"/>
                  </a:lnTo>
                  <a:lnTo>
                    <a:pt x="972" y="63"/>
                  </a:lnTo>
                  <a:lnTo>
                    <a:pt x="962" y="55"/>
                  </a:lnTo>
                  <a:lnTo>
                    <a:pt x="953" y="53"/>
                  </a:lnTo>
                  <a:lnTo>
                    <a:pt x="940" y="53"/>
                  </a:lnTo>
                  <a:lnTo>
                    <a:pt x="928" y="53"/>
                  </a:lnTo>
                  <a:lnTo>
                    <a:pt x="917" y="57"/>
                  </a:lnTo>
                  <a:lnTo>
                    <a:pt x="909" y="59"/>
                  </a:lnTo>
                  <a:lnTo>
                    <a:pt x="898" y="61"/>
                  </a:lnTo>
                  <a:lnTo>
                    <a:pt x="888" y="61"/>
                  </a:lnTo>
                  <a:lnTo>
                    <a:pt x="877" y="59"/>
                  </a:lnTo>
                  <a:lnTo>
                    <a:pt x="864" y="57"/>
                  </a:lnTo>
                  <a:lnTo>
                    <a:pt x="845" y="59"/>
                  </a:lnTo>
                  <a:lnTo>
                    <a:pt x="824" y="57"/>
                  </a:lnTo>
                  <a:lnTo>
                    <a:pt x="807" y="53"/>
                  </a:lnTo>
                  <a:lnTo>
                    <a:pt x="786" y="44"/>
                  </a:lnTo>
                  <a:lnTo>
                    <a:pt x="767" y="34"/>
                  </a:lnTo>
                  <a:lnTo>
                    <a:pt x="748" y="23"/>
                  </a:lnTo>
                  <a:lnTo>
                    <a:pt x="738" y="17"/>
                  </a:lnTo>
                  <a:lnTo>
                    <a:pt x="721" y="15"/>
                  </a:lnTo>
                  <a:lnTo>
                    <a:pt x="696" y="7"/>
                  </a:lnTo>
                  <a:lnTo>
                    <a:pt x="670" y="2"/>
                  </a:lnTo>
                  <a:lnTo>
                    <a:pt x="649" y="0"/>
                  </a:lnTo>
                  <a:lnTo>
                    <a:pt x="630" y="0"/>
                  </a:lnTo>
                  <a:lnTo>
                    <a:pt x="607" y="4"/>
                  </a:lnTo>
                  <a:lnTo>
                    <a:pt x="588" y="11"/>
                  </a:lnTo>
                  <a:lnTo>
                    <a:pt x="575" y="17"/>
                  </a:lnTo>
                  <a:lnTo>
                    <a:pt x="529" y="30"/>
                  </a:lnTo>
                  <a:lnTo>
                    <a:pt x="443" y="47"/>
                  </a:lnTo>
                  <a:lnTo>
                    <a:pt x="360" y="63"/>
                  </a:lnTo>
                  <a:lnTo>
                    <a:pt x="324" y="70"/>
                  </a:lnTo>
                  <a:lnTo>
                    <a:pt x="324" y="70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4" name="Freeform 148"/>
            <p:cNvSpPr>
              <a:spLocks/>
            </p:cNvSpPr>
            <p:nvPr/>
          </p:nvSpPr>
          <p:spPr bwMode="auto">
            <a:xfrm>
              <a:off x="4662" y="3687"/>
              <a:ext cx="138" cy="94"/>
            </a:xfrm>
            <a:custGeom>
              <a:avLst/>
              <a:gdLst>
                <a:gd name="T0" fmla="*/ 2 w 275"/>
                <a:gd name="T1" fmla="*/ 161 h 188"/>
                <a:gd name="T2" fmla="*/ 11 w 275"/>
                <a:gd name="T3" fmla="*/ 154 h 188"/>
                <a:gd name="T4" fmla="*/ 32 w 275"/>
                <a:gd name="T5" fmla="*/ 135 h 188"/>
                <a:gd name="T6" fmla="*/ 62 w 275"/>
                <a:gd name="T7" fmla="*/ 106 h 188"/>
                <a:gd name="T8" fmla="*/ 93 w 275"/>
                <a:gd name="T9" fmla="*/ 70 h 188"/>
                <a:gd name="T10" fmla="*/ 129 w 275"/>
                <a:gd name="T11" fmla="*/ 36 h 188"/>
                <a:gd name="T12" fmla="*/ 175 w 275"/>
                <a:gd name="T13" fmla="*/ 15 h 188"/>
                <a:gd name="T14" fmla="*/ 213 w 275"/>
                <a:gd name="T15" fmla="*/ 3 h 188"/>
                <a:gd name="T16" fmla="*/ 232 w 275"/>
                <a:gd name="T17" fmla="*/ 1 h 188"/>
                <a:gd name="T18" fmla="*/ 239 w 275"/>
                <a:gd name="T19" fmla="*/ 0 h 188"/>
                <a:gd name="T20" fmla="*/ 254 w 275"/>
                <a:gd name="T21" fmla="*/ 0 h 188"/>
                <a:gd name="T22" fmla="*/ 270 w 275"/>
                <a:gd name="T23" fmla="*/ 0 h 188"/>
                <a:gd name="T24" fmla="*/ 275 w 275"/>
                <a:gd name="T25" fmla="*/ 1 h 188"/>
                <a:gd name="T26" fmla="*/ 270 w 275"/>
                <a:gd name="T27" fmla="*/ 3 h 188"/>
                <a:gd name="T28" fmla="*/ 260 w 275"/>
                <a:gd name="T29" fmla="*/ 9 h 188"/>
                <a:gd name="T30" fmla="*/ 247 w 275"/>
                <a:gd name="T31" fmla="*/ 19 h 188"/>
                <a:gd name="T32" fmla="*/ 234 w 275"/>
                <a:gd name="T33" fmla="*/ 22 h 188"/>
                <a:gd name="T34" fmla="*/ 213 w 275"/>
                <a:gd name="T35" fmla="*/ 32 h 188"/>
                <a:gd name="T36" fmla="*/ 178 w 275"/>
                <a:gd name="T37" fmla="*/ 51 h 188"/>
                <a:gd name="T38" fmla="*/ 144 w 275"/>
                <a:gd name="T39" fmla="*/ 70 h 188"/>
                <a:gd name="T40" fmla="*/ 121 w 275"/>
                <a:gd name="T41" fmla="*/ 85 h 188"/>
                <a:gd name="T42" fmla="*/ 104 w 275"/>
                <a:gd name="T43" fmla="*/ 106 h 188"/>
                <a:gd name="T44" fmla="*/ 78 w 275"/>
                <a:gd name="T45" fmla="*/ 140 h 188"/>
                <a:gd name="T46" fmla="*/ 53 w 275"/>
                <a:gd name="T47" fmla="*/ 173 h 188"/>
                <a:gd name="T48" fmla="*/ 40 w 275"/>
                <a:gd name="T49" fmla="*/ 188 h 188"/>
                <a:gd name="T50" fmla="*/ 28 w 275"/>
                <a:gd name="T51" fmla="*/ 186 h 188"/>
                <a:gd name="T52" fmla="*/ 17 w 275"/>
                <a:gd name="T53" fmla="*/ 180 h 188"/>
                <a:gd name="T54" fmla="*/ 5 w 275"/>
                <a:gd name="T55" fmla="*/ 174 h 188"/>
                <a:gd name="T56" fmla="*/ 0 w 275"/>
                <a:gd name="T57" fmla="*/ 171 h 188"/>
                <a:gd name="T58" fmla="*/ 0 w 275"/>
                <a:gd name="T59" fmla="*/ 167 h 188"/>
                <a:gd name="T60" fmla="*/ 2 w 275"/>
                <a:gd name="T61" fmla="*/ 165 h 188"/>
                <a:gd name="T62" fmla="*/ 2 w 275"/>
                <a:gd name="T63" fmla="*/ 161 h 188"/>
                <a:gd name="T64" fmla="*/ 2 w 275"/>
                <a:gd name="T65" fmla="*/ 161 h 188"/>
                <a:gd name="T66" fmla="*/ 2 w 275"/>
                <a:gd name="T67" fmla="*/ 161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5" h="188">
                  <a:moveTo>
                    <a:pt x="2" y="161"/>
                  </a:moveTo>
                  <a:lnTo>
                    <a:pt x="11" y="154"/>
                  </a:lnTo>
                  <a:lnTo>
                    <a:pt x="32" y="135"/>
                  </a:lnTo>
                  <a:lnTo>
                    <a:pt x="62" y="106"/>
                  </a:lnTo>
                  <a:lnTo>
                    <a:pt x="93" y="70"/>
                  </a:lnTo>
                  <a:lnTo>
                    <a:pt x="129" y="36"/>
                  </a:lnTo>
                  <a:lnTo>
                    <a:pt x="175" y="15"/>
                  </a:lnTo>
                  <a:lnTo>
                    <a:pt x="213" y="3"/>
                  </a:lnTo>
                  <a:lnTo>
                    <a:pt x="232" y="1"/>
                  </a:lnTo>
                  <a:lnTo>
                    <a:pt x="239" y="0"/>
                  </a:lnTo>
                  <a:lnTo>
                    <a:pt x="254" y="0"/>
                  </a:lnTo>
                  <a:lnTo>
                    <a:pt x="270" y="0"/>
                  </a:lnTo>
                  <a:lnTo>
                    <a:pt x="275" y="1"/>
                  </a:lnTo>
                  <a:lnTo>
                    <a:pt x="270" y="3"/>
                  </a:lnTo>
                  <a:lnTo>
                    <a:pt x="260" y="9"/>
                  </a:lnTo>
                  <a:lnTo>
                    <a:pt x="247" y="19"/>
                  </a:lnTo>
                  <a:lnTo>
                    <a:pt x="234" y="22"/>
                  </a:lnTo>
                  <a:lnTo>
                    <a:pt x="213" y="32"/>
                  </a:lnTo>
                  <a:lnTo>
                    <a:pt x="178" y="51"/>
                  </a:lnTo>
                  <a:lnTo>
                    <a:pt x="144" y="70"/>
                  </a:lnTo>
                  <a:lnTo>
                    <a:pt x="121" y="85"/>
                  </a:lnTo>
                  <a:lnTo>
                    <a:pt x="104" y="106"/>
                  </a:lnTo>
                  <a:lnTo>
                    <a:pt x="78" y="140"/>
                  </a:lnTo>
                  <a:lnTo>
                    <a:pt x="53" y="173"/>
                  </a:lnTo>
                  <a:lnTo>
                    <a:pt x="40" y="188"/>
                  </a:lnTo>
                  <a:lnTo>
                    <a:pt x="28" y="186"/>
                  </a:lnTo>
                  <a:lnTo>
                    <a:pt x="17" y="180"/>
                  </a:lnTo>
                  <a:lnTo>
                    <a:pt x="5" y="174"/>
                  </a:lnTo>
                  <a:lnTo>
                    <a:pt x="0" y="171"/>
                  </a:lnTo>
                  <a:lnTo>
                    <a:pt x="0" y="167"/>
                  </a:lnTo>
                  <a:lnTo>
                    <a:pt x="2" y="165"/>
                  </a:lnTo>
                  <a:lnTo>
                    <a:pt x="2" y="161"/>
                  </a:lnTo>
                  <a:lnTo>
                    <a:pt x="2" y="161"/>
                  </a:lnTo>
                  <a:lnTo>
                    <a:pt x="2" y="161"/>
                  </a:lnTo>
                  <a:close/>
                </a:path>
              </a:pathLst>
            </a:custGeom>
            <a:solidFill>
              <a:srgbClr val="C2A8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6" name="Freeform 149"/>
            <p:cNvSpPr>
              <a:spLocks/>
            </p:cNvSpPr>
            <p:nvPr/>
          </p:nvSpPr>
          <p:spPr bwMode="auto">
            <a:xfrm>
              <a:off x="4636" y="3544"/>
              <a:ext cx="149" cy="151"/>
            </a:xfrm>
            <a:custGeom>
              <a:avLst/>
              <a:gdLst>
                <a:gd name="T0" fmla="*/ 78 w 299"/>
                <a:gd name="T1" fmla="*/ 141 h 303"/>
                <a:gd name="T2" fmla="*/ 90 w 299"/>
                <a:gd name="T3" fmla="*/ 126 h 303"/>
                <a:gd name="T4" fmla="*/ 122 w 299"/>
                <a:gd name="T5" fmla="*/ 90 h 303"/>
                <a:gd name="T6" fmla="*/ 158 w 299"/>
                <a:gd name="T7" fmla="*/ 52 h 303"/>
                <a:gd name="T8" fmla="*/ 189 w 299"/>
                <a:gd name="T9" fmla="*/ 31 h 303"/>
                <a:gd name="T10" fmla="*/ 213 w 299"/>
                <a:gd name="T11" fmla="*/ 21 h 303"/>
                <a:gd name="T12" fmla="*/ 244 w 299"/>
                <a:gd name="T13" fmla="*/ 10 h 303"/>
                <a:gd name="T14" fmla="*/ 272 w 299"/>
                <a:gd name="T15" fmla="*/ 2 h 303"/>
                <a:gd name="T16" fmla="*/ 291 w 299"/>
                <a:gd name="T17" fmla="*/ 0 h 303"/>
                <a:gd name="T18" fmla="*/ 299 w 299"/>
                <a:gd name="T19" fmla="*/ 0 h 303"/>
                <a:gd name="T20" fmla="*/ 299 w 299"/>
                <a:gd name="T21" fmla="*/ 4 h 303"/>
                <a:gd name="T22" fmla="*/ 295 w 299"/>
                <a:gd name="T23" fmla="*/ 8 h 303"/>
                <a:gd name="T24" fmla="*/ 293 w 299"/>
                <a:gd name="T25" fmla="*/ 10 h 303"/>
                <a:gd name="T26" fmla="*/ 280 w 299"/>
                <a:gd name="T27" fmla="*/ 16 h 303"/>
                <a:gd name="T28" fmla="*/ 251 w 299"/>
                <a:gd name="T29" fmla="*/ 29 h 303"/>
                <a:gd name="T30" fmla="*/ 219 w 299"/>
                <a:gd name="T31" fmla="*/ 46 h 303"/>
                <a:gd name="T32" fmla="*/ 200 w 299"/>
                <a:gd name="T33" fmla="*/ 61 h 303"/>
                <a:gd name="T34" fmla="*/ 183 w 299"/>
                <a:gd name="T35" fmla="*/ 82 h 303"/>
                <a:gd name="T36" fmla="*/ 160 w 299"/>
                <a:gd name="T37" fmla="*/ 116 h 303"/>
                <a:gd name="T38" fmla="*/ 132 w 299"/>
                <a:gd name="T39" fmla="*/ 152 h 303"/>
                <a:gd name="T40" fmla="*/ 111 w 299"/>
                <a:gd name="T41" fmla="*/ 187 h 303"/>
                <a:gd name="T42" fmla="*/ 90 w 299"/>
                <a:gd name="T43" fmla="*/ 217 h 303"/>
                <a:gd name="T44" fmla="*/ 71 w 299"/>
                <a:gd name="T45" fmla="*/ 255 h 303"/>
                <a:gd name="T46" fmla="*/ 54 w 299"/>
                <a:gd name="T47" fmla="*/ 287 h 303"/>
                <a:gd name="T48" fmla="*/ 46 w 299"/>
                <a:gd name="T49" fmla="*/ 303 h 303"/>
                <a:gd name="T50" fmla="*/ 36 w 299"/>
                <a:gd name="T51" fmla="*/ 303 h 303"/>
                <a:gd name="T52" fmla="*/ 21 w 299"/>
                <a:gd name="T53" fmla="*/ 303 h 303"/>
                <a:gd name="T54" fmla="*/ 8 w 299"/>
                <a:gd name="T55" fmla="*/ 299 h 303"/>
                <a:gd name="T56" fmla="*/ 0 w 299"/>
                <a:gd name="T57" fmla="*/ 293 h 303"/>
                <a:gd name="T58" fmla="*/ 12 w 299"/>
                <a:gd name="T59" fmla="*/ 267 h 303"/>
                <a:gd name="T60" fmla="*/ 38 w 299"/>
                <a:gd name="T61" fmla="*/ 221 h 303"/>
                <a:gd name="T62" fmla="*/ 65 w 299"/>
                <a:gd name="T63" fmla="*/ 175 h 303"/>
                <a:gd name="T64" fmla="*/ 78 w 299"/>
                <a:gd name="T65" fmla="*/ 152 h 303"/>
                <a:gd name="T66" fmla="*/ 78 w 299"/>
                <a:gd name="T67" fmla="*/ 145 h 303"/>
                <a:gd name="T68" fmla="*/ 78 w 299"/>
                <a:gd name="T69" fmla="*/ 143 h 303"/>
                <a:gd name="T70" fmla="*/ 78 w 299"/>
                <a:gd name="T71" fmla="*/ 141 h 303"/>
                <a:gd name="T72" fmla="*/ 78 w 299"/>
                <a:gd name="T73" fmla="*/ 141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99" h="303">
                  <a:moveTo>
                    <a:pt x="78" y="141"/>
                  </a:moveTo>
                  <a:lnTo>
                    <a:pt x="90" y="126"/>
                  </a:lnTo>
                  <a:lnTo>
                    <a:pt x="122" y="90"/>
                  </a:lnTo>
                  <a:lnTo>
                    <a:pt x="158" y="52"/>
                  </a:lnTo>
                  <a:lnTo>
                    <a:pt x="189" y="31"/>
                  </a:lnTo>
                  <a:lnTo>
                    <a:pt x="213" y="21"/>
                  </a:lnTo>
                  <a:lnTo>
                    <a:pt x="244" y="10"/>
                  </a:lnTo>
                  <a:lnTo>
                    <a:pt x="272" y="2"/>
                  </a:lnTo>
                  <a:lnTo>
                    <a:pt x="291" y="0"/>
                  </a:lnTo>
                  <a:lnTo>
                    <a:pt x="299" y="0"/>
                  </a:lnTo>
                  <a:lnTo>
                    <a:pt x="299" y="4"/>
                  </a:lnTo>
                  <a:lnTo>
                    <a:pt x="295" y="8"/>
                  </a:lnTo>
                  <a:lnTo>
                    <a:pt x="293" y="10"/>
                  </a:lnTo>
                  <a:lnTo>
                    <a:pt x="280" y="16"/>
                  </a:lnTo>
                  <a:lnTo>
                    <a:pt x="251" y="29"/>
                  </a:lnTo>
                  <a:lnTo>
                    <a:pt x="219" y="46"/>
                  </a:lnTo>
                  <a:lnTo>
                    <a:pt x="200" y="61"/>
                  </a:lnTo>
                  <a:lnTo>
                    <a:pt x="183" y="82"/>
                  </a:lnTo>
                  <a:lnTo>
                    <a:pt x="160" y="116"/>
                  </a:lnTo>
                  <a:lnTo>
                    <a:pt x="132" y="152"/>
                  </a:lnTo>
                  <a:lnTo>
                    <a:pt x="111" y="187"/>
                  </a:lnTo>
                  <a:lnTo>
                    <a:pt x="90" y="217"/>
                  </a:lnTo>
                  <a:lnTo>
                    <a:pt x="71" y="255"/>
                  </a:lnTo>
                  <a:lnTo>
                    <a:pt x="54" y="287"/>
                  </a:lnTo>
                  <a:lnTo>
                    <a:pt x="46" y="303"/>
                  </a:lnTo>
                  <a:lnTo>
                    <a:pt x="36" y="303"/>
                  </a:lnTo>
                  <a:lnTo>
                    <a:pt x="21" y="303"/>
                  </a:lnTo>
                  <a:lnTo>
                    <a:pt x="8" y="299"/>
                  </a:lnTo>
                  <a:lnTo>
                    <a:pt x="0" y="293"/>
                  </a:lnTo>
                  <a:lnTo>
                    <a:pt x="12" y="267"/>
                  </a:lnTo>
                  <a:lnTo>
                    <a:pt x="38" y="221"/>
                  </a:lnTo>
                  <a:lnTo>
                    <a:pt x="65" y="175"/>
                  </a:lnTo>
                  <a:lnTo>
                    <a:pt x="78" y="152"/>
                  </a:lnTo>
                  <a:lnTo>
                    <a:pt x="78" y="145"/>
                  </a:lnTo>
                  <a:lnTo>
                    <a:pt x="78" y="143"/>
                  </a:lnTo>
                  <a:lnTo>
                    <a:pt x="78" y="141"/>
                  </a:lnTo>
                  <a:lnTo>
                    <a:pt x="78" y="141"/>
                  </a:lnTo>
                  <a:close/>
                </a:path>
              </a:pathLst>
            </a:custGeom>
            <a:solidFill>
              <a:srgbClr val="A6E0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7" name="Freeform 150"/>
            <p:cNvSpPr>
              <a:spLocks/>
            </p:cNvSpPr>
            <p:nvPr/>
          </p:nvSpPr>
          <p:spPr bwMode="auto">
            <a:xfrm>
              <a:off x="4561" y="3608"/>
              <a:ext cx="208" cy="67"/>
            </a:xfrm>
            <a:custGeom>
              <a:avLst/>
              <a:gdLst>
                <a:gd name="T0" fmla="*/ 0 w 417"/>
                <a:gd name="T1" fmla="*/ 108 h 135"/>
                <a:gd name="T2" fmla="*/ 8 w 417"/>
                <a:gd name="T3" fmla="*/ 97 h 135"/>
                <a:gd name="T4" fmla="*/ 32 w 417"/>
                <a:gd name="T5" fmla="*/ 74 h 135"/>
                <a:gd name="T6" fmla="*/ 65 w 417"/>
                <a:gd name="T7" fmla="*/ 49 h 135"/>
                <a:gd name="T8" fmla="*/ 97 w 417"/>
                <a:gd name="T9" fmla="*/ 34 h 135"/>
                <a:gd name="T10" fmla="*/ 129 w 417"/>
                <a:gd name="T11" fmla="*/ 26 h 135"/>
                <a:gd name="T12" fmla="*/ 167 w 417"/>
                <a:gd name="T13" fmla="*/ 24 h 135"/>
                <a:gd name="T14" fmla="*/ 200 w 417"/>
                <a:gd name="T15" fmla="*/ 21 h 135"/>
                <a:gd name="T16" fmla="*/ 219 w 417"/>
                <a:gd name="T17" fmla="*/ 17 h 135"/>
                <a:gd name="T18" fmla="*/ 230 w 417"/>
                <a:gd name="T19" fmla="*/ 13 h 135"/>
                <a:gd name="T20" fmla="*/ 249 w 417"/>
                <a:gd name="T21" fmla="*/ 7 h 135"/>
                <a:gd name="T22" fmla="*/ 270 w 417"/>
                <a:gd name="T23" fmla="*/ 2 h 135"/>
                <a:gd name="T24" fmla="*/ 289 w 417"/>
                <a:gd name="T25" fmla="*/ 0 h 135"/>
                <a:gd name="T26" fmla="*/ 320 w 417"/>
                <a:gd name="T27" fmla="*/ 2 h 135"/>
                <a:gd name="T28" fmla="*/ 363 w 417"/>
                <a:gd name="T29" fmla="*/ 13 h 135"/>
                <a:gd name="T30" fmla="*/ 401 w 417"/>
                <a:gd name="T31" fmla="*/ 24 h 135"/>
                <a:gd name="T32" fmla="*/ 417 w 417"/>
                <a:gd name="T33" fmla="*/ 34 h 135"/>
                <a:gd name="T34" fmla="*/ 398 w 417"/>
                <a:gd name="T35" fmla="*/ 36 h 135"/>
                <a:gd name="T36" fmla="*/ 356 w 417"/>
                <a:gd name="T37" fmla="*/ 32 h 135"/>
                <a:gd name="T38" fmla="*/ 301 w 417"/>
                <a:gd name="T39" fmla="*/ 28 h 135"/>
                <a:gd name="T40" fmla="*/ 247 w 417"/>
                <a:gd name="T41" fmla="*/ 34 h 135"/>
                <a:gd name="T42" fmla="*/ 196 w 417"/>
                <a:gd name="T43" fmla="*/ 43 h 135"/>
                <a:gd name="T44" fmla="*/ 148 w 417"/>
                <a:gd name="T45" fmla="*/ 61 h 135"/>
                <a:gd name="T46" fmla="*/ 112 w 417"/>
                <a:gd name="T47" fmla="*/ 76 h 135"/>
                <a:gd name="T48" fmla="*/ 93 w 417"/>
                <a:gd name="T49" fmla="*/ 87 h 135"/>
                <a:gd name="T50" fmla="*/ 80 w 417"/>
                <a:gd name="T51" fmla="*/ 99 h 135"/>
                <a:gd name="T52" fmla="*/ 63 w 417"/>
                <a:gd name="T53" fmla="*/ 114 h 135"/>
                <a:gd name="T54" fmla="*/ 48 w 417"/>
                <a:gd name="T55" fmla="*/ 129 h 135"/>
                <a:gd name="T56" fmla="*/ 42 w 417"/>
                <a:gd name="T57" fmla="*/ 135 h 135"/>
                <a:gd name="T58" fmla="*/ 0 w 417"/>
                <a:gd name="T59" fmla="*/ 108 h 135"/>
                <a:gd name="T60" fmla="*/ 0 w 417"/>
                <a:gd name="T61" fmla="*/ 108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17" h="135">
                  <a:moveTo>
                    <a:pt x="0" y="108"/>
                  </a:moveTo>
                  <a:lnTo>
                    <a:pt x="8" y="97"/>
                  </a:lnTo>
                  <a:lnTo>
                    <a:pt x="32" y="74"/>
                  </a:lnTo>
                  <a:lnTo>
                    <a:pt x="65" y="49"/>
                  </a:lnTo>
                  <a:lnTo>
                    <a:pt x="97" y="34"/>
                  </a:lnTo>
                  <a:lnTo>
                    <a:pt x="129" y="26"/>
                  </a:lnTo>
                  <a:lnTo>
                    <a:pt x="167" y="24"/>
                  </a:lnTo>
                  <a:lnTo>
                    <a:pt x="200" y="21"/>
                  </a:lnTo>
                  <a:lnTo>
                    <a:pt x="219" y="17"/>
                  </a:lnTo>
                  <a:lnTo>
                    <a:pt x="230" y="13"/>
                  </a:lnTo>
                  <a:lnTo>
                    <a:pt x="249" y="7"/>
                  </a:lnTo>
                  <a:lnTo>
                    <a:pt x="270" y="2"/>
                  </a:lnTo>
                  <a:lnTo>
                    <a:pt x="289" y="0"/>
                  </a:lnTo>
                  <a:lnTo>
                    <a:pt x="320" y="2"/>
                  </a:lnTo>
                  <a:lnTo>
                    <a:pt x="363" y="13"/>
                  </a:lnTo>
                  <a:lnTo>
                    <a:pt x="401" y="24"/>
                  </a:lnTo>
                  <a:lnTo>
                    <a:pt x="417" y="34"/>
                  </a:lnTo>
                  <a:lnTo>
                    <a:pt x="398" y="36"/>
                  </a:lnTo>
                  <a:lnTo>
                    <a:pt x="356" y="32"/>
                  </a:lnTo>
                  <a:lnTo>
                    <a:pt x="301" y="28"/>
                  </a:lnTo>
                  <a:lnTo>
                    <a:pt x="247" y="34"/>
                  </a:lnTo>
                  <a:lnTo>
                    <a:pt x="196" y="43"/>
                  </a:lnTo>
                  <a:lnTo>
                    <a:pt x="148" y="61"/>
                  </a:lnTo>
                  <a:lnTo>
                    <a:pt x="112" y="76"/>
                  </a:lnTo>
                  <a:lnTo>
                    <a:pt x="93" y="87"/>
                  </a:lnTo>
                  <a:lnTo>
                    <a:pt x="80" y="99"/>
                  </a:lnTo>
                  <a:lnTo>
                    <a:pt x="63" y="114"/>
                  </a:lnTo>
                  <a:lnTo>
                    <a:pt x="48" y="129"/>
                  </a:lnTo>
                  <a:lnTo>
                    <a:pt x="42" y="135"/>
                  </a:lnTo>
                  <a:lnTo>
                    <a:pt x="0" y="108"/>
                  </a:lnTo>
                  <a:lnTo>
                    <a:pt x="0" y="108"/>
                  </a:lnTo>
                  <a:close/>
                </a:path>
              </a:pathLst>
            </a:custGeom>
            <a:solidFill>
              <a:srgbClr val="C7ED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8" name="Freeform 151"/>
            <p:cNvSpPr>
              <a:spLocks/>
            </p:cNvSpPr>
            <p:nvPr/>
          </p:nvSpPr>
          <p:spPr bwMode="auto">
            <a:xfrm>
              <a:off x="4510" y="3561"/>
              <a:ext cx="178" cy="108"/>
            </a:xfrm>
            <a:custGeom>
              <a:avLst/>
              <a:gdLst>
                <a:gd name="T0" fmla="*/ 1 w 355"/>
                <a:gd name="T1" fmla="*/ 214 h 214"/>
                <a:gd name="T2" fmla="*/ 0 w 355"/>
                <a:gd name="T3" fmla="*/ 195 h 214"/>
                <a:gd name="T4" fmla="*/ 1 w 355"/>
                <a:gd name="T5" fmla="*/ 159 h 214"/>
                <a:gd name="T6" fmla="*/ 7 w 355"/>
                <a:gd name="T7" fmla="*/ 117 h 214"/>
                <a:gd name="T8" fmla="*/ 17 w 355"/>
                <a:gd name="T9" fmla="*/ 89 h 214"/>
                <a:gd name="T10" fmla="*/ 32 w 355"/>
                <a:gd name="T11" fmla="*/ 70 h 214"/>
                <a:gd name="T12" fmla="*/ 58 w 355"/>
                <a:gd name="T13" fmla="*/ 49 h 214"/>
                <a:gd name="T14" fmla="*/ 93 w 355"/>
                <a:gd name="T15" fmla="*/ 30 h 214"/>
                <a:gd name="T16" fmla="*/ 136 w 355"/>
                <a:gd name="T17" fmla="*/ 13 h 214"/>
                <a:gd name="T18" fmla="*/ 178 w 355"/>
                <a:gd name="T19" fmla="*/ 1 h 214"/>
                <a:gd name="T20" fmla="*/ 211 w 355"/>
                <a:gd name="T21" fmla="*/ 0 h 214"/>
                <a:gd name="T22" fmla="*/ 233 w 355"/>
                <a:gd name="T23" fmla="*/ 0 h 214"/>
                <a:gd name="T24" fmla="*/ 252 w 355"/>
                <a:gd name="T25" fmla="*/ 0 h 214"/>
                <a:gd name="T26" fmla="*/ 275 w 355"/>
                <a:gd name="T27" fmla="*/ 5 h 214"/>
                <a:gd name="T28" fmla="*/ 309 w 355"/>
                <a:gd name="T29" fmla="*/ 15 h 214"/>
                <a:gd name="T30" fmla="*/ 342 w 355"/>
                <a:gd name="T31" fmla="*/ 24 h 214"/>
                <a:gd name="T32" fmla="*/ 355 w 355"/>
                <a:gd name="T33" fmla="*/ 30 h 214"/>
                <a:gd name="T34" fmla="*/ 340 w 355"/>
                <a:gd name="T35" fmla="*/ 28 h 214"/>
                <a:gd name="T36" fmla="*/ 304 w 355"/>
                <a:gd name="T37" fmla="*/ 24 h 214"/>
                <a:gd name="T38" fmla="*/ 262 w 355"/>
                <a:gd name="T39" fmla="*/ 20 h 214"/>
                <a:gd name="T40" fmla="*/ 230 w 355"/>
                <a:gd name="T41" fmla="*/ 24 h 214"/>
                <a:gd name="T42" fmla="*/ 195 w 355"/>
                <a:gd name="T43" fmla="*/ 30 h 214"/>
                <a:gd name="T44" fmla="*/ 150 w 355"/>
                <a:gd name="T45" fmla="*/ 47 h 214"/>
                <a:gd name="T46" fmla="*/ 104 w 355"/>
                <a:gd name="T47" fmla="*/ 72 h 214"/>
                <a:gd name="T48" fmla="*/ 72 w 355"/>
                <a:gd name="T49" fmla="*/ 104 h 214"/>
                <a:gd name="T50" fmla="*/ 55 w 355"/>
                <a:gd name="T51" fmla="*/ 138 h 214"/>
                <a:gd name="T52" fmla="*/ 43 w 355"/>
                <a:gd name="T53" fmla="*/ 171 h 214"/>
                <a:gd name="T54" fmla="*/ 39 w 355"/>
                <a:gd name="T55" fmla="*/ 194 h 214"/>
                <a:gd name="T56" fmla="*/ 36 w 355"/>
                <a:gd name="T57" fmla="*/ 203 h 214"/>
                <a:gd name="T58" fmla="*/ 28 w 355"/>
                <a:gd name="T59" fmla="*/ 207 h 214"/>
                <a:gd name="T60" fmla="*/ 17 w 355"/>
                <a:gd name="T61" fmla="*/ 211 h 214"/>
                <a:gd name="T62" fmla="*/ 5 w 355"/>
                <a:gd name="T63" fmla="*/ 213 h 214"/>
                <a:gd name="T64" fmla="*/ 1 w 355"/>
                <a:gd name="T65" fmla="*/ 214 h 214"/>
                <a:gd name="T66" fmla="*/ 1 w 355"/>
                <a:gd name="T67" fmla="*/ 214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55" h="214">
                  <a:moveTo>
                    <a:pt x="1" y="214"/>
                  </a:moveTo>
                  <a:lnTo>
                    <a:pt x="0" y="195"/>
                  </a:lnTo>
                  <a:lnTo>
                    <a:pt x="1" y="159"/>
                  </a:lnTo>
                  <a:lnTo>
                    <a:pt x="7" y="117"/>
                  </a:lnTo>
                  <a:lnTo>
                    <a:pt x="17" y="89"/>
                  </a:lnTo>
                  <a:lnTo>
                    <a:pt x="32" y="70"/>
                  </a:lnTo>
                  <a:lnTo>
                    <a:pt x="58" y="49"/>
                  </a:lnTo>
                  <a:lnTo>
                    <a:pt x="93" y="30"/>
                  </a:lnTo>
                  <a:lnTo>
                    <a:pt x="136" y="13"/>
                  </a:lnTo>
                  <a:lnTo>
                    <a:pt x="178" y="1"/>
                  </a:lnTo>
                  <a:lnTo>
                    <a:pt x="211" y="0"/>
                  </a:lnTo>
                  <a:lnTo>
                    <a:pt x="233" y="0"/>
                  </a:lnTo>
                  <a:lnTo>
                    <a:pt x="252" y="0"/>
                  </a:lnTo>
                  <a:lnTo>
                    <a:pt x="275" y="5"/>
                  </a:lnTo>
                  <a:lnTo>
                    <a:pt x="309" y="15"/>
                  </a:lnTo>
                  <a:lnTo>
                    <a:pt x="342" y="24"/>
                  </a:lnTo>
                  <a:lnTo>
                    <a:pt x="355" y="30"/>
                  </a:lnTo>
                  <a:lnTo>
                    <a:pt x="340" y="28"/>
                  </a:lnTo>
                  <a:lnTo>
                    <a:pt x="304" y="24"/>
                  </a:lnTo>
                  <a:lnTo>
                    <a:pt x="262" y="20"/>
                  </a:lnTo>
                  <a:lnTo>
                    <a:pt x="230" y="24"/>
                  </a:lnTo>
                  <a:lnTo>
                    <a:pt x="195" y="30"/>
                  </a:lnTo>
                  <a:lnTo>
                    <a:pt x="150" y="47"/>
                  </a:lnTo>
                  <a:lnTo>
                    <a:pt x="104" y="72"/>
                  </a:lnTo>
                  <a:lnTo>
                    <a:pt x="72" y="104"/>
                  </a:lnTo>
                  <a:lnTo>
                    <a:pt x="55" y="138"/>
                  </a:lnTo>
                  <a:lnTo>
                    <a:pt x="43" y="171"/>
                  </a:lnTo>
                  <a:lnTo>
                    <a:pt x="39" y="194"/>
                  </a:lnTo>
                  <a:lnTo>
                    <a:pt x="36" y="203"/>
                  </a:lnTo>
                  <a:lnTo>
                    <a:pt x="28" y="207"/>
                  </a:lnTo>
                  <a:lnTo>
                    <a:pt x="17" y="211"/>
                  </a:lnTo>
                  <a:lnTo>
                    <a:pt x="5" y="213"/>
                  </a:lnTo>
                  <a:lnTo>
                    <a:pt x="1" y="214"/>
                  </a:lnTo>
                  <a:lnTo>
                    <a:pt x="1" y="214"/>
                  </a:lnTo>
                  <a:close/>
                </a:path>
              </a:pathLst>
            </a:custGeom>
            <a:solidFill>
              <a:srgbClr val="D6F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9" name="Freeform 152"/>
            <p:cNvSpPr>
              <a:spLocks/>
            </p:cNvSpPr>
            <p:nvPr/>
          </p:nvSpPr>
          <p:spPr bwMode="auto">
            <a:xfrm>
              <a:off x="4288" y="3210"/>
              <a:ext cx="150" cy="69"/>
            </a:xfrm>
            <a:custGeom>
              <a:avLst/>
              <a:gdLst>
                <a:gd name="T0" fmla="*/ 0 w 300"/>
                <a:gd name="T1" fmla="*/ 93 h 137"/>
                <a:gd name="T2" fmla="*/ 17 w 300"/>
                <a:gd name="T3" fmla="*/ 80 h 137"/>
                <a:gd name="T4" fmla="*/ 55 w 300"/>
                <a:gd name="T5" fmla="*/ 55 h 137"/>
                <a:gd name="T6" fmla="*/ 91 w 300"/>
                <a:gd name="T7" fmla="*/ 30 h 137"/>
                <a:gd name="T8" fmla="*/ 117 w 300"/>
                <a:gd name="T9" fmla="*/ 17 h 137"/>
                <a:gd name="T10" fmla="*/ 142 w 300"/>
                <a:gd name="T11" fmla="*/ 11 h 137"/>
                <a:gd name="T12" fmla="*/ 186 w 300"/>
                <a:gd name="T13" fmla="*/ 6 h 137"/>
                <a:gd name="T14" fmla="*/ 230 w 300"/>
                <a:gd name="T15" fmla="*/ 2 h 137"/>
                <a:gd name="T16" fmla="*/ 260 w 300"/>
                <a:gd name="T17" fmla="*/ 0 h 137"/>
                <a:gd name="T18" fmla="*/ 277 w 300"/>
                <a:gd name="T19" fmla="*/ 4 h 137"/>
                <a:gd name="T20" fmla="*/ 292 w 300"/>
                <a:gd name="T21" fmla="*/ 13 h 137"/>
                <a:gd name="T22" fmla="*/ 300 w 300"/>
                <a:gd name="T23" fmla="*/ 21 h 137"/>
                <a:gd name="T24" fmla="*/ 296 w 300"/>
                <a:gd name="T25" fmla="*/ 30 h 137"/>
                <a:gd name="T26" fmla="*/ 275 w 300"/>
                <a:gd name="T27" fmla="*/ 32 h 137"/>
                <a:gd name="T28" fmla="*/ 245 w 300"/>
                <a:gd name="T29" fmla="*/ 32 h 137"/>
                <a:gd name="T30" fmla="*/ 212 w 300"/>
                <a:gd name="T31" fmla="*/ 34 h 137"/>
                <a:gd name="T32" fmla="*/ 188 w 300"/>
                <a:gd name="T33" fmla="*/ 36 h 137"/>
                <a:gd name="T34" fmla="*/ 167 w 300"/>
                <a:gd name="T35" fmla="*/ 38 h 137"/>
                <a:gd name="T36" fmla="*/ 140 w 300"/>
                <a:gd name="T37" fmla="*/ 47 h 137"/>
                <a:gd name="T38" fmla="*/ 114 w 300"/>
                <a:gd name="T39" fmla="*/ 55 h 137"/>
                <a:gd name="T40" fmla="*/ 96 w 300"/>
                <a:gd name="T41" fmla="*/ 65 h 137"/>
                <a:gd name="T42" fmla="*/ 72 w 300"/>
                <a:gd name="T43" fmla="*/ 82 h 137"/>
                <a:gd name="T44" fmla="*/ 41 w 300"/>
                <a:gd name="T45" fmla="*/ 105 h 137"/>
                <a:gd name="T46" fmla="*/ 11 w 300"/>
                <a:gd name="T47" fmla="*/ 127 h 137"/>
                <a:gd name="T48" fmla="*/ 0 w 300"/>
                <a:gd name="T49" fmla="*/ 137 h 137"/>
                <a:gd name="T50" fmla="*/ 0 w 300"/>
                <a:gd name="T51" fmla="*/ 93 h 137"/>
                <a:gd name="T52" fmla="*/ 0 w 300"/>
                <a:gd name="T53" fmla="*/ 93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0" h="137">
                  <a:moveTo>
                    <a:pt x="0" y="93"/>
                  </a:moveTo>
                  <a:lnTo>
                    <a:pt x="17" y="80"/>
                  </a:lnTo>
                  <a:lnTo>
                    <a:pt x="55" y="55"/>
                  </a:lnTo>
                  <a:lnTo>
                    <a:pt x="91" y="30"/>
                  </a:lnTo>
                  <a:lnTo>
                    <a:pt x="117" y="17"/>
                  </a:lnTo>
                  <a:lnTo>
                    <a:pt x="142" y="11"/>
                  </a:lnTo>
                  <a:lnTo>
                    <a:pt x="186" y="6"/>
                  </a:lnTo>
                  <a:lnTo>
                    <a:pt x="230" y="2"/>
                  </a:lnTo>
                  <a:lnTo>
                    <a:pt x="260" y="0"/>
                  </a:lnTo>
                  <a:lnTo>
                    <a:pt x="277" y="4"/>
                  </a:lnTo>
                  <a:lnTo>
                    <a:pt x="292" y="13"/>
                  </a:lnTo>
                  <a:lnTo>
                    <a:pt x="300" y="21"/>
                  </a:lnTo>
                  <a:lnTo>
                    <a:pt x="296" y="30"/>
                  </a:lnTo>
                  <a:lnTo>
                    <a:pt x="275" y="32"/>
                  </a:lnTo>
                  <a:lnTo>
                    <a:pt x="245" y="32"/>
                  </a:lnTo>
                  <a:lnTo>
                    <a:pt x="212" y="34"/>
                  </a:lnTo>
                  <a:lnTo>
                    <a:pt x="188" y="36"/>
                  </a:lnTo>
                  <a:lnTo>
                    <a:pt x="167" y="38"/>
                  </a:lnTo>
                  <a:lnTo>
                    <a:pt x="140" y="47"/>
                  </a:lnTo>
                  <a:lnTo>
                    <a:pt x="114" y="55"/>
                  </a:lnTo>
                  <a:lnTo>
                    <a:pt x="96" y="65"/>
                  </a:lnTo>
                  <a:lnTo>
                    <a:pt x="72" y="82"/>
                  </a:lnTo>
                  <a:lnTo>
                    <a:pt x="41" y="105"/>
                  </a:lnTo>
                  <a:lnTo>
                    <a:pt x="11" y="127"/>
                  </a:lnTo>
                  <a:lnTo>
                    <a:pt x="0" y="137"/>
                  </a:lnTo>
                  <a:lnTo>
                    <a:pt x="0" y="93"/>
                  </a:lnTo>
                  <a:lnTo>
                    <a:pt x="0" y="93"/>
                  </a:lnTo>
                  <a:close/>
                </a:path>
              </a:pathLst>
            </a:custGeom>
            <a:solidFill>
              <a:srgbClr val="FFBF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0" name="Freeform 153"/>
            <p:cNvSpPr>
              <a:spLocks/>
            </p:cNvSpPr>
            <p:nvPr/>
          </p:nvSpPr>
          <p:spPr bwMode="auto">
            <a:xfrm>
              <a:off x="4296" y="2881"/>
              <a:ext cx="433" cy="232"/>
            </a:xfrm>
            <a:custGeom>
              <a:avLst/>
              <a:gdLst>
                <a:gd name="T0" fmla="*/ 85 w 867"/>
                <a:gd name="T1" fmla="*/ 322 h 464"/>
                <a:gd name="T2" fmla="*/ 283 w 867"/>
                <a:gd name="T3" fmla="*/ 194 h 464"/>
                <a:gd name="T4" fmla="*/ 386 w 867"/>
                <a:gd name="T5" fmla="*/ 143 h 464"/>
                <a:gd name="T6" fmla="*/ 585 w 867"/>
                <a:gd name="T7" fmla="*/ 71 h 464"/>
                <a:gd name="T8" fmla="*/ 802 w 867"/>
                <a:gd name="T9" fmla="*/ 0 h 464"/>
                <a:gd name="T10" fmla="*/ 785 w 867"/>
                <a:gd name="T11" fmla="*/ 23 h 464"/>
                <a:gd name="T12" fmla="*/ 747 w 867"/>
                <a:gd name="T13" fmla="*/ 50 h 464"/>
                <a:gd name="T14" fmla="*/ 621 w 867"/>
                <a:gd name="T15" fmla="*/ 101 h 464"/>
                <a:gd name="T16" fmla="*/ 517 w 867"/>
                <a:gd name="T17" fmla="*/ 147 h 464"/>
                <a:gd name="T18" fmla="*/ 466 w 867"/>
                <a:gd name="T19" fmla="*/ 158 h 464"/>
                <a:gd name="T20" fmla="*/ 403 w 867"/>
                <a:gd name="T21" fmla="*/ 177 h 464"/>
                <a:gd name="T22" fmla="*/ 369 w 867"/>
                <a:gd name="T23" fmla="*/ 211 h 464"/>
                <a:gd name="T24" fmla="*/ 355 w 867"/>
                <a:gd name="T25" fmla="*/ 236 h 464"/>
                <a:gd name="T26" fmla="*/ 469 w 867"/>
                <a:gd name="T27" fmla="*/ 261 h 464"/>
                <a:gd name="T28" fmla="*/ 587 w 867"/>
                <a:gd name="T29" fmla="*/ 297 h 464"/>
                <a:gd name="T30" fmla="*/ 654 w 867"/>
                <a:gd name="T31" fmla="*/ 291 h 464"/>
                <a:gd name="T32" fmla="*/ 760 w 867"/>
                <a:gd name="T33" fmla="*/ 287 h 464"/>
                <a:gd name="T34" fmla="*/ 831 w 867"/>
                <a:gd name="T35" fmla="*/ 291 h 464"/>
                <a:gd name="T36" fmla="*/ 863 w 867"/>
                <a:gd name="T37" fmla="*/ 293 h 464"/>
                <a:gd name="T38" fmla="*/ 836 w 867"/>
                <a:gd name="T39" fmla="*/ 318 h 464"/>
                <a:gd name="T40" fmla="*/ 696 w 867"/>
                <a:gd name="T41" fmla="*/ 322 h 464"/>
                <a:gd name="T42" fmla="*/ 627 w 867"/>
                <a:gd name="T43" fmla="*/ 337 h 464"/>
                <a:gd name="T44" fmla="*/ 580 w 867"/>
                <a:gd name="T45" fmla="*/ 348 h 464"/>
                <a:gd name="T46" fmla="*/ 532 w 867"/>
                <a:gd name="T47" fmla="*/ 335 h 464"/>
                <a:gd name="T48" fmla="*/ 351 w 867"/>
                <a:gd name="T49" fmla="*/ 276 h 464"/>
                <a:gd name="T50" fmla="*/ 256 w 867"/>
                <a:gd name="T51" fmla="*/ 280 h 464"/>
                <a:gd name="T52" fmla="*/ 137 w 867"/>
                <a:gd name="T53" fmla="*/ 350 h 464"/>
                <a:gd name="T54" fmla="*/ 87 w 867"/>
                <a:gd name="T55" fmla="*/ 386 h 464"/>
                <a:gd name="T56" fmla="*/ 15 w 867"/>
                <a:gd name="T57" fmla="*/ 455 h 464"/>
                <a:gd name="T58" fmla="*/ 7 w 867"/>
                <a:gd name="T59" fmla="*/ 439 h 464"/>
                <a:gd name="T60" fmla="*/ 34 w 867"/>
                <a:gd name="T61" fmla="*/ 365 h 464"/>
                <a:gd name="T62" fmla="*/ 40 w 867"/>
                <a:gd name="T63" fmla="*/ 350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7" h="464">
                  <a:moveTo>
                    <a:pt x="40" y="350"/>
                  </a:moveTo>
                  <a:lnTo>
                    <a:pt x="85" y="322"/>
                  </a:lnTo>
                  <a:lnTo>
                    <a:pt x="182" y="259"/>
                  </a:lnTo>
                  <a:lnTo>
                    <a:pt x="283" y="194"/>
                  </a:lnTo>
                  <a:lnTo>
                    <a:pt x="336" y="162"/>
                  </a:lnTo>
                  <a:lnTo>
                    <a:pt x="386" y="143"/>
                  </a:lnTo>
                  <a:lnTo>
                    <a:pt x="486" y="107"/>
                  </a:lnTo>
                  <a:lnTo>
                    <a:pt x="585" y="71"/>
                  </a:lnTo>
                  <a:lnTo>
                    <a:pt x="629" y="55"/>
                  </a:lnTo>
                  <a:lnTo>
                    <a:pt x="802" y="0"/>
                  </a:lnTo>
                  <a:lnTo>
                    <a:pt x="796" y="8"/>
                  </a:lnTo>
                  <a:lnTo>
                    <a:pt x="785" y="23"/>
                  </a:lnTo>
                  <a:lnTo>
                    <a:pt x="768" y="38"/>
                  </a:lnTo>
                  <a:lnTo>
                    <a:pt x="747" y="50"/>
                  </a:lnTo>
                  <a:lnTo>
                    <a:pt x="697" y="67"/>
                  </a:lnTo>
                  <a:lnTo>
                    <a:pt x="621" y="101"/>
                  </a:lnTo>
                  <a:lnTo>
                    <a:pt x="551" y="133"/>
                  </a:lnTo>
                  <a:lnTo>
                    <a:pt x="517" y="147"/>
                  </a:lnTo>
                  <a:lnTo>
                    <a:pt x="498" y="150"/>
                  </a:lnTo>
                  <a:lnTo>
                    <a:pt x="466" y="158"/>
                  </a:lnTo>
                  <a:lnTo>
                    <a:pt x="429" y="167"/>
                  </a:lnTo>
                  <a:lnTo>
                    <a:pt x="403" y="177"/>
                  </a:lnTo>
                  <a:lnTo>
                    <a:pt x="384" y="190"/>
                  </a:lnTo>
                  <a:lnTo>
                    <a:pt x="369" y="211"/>
                  </a:lnTo>
                  <a:lnTo>
                    <a:pt x="359" y="228"/>
                  </a:lnTo>
                  <a:lnTo>
                    <a:pt x="355" y="236"/>
                  </a:lnTo>
                  <a:lnTo>
                    <a:pt x="389" y="244"/>
                  </a:lnTo>
                  <a:lnTo>
                    <a:pt x="469" y="261"/>
                  </a:lnTo>
                  <a:lnTo>
                    <a:pt x="547" y="280"/>
                  </a:lnTo>
                  <a:lnTo>
                    <a:pt x="587" y="297"/>
                  </a:lnTo>
                  <a:lnTo>
                    <a:pt x="606" y="295"/>
                  </a:lnTo>
                  <a:lnTo>
                    <a:pt x="654" y="291"/>
                  </a:lnTo>
                  <a:lnTo>
                    <a:pt x="711" y="287"/>
                  </a:lnTo>
                  <a:lnTo>
                    <a:pt x="760" y="287"/>
                  </a:lnTo>
                  <a:lnTo>
                    <a:pt x="798" y="287"/>
                  </a:lnTo>
                  <a:lnTo>
                    <a:pt x="831" y="291"/>
                  </a:lnTo>
                  <a:lnTo>
                    <a:pt x="853" y="291"/>
                  </a:lnTo>
                  <a:lnTo>
                    <a:pt x="863" y="293"/>
                  </a:lnTo>
                  <a:lnTo>
                    <a:pt x="867" y="320"/>
                  </a:lnTo>
                  <a:lnTo>
                    <a:pt x="836" y="318"/>
                  </a:lnTo>
                  <a:lnTo>
                    <a:pt x="770" y="320"/>
                  </a:lnTo>
                  <a:lnTo>
                    <a:pt x="696" y="322"/>
                  </a:lnTo>
                  <a:lnTo>
                    <a:pt x="650" y="329"/>
                  </a:lnTo>
                  <a:lnTo>
                    <a:pt x="627" y="337"/>
                  </a:lnTo>
                  <a:lnTo>
                    <a:pt x="601" y="344"/>
                  </a:lnTo>
                  <a:lnTo>
                    <a:pt x="580" y="348"/>
                  </a:lnTo>
                  <a:lnTo>
                    <a:pt x="572" y="350"/>
                  </a:lnTo>
                  <a:lnTo>
                    <a:pt x="532" y="335"/>
                  </a:lnTo>
                  <a:lnTo>
                    <a:pt x="445" y="306"/>
                  </a:lnTo>
                  <a:lnTo>
                    <a:pt x="351" y="276"/>
                  </a:lnTo>
                  <a:lnTo>
                    <a:pt x="296" y="264"/>
                  </a:lnTo>
                  <a:lnTo>
                    <a:pt x="256" y="280"/>
                  </a:lnTo>
                  <a:lnTo>
                    <a:pt x="196" y="316"/>
                  </a:lnTo>
                  <a:lnTo>
                    <a:pt x="137" y="350"/>
                  </a:lnTo>
                  <a:lnTo>
                    <a:pt x="108" y="369"/>
                  </a:lnTo>
                  <a:lnTo>
                    <a:pt x="87" y="386"/>
                  </a:lnTo>
                  <a:lnTo>
                    <a:pt x="51" y="422"/>
                  </a:lnTo>
                  <a:lnTo>
                    <a:pt x="15" y="455"/>
                  </a:lnTo>
                  <a:lnTo>
                    <a:pt x="0" y="464"/>
                  </a:lnTo>
                  <a:lnTo>
                    <a:pt x="7" y="439"/>
                  </a:lnTo>
                  <a:lnTo>
                    <a:pt x="21" y="401"/>
                  </a:lnTo>
                  <a:lnTo>
                    <a:pt x="34" y="365"/>
                  </a:lnTo>
                  <a:lnTo>
                    <a:pt x="40" y="350"/>
                  </a:lnTo>
                  <a:lnTo>
                    <a:pt x="40" y="350"/>
                  </a:lnTo>
                  <a:close/>
                </a:path>
              </a:pathLst>
            </a:custGeom>
            <a:solidFill>
              <a:srgbClr val="FFBF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1" name="Freeform 154"/>
            <p:cNvSpPr>
              <a:spLocks/>
            </p:cNvSpPr>
            <p:nvPr/>
          </p:nvSpPr>
          <p:spPr bwMode="auto">
            <a:xfrm>
              <a:off x="4178" y="2691"/>
              <a:ext cx="87" cy="456"/>
            </a:xfrm>
            <a:custGeom>
              <a:avLst/>
              <a:gdLst>
                <a:gd name="T0" fmla="*/ 150 w 173"/>
                <a:gd name="T1" fmla="*/ 911 h 911"/>
                <a:gd name="T2" fmla="*/ 131 w 173"/>
                <a:gd name="T3" fmla="*/ 878 h 911"/>
                <a:gd name="T4" fmla="*/ 91 w 173"/>
                <a:gd name="T5" fmla="*/ 800 h 911"/>
                <a:gd name="T6" fmla="*/ 46 w 173"/>
                <a:gd name="T7" fmla="*/ 709 h 911"/>
                <a:gd name="T8" fmla="*/ 17 w 173"/>
                <a:gd name="T9" fmla="*/ 635 h 911"/>
                <a:gd name="T10" fmla="*/ 6 w 173"/>
                <a:gd name="T11" fmla="*/ 565 h 911"/>
                <a:gd name="T12" fmla="*/ 0 w 173"/>
                <a:gd name="T13" fmla="*/ 485 h 911"/>
                <a:gd name="T14" fmla="*/ 0 w 173"/>
                <a:gd name="T15" fmla="*/ 410 h 911"/>
                <a:gd name="T16" fmla="*/ 2 w 173"/>
                <a:gd name="T17" fmla="*/ 367 h 911"/>
                <a:gd name="T18" fmla="*/ 15 w 173"/>
                <a:gd name="T19" fmla="*/ 317 h 911"/>
                <a:gd name="T20" fmla="*/ 40 w 173"/>
                <a:gd name="T21" fmla="*/ 237 h 911"/>
                <a:gd name="T22" fmla="*/ 65 w 173"/>
                <a:gd name="T23" fmla="*/ 160 h 911"/>
                <a:gd name="T24" fmla="*/ 80 w 173"/>
                <a:gd name="T25" fmla="*/ 120 h 911"/>
                <a:gd name="T26" fmla="*/ 93 w 173"/>
                <a:gd name="T27" fmla="*/ 97 h 911"/>
                <a:gd name="T28" fmla="*/ 112 w 173"/>
                <a:gd name="T29" fmla="*/ 66 h 911"/>
                <a:gd name="T30" fmla="*/ 133 w 173"/>
                <a:gd name="T31" fmla="*/ 34 h 911"/>
                <a:gd name="T32" fmla="*/ 144 w 173"/>
                <a:gd name="T33" fmla="*/ 19 h 911"/>
                <a:gd name="T34" fmla="*/ 150 w 173"/>
                <a:gd name="T35" fmla="*/ 11 h 911"/>
                <a:gd name="T36" fmla="*/ 160 w 173"/>
                <a:gd name="T37" fmla="*/ 4 h 911"/>
                <a:gd name="T38" fmla="*/ 165 w 173"/>
                <a:gd name="T39" fmla="*/ 0 h 911"/>
                <a:gd name="T40" fmla="*/ 169 w 173"/>
                <a:gd name="T41" fmla="*/ 4 h 911"/>
                <a:gd name="T42" fmla="*/ 165 w 173"/>
                <a:gd name="T43" fmla="*/ 19 h 911"/>
                <a:gd name="T44" fmla="*/ 160 w 173"/>
                <a:gd name="T45" fmla="*/ 45 h 911"/>
                <a:gd name="T46" fmla="*/ 146 w 173"/>
                <a:gd name="T47" fmla="*/ 78 h 911"/>
                <a:gd name="T48" fmla="*/ 129 w 173"/>
                <a:gd name="T49" fmla="*/ 112 h 911"/>
                <a:gd name="T50" fmla="*/ 106 w 173"/>
                <a:gd name="T51" fmla="*/ 152 h 911"/>
                <a:gd name="T52" fmla="*/ 84 w 173"/>
                <a:gd name="T53" fmla="*/ 203 h 911"/>
                <a:gd name="T54" fmla="*/ 67 w 173"/>
                <a:gd name="T55" fmla="*/ 255 h 911"/>
                <a:gd name="T56" fmla="*/ 55 w 173"/>
                <a:gd name="T57" fmla="*/ 295 h 911"/>
                <a:gd name="T58" fmla="*/ 48 w 173"/>
                <a:gd name="T59" fmla="*/ 338 h 911"/>
                <a:gd name="T60" fmla="*/ 42 w 173"/>
                <a:gd name="T61" fmla="*/ 399 h 911"/>
                <a:gd name="T62" fmla="*/ 38 w 173"/>
                <a:gd name="T63" fmla="*/ 456 h 911"/>
                <a:gd name="T64" fmla="*/ 36 w 173"/>
                <a:gd name="T65" fmla="*/ 492 h 911"/>
                <a:gd name="T66" fmla="*/ 40 w 173"/>
                <a:gd name="T67" fmla="*/ 513 h 911"/>
                <a:gd name="T68" fmla="*/ 44 w 173"/>
                <a:gd name="T69" fmla="*/ 544 h 911"/>
                <a:gd name="T70" fmla="*/ 51 w 173"/>
                <a:gd name="T71" fmla="*/ 570 h 911"/>
                <a:gd name="T72" fmla="*/ 59 w 173"/>
                <a:gd name="T73" fmla="*/ 584 h 911"/>
                <a:gd name="T74" fmla="*/ 70 w 173"/>
                <a:gd name="T75" fmla="*/ 578 h 911"/>
                <a:gd name="T76" fmla="*/ 84 w 173"/>
                <a:gd name="T77" fmla="*/ 563 h 911"/>
                <a:gd name="T78" fmla="*/ 93 w 173"/>
                <a:gd name="T79" fmla="*/ 542 h 911"/>
                <a:gd name="T80" fmla="*/ 99 w 173"/>
                <a:gd name="T81" fmla="*/ 530 h 911"/>
                <a:gd name="T82" fmla="*/ 105 w 173"/>
                <a:gd name="T83" fmla="*/ 511 h 911"/>
                <a:gd name="T84" fmla="*/ 118 w 173"/>
                <a:gd name="T85" fmla="*/ 483 h 911"/>
                <a:gd name="T86" fmla="*/ 131 w 173"/>
                <a:gd name="T87" fmla="*/ 454 h 911"/>
                <a:gd name="T88" fmla="*/ 141 w 173"/>
                <a:gd name="T89" fmla="*/ 439 h 911"/>
                <a:gd name="T90" fmla="*/ 146 w 173"/>
                <a:gd name="T91" fmla="*/ 437 h 911"/>
                <a:gd name="T92" fmla="*/ 152 w 173"/>
                <a:gd name="T93" fmla="*/ 439 h 911"/>
                <a:gd name="T94" fmla="*/ 156 w 173"/>
                <a:gd name="T95" fmla="*/ 445 h 911"/>
                <a:gd name="T96" fmla="*/ 160 w 173"/>
                <a:gd name="T97" fmla="*/ 447 h 911"/>
                <a:gd name="T98" fmla="*/ 146 w 173"/>
                <a:gd name="T99" fmla="*/ 471 h 911"/>
                <a:gd name="T100" fmla="*/ 124 w 173"/>
                <a:gd name="T101" fmla="*/ 526 h 911"/>
                <a:gd name="T102" fmla="*/ 99 w 173"/>
                <a:gd name="T103" fmla="*/ 584 h 911"/>
                <a:gd name="T104" fmla="*/ 87 w 173"/>
                <a:gd name="T105" fmla="*/ 614 h 911"/>
                <a:gd name="T106" fmla="*/ 87 w 173"/>
                <a:gd name="T107" fmla="*/ 627 h 911"/>
                <a:gd name="T108" fmla="*/ 89 w 173"/>
                <a:gd name="T109" fmla="*/ 656 h 911"/>
                <a:gd name="T110" fmla="*/ 93 w 173"/>
                <a:gd name="T111" fmla="*/ 688 h 911"/>
                <a:gd name="T112" fmla="*/ 105 w 173"/>
                <a:gd name="T113" fmla="*/ 722 h 911"/>
                <a:gd name="T114" fmla="*/ 122 w 173"/>
                <a:gd name="T115" fmla="*/ 762 h 911"/>
                <a:gd name="T116" fmla="*/ 144 w 173"/>
                <a:gd name="T117" fmla="*/ 806 h 911"/>
                <a:gd name="T118" fmla="*/ 165 w 173"/>
                <a:gd name="T119" fmla="*/ 840 h 911"/>
                <a:gd name="T120" fmla="*/ 173 w 173"/>
                <a:gd name="T121" fmla="*/ 857 h 911"/>
                <a:gd name="T122" fmla="*/ 150 w 173"/>
                <a:gd name="T123" fmla="*/ 911 h 911"/>
                <a:gd name="T124" fmla="*/ 150 w 173"/>
                <a:gd name="T125" fmla="*/ 911 h 9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3" h="911">
                  <a:moveTo>
                    <a:pt x="150" y="911"/>
                  </a:moveTo>
                  <a:lnTo>
                    <a:pt x="131" y="878"/>
                  </a:lnTo>
                  <a:lnTo>
                    <a:pt x="91" y="800"/>
                  </a:lnTo>
                  <a:lnTo>
                    <a:pt x="46" y="709"/>
                  </a:lnTo>
                  <a:lnTo>
                    <a:pt x="17" y="635"/>
                  </a:lnTo>
                  <a:lnTo>
                    <a:pt x="6" y="565"/>
                  </a:lnTo>
                  <a:lnTo>
                    <a:pt x="0" y="485"/>
                  </a:lnTo>
                  <a:lnTo>
                    <a:pt x="0" y="410"/>
                  </a:lnTo>
                  <a:lnTo>
                    <a:pt x="2" y="367"/>
                  </a:lnTo>
                  <a:lnTo>
                    <a:pt x="15" y="317"/>
                  </a:lnTo>
                  <a:lnTo>
                    <a:pt x="40" y="237"/>
                  </a:lnTo>
                  <a:lnTo>
                    <a:pt x="65" y="160"/>
                  </a:lnTo>
                  <a:lnTo>
                    <a:pt x="80" y="120"/>
                  </a:lnTo>
                  <a:lnTo>
                    <a:pt x="93" y="97"/>
                  </a:lnTo>
                  <a:lnTo>
                    <a:pt x="112" y="66"/>
                  </a:lnTo>
                  <a:lnTo>
                    <a:pt x="133" y="34"/>
                  </a:lnTo>
                  <a:lnTo>
                    <a:pt x="144" y="19"/>
                  </a:lnTo>
                  <a:lnTo>
                    <a:pt x="150" y="11"/>
                  </a:lnTo>
                  <a:lnTo>
                    <a:pt x="160" y="4"/>
                  </a:lnTo>
                  <a:lnTo>
                    <a:pt x="165" y="0"/>
                  </a:lnTo>
                  <a:lnTo>
                    <a:pt x="169" y="4"/>
                  </a:lnTo>
                  <a:lnTo>
                    <a:pt x="165" y="19"/>
                  </a:lnTo>
                  <a:lnTo>
                    <a:pt x="160" y="45"/>
                  </a:lnTo>
                  <a:lnTo>
                    <a:pt x="146" y="78"/>
                  </a:lnTo>
                  <a:lnTo>
                    <a:pt x="129" y="112"/>
                  </a:lnTo>
                  <a:lnTo>
                    <a:pt x="106" y="152"/>
                  </a:lnTo>
                  <a:lnTo>
                    <a:pt x="84" y="203"/>
                  </a:lnTo>
                  <a:lnTo>
                    <a:pt x="67" y="255"/>
                  </a:lnTo>
                  <a:lnTo>
                    <a:pt x="55" y="295"/>
                  </a:lnTo>
                  <a:lnTo>
                    <a:pt x="48" y="338"/>
                  </a:lnTo>
                  <a:lnTo>
                    <a:pt x="42" y="399"/>
                  </a:lnTo>
                  <a:lnTo>
                    <a:pt x="38" y="456"/>
                  </a:lnTo>
                  <a:lnTo>
                    <a:pt x="36" y="492"/>
                  </a:lnTo>
                  <a:lnTo>
                    <a:pt x="40" y="513"/>
                  </a:lnTo>
                  <a:lnTo>
                    <a:pt x="44" y="544"/>
                  </a:lnTo>
                  <a:lnTo>
                    <a:pt x="51" y="570"/>
                  </a:lnTo>
                  <a:lnTo>
                    <a:pt x="59" y="584"/>
                  </a:lnTo>
                  <a:lnTo>
                    <a:pt x="70" y="578"/>
                  </a:lnTo>
                  <a:lnTo>
                    <a:pt x="84" y="563"/>
                  </a:lnTo>
                  <a:lnTo>
                    <a:pt x="93" y="542"/>
                  </a:lnTo>
                  <a:lnTo>
                    <a:pt x="99" y="530"/>
                  </a:lnTo>
                  <a:lnTo>
                    <a:pt x="105" y="511"/>
                  </a:lnTo>
                  <a:lnTo>
                    <a:pt x="118" y="483"/>
                  </a:lnTo>
                  <a:lnTo>
                    <a:pt x="131" y="454"/>
                  </a:lnTo>
                  <a:lnTo>
                    <a:pt x="141" y="439"/>
                  </a:lnTo>
                  <a:lnTo>
                    <a:pt x="146" y="437"/>
                  </a:lnTo>
                  <a:lnTo>
                    <a:pt x="152" y="439"/>
                  </a:lnTo>
                  <a:lnTo>
                    <a:pt x="156" y="445"/>
                  </a:lnTo>
                  <a:lnTo>
                    <a:pt x="160" y="447"/>
                  </a:lnTo>
                  <a:lnTo>
                    <a:pt x="146" y="471"/>
                  </a:lnTo>
                  <a:lnTo>
                    <a:pt x="124" y="526"/>
                  </a:lnTo>
                  <a:lnTo>
                    <a:pt x="99" y="584"/>
                  </a:lnTo>
                  <a:lnTo>
                    <a:pt x="87" y="614"/>
                  </a:lnTo>
                  <a:lnTo>
                    <a:pt x="87" y="627"/>
                  </a:lnTo>
                  <a:lnTo>
                    <a:pt x="89" y="656"/>
                  </a:lnTo>
                  <a:lnTo>
                    <a:pt x="93" y="688"/>
                  </a:lnTo>
                  <a:lnTo>
                    <a:pt x="105" y="722"/>
                  </a:lnTo>
                  <a:lnTo>
                    <a:pt x="122" y="762"/>
                  </a:lnTo>
                  <a:lnTo>
                    <a:pt x="144" y="806"/>
                  </a:lnTo>
                  <a:lnTo>
                    <a:pt x="165" y="840"/>
                  </a:lnTo>
                  <a:lnTo>
                    <a:pt x="173" y="857"/>
                  </a:lnTo>
                  <a:lnTo>
                    <a:pt x="150" y="911"/>
                  </a:lnTo>
                  <a:lnTo>
                    <a:pt x="150" y="911"/>
                  </a:lnTo>
                  <a:close/>
                </a:path>
              </a:pathLst>
            </a:custGeom>
            <a:solidFill>
              <a:srgbClr val="FF99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2" name="Freeform 155"/>
            <p:cNvSpPr>
              <a:spLocks/>
            </p:cNvSpPr>
            <p:nvPr/>
          </p:nvSpPr>
          <p:spPr bwMode="auto">
            <a:xfrm>
              <a:off x="4243" y="2444"/>
              <a:ext cx="567" cy="1235"/>
            </a:xfrm>
            <a:custGeom>
              <a:avLst/>
              <a:gdLst>
                <a:gd name="T0" fmla="*/ 12 w 1135"/>
                <a:gd name="T1" fmla="*/ 2274 h 2470"/>
                <a:gd name="T2" fmla="*/ 6 w 1135"/>
                <a:gd name="T3" fmla="*/ 2031 h 2470"/>
                <a:gd name="T4" fmla="*/ 2 w 1135"/>
                <a:gd name="T5" fmla="*/ 1820 h 2470"/>
                <a:gd name="T6" fmla="*/ 23 w 1135"/>
                <a:gd name="T7" fmla="*/ 1480 h 2470"/>
                <a:gd name="T8" fmla="*/ 99 w 1135"/>
                <a:gd name="T9" fmla="*/ 1214 h 2470"/>
                <a:gd name="T10" fmla="*/ 198 w 1135"/>
                <a:gd name="T11" fmla="*/ 968 h 2470"/>
                <a:gd name="T12" fmla="*/ 333 w 1135"/>
                <a:gd name="T13" fmla="*/ 727 h 2470"/>
                <a:gd name="T14" fmla="*/ 409 w 1135"/>
                <a:gd name="T15" fmla="*/ 597 h 2470"/>
                <a:gd name="T16" fmla="*/ 510 w 1135"/>
                <a:gd name="T17" fmla="*/ 470 h 2470"/>
                <a:gd name="T18" fmla="*/ 609 w 1135"/>
                <a:gd name="T19" fmla="*/ 369 h 2470"/>
                <a:gd name="T20" fmla="*/ 696 w 1135"/>
                <a:gd name="T21" fmla="*/ 314 h 2470"/>
                <a:gd name="T22" fmla="*/ 782 w 1135"/>
                <a:gd name="T23" fmla="*/ 230 h 2470"/>
                <a:gd name="T24" fmla="*/ 951 w 1135"/>
                <a:gd name="T25" fmla="*/ 23 h 2470"/>
                <a:gd name="T26" fmla="*/ 1006 w 1135"/>
                <a:gd name="T27" fmla="*/ 8 h 2470"/>
                <a:gd name="T28" fmla="*/ 924 w 1135"/>
                <a:gd name="T29" fmla="*/ 118 h 2470"/>
                <a:gd name="T30" fmla="*/ 812 w 1135"/>
                <a:gd name="T31" fmla="*/ 246 h 2470"/>
                <a:gd name="T32" fmla="*/ 709 w 1135"/>
                <a:gd name="T33" fmla="*/ 350 h 2470"/>
                <a:gd name="T34" fmla="*/ 588 w 1135"/>
                <a:gd name="T35" fmla="*/ 453 h 2470"/>
                <a:gd name="T36" fmla="*/ 458 w 1135"/>
                <a:gd name="T37" fmla="*/ 609 h 2470"/>
                <a:gd name="T38" fmla="*/ 439 w 1135"/>
                <a:gd name="T39" fmla="*/ 668 h 2470"/>
                <a:gd name="T40" fmla="*/ 489 w 1135"/>
                <a:gd name="T41" fmla="*/ 662 h 2470"/>
                <a:gd name="T42" fmla="*/ 533 w 1135"/>
                <a:gd name="T43" fmla="*/ 656 h 2470"/>
                <a:gd name="T44" fmla="*/ 679 w 1135"/>
                <a:gd name="T45" fmla="*/ 679 h 2470"/>
                <a:gd name="T46" fmla="*/ 806 w 1135"/>
                <a:gd name="T47" fmla="*/ 672 h 2470"/>
                <a:gd name="T48" fmla="*/ 877 w 1135"/>
                <a:gd name="T49" fmla="*/ 664 h 2470"/>
                <a:gd name="T50" fmla="*/ 936 w 1135"/>
                <a:gd name="T51" fmla="*/ 687 h 2470"/>
                <a:gd name="T52" fmla="*/ 1103 w 1135"/>
                <a:gd name="T53" fmla="*/ 653 h 2470"/>
                <a:gd name="T54" fmla="*/ 1103 w 1135"/>
                <a:gd name="T55" fmla="*/ 670 h 2470"/>
                <a:gd name="T56" fmla="*/ 915 w 1135"/>
                <a:gd name="T57" fmla="*/ 727 h 2470"/>
                <a:gd name="T58" fmla="*/ 844 w 1135"/>
                <a:gd name="T59" fmla="*/ 698 h 2470"/>
                <a:gd name="T60" fmla="*/ 768 w 1135"/>
                <a:gd name="T61" fmla="*/ 706 h 2470"/>
                <a:gd name="T62" fmla="*/ 681 w 1135"/>
                <a:gd name="T63" fmla="*/ 713 h 2470"/>
                <a:gd name="T64" fmla="*/ 508 w 1135"/>
                <a:gd name="T65" fmla="*/ 691 h 2470"/>
                <a:gd name="T66" fmla="*/ 413 w 1135"/>
                <a:gd name="T67" fmla="*/ 727 h 2470"/>
                <a:gd name="T68" fmla="*/ 217 w 1135"/>
                <a:gd name="T69" fmla="*/ 1065 h 2470"/>
                <a:gd name="T70" fmla="*/ 109 w 1135"/>
                <a:gd name="T71" fmla="*/ 1328 h 2470"/>
                <a:gd name="T72" fmla="*/ 92 w 1135"/>
                <a:gd name="T73" fmla="*/ 1522 h 2470"/>
                <a:gd name="T74" fmla="*/ 93 w 1135"/>
                <a:gd name="T75" fmla="*/ 1755 h 2470"/>
                <a:gd name="T76" fmla="*/ 130 w 1135"/>
                <a:gd name="T77" fmla="*/ 2063 h 2470"/>
                <a:gd name="T78" fmla="*/ 211 w 1135"/>
                <a:gd name="T79" fmla="*/ 2434 h 2470"/>
                <a:gd name="T80" fmla="*/ 130 w 1135"/>
                <a:gd name="T81" fmla="*/ 2467 h 2470"/>
                <a:gd name="T82" fmla="*/ 46 w 1135"/>
                <a:gd name="T83" fmla="*/ 2463 h 2470"/>
                <a:gd name="T84" fmla="*/ 14 w 1135"/>
                <a:gd name="T85" fmla="*/ 2455 h 2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35" h="2470">
                  <a:moveTo>
                    <a:pt x="14" y="2455"/>
                  </a:moveTo>
                  <a:lnTo>
                    <a:pt x="10" y="2396"/>
                  </a:lnTo>
                  <a:lnTo>
                    <a:pt x="12" y="2274"/>
                  </a:lnTo>
                  <a:lnTo>
                    <a:pt x="14" y="2151"/>
                  </a:lnTo>
                  <a:lnTo>
                    <a:pt x="12" y="2082"/>
                  </a:lnTo>
                  <a:lnTo>
                    <a:pt x="6" y="2031"/>
                  </a:lnTo>
                  <a:lnTo>
                    <a:pt x="4" y="1949"/>
                  </a:lnTo>
                  <a:lnTo>
                    <a:pt x="0" y="1868"/>
                  </a:lnTo>
                  <a:lnTo>
                    <a:pt x="2" y="1820"/>
                  </a:lnTo>
                  <a:lnTo>
                    <a:pt x="4" y="1746"/>
                  </a:lnTo>
                  <a:lnTo>
                    <a:pt x="14" y="1613"/>
                  </a:lnTo>
                  <a:lnTo>
                    <a:pt x="23" y="1480"/>
                  </a:lnTo>
                  <a:lnTo>
                    <a:pt x="31" y="1406"/>
                  </a:lnTo>
                  <a:lnTo>
                    <a:pt x="54" y="1335"/>
                  </a:lnTo>
                  <a:lnTo>
                    <a:pt x="99" y="1214"/>
                  </a:lnTo>
                  <a:lnTo>
                    <a:pt x="145" y="1092"/>
                  </a:lnTo>
                  <a:lnTo>
                    <a:pt x="169" y="1025"/>
                  </a:lnTo>
                  <a:lnTo>
                    <a:pt x="198" y="968"/>
                  </a:lnTo>
                  <a:lnTo>
                    <a:pt x="253" y="866"/>
                  </a:lnTo>
                  <a:lnTo>
                    <a:pt x="308" y="769"/>
                  </a:lnTo>
                  <a:lnTo>
                    <a:pt x="333" y="727"/>
                  </a:lnTo>
                  <a:lnTo>
                    <a:pt x="346" y="702"/>
                  </a:lnTo>
                  <a:lnTo>
                    <a:pt x="379" y="651"/>
                  </a:lnTo>
                  <a:lnTo>
                    <a:pt x="409" y="597"/>
                  </a:lnTo>
                  <a:lnTo>
                    <a:pt x="426" y="569"/>
                  </a:lnTo>
                  <a:lnTo>
                    <a:pt x="453" y="535"/>
                  </a:lnTo>
                  <a:lnTo>
                    <a:pt x="510" y="470"/>
                  </a:lnTo>
                  <a:lnTo>
                    <a:pt x="567" y="407"/>
                  </a:lnTo>
                  <a:lnTo>
                    <a:pt x="593" y="381"/>
                  </a:lnTo>
                  <a:lnTo>
                    <a:pt x="609" y="369"/>
                  </a:lnTo>
                  <a:lnTo>
                    <a:pt x="643" y="350"/>
                  </a:lnTo>
                  <a:lnTo>
                    <a:pt x="677" y="327"/>
                  </a:lnTo>
                  <a:lnTo>
                    <a:pt x="696" y="314"/>
                  </a:lnTo>
                  <a:lnTo>
                    <a:pt x="706" y="305"/>
                  </a:lnTo>
                  <a:lnTo>
                    <a:pt x="736" y="280"/>
                  </a:lnTo>
                  <a:lnTo>
                    <a:pt x="782" y="230"/>
                  </a:lnTo>
                  <a:lnTo>
                    <a:pt x="852" y="149"/>
                  </a:lnTo>
                  <a:lnTo>
                    <a:pt x="917" y="67"/>
                  </a:lnTo>
                  <a:lnTo>
                    <a:pt x="951" y="23"/>
                  </a:lnTo>
                  <a:lnTo>
                    <a:pt x="968" y="4"/>
                  </a:lnTo>
                  <a:lnTo>
                    <a:pt x="972" y="0"/>
                  </a:lnTo>
                  <a:lnTo>
                    <a:pt x="1006" y="8"/>
                  </a:lnTo>
                  <a:lnTo>
                    <a:pt x="993" y="27"/>
                  </a:lnTo>
                  <a:lnTo>
                    <a:pt x="960" y="71"/>
                  </a:lnTo>
                  <a:lnTo>
                    <a:pt x="924" y="118"/>
                  </a:lnTo>
                  <a:lnTo>
                    <a:pt x="892" y="158"/>
                  </a:lnTo>
                  <a:lnTo>
                    <a:pt x="856" y="194"/>
                  </a:lnTo>
                  <a:lnTo>
                    <a:pt x="812" y="246"/>
                  </a:lnTo>
                  <a:lnTo>
                    <a:pt x="772" y="295"/>
                  </a:lnTo>
                  <a:lnTo>
                    <a:pt x="744" y="326"/>
                  </a:lnTo>
                  <a:lnTo>
                    <a:pt x="709" y="350"/>
                  </a:lnTo>
                  <a:lnTo>
                    <a:pt x="662" y="386"/>
                  </a:lnTo>
                  <a:lnTo>
                    <a:pt x="614" y="424"/>
                  </a:lnTo>
                  <a:lnTo>
                    <a:pt x="588" y="453"/>
                  </a:lnTo>
                  <a:lnTo>
                    <a:pt x="555" y="487"/>
                  </a:lnTo>
                  <a:lnTo>
                    <a:pt x="506" y="548"/>
                  </a:lnTo>
                  <a:lnTo>
                    <a:pt x="458" y="609"/>
                  </a:lnTo>
                  <a:lnTo>
                    <a:pt x="434" y="647"/>
                  </a:lnTo>
                  <a:lnTo>
                    <a:pt x="432" y="660"/>
                  </a:lnTo>
                  <a:lnTo>
                    <a:pt x="439" y="668"/>
                  </a:lnTo>
                  <a:lnTo>
                    <a:pt x="453" y="672"/>
                  </a:lnTo>
                  <a:lnTo>
                    <a:pt x="470" y="668"/>
                  </a:lnTo>
                  <a:lnTo>
                    <a:pt x="489" y="662"/>
                  </a:lnTo>
                  <a:lnTo>
                    <a:pt x="510" y="658"/>
                  </a:lnTo>
                  <a:lnTo>
                    <a:pt x="527" y="656"/>
                  </a:lnTo>
                  <a:lnTo>
                    <a:pt x="533" y="656"/>
                  </a:lnTo>
                  <a:lnTo>
                    <a:pt x="557" y="660"/>
                  </a:lnTo>
                  <a:lnTo>
                    <a:pt x="616" y="670"/>
                  </a:lnTo>
                  <a:lnTo>
                    <a:pt x="679" y="679"/>
                  </a:lnTo>
                  <a:lnTo>
                    <a:pt x="723" y="681"/>
                  </a:lnTo>
                  <a:lnTo>
                    <a:pt x="757" y="677"/>
                  </a:lnTo>
                  <a:lnTo>
                    <a:pt x="806" y="672"/>
                  </a:lnTo>
                  <a:lnTo>
                    <a:pt x="848" y="664"/>
                  </a:lnTo>
                  <a:lnTo>
                    <a:pt x="867" y="662"/>
                  </a:lnTo>
                  <a:lnTo>
                    <a:pt x="877" y="664"/>
                  </a:lnTo>
                  <a:lnTo>
                    <a:pt x="900" y="674"/>
                  </a:lnTo>
                  <a:lnTo>
                    <a:pt x="922" y="683"/>
                  </a:lnTo>
                  <a:lnTo>
                    <a:pt x="936" y="687"/>
                  </a:lnTo>
                  <a:lnTo>
                    <a:pt x="970" y="679"/>
                  </a:lnTo>
                  <a:lnTo>
                    <a:pt x="1038" y="666"/>
                  </a:lnTo>
                  <a:lnTo>
                    <a:pt x="1103" y="653"/>
                  </a:lnTo>
                  <a:lnTo>
                    <a:pt x="1133" y="647"/>
                  </a:lnTo>
                  <a:lnTo>
                    <a:pt x="1135" y="662"/>
                  </a:lnTo>
                  <a:lnTo>
                    <a:pt x="1103" y="670"/>
                  </a:lnTo>
                  <a:lnTo>
                    <a:pt x="1033" y="689"/>
                  </a:lnTo>
                  <a:lnTo>
                    <a:pt x="958" y="712"/>
                  </a:lnTo>
                  <a:lnTo>
                    <a:pt x="915" y="727"/>
                  </a:lnTo>
                  <a:lnTo>
                    <a:pt x="894" y="725"/>
                  </a:lnTo>
                  <a:lnTo>
                    <a:pt x="867" y="713"/>
                  </a:lnTo>
                  <a:lnTo>
                    <a:pt x="844" y="698"/>
                  </a:lnTo>
                  <a:lnTo>
                    <a:pt x="827" y="691"/>
                  </a:lnTo>
                  <a:lnTo>
                    <a:pt x="801" y="696"/>
                  </a:lnTo>
                  <a:lnTo>
                    <a:pt x="768" y="706"/>
                  </a:lnTo>
                  <a:lnTo>
                    <a:pt x="734" y="713"/>
                  </a:lnTo>
                  <a:lnTo>
                    <a:pt x="715" y="719"/>
                  </a:lnTo>
                  <a:lnTo>
                    <a:pt x="681" y="713"/>
                  </a:lnTo>
                  <a:lnTo>
                    <a:pt x="618" y="706"/>
                  </a:lnTo>
                  <a:lnTo>
                    <a:pt x="552" y="696"/>
                  </a:lnTo>
                  <a:lnTo>
                    <a:pt x="508" y="691"/>
                  </a:lnTo>
                  <a:lnTo>
                    <a:pt x="479" y="694"/>
                  </a:lnTo>
                  <a:lnTo>
                    <a:pt x="443" y="710"/>
                  </a:lnTo>
                  <a:lnTo>
                    <a:pt x="413" y="727"/>
                  </a:lnTo>
                  <a:lnTo>
                    <a:pt x="400" y="736"/>
                  </a:lnTo>
                  <a:lnTo>
                    <a:pt x="238" y="1020"/>
                  </a:lnTo>
                  <a:lnTo>
                    <a:pt x="217" y="1065"/>
                  </a:lnTo>
                  <a:lnTo>
                    <a:pt x="175" y="1168"/>
                  </a:lnTo>
                  <a:lnTo>
                    <a:pt x="130" y="1272"/>
                  </a:lnTo>
                  <a:lnTo>
                    <a:pt x="109" y="1328"/>
                  </a:lnTo>
                  <a:lnTo>
                    <a:pt x="105" y="1369"/>
                  </a:lnTo>
                  <a:lnTo>
                    <a:pt x="97" y="1447"/>
                  </a:lnTo>
                  <a:lnTo>
                    <a:pt x="92" y="1522"/>
                  </a:lnTo>
                  <a:lnTo>
                    <a:pt x="88" y="1560"/>
                  </a:lnTo>
                  <a:lnTo>
                    <a:pt x="90" y="1620"/>
                  </a:lnTo>
                  <a:lnTo>
                    <a:pt x="93" y="1755"/>
                  </a:lnTo>
                  <a:lnTo>
                    <a:pt x="97" y="1894"/>
                  </a:lnTo>
                  <a:lnTo>
                    <a:pt x="105" y="1976"/>
                  </a:lnTo>
                  <a:lnTo>
                    <a:pt x="130" y="2063"/>
                  </a:lnTo>
                  <a:lnTo>
                    <a:pt x="171" y="2217"/>
                  </a:lnTo>
                  <a:lnTo>
                    <a:pt x="206" y="2364"/>
                  </a:lnTo>
                  <a:lnTo>
                    <a:pt x="211" y="2434"/>
                  </a:lnTo>
                  <a:lnTo>
                    <a:pt x="190" y="2446"/>
                  </a:lnTo>
                  <a:lnTo>
                    <a:pt x="162" y="2457"/>
                  </a:lnTo>
                  <a:lnTo>
                    <a:pt x="130" y="2467"/>
                  </a:lnTo>
                  <a:lnTo>
                    <a:pt x="101" y="2470"/>
                  </a:lnTo>
                  <a:lnTo>
                    <a:pt x="73" y="2468"/>
                  </a:lnTo>
                  <a:lnTo>
                    <a:pt x="46" y="2463"/>
                  </a:lnTo>
                  <a:lnTo>
                    <a:pt x="21" y="2457"/>
                  </a:lnTo>
                  <a:lnTo>
                    <a:pt x="14" y="2455"/>
                  </a:lnTo>
                  <a:lnTo>
                    <a:pt x="14" y="2455"/>
                  </a:lnTo>
                  <a:close/>
                </a:path>
              </a:pathLst>
            </a:custGeom>
            <a:solidFill>
              <a:srgbClr val="FF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3" name="Freeform 156"/>
            <p:cNvSpPr>
              <a:spLocks/>
            </p:cNvSpPr>
            <p:nvPr/>
          </p:nvSpPr>
          <p:spPr bwMode="auto">
            <a:xfrm>
              <a:off x="4577" y="2702"/>
              <a:ext cx="71" cy="69"/>
            </a:xfrm>
            <a:custGeom>
              <a:avLst/>
              <a:gdLst>
                <a:gd name="T0" fmla="*/ 31 w 141"/>
                <a:gd name="T1" fmla="*/ 139 h 139"/>
                <a:gd name="T2" fmla="*/ 23 w 141"/>
                <a:gd name="T3" fmla="*/ 135 h 139"/>
                <a:gd name="T4" fmla="*/ 12 w 141"/>
                <a:gd name="T5" fmla="*/ 127 h 139"/>
                <a:gd name="T6" fmla="*/ 2 w 141"/>
                <a:gd name="T7" fmla="*/ 116 h 139"/>
                <a:gd name="T8" fmla="*/ 0 w 141"/>
                <a:gd name="T9" fmla="*/ 104 h 139"/>
                <a:gd name="T10" fmla="*/ 2 w 141"/>
                <a:gd name="T11" fmla="*/ 87 h 139"/>
                <a:gd name="T12" fmla="*/ 12 w 141"/>
                <a:gd name="T13" fmla="*/ 70 h 139"/>
                <a:gd name="T14" fmla="*/ 23 w 141"/>
                <a:gd name="T15" fmla="*/ 55 h 139"/>
                <a:gd name="T16" fmla="*/ 35 w 141"/>
                <a:gd name="T17" fmla="*/ 45 h 139"/>
                <a:gd name="T18" fmla="*/ 48 w 141"/>
                <a:gd name="T19" fmla="*/ 38 h 139"/>
                <a:gd name="T20" fmla="*/ 65 w 141"/>
                <a:gd name="T21" fmla="*/ 30 h 139"/>
                <a:gd name="T22" fmla="*/ 78 w 141"/>
                <a:gd name="T23" fmla="*/ 23 h 139"/>
                <a:gd name="T24" fmla="*/ 86 w 141"/>
                <a:gd name="T25" fmla="*/ 19 h 139"/>
                <a:gd name="T26" fmla="*/ 90 w 141"/>
                <a:gd name="T27" fmla="*/ 13 h 139"/>
                <a:gd name="T28" fmla="*/ 97 w 141"/>
                <a:gd name="T29" fmla="*/ 7 h 139"/>
                <a:gd name="T30" fmla="*/ 105 w 141"/>
                <a:gd name="T31" fmla="*/ 2 h 139"/>
                <a:gd name="T32" fmla="*/ 109 w 141"/>
                <a:gd name="T33" fmla="*/ 0 h 139"/>
                <a:gd name="T34" fmla="*/ 115 w 141"/>
                <a:gd name="T35" fmla="*/ 5 h 139"/>
                <a:gd name="T36" fmla="*/ 126 w 141"/>
                <a:gd name="T37" fmla="*/ 23 h 139"/>
                <a:gd name="T38" fmla="*/ 135 w 141"/>
                <a:gd name="T39" fmla="*/ 42 h 139"/>
                <a:gd name="T40" fmla="*/ 141 w 141"/>
                <a:gd name="T41" fmla="*/ 64 h 139"/>
                <a:gd name="T42" fmla="*/ 137 w 141"/>
                <a:gd name="T43" fmla="*/ 81 h 139"/>
                <a:gd name="T44" fmla="*/ 132 w 141"/>
                <a:gd name="T45" fmla="*/ 100 h 139"/>
                <a:gd name="T46" fmla="*/ 120 w 141"/>
                <a:gd name="T47" fmla="*/ 118 h 139"/>
                <a:gd name="T48" fmla="*/ 107 w 141"/>
                <a:gd name="T49" fmla="*/ 131 h 139"/>
                <a:gd name="T50" fmla="*/ 84 w 141"/>
                <a:gd name="T51" fmla="*/ 137 h 139"/>
                <a:gd name="T52" fmla="*/ 58 w 141"/>
                <a:gd name="T53" fmla="*/ 139 h 139"/>
                <a:gd name="T54" fmla="*/ 39 w 141"/>
                <a:gd name="T55" fmla="*/ 139 h 139"/>
                <a:gd name="T56" fmla="*/ 31 w 141"/>
                <a:gd name="T57" fmla="*/ 139 h 139"/>
                <a:gd name="T58" fmla="*/ 31 w 141"/>
                <a:gd name="T59" fmla="*/ 13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41" h="139">
                  <a:moveTo>
                    <a:pt x="31" y="139"/>
                  </a:moveTo>
                  <a:lnTo>
                    <a:pt x="23" y="135"/>
                  </a:lnTo>
                  <a:lnTo>
                    <a:pt x="12" y="127"/>
                  </a:lnTo>
                  <a:lnTo>
                    <a:pt x="2" y="116"/>
                  </a:lnTo>
                  <a:lnTo>
                    <a:pt x="0" y="104"/>
                  </a:lnTo>
                  <a:lnTo>
                    <a:pt x="2" y="87"/>
                  </a:lnTo>
                  <a:lnTo>
                    <a:pt x="12" y="70"/>
                  </a:lnTo>
                  <a:lnTo>
                    <a:pt x="23" y="55"/>
                  </a:lnTo>
                  <a:lnTo>
                    <a:pt x="35" y="45"/>
                  </a:lnTo>
                  <a:lnTo>
                    <a:pt x="48" y="38"/>
                  </a:lnTo>
                  <a:lnTo>
                    <a:pt x="65" y="30"/>
                  </a:lnTo>
                  <a:lnTo>
                    <a:pt x="78" y="23"/>
                  </a:lnTo>
                  <a:lnTo>
                    <a:pt x="86" y="19"/>
                  </a:lnTo>
                  <a:lnTo>
                    <a:pt x="90" y="13"/>
                  </a:lnTo>
                  <a:lnTo>
                    <a:pt x="97" y="7"/>
                  </a:lnTo>
                  <a:lnTo>
                    <a:pt x="105" y="2"/>
                  </a:lnTo>
                  <a:lnTo>
                    <a:pt x="109" y="0"/>
                  </a:lnTo>
                  <a:lnTo>
                    <a:pt x="115" y="5"/>
                  </a:lnTo>
                  <a:lnTo>
                    <a:pt x="126" y="23"/>
                  </a:lnTo>
                  <a:lnTo>
                    <a:pt x="135" y="42"/>
                  </a:lnTo>
                  <a:lnTo>
                    <a:pt x="141" y="64"/>
                  </a:lnTo>
                  <a:lnTo>
                    <a:pt x="137" y="81"/>
                  </a:lnTo>
                  <a:lnTo>
                    <a:pt x="132" y="100"/>
                  </a:lnTo>
                  <a:lnTo>
                    <a:pt x="120" y="118"/>
                  </a:lnTo>
                  <a:lnTo>
                    <a:pt x="107" y="131"/>
                  </a:lnTo>
                  <a:lnTo>
                    <a:pt x="84" y="137"/>
                  </a:lnTo>
                  <a:lnTo>
                    <a:pt x="58" y="139"/>
                  </a:lnTo>
                  <a:lnTo>
                    <a:pt x="39" y="139"/>
                  </a:lnTo>
                  <a:lnTo>
                    <a:pt x="31" y="139"/>
                  </a:lnTo>
                  <a:lnTo>
                    <a:pt x="31" y="139"/>
                  </a:lnTo>
                  <a:close/>
                </a:path>
              </a:pathLst>
            </a:custGeom>
            <a:solidFill>
              <a:srgbClr val="FFF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4" name="Freeform 157"/>
            <p:cNvSpPr>
              <a:spLocks/>
            </p:cNvSpPr>
            <p:nvPr/>
          </p:nvSpPr>
          <p:spPr bwMode="auto">
            <a:xfrm>
              <a:off x="5077" y="2623"/>
              <a:ext cx="75" cy="92"/>
            </a:xfrm>
            <a:custGeom>
              <a:avLst/>
              <a:gdLst>
                <a:gd name="T0" fmla="*/ 14 w 151"/>
                <a:gd name="T1" fmla="*/ 2 h 184"/>
                <a:gd name="T2" fmla="*/ 14 w 151"/>
                <a:gd name="T3" fmla="*/ 11 h 184"/>
                <a:gd name="T4" fmla="*/ 10 w 151"/>
                <a:gd name="T5" fmla="*/ 34 h 184"/>
                <a:gd name="T6" fmla="*/ 6 w 151"/>
                <a:gd name="T7" fmla="*/ 59 h 184"/>
                <a:gd name="T8" fmla="*/ 4 w 151"/>
                <a:gd name="T9" fmla="*/ 80 h 184"/>
                <a:gd name="T10" fmla="*/ 0 w 151"/>
                <a:gd name="T11" fmla="*/ 95 h 184"/>
                <a:gd name="T12" fmla="*/ 4 w 151"/>
                <a:gd name="T13" fmla="*/ 112 h 184"/>
                <a:gd name="T14" fmla="*/ 10 w 151"/>
                <a:gd name="T15" fmla="*/ 127 h 184"/>
                <a:gd name="T16" fmla="*/ 23 w 151"/>
                <a:gd name="T17" fmla="*/ 141 h 184"/>
                <a:gd name="T18" fmla="*/ 50 w 151"/>
                <a:gd name="T19" fmla="*/ 154 h 184"/>
                <a:gd name="T20" fmla="*/ 88 w 151"/>
                <a:gd name="T21" fmla="*/ 169 h 184"/>
                <a:gd name="T22" fmla="*/ 120 w 151"/>
                <a:gd name="T23" fmla="*/ 181 h 184"/>
                <a:gd name="T24" fmla="*/ 135 w 151"/>
                <a:gd name="T25" fmla="*/ 184 h 184"/>
                <a:gd name="T26" fmla="*/ 137 w 151"/>
                <a:gd name="T27" fmla="*/ 179 h 184"/>
                <a:gd name="T28" fmla="*/ 143 w 151"/>
                <a:gd name="T29" fmla="*/ 165 h 184"/>
                <a:gd name="T30" fmla="*/ 147 w 151"/>
                <a:gd name="T31" fmla="*/ 148 h 184"/>
                <a:gd name="T32" fmla="*/ 151 w 151"/>
                <a:gd name="T33" fmla="*/ 133 h 184"/>
                <a:gd name="T34" fmla="*/ 147 w 151"/>
                <a:gd name="T35" fmla="*/ 110 h 184"/>
                <a:gd name="T36" fmla="*/ 137 w 151"/>
                <a:gd name="T37" fmla="*/ 82 h 184"/>
                <a:gd name="T38" fmla="*/ 126 w 151"/>
                <a:gd name="T39" fmla="*/ 53 h 184"/>
                <a:gd name="T40" fmla="*/ 107 w 151"/>
                <a:gd name="T41" fmla="*/ 32 h 184"/>
                <a:gd name="T42" fmla="*/ 86 w 151"/>
                <a:gd name="T43" fmla="*/ 21 h 184"/>
                <a:gd name="T44" fmla="*/ 65 w 151"/>
                <a:gd name="T45" fmla="*/ 11 h 184"/>
                <a:gd name="T46" fmla="*/ 46 w 151"/>
                <a:gd name="T47" fmla="*/ 6 h 184"/>
                <a:gd name="T48" fmla="*/ 37 w 151"/>
                <a:gd name="T49" fmla="*/ 2 h 184"/>
                <a:gd name="T50" fmla="*/ 27 w 151"/>
                <a:gd name="T51" fmla="*/ 0 h 184"/>
                <a:gd name="T52" fmla="*/ 21 w 151"/>
                <a:gd name="T53" fmla="*/ 0 h 184"/>
                <a:gd name="T54" fmla="*/ 16 w 151"/>
                <a:gd name="T55" fmla="*/ 0 h 184"/>
                <a:gd name="T56" fmla="*/ 14 w 151"/>
                <a:gd name="T57" fmla="*/ 2 h 184"/>
                <a:gd name="T58" fmla="*/ 14 w 151"/>
                <a:gd name="T59" fmla="*/ 2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1" h="184">
                  <a:moveTo>
                    <a:pt x="14" y="2"/>
                  </a:moveTo>
                  <a:lnTo>
                    <a:pt x="14" y="11"/>
                  </a:lnTo>
                  <a:lnTo>
                    <a:pt x="10" y="34"/>
                  </a:lnTo>
                  <a:lnTo>
                    <a:pt x="6" y="59"/>
                  </a:lnTo>
                  <a:lnTo>
                    <a:pt x="4" y="80"/>
                  </a:lnTo>
                  <a:lnTo>
                    <a:pt x="0" y="95"/>
                  </a:lnTo>
                  <a:lnTo>
                    <a:pt x="4" y="112"/>
                  </a:lnTo>
                  <a:lnTo>
                    <a:pt x="10" y="127"/>
                  </a:lnTo>
                  <a:lnTo>
                    <a:pt x="23" y="141"/>
                  </a:lnTo>
                  <a:lnTo>
                    <a:pt x="50" y="154"/>
                  </a:lnTo>
                  <a:lnTo>
                    <a:pt x="88" y="169"/>
                  </a:lnTo>
                  <a:lnTo>
                    <a:pt x="120" y="181"/>
                  </a:lnTo>
                  <a:lnTo>
                    <a:pt x="135" y="184"/>
                  </a:lnTo>
                  <a:lnTo>
                    <a:pt x="137" y="179"/>
                  </a:lnTo>
                  <a:lnTo>
                    <a:pt x="143" y="165"/>
                  </a:lnTo>
                  <a:lnTo>
                    <a:pt x="147" y="148"/>
                  </a:lnTo>
                  <a:lnTo>
                    <a:pt x="151" y="133"/>
                  </a:lnTo>
                  <a:lnTo>
                    <a:pt x="147" y="110"/>
                  </a:lnTo>
                  <a:lnTo>
                    <a:pt x="137" y="82"/>
                  </a:lnTo>
                  <a:lnTo>
                    <a:pt x="126" y="53"/>
                  </a:lnTo>
                  <a:lnTo>
                    <a:pt x="107" y="32"/>
                  </a:lnTo>
                  <a:lnTo>
                    <a:pt x="86" y="21"/>
                  </a:lnTo>
                  <a:lnTo>
                    <a:pt x="65" y="11"/>
                  </a:lnTo>
                  <a:lnTo>
                    <a:pt x="46" y="6"/>
                  </a:lnTo>
                  <a:lnTo>
                    <a:pt x="37" y="2"/>
                  </a:lnTo>
                  <a:lnTo>
                    <a:pt x="27" y="0"/>
                  </a:lnTo>
                  <a:lnTo>
                    <a:pt x="21" y="0"/>
                  </a:lnTo>
                  <a:lnTo>
                    <a:pt x="16" y="0"/>
                  </a:lnTo>
                  <a:lnTo>
                    <a:pt x="14" y="2"/>
                  </a:lnTo>
                  <a:lnTo>
                    <a:pt x="14" y="2"/>
                  </a:lnTo>
                  <a:close/>
                </a:path>
              </a:pathLst>
            </a:custGeom>
            <a:solidFill>
              <a:srgbClr val="F0FF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5" name="Freeform 158"/>
            <p:cNvSpPr>
              <a:spLocks/>
            </p:cNvSpPr>
            <p:nvPr/>
          </p:nvSpPr>
          <p:spPr bwMode="auto">
            <a:xfrm>
              <a:off x="5012" y="3191"/>
              <a:ext cx="113" cy="65"/>
            </a:xfrm>
            <a:custGeom>
              <a:avLst/>
              <a:gdLst>
                <a:gd name="T0" fmla="*/ 0 w 227"/>
                <a:gd name="T1" fmla="*/ 59 h 129"/>
                <a:gd name="T2" fmla="*/ 8 w 227"/>
                <a:gd name="T3" fmla="*/ 46 h 129"/>
                <a:gd name="T4" fmla="*/ 23 w 227"/>
                <a:gd name="T5" fmla="*/ 28 h 129"/>
                <a:gd name="T6" fmla="*/ 44 w 227"/>
                <a:gd name="T7" fmla="*/ 11 h 129"/>
                <a:gd name="T8" fmla="*/ 69 w 227"/>
                <a:gd name="T9" fmla="*/ 2 h 129"/>
                <a:gd name="T10" fmla="*/ 92 w 227"/>
                <a:gd name="T11" fmla="*/ 0 h 129"/>
                <a:gd name="T12" fmla="*/ 114 w 227"/>
                <a:gd name="T13" fmla="*/ 0 h 129"/>
                <a:gd name="T14" fmla="*/ 133 w 227"/>
                <a:gd name="T15" fmla="*/ 4 h 129"/>
                <a:gd name="T16" fmla="*/ 147 w 227"/>
                <a:gd name="T17" fmla="*/ 11 h 129"/>
                <a:gd name="T18" fmla="*/ 156 w 227"/>
                <a:gd name="T19" fmla="*/ 17 h 129"/>
                <a:gd name="T20" fmla="*/ 171 w 227"/>
                <a:gd name="T21" fmla="*/ 21 h 129"/>
                <a:gd name="T22" fmla="*/ 187 w 227"/>
                <a:gd name="T23" fmla="*/ 27 h 129"/>
                <a:gd name="T24" fmla="*/ 198 w 227"/>
                <a:gd name="T25" fmla="*/ 27 h 129"/>
                <a:gd name="T26" fmla="*/ 206 w 227"/>
                <a:gd name="T27" fmla="*/ 27 h 129"/>
                <a:gd name="T28" fmla="*/ 215 w 227"/>
                <a:gd name="T29" fmla="*/ 27 h 129"/>
                <a:gd name="T30" fmla="*/ 223 w 227"/>
                <a:gd name="T31" fmla="*/ 27 h 129"/>
                <a:gd name="T32" fmla="*/ 227 w 227"/>
                <a:gd name="T33" fmla="*/ 27 h 129"/>
                <a:gd name="T34" fmla="*/ 221 w 227"/>
                <a:gd name="T35" fmla="*/ 40 h 129"/>
                <a:gd name="T36" fmla="*/ 206 w 227"/>
                <a:gd name="T37" fmla="*/ 68 h 129"/>
                <a:gd name="T38" fmla="*/ 181 w 227"/>
                <a:gd name="T39" fmla="*/ 99 h 129"/>
                <a:gd name="T40" fmla="*/ 149 w 227"/>
                <a:gd name="T41" fmla="*/ 120 h 129"/>
                <a:gd name="T42" fmla="*/ 114 w 227"/>
                <a:gd name="T43" fmla="*/ 125 h 129"/>
                <a:gd name="T44" fmla="*/ 90 w 227"/>
                <a:gd name="T45" fmla="*/ 129 h 129"/>
                <a:gd name="T46" fmla="*/ 71 w 227"/>
                <a:gd name="T47" fmla="*/ 127 h 129"/>
                <a:gd name="T48" fmla="*/ 55 w 227"/>
                <a:gd name="T49" fmla="*/ 124 h 129"/>
                <a:gd name="T50" fmla="*/ 36 w 227"/>
                <a:gd name="T51" fmla="*/ 108 h 129"/>
                <a:gd name="T52" fmla="*/ 19 w 227"/>
                <a:gd name="T53" fmla="*/ 87 h 129"/>
                <a:gd name="T54" fmla="*/ 6 w 227"/>
                <a:gd name="T55" fmla="*/ 68 h 129"/>
                <a:gd name="T56" fmla="*/ 0 w 227"/>
                <a:gd name="T57" fmla="*/ 59 h 129"/>
                <a:gd name="T58" fmla="*/ 0 w 227"/>
                <a:gd name="T59" fmla="*/ 5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27" h="129">
                  <a:moveTo>
                    <a:pt x="0" y="59"/>
                  </a:moveTo>
                  <a:lnTo>
                    <a:pt x="8" y="46"/>
                  </a:lnTo>
                  <a:lnTo>
                    <a:pt x="23" y="28"/>
                  </a:lnTo>
                  <a:lnTo>
                    <a:pt x="44" y="11"/>
                  </a:lnTo>
                  <a:lnTo>
                    <a:pt x="69" y="2"/>
                  </a:lnTo>
                  <a:lnTo>
                    <a:pt x="92" y="0"/>
                  </a:lnTo>
                  <a:lnTo>
                    <a:pt x="114" y="0"/>
                  </a:lnTo>
                  <a:lnTo>
                    <a:pt x="133" y="4"/>
                  </a:lnTo>
                  <a:lnTo>
                    <a:pt x="147" y="11"/>
                  </a:lnTo>
                  <a:lnTo>
                    <a:pt x="156" y="17"/>
                  </a:lnTo>
                  <a:lnTo>
                    <a:pt x="171" y="21"/>
                  </a:lnTo>
                  <a:lnTo>
                    <a:pt x="187" y="27"/>
                  </a:lnTo>
                  <a:lnTo>
                    <a:pt x="198" y="27"/>
                  </a:lnTo>
                  <a:lnTo>
                    <a:pt x="206" y="27"/>
                  </a:lnTo>
                  <a:lnTo>
                    <a:pt x="215" y="27"/>
                  </a:lnTo>
                  <a:lnTo>
                    <a:pt x="223" y="27"/>
                  </a:lnTo>
                  <a:lnTo>
                    <a:pt x="227" y="27"/>
                  </a:lnTo>
                  <a:lnTo>
                    <a:pt x="221" y="40"/>
                  </a:lnTo>
                  <a:lnTo>
                    <a:pt x="206" y="68"/>
                  </a:lnTo>
                  <a:lnTo>
                    <a:pt x="181" y="99"/>
                  </a:lnTo>
                  <a:lnTo>
                    <a:pt x="149" y="120"/>
                  </a:lnTo>
                  <a:lnTo>
                    <a:pt x="114" y="125"/>
                  </a:lnTo>
                  <a:lnTo>
                    <a:pt x="90" y="129"/>
                  </a:lnTo>
                  <a:lnTo>
                    <a:pt x="71" y="127"/>
                  </a:lnTo>
                  <a:lnTo>
                    <a:pt x="55" y="124"/>
                  </a:lnTo>
                  <a:lnTo>
                    <a:pt x="36" y="108"/>
                  </a:lnTo>
                  <a:lnTo>
                    <a:pt x="19" y="87"/>
                  </a:lnTo>
                  <a:lnTo>
                    <a:pt x="6" y="68"/>
                  </a:lnTo>
                  <a:lnTo>
                    <a:pt x="0" y="59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FF66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6" name="Freeform 159"/>
            <p:cNvSpPr>
              <a:spLocks/>
            </p:cNvSpPr>
            <p:nvPr/>
          </p:nvSpPr>
          <p:spPr bwMode="auto">
            <a:xfrm>
              <a:off x="4885" y="2991"/>
              <a:ext cx="110" cy="65"/>
            </a:xfrm>
            <a:custGeom>
              <a:avLst/>
              <a:gdLst>
                <a:gd name="T0" fmla="*/ 0 w 221"/>
                <a:gd name="T1" fmla="*/ 72 h 131"/>
                <a:gd name="T2" fmla="*/ 8 w 221"/>
                <a:gd name="T3" fmla="*/ 59 h 131"/>
                <a:gd name="T4" fmla="*/ 23 w 221"/>
                <a:gd name="T5" fmla="*/ 38 h 131"/>
                <a:gd name="T6" fmla="*/ 48 w 221"/>
                <a:gd name="T7" fmla="*/ 15 h 131"/>
                <a:gd name="T8" fmla="*/ 82 w 221"/>
                <a:gd name="T9" fmla="*/ 2 h 131"/>
                <a:gd name="T10" fmla="*/ 116 w 221"/>
                <a:gd name="T11" fmla="*/ 0 h 131"/>
                <a:gd name="T12" fmla="*/ 139 w 221"/>
                <a:gd name="T13" fmla="*/ 4 h 131"/>
                <a:gd name="T14" fmla="*/ 154 w 221"/>
                <a:gd name="T15" fmla="*/ 9 h 131"/>
                <a:gd name="T16" fmla="*/ 162 w 221"/>
                <a:gd name="T17" fmla="*/ 13 h 131"/>
                <a:gd name="T18" fmla="*/ 173 w 221"/>
                <a:gd name="T19" fmla="*/ 23 h 131"/>
                <a:gd name="T20" fmla="*/ 192 w 221"/>
                <a:gd name="T21" fmla="*/ 40 h 131"/>
                <a:gd name="T22" fmla="*/ 211 w 221"/>
                <a:gd name="T23" fmla="*/ 57 h 131"/>
                <a:gd name="T24" fmla="*/ 221 w 221"/>
                <a:gd name="T25" fmla="*/ 64 h 131"/>
                <a:gd name="T26" fmla="*/ 211 w 221"/>
                <a:gd name="T27" fmla="*/ 72 h 131"/>
                <a:gd name="T28" fmla="*/ 191 w 221"/>
                <a:gd name="T29" fmla="*/ 95 h 131"/>
                <a:gd name="T30" fmla="*/ 160 w 221"/>
                <a:gd name="T31" fmla="*/ 116 h 131"/>
                <a:gd name="T32" fmla="*/ 128 w 221"/>
                <a:gd name="T33" fmla="*/ 129 h 131"/>
                <a:gd name="T34" fmla="*/ 99 w 221"/>
                <a:gd name="T35" fmla="*/ 131 h 131"/>
                <a:gd name="T36" fmla="*/ 77 w 221"/>
                <a:gd name="T37" fmla="*/ 127 h 131"/>
                <a:gd name="T38" fmla="*/ 59 w 221"/>
                <a:gd name="T39" fmla="*/ 121 h 131"/>
                <a:gd name="T40" fmla="*/ 48 w 221"/>
                <a:gd name="T41" fmla="*/ 116 h 131"/>
                <a:gd name="T42" fmla="*/ 33 w 221"/>
                <a:gd name="T43" fmla="*/ 106 h 131"/>
                <a:gd name="T44" fmla="*/ 18 w 221"/>
                <a:gd name="T45" fmla="*/ 91 h 131"/>
                <a:gd name="T46" fmla="*/ 6 w 221"/>
                <a:gd name="T47" fmla="*/ 78 h 131"/>
                <a:gd name="T48" fmla="*/ 0 w 221"/>
                <a:gd name="T49" fmla="*/ 72 h 131"/>
                <a:gd name="T50" fmla="*/ 0 w 221"/>
                <a:gd name="T51" fmla="*/ 72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21" h="131">
                  <a:moveTo>
                    <a:pt x="0" y="72"/>
                  </a:moveTo>
                  <a:lnTo>
                    <a:pt x="8" y="59"/>
                  </a:lnTo>
                  <a:lnTo>
                    <a:pt x="23" y="38"/>
                  </a:lnTo>
                  <a:lnTo>
                    <a:pt x="48" y="15"/>
                  </a:lnTo>
                  <a:lnTo>
                    <a:pt x="82" y="2"/>
                  </a:lnTo>
                  <a:lnTo>
                    <a:pt x="116" y="0"/>
                  </a:lnTo>
                  <a:lnTo>
                    <a:pt x="139" y="4"/>
                  </a:lnTo>
                  <a:lnTo>
                    <a:pt x="154" y="9"/>
                  </a:lnTo>
                  <a:lnTo>
                    <a:pt x="162" y="13"/>
                  </a:lnTo>
                  <a:lnTo>
                    <a:pt x="173" y="23"/>
                  </a:lnTo>
                  <a:lnTo>
                    <a:pt x="192" y="40"/>
                  </a:lnTo>
                  <a:lnTo>
                    <a:pt x="211" y="57"/>
                  </a:lnTo>
                  <a:lnTo>
                    <a:pt x="221" y="64"/>
                  </a:lnTo>
                  <a:lnTo>
                    <a:pt x="211" y="72"/>
                  </a:lnTo>
                  <a:lnTo>
                    <a:pt x="191" y="95"/>
                  </a:lnTo>
                  <a:lnTo>
                    <a:pt x="160" y="116"/>
                  </a:lnTo>
                  <a:lnTo>
                    <a:pt x="128" y="129"/>
                  </a:lnTo>
                  <a:lnTo>
                    <a:pt x="99" y="131"/>
                  </a:lnTo>
                  <a:lnTo>
                    <a:pt x="77" y="127"/>
                  </a:lnTo>
                  <a:lnTo>
                    <a:pt x="59" y="121"/>
                  </a:lnTo>
                  <a:lnTo>
                    <a:pt x="48" y="116"/>
                  </a:lnTo>
                  <a:lnTo>
                    <a:pt x="33" y="106"/>
                  </a:lnTo>
                  <a:lnTo>
                    <a:pt x="18" y="91"/>
                  </a:lnTo>
                  <a:lnTo>
                    <a:pt x="6" y="78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F0FF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7" name="Freeform 160"/>
            <p:cNvSpPr>
              <a:spLocks/>
            </p:cNvSpPr>
            <p:nvPr/>
          </p:nvSpPr>
          <p:spPr bwMode="auto">
            <a:xfrm>
              <a:off x="4356" y="2541"/>
              <a:ext cx="74" cy="78"/>
            </a:xfrm>
            <a:custGeom>
              <a:avLst/>
              <a:gdLst>
                <a:gd name="T0" fmla="*/ 15 w 148"/>
                <a:gd name="T1" fmla="*/ 151 h 156"/>
                <a:gd name="T2" fmla="*/ 9 w 148"/>
                <a:gd name="T3" fmla="*/ 143 h 156"/>
                <a:gd name="T4" fmla="*/ 1 w 148"/>
                <a:gd name="T5" fmla="*/ 132 h 156"/>
                <a:gd name="T6" fmla="*/ 0 w 148"/>
                <a:gd name="T7" fmla="*/ 114 h 156"/>
                <a:gd name="T8" fmla="*/ 1 w 148"/>
                <a:gd name="T9" fmla="*/ 99 h 156"/>
                <a:gd name="T10" fmla="*/ 5 w 148"/>
                <a:gd name="T11" fmla="*/ 80 h 156"/>
                <a:gd name="T12" fmla="*/ 17 w 148"/>
                <a:gd name="T13" fmla="*/ 61 h 156"/>
                <a:gd name="T14" fmla="*/ 32 w 148"/>
                <a:gd name="T15" fmla="*/ 44 h 156"/>
                <a:gd name="T16" fmla="*/ 51 w 148"/>
                <a:gd name="T17" fmla="*/ 31 h 156"/>
                <a:gd name="T18" fmla="*/ 77 w 148"/>
                <a:gd name="T19" fmla="*/ 17 h 156"/>
                <a:gd name="T20" fmla="*/ 110 w 148"/>
                <a:gd name="T21" fmla="*/ 8 h 156"/>
                <a:gd name="T22" fmla="*/ 136 w 148"/>
                <a:gd name="T23" fmla="*/ 0 h 156"/>
                <a:gd name="T24" fmla="*/ 148 w 148"/>
                <a:gd name="T25" fmla="*/ 0 h 156"/>
                <a:gd name="T26" fmla="*/ 146 w 148"/>
                <a:gd name="T27" fmla="*/ 14 h 156"/>
                <a:gd name="T28" fmla="*/ 140 w 148"/>
                <a:gd name="T29" fmla="*/ 48 h 156"/>
                <a:gd name="T30" fmla="*/ 131 w 148"/>
                <a:gd name="T31" fmla="*/ 84 h 156"/>
                <a:gd name="T32" fmla="*/ 115 w 148"/>
                <a:gd name="T33" fmla="*/ 111 h 156"/>
                <a:gd name="T34" fmla="*/ 102 w 148"/>
                <a:gd name="T35" fmla="*/ 124 h 156"/>
                <a:gd name="T36" fmla="*/ 93 w 148"/>
                <a:gd name="T37" fmla="*/ 137 h 156"/>
                <a:gd name="T38" fmla="*/ 77 w 148"/>
                <a:gd name="T39" fmla="*/ 147 h 156"/>
                <a:gd name="T40" fmla="*/ 51 w 148"/>
                <a:gd name="T41" fmla="*/ 154 h 156"/>
                <a:gd name="T42" fmla="*/ 22 w 148"/>
                <a:gd name="T43" fmla="*/ 156 h 156"/>
                <a:gd name="T44" fmla="*/ 13 w 148"/>
                <a:gd name="T45" fmla="*/ 156 h 156"/>
                <a:gd name="T46" fmla="*/ 13 w 148"/>
                <a:gd name="T47" fmla="*/ 152 h 156"/>
                <a:gd name="T48" fmla="*/ 15 w 148"/>
                <a:gd name="T49" fmla="*/ 151 h 156"/>
                <a:gd name="T50" fmla="*/ 15 w 148"/>
                <a:gd name="T51" fmla="*/ 151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8" h="156">
                  <a:moveTo>
                    <a:pt x="15" y="151"/>
                  </a:moveTo>
                  <a:lnTo>
                    <a:pt x="9" y="143"/>
                  </a:lnTo>
                  <a:lnTo>
                    <a:pt x="1" y="132"/>
                  </a:lnTo>
                  <a:lnTo>
                    <a:pt x="0" y="114"/>
                  </a:lnTo>
                  <a:lnTo>
                    <a:pt x="1" y="99"/>
                  </a:lnTo>
                  <a:lnTo>
                    <a:pt x="5" y="80"/>
                  </a:lnTo>
                  <a:lnTo>
                    <a:pt x="17" y="61"/>
                  </a:lnTo>
                  <a:lnTo>
                    <a:pt x="32" y="44"/>
                  </a:lnTo>
                  <a:lnTo>
                    <a:pt x="51" y="31"/>
                  </a:lnTo>
                  <a:lnTo>
                    <a:pt x="77" y="17"/>
                  </a:lnTo>
                  <a:lnTo>
                    <a:pt x="110" y="8"/>
                  </a:lnTo>
                  <a:lnTo>
                    <a:pt x="136" y="0"/>
                  </a:lnTo>
                  <a:lnTo>
                    <a:pt x="148" y="0"/>
                  </a:lnTo>
                  <a:lnTo>
                    <a:pt x="146" y="14"/>
                  </a:lnTo>
                  <a:lnTo>
                    <a:pt x="140" y="48"/>
                  </a:lnTo>
                  <a:lnTo>
                    <a:pt x="131" y="84"/>
                  </a:lnTo>
                  <a:lnTo>
                    <a:pt x="115" y="111"/>
                  </a:lnTo>
                  <a:lnTo>
                    <a:pt x="102" y="124"/>
                  </a:lnTo>
                  <a:lnTo>
                    <a:pt x="93" y="137"/>
                  </a:lnTo>
                  <a:lnTo>
                    <a:pt x="77" y="147"/>
                  </a:lnTo>
                  <a:lnTo>
                    <a:pt x="51" y="154"/>
                  </a:lnTo>
                  <a:lnTo>
                    <a:pt x="22" y="156"/>
                  </a:lnTo>
                  <a:lnTo>
                    <a:pt x="13" y="156"/>
                  </a:lnTo>
                  <a:lnTo>
                    <a:pt x="13" y="152"/>
                  </a:lnTo>
                  <a:lnTo>
                    <a:pt x="15" y="151"/>
                  </a:lnTo>
                  <a:lnTo>
                    <a:pt x="15" y="151"/>
                  </a:lnTo>
                  <a:close/>
                </a:path>
              </a:pathLst>
            </a:custGeom>
            <a:solidFill>
              <a:srgbClr val="96C2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8" name="Freeform 161"/>
            <p:cNvSpPr>
              <a:spLocks/>
            </p:cNvSpPr>
            <p:nvPr/>
          </p:nvSpPr>
          <p:spPr bwMode="auto">
            <a:xfrm>
              <a:off x="4938" y="2688"/>
              <a:ext cx="85" cy="59"/>
            </a:xfrm>
            <a:custGeom>
              <a:avLst/>
              <a:gdLst>
                <a:gd name="T0" fmla="*/ 0 w 169"/>
                <a:gd name="T1" fmla="*/ 17 h 120"/>
                <a:gd name="T2" fmla="*/ 13 w 169"/>
                <a:gd name="T3" fmla="*/ 8 h 120"/>
                <a:gd name="T4" fmla="*/ 36 w 169"/>
                <a:gd name="T5" fmla="*/ 2 h 120"/>
                <a:gd name="T6" fmla="*/ 65 w 169"/>
                <a:gd name="T7" fmla="*/ 0 h 120"/>
                <a:gd name="T8" fmla="*/ 95 w 169"/>
                <a:gd name="T9" fmla="*/ 6 h 120"/>
                <a:gd name="T10" fmla="*/ 122 w 169"/>
                <a:gd name="T11" fmla="*/ 17 h 120"/>
                <a:gd name="T12" fmla="*/ 141 w 169"/>
                <a:gd name="T13" fmla="*/ 34 h 120"/>
                <a:gd name="T14" fmla="*/ 156 w 169"/>
                <a:gd name="T15" fmla="*/ 52 h 120"/>
                <a:gd name="T16" fmla="*/ 163 w 169"/>
                <a:gd name="T17" fmla="*/ 65 h 120"/>
                <a:gd name="T18" fmla="*/ 165 w 169"/>
                <a:gd name="T19" fmla="*/ 76 h 120"/>
                <a:gd name="T20" fmla="*/ 167 w 169"/>
                <a:gd name="T21" fmla="*/ 93 h 120"/>
                <a:gd name="T22" fmla="*/ 169 w 169"/>
                <a:gd name="T23" fmla="*/ 105 h 120"/>
                <a:gd name="T24" fmla="*/ 169 w 169"/>
                <a:gd name="T25" fmla="*/ 110 h 120"/>
                <a:gd name="T26" fmla="*/ 162 w 169"/>
                <a:gd name="T27" fmla="*/ 112 h 120"/>
                <a:gd name="T28" fmla="*/ 141 w 169"/>
                <a:gd name="T29" fmla="*/ 114 h 120"/>
                <a:gd name="T30" fmla="*/ 118 w 169"/>
                <a:gd name="T31" fmla="*/ 116 h 120"/>
                <a:gd name="T32" fmla="*/ 99 w 169"/>
                <a:gd name="T33" fmla="*/ 120 h 120"/>
                <a:gd name="T34" fmla="*/ 80 w 169"/>
                <a:gd name="T35" fmla="*/ 116 h 120"/>
                <a:gd name="T36" fmla="*/ 59 w 169"/>
                <a:gd name="T37" fmla="*/ 110 h 120"/>
                <a:gd name="T38" fmla="*/ 36 w 169"/>
                <a:gd name="T39" fmla="*/ 99 h 120"/>
                <a:gd name="T40" fmla="*/ 21 w 169"/>
                <a:gd name="T41" fmla="*/ 84 h 120"/>
                <a:gd name="T42" fmla="*/ 9 w 169"/>
                <a:gd name="T43" fmla="*/ 65 h 120"/>
                <a:gd name="T44" fmla="*/ 4 w 169"/>
                <a:gd name="T45" fmla="*/ 42 h 120"/>
                <a:gd name="T46" fmla="*/ 0 w 169"/>
                <a:gd name="T47" fmla="*/ 25 h 120"/>
                <a:gd name="T48" fmla="*/ 0 w 169"/>
                <a:gd name="T49" fmla="*/ 17 h 120"/>
                <a:gd name="T50" fmla="*/ 0 w 169"/>
                <a:gd name="T51" fmla="*/ 17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69" h="120">
                  <a:moveTo>
                    <a:pt x="0" y="17"/>
                  </a:moveTo>
                  <a:lnTo>
                    <a:pt x="13" y="8"/>
                  </a:lnTo>
                  <a:lnTo>
                    <a:pt x="36" y="2"/>
                  </a:lnTo>
                  <a:lnTo>
                    <a:pt x="65" y="0"/>
                  </a:lnTo>
                  <a:lnTo>
                    <a:pt x="95" y="6"/>
                  </a:lnTo>
                  <a:lnTo>
                    <a:pt x="122" y="17"/>
                  </a:lnTo>
                  <a:lnTo>
                    <a:pt x="141" y="34"/>
                  </a:lnTo>
                  <a:lnTo>
                    <a:pt x="156" y="52"/>
                  </a:lnTo>
                  <a:lnTo>
                    <a:pt x="163" y="65"/>
                  </a:lnTo>
                  <a:lnTo>
                    <a:pt x="165" y="76"/>
                  </a:lnTo>
                  <a:lnTo>
                    <a:pt x="167" y="93"/>
                  </a:lnTo>
                  <a:lnTo>
                    <a:pt x="169" y="105"/>
                  </a:lnTo>
                  <a:lnTo>
                    <a:pt x="169" y="110"/>
                  </a:lnTo>
                  <a:lnTo>
                    <a:pt x="162" y="112"/>
                  </a:lnTo>
                  <a:lnTo>
                    <a:pt x="141" y="114"/>
                  </a:lnTo>
                  <a:lnTo>
                    <a:pt x="118" y="116"/>
                  </a:lnTo>
                  <a:lnTo>
                    <a:pt x="99" y="120"/>
                  </a:lnTo>
                  <a:lnTo>
                    <a:pt x="80" y="116"/>
                  </a:lnTo>
                  <a:lnTo>
                    <a:pt x="59" y="110"/>
                  </a:lnTo>
                  <a:lnTo>
                    <a:pt x="36" y="99"/>
                  </a:lnTo>
                  <a:lnTo>
                    <a:pt x="21" y="84"/>
                  </a:lnTo>
                  <a:lnTo>
                    <a:pt x="9" y="65"/>
                  </a:lnTo>
                  <a:lnTo>
                    <a:pt x="4" y="42"/>
                  </a:lnTo>
                  <a:lnTo>
                    <a:pt x="0" y="25"/>
                  </a:lnTo>
                  <a:lnTo>
                    <a:pt x="0" y="17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FF69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9" name="Freeform 162"/>
            <p:cNvSpPr>
              <a:spLocks/>
            </p:cNvSpPr>
            <p:nvPr/>
          </p:nvSpPr>
          <p:spPr bwMode="auto">
            <a:xfrm>
              <a:off x="4728" y="2669"/>
              <a:ext cx="81" cy="65"/>
            </a:xfrm>
            <a:custGeom>
              <a:avLst/>
              <a:gdLst>
                <a:gd name="T0" fmla="*/ 4 w 161"/>
                <a:gd name="T1" fmla="*/ 31 h 131"/>
                <a:gd name="T2" fmla="*/ 7 w 161"/>
                <a:gd name="T3" fmla="*/ 23 h 131"/>
                <a:gd name="T4" fmla="*/ 21 w 161"/>
                <a:gd name="T5" fmla="*/ 13 h 131"/>
                <a:gd name="T6" fmla="*/ 34 w 161"/>
                <a:gd name="T7" fmla="*/ 4 h 131"/>
                <a:gd name="T8" fmla="*/ 47 w 161"/>
                <a:gd name="T9" fmla="*/ 2 h 131"/>
                <a:gd name="T10" fmla="*/ 57 w 161"/>
                <a:gd name="T11" fmla="*/ 0 h 131"/>
                <a:gd name="T12" fmla="*/ 74 w 161"/>
                <a:gd name="T13" fmla="*/ 4 h 131"/>
                <a:gd name="T14" fmla="*/ 91 w 161"/>
                <a:gd name="T15" fmla="*/ 10 h 131"/>
                <a:gd name="T16" fmla="*/ 106 w 161"/>
                <a:gd name="T17" fmla="*/ 21 h 131"/>
                <a:gd name="T18" fmla="*/ 120 w 161"/>
                <a:gd name="T19" fmla="*/ 36 h 131"/>
                <a:gd name="T20" fmla="*/ 129 w 161"/>
                <a:gd name="T21" fmla="*/ 53 h 131"/>
                <a:gd name="T22" fmla="*/ 135 w 161"/>
                <a:gd name="T23" fmla="*/ 69 h 131"/>
                <a:gd name="T24" fmla="*/ 137 w 161"/>
                <a:gd name="T25" fmla="*/ 80 h 131"/>
                <a:gd name="T26" fmla="*/ 140 w 161"/>
                <a:gd name="T27" fmla="*/ 90 h 131"/>
                <a:gd name="T28" fmla="*/ 148 w 161"/>
                <a:gd name="T29" fmla="*/ 107 h 131"/>
                <a:gd name="T30" fmla="*/ 158 w 161"/>
                <a:gd name="T31" fmla="*/ 122 h 131"/>
                <a:gd name="T32" fmla="*/ 161 w 161"/>
                <a:gd name="T33" fmla="*/ 129 h 131"/>
                <a:gd name="T34" fmla="*/ 152 w 161"/>
                <a:gd name="T35" fmla="*/ 129 h 131"/>
                <a:gd name="T36" fmla="*/ 127 w 161"/>
                <a:gd name="T37" fmla="*/ 131 h 131"/>
                <a:gd name="T38" fmla="*/ 93 w 161"/>
                <a:gd name="T39" fmla="*/ 128 h 131"/>
                <a:gd name="T40" fmla="*/ 61 w 161"/>
                <a:gd name="T41" fmla="*/ 122 h 131"/>
                <a:gd name="T42" fmla="*/ 34 w 161"/>
                <a:gd name="T43" fmla="*/ 110 h 131"/>
                <a:gd name="T44" fmla="*/ 17 w 161"/>
                <a:gd name="T45" fmla="*/ 97 h 131"/>
                <a:gd name="T46" fmla="*/ 7 w 161"/>
                <a:gd name="T47" fmla="*/ 82 h 131"/>
                <a:gd name="T48" fmla="*/ 2 w 161"/>
                <a:gd name="T49" fmla="*/ 72 h 131"/>
                <a:gd name="T50" fmla="*/ 0 w 161"/>
                <a:gd name="T51" fmla="*/ 59 h 131"/>
                <a:gd name="T52" fmla="*/ 2 w 161"/>
                <a:gd name="T53" fmla="*/ 46 h 131"/>
                <a:gd name="T54" fmla="*/ 2 w 161"/>
                <a:gd name="T55" fmla="*/ 34 h 131"/>
                <a:gd name="T56" fmla="*/ 4 w 161"/>
                <a:gd name="T57" fmla="*/ 31 h 131"/>
                <a:gd name="T58" fmla="*/ 4 w 161"/>
                <a:gd name="T59" fmla="*/ 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1" h="131">
                  <a:moveTo>
                    <a:pt x="4" y="31"/>
                  </a:moveTo>
                  <a:lnTo>
                    <a:pt x="7" y="23"/>
                  </a:lnTo>
                  <a:lnTo>
                    <a:pt x="21" y="13"/>
                  </a:lnTo>
                  <a:lnTo>
                    <a:pt x="34" y="4"/>
                  </a:lnTo>
                  <a:lnTo>
                    <a:pt x="47" y="2"/>
                  </a:lnTo>
                  <a:lnTo>
                    <a:pt x="57" y="0"/>
                  </a:lnTo>
                  <a:lnTo>
                    <a:pt x="74" y="4"/>
                  </a:lnTo>
                  <a:lnTo>
                    <a:pt x="91" y="10"/>
                  </a:lnTo>
                  <a:lnTo>
                    <a:pt x="106" y="21"/>
                  </a:lnTo>
                  <a:lnTo>
                    <a:pt x="120" y="36"/>
                  </a:lnTo>
                  <a:lnTo>
                    <a:pt x="129" y="53"/>
                  </a:lnTo>
                  <a:lnTo>
                    <a:pt x="135" y="69"/>
                  </a:lnTo>
                  <a:lnTo>
                    <a:pt x="137" y="80"/>
                  </a:lnTo>
                  <a:lnTo>
                    <a:pt x="140" y="90"/>
                  </a:lnTo>
                  <a:lnTo>
                    <a:pt x="148" y="107"/>
                  </a:lnTo>
                  <a:lnTo>
                    <a:pt x="158" y="122"/>
                  </a:lnTo>
                  <a:lnTo>
                    <a:pt x="161" y="129"/>
                  </a:lnTo>
                  <a:lnTo>
                    <a:pt x="152" y="129"/>
                  </a:lnTo>
                  <a:lnTo>
                    <a:pt x="127" y="131"/>
                  </a:lnTo>
                  <a:lnTo>
                    <a:pt x="93" y="128"/>
                  </a:lnTo>
                  <a:lnTo>
                    <a:pt x="61" y="122"/>
                  </a:lnTo>
                  <a:lnTo>
                    <a:pt x="34" y="110"/>
                  </a:lnTo>
                  <a:lnTo>
                    <a:pt x="17" y="97"/>
                  </a:lnTo>
                  <a:lnTo>
                    <a:pt x="7" y="82"/>
                  </a:lnTo>
                  <a:lnTo>
                    <a:pt x="2" y="72"/>
                  </a:lnTo>
                  <a:lnTo>
                    <a:pt x="0" y="59"/>
                  </a:lnTo>
                  <a:lnTo>
                    <a:pt x="2" y="46"/>
                  </a:lnTo>
                  <a:lnTo>
                    <a:pt x="2" y="34"/>
                  </a:lnTo>
                  <a:lnTo>
                    <a:pt x="4" y="31"/>
                  </a:lnTo>
                  <a:lnTo>
                    <a:pt x="4" y="31"/>
                  </a:lnTo>
                  <a:close/>
                </a:path>
              </a:pathLst>
            </a:custGeom>
            <a:solidFill>
              <a:srgbClr val="FF8C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0" name="Freeform 163"/>
            <p:cNvSpPr>
              <a:spLocks/>
            </p:cNvSpPr>
            <p:nvPr/>
          </p:nvSpPr>
          <p:spPr bwMode="auto">
            <a:xfrm>
              <a:off x="4829" y="2538"/>
              <a:ext cx="78" cy="77"/>
            </a:xfrm>
            <a:custGeom>
              <a:avLst/>
              <a:gdLst>
                <a:gd name="T0" fmla="*/ 8 w 156"/>
                <a:gd name="T1" fmla="*/ 154 h 154"/>
                <a:gd name="T2" fmla="*/ 0 w 156"/>
                <a:gd name="T3" fmla="*/ 135 h 154"/>
                <a:gd name="T4" fmla="*/ 0 w 156"/>
                <a:gd name="T5" fmla="*/ 106 h 154"/>
                <a:gd name="T6" fmla="*/ 6 w 156"/>
                <a:gd name="T7" fmla="*/ 78 h 154"/>
                <a:gd name="T8" fmla="*/ 14 w 156"/>
                <a:gd name="T9" fmla="*/ 55 h 154"/>
                <a:gd name="T10" fmla="*/ 29 w 156"/>
                <a:gd name="T11" fmla="*/ 38 h 154"/>
                <a:gd name="T12" fmla="*/ 52 w 156"/>
                <a:gd name="T13" fmla="*/ 24 h 154"/>
                <a:gd name="T14" fmla="*/ 73 w 156"/>
                <a:gd name="T15" fmla="*/ 13 h 154"/>
                <a:gd name="T16" fmla="*/ 90 w 156"/>
                <a:gd name="T17" fmla="*/ 9 h 154"/>
                <a:gd name="T18" fmla="*/ 107 w 156"/>
                <a:gd name="T19" fmla="*/ 5 h 154"/>
                <a:gd name="T20" fmla="*/ 130 w 156"/>
                <a:gd name="T21" fmla="*/ 3 h 154"/>
                <a:gd name="T22" fmla="*/ 149 w 156"/>
                <a:gd name="T23" fmla="*/ 0 h 154"/>
                <a:gd name="T24" fmla="*/ 156 w 156"/>
                <a:gd name="T25" fmla="*/ 0 h 154"/>
                <a:gd name="T26" fmla="*/ 154 w 156"/>
                <a:gd name="T27" fmla="*/ 17 h 154"/>
                <a:gd name="T28" fmla="*/ 149 w 156"/>
                <a:gd name="T29" fmla="*/ 55 h 154"/>
                <a:gd name="T30" fmla="*/ 137 w 156"/>
                <a:gd name="T31" fmla="*/ 97 h 154"/>
                <a:gd name="T32" fmla="*/ 118 w 156"/>
                <a:gd name="T33" fmla="*/ 131 h 154"/>
                <a:gd name="T34" fmla="*/ 86 w 156"/>
                <a:gd name="T35" fmla="*/ 146 h 154"/>
                <a:gd name="T36" fmla="*/ 50 w 156"/>
                <a:gd name="T37" fmla="*/ 154 h 154"/>
                <a:gd name="T38" fmla="*/ 19 w 156"/>
                <a:gd name="T39" fmla="*/ 154 h 154"/>
                <a:gd name="T40" fmla="*/ 8 w 156"/>
                <a:gd name="T41" fmla="*/ 154 h 154"/>
                <a:gd name="T42" fmla="*/ 8 w 156"/>
                <a:gd name="T43" fmla="*/ 15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6" h="154">
                  <a:moveTo>
                    <a:pt x="8" y="154"/>
                  </a:moveTo>
                  <a:lnTo>
                    <a:pt x="0" y="135"/>
                  </a:lnTo>
                  <a:lnTo>
                    <a:pt x="0" y="106"/>
                  </a:lnTo>
                  <a:lnTo>
                    <a:pt x="6" y="78"/>
                  </a:lnTo>
                  <a:lnTo>
                    <a:pt x="14" y="55"/>
                  </a:lnTo>
                  <a:lnTo>
                    <a:pt x="29" y="38"/>
                  </a:lnTo>
                  <a:lnTo>
                    <a:pt x="52" y="24"/>
                  </a:lnTo>
                  <a:lnTo>
                    <a:pt x="73" y="13"/>
                  </a:lnTo>
                  <a:lnTo>
                    <a:pt x="90" y="9"/>
                  </a:lnTo>
                  <a:lnTo>
                    <a:pt x="107" y="5"/>
                  </a:lnTo>
                  <a:lnTo>
                    <a:pt x="130" y="3"/>
                  </a:lnTo>
                  <a:lnTo>
                    <a:pt x="149" y="0"/>
                  </a:lnTo>
                  <a:lnTo>
                    <a:pt x="156" y="0"/>
                  </a:lnTo>
                  <a:lnTo>
                    <a:pt x="154" y="17"/>
                  </a:lnTo>
                  <a:lnTo>
                    <a:pt x="149" y="55"/>
                  </a:lnTo>
                  <a:lnTo>
                    <a:pt x="137" y="97"/>
                  </a:lnTo>
                  <a:lnTo>
                    <a:pt x="118" y="131"/>
                  </a:lnTo>
                  <a:lnTo>
                    <a:pt x="86" y="146"/>
                  </a:lnTo>
                  <a:lnTo>
                    <a:pt x="50" y="154"/>
                  </a:lnTo>
                  <a:lnTo>
                    <a:pt x="19" y="154"/>
                  </a:lnTo>
                  <a:lnTo>
                    <a:pt x="8" y="154"/>
                  </a:lnTo>
                  <a:lnTo>
                    <a:pt x="8" y="154"/>
                  </a:lnTo>
                  <a:close/>
                </a:path>
              </a:pathLst>
            </a:custGeom>
            <a:solidFill>
              <a:srgbClr val="F7E3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1" name="Freeform 164"/>
            <p:cNvSpPr>
              <a:spLocks/>
            </p:cNvSpPr>
            <p:nvPr/>
          </p:nvSpPr>
          <p:spPr bwMode="auto">
            <a:xfrm>
              <a:off x="4747" y="2441"/>
              <a:ext cx="99" cy="71"/>
            </a:xfrm>
            <a:custGeom>
              <a:avLst/>
              <a:gdLst>
                <a:gd name="T0" fmla="*/ 0 w 198"/>
                <a:gd name="T1" fmla="*/ 89 h 140"/>
                <a:gd name="T2" fmla="*/ 0 w 198"/>
                <a:gd name="T3" fmla="*/ 76 h 140"/>
                <a:gd name="T4" fmla="*/ 7 w 198"/>
                <a:gd name="T5" fmla="*/ 59 h 140"/>
                <a:gd name="T6" fmla="*/ 19 w 198"/>
                <a:gd name="T7" fmla="*/ 40 h 140"/>
                <a:gd name="T8" fmla="*/ 42 w 198"/>
                <a:gd name="T9" fmla="*/ 24 h 140"/>
                <a:gd name="T10" fmla="*/ 66 w 198"/>
                <a:gd name="T11" fmla="*/ 11 h 140"/>
                <a:gd name="T12" fmla="*/ 93 w 198"/>
                <a:gd name="T13" fmla="*/ 4 h 140"/>
                <a:gd name="T14" fmla="*/ 114 w 198"/>
                <a:gd name="T15" fmla="*/ 0 h 140"/>
                <a:gd name="T16" fmla="*/ 127 w 198"/>
                <a:gd name="T17" fmla="*/ 0 h 140"/>
                <a:gd name="T18" fmla="*/ 142 w 198"/>
                <a:gd name="T19" fmla="*/ 0 h 140"/>
                <a:gd name="T20" fmla="*/ 165 w 198"/>
                <a:gd name="T21" fmla="*/ 2 h 140"/>
                <a:gd name="T22" fmla="*/ 188 w 198"/>
                <a:gd name="T23" fmla="*/ 2 h 140"/>
                <a:gd name="T24" fmla="*/ 198 w 198"/>
                <a:gd name="T25" fmla="*/ 2 h 140"/>
                <a:gd name="T26" fmla="*/ 192 w 198"/>
                <a:gd name="T27" fmla="*/ 19 h 140"/>
                <a:gd name="T28" fmla="*/ 180 w 198"/>
                <a:gd name="T29" fmla="*/ 55 h 140"/>
                <a:gd name="T30" fmla="*/ 159 w 198"/>
                <a:gd name="T31" fmla="*/ 97 h 140"/>
                <a:gd name="T32" fmla="*/ 129 w 198"/>
                <a:gd name="T33" fmla="*/ 123 h 140"/>
                <a:gd name="T34" fmla="*/ 95 w 198"/>
                <a:gd name="T35" fmla="*/ 135 h 140"/>
                <a:gd name="T36" fmla="*/ 70 w 198"/>
                <a:gd name="T37" fmla="*/ 140 h 140"/>
                <a:gd name="T38" fmla="*/ 47 w 198"/>
                <a:gd name="T39" fmla="*/ 139 h 140"/>
                <a:gd name="T40" fmla="*/ 32 w 198"/>
                <a:gd name="T41" fmla="*/ 131 h 140"/>
                <a:gd name="T42" fmla="*/ 15 w 198"/>
                <a:gd name="T43" fmla="*/ 118 h 140"/>
                <a:gd name="T44" fmla="*/ 7 w 198"/>
                <a:gd name="T45" fmla="*/ 106 h 140"/>
                <a:gd name="T46" fmla="*/ 0 w 198"/>
                <a:gd name="T47" fmla="*/ 95 h 140"/>
                <a:gd name="T48" fmla="*/ 0 w 198"/>
                <a:gd name="T49" fmla="*/ 89 h 140"/>
                <a:gd name="T50" fmla="*/ 0 w 198"/>
                <a:gd name="T51" fmla="*/ 89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8" h="140">
                  <a:moveTo>
                    <a:pt x="0" y="89"/>
                  </a:moveTo>
                  <a:lnTo>
                    <a:pt x="0" y="76"/>
                  </a:lnTo>
                  <a:lnTo>
                    <a:pt x="7" y="59"/>
                  </a:lnTo>
                  <a:lnTo>
                    <a:pt x="19" y="40"/>
                  </a:lnTo>
                  <a:lnTo>
                    <a:pt x="42" y="24"/>
                  </a:lnTo>
                  <a:lnTo>
                    <a:pt x="66" y="11"/>
                  </a:lnTo>
                  <a:lnTo>
                    <a:pt x="93" y="4"/>
                  </a:lnTo>
                  <a:lnTo>
                    <a:pt x="114" y="0"/>
                  </a:lnTo>
                  <a:lnTo>
                    <a:pt x="127" y="0"/>
                  </a:lnTo>
                  <a:lnTo>
                    <a:pt x="142" y="0"/>
                  </a:lnTo>
                  <a:lnTo>
                    <a:pt x="165" y="2"/>
                  </a:lnTo>
                  <a:lnTo>
                    <a:pt x="188" y="2"/>
                  </a:lnTo>
                  <a:lnTo>
                    <a:pt x="198" y="2"/>
                  </a:lnTo>
                  <a:lnTo>
                    <a:pt x="192" y="19"/>
                  </a:lnTo>
                  <a:lnTo>
                    <a:pt x="180" y="55"/>
                  </a:lnTo>
                  <a:lnTo>
                    <a:pt x="159" y="97"/>
                  </a:lnTo>
                  <a:lnTo>
                    <a:pt x="129" y="123"/>
                  </a:lnTo>
                  <a:lnTo>
                    <a:pt x="95" y="135"/>
                  </a:lnTo>
                  <a:lnTo>
                    <a:pt x="70" y="140"/>
                  </a:lnTo>
                  <a:lnTo>
                    <a:pt x="47" y="139"/>
                  </a:lnTo>
                  <a:lnTo>
                    <a:pt x="32" y="131"/>
                  </a:lnTo>
                  <a:lnTo>
                    <a:pt x="15" y="118"/>
                  </a:lnTo>
                  <a:lnTo>
                    <a:pt x="7" y="106"/>
                  </a:lnTo>
                  <a:lnTo>
                    <a:pt x="0" y="95"/>
                  </a:lnTo>
                  <a:lnTo>
                    <a:pt x="0" y="89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F0FF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2" name="Freeform 165"/>
            <p:cNvSpPr>
              <a:spLocks/>
            </p:cNvSpPr>
            <p:nvPr/>
          </p:nvSpPr>
          <p:spPr bwMode="auto">
            <a:xfrm>
              <a:off x="4519" y="2491"/>
              <a:ext cx="117" cy="78"/>
            </a:xfrm>
            <a:custGeom>
              <a:avLst/>
              <a:gdLst>
                <a:gd name="T0" fmla="*/ 0 w 233"/>
                <a:gd name="T1" fmla="*/ 91 h 156"/>
                <a:gd name="T2" fmla="*/ 1 w 233"/>
                <a:gd name="T3" fmla="*/ 76 h 156"/>
                <a:gd name="T4" fmla="*/ 7 w 233"/>
                <a:gd name="T5" fmla="*/ 55 h 156"/>
                <a:gd name="T6" fmla="*/ 19 w 233"/>
                <a:gd name="T7" fmla="*/ 32 h 156"/>
                <a:gd name="T8" fmla="*/ 39 w 233"/>
                <a:gd name="T9" fmla="*/ 15 h 156"/>
                <a:gd name="T10" fmla="*/ 66 w 233"/>
                <a:gd name="T11" fmla="*/ 5 h 156"/>
                <a:gd name="T12" fmla="*/ 93 w 233"/>
                <a:gd name="T13" fmla="*/ 1 h 156"/>
                <a:gd name="T14" fmla="*/ 115 w 233"/>
                <a:gd name="T15" fmla="*/ 0 h 156"/>
                <a:gd name="T16" fmla="*/ 134 w 233"/>
                <a:gd name="T17" fmla="*/ 5 h 156"/>
                <a:gd name="T18" fmla="*/ 150 w 233"/>
                <a:gd name="T19" fmla="*/ 11 h 156"/>
                <a:gd name="T20" fmla="*/ 165 w 233"/>
                <a:gd name="T21" fmla="*/ 19 h 156"/>
                <a:gd name="T22" fmla="*/ 176 w 233"/>
                <a:gd name="T23" fmla="*/ 24 h 156"/>
                <a:gd name="T24" fmla="*/ 188 w 233"/>
                <a:gd name="T25" fmla="*/ 30 h 156"/>
                <a:gd name="T26" fmla="*/ 199 w 233"/>
                <a:gd name="T27" fmla="*/ 30 h 156"/>
                <a:gd name="T28" fmla="*/ 214 w 233"/>
                <a:gd name="T29" fmla="*/ 32 h 156"/>
                <a:gd name="T30" fmla="*/ 228 w 233"/>
                <a:gd name="T31" fmla="*/ 32 h 156"/>
                <a:gd name="T32" fmla="*/ 233 w 233"/>
                <a:gd name="T33" fmla="*/ 32 h 156"/>
                <a:gd name="T34" fmla="*/ 228 w 233"/>
                <a:gd name="T35" fmla="*/ 43 h 156"/>
                <a:gd name="T36" fmla="*/ 214 w 233"/>
                <a:gd name="T37" fmla="*/ 72 h 156"/>
                <a:gd name="T38" fmla="*/ 190 w 233"/>
                <a:gd name="T39" fmla="*/ 104 h 156"/>
                <a:gd name="T40" fmla="*/ 163 w 233"/>
                <a:gd name="T41" fmla="*/ 127 h 156"/>
                <a:gd name="T42" fmla="*/ 133 w 233"/>
                <a:gd name="T43" fmla="*/ 140 h 156"/>
                <a:gd name="T44" fmla="*/ 102 w 233"/>
                <a:gd name="T45" fmla="*/ 150 h 156"/>
                <a:gd name="T46" fmla="*/ 77 w 233"/>
                <a:gd name="T47" fmla="*/ 156 h 156"/>
                <a:gd name="T48" fmla="*/ 60 w 233"/>
                <a:gd name="T49" fmla="*/ 156 h 156"/>
                <a:gd name="T50" fmla="*/ 43 w 233"/>
                <a:gd name="T51" fmla="*/ 142 h 156"/>
                <a:gd name="T52" fmla="*/ 24 w 233"/>
                <a:gd name="T53" fmla="*/ 121 h 156"/>
                <a:gd name="T54" fmla="*/ 7 w 233"/>
                <a:gd name="T55" fmla="*/ 100 h 156"/>
                <a:gd name="T56" fmla="*/ 0 w 233"/>
                <a:gd name="T57" fmla="*/ 91 h 156"/>
                <a:gd name="T58" fmla="*/ 0 w 233"/>
                <a:gd name="T59" fmla="*/ 91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33" h="156">
                  <a:moveTo>
                    <a:pt x="0" y="91"/>
                  </a:moveTo>
                  <a:lnTo>
                    <a:pt x="1" y="76"/>
                  </a:lnTo>
                  <a:lnTo>
                    <a:pt x="7" y="55"/>
                  </a:lnTo>
                  <a:lnTo>
                    <a:pt x="19" y="32"/>
                  </a:lnTo>
                  <a:lnTo>
                    <a:pt x="39" y="15"/>
                  </a:lnTo>
                  <a:lnTo>
                    <a:pt x="66" y="5"/>
                  </a:lnTo>
                  <a:lnTo>
                    <a:pt x="93" y="1"/>
                  </a:lnTo>
                  <a:lnTo>
                    <a:pt x="115" y="0"/>
                  </a:lnTo>
                  <a:lnTo>
                    <a:pt x="134" y="5"/>
                  </a:lnTo>
                  <a:lnTo>
                    <a:pt x="150" y="11"/>
                  </a:lnTo>
                  <a:lnTo>
                    <a:pt x="165" y="19"/>
                  </a:lnTo>
                  <a:lnTo>
                    <a:pt x="176" y="24"/>
                  </a:lnTo>
                  <a:lnTo>
                    <a:pt x="188" y="30"/>
                  </a:lnTo>
                  <a:lnTo>
                    <a:pt x="199" y="30"/>
                  </a:lnTo>
                  <a:lnTo>
                    <a:pt x="214" y="32"/>
                  </a:lnTo>
                  <a:lnTo>
                    <a:pt x="228" y="32"/>
                  </a:lnTo>
                  <a:lnTo>
                    <a:pt x="233" y="32"/>
                  </a:lnTo>
                  <a:lnTo>
                    <a:pt x="228" y="43"/>
                  </a:lnTo>
                  <a:lnTo>
                    <a:pt x="214" y="72"/>
                  </a:lnTo>
                  <a:lnTo>
                    <a:pt x="190" y="104"/>
                  </a:lnTo>
                  <a:lnTo>
                    <a:pt x="163" y="127"/>
                  </a:lnTo>
                  <a:lnTo>
                    <a:pt x="133" y="140"/>
                  </a:lnTo>
                  <a:lnTo>
                    <a:pt x="102" y="150"/>
                  </a:lnTo>
                  <a:lnTo>
                    <a:pt x="77" y="156"/>
                  </a:lnTo>
                  <a:lnTo>
                    <a:pt x="60" y="156"/>
                  </a:lnTo>
                  <a:lnTo>
                    <a:pt x="43" y="142"/>
                  </a:lnTo>
                  <a:lnTo>
                    <a:pt x="24" y="121"/>
                  </a:lnTo>
                  <a:lnTo>
                    <a:pt x="7" y="100"/>
                  </a:lnTo>
                  <a:lnTo>
                    <a:pt x="0" y="91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FAF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3" name="Freeform 166"/>
            <p:cNvSpPr>
              <a:spLocks/>
            </p:cNvSpPr>
            <p:nvPr/>
          </p:nvSpPr>
          <p:spPr bwMode="auto">
            <a:xfrm>
              <a:off x="4423" y="2690"/>
              <a:ext cx="108" cy="61"/>
            </a:xfrm>
            <a:custGeom>
              <a:avLst/>
              <a:gdLst>
                <a:gd name="T0" fmla="*/ 0 w 214"/>
                <a:gd name="T1" fmla="*/ 59 h 122"/>
                <a:gd name="T2" fmla="*/ 3 w 214"/>
                <a:gd name="T3" fmla="*/ 49 h 122"/>
                <a:gd name="T4" fmla="*/ 17 w 214"/>
                <a:gd name="T5" fmla="*/ 34 h 122"/>
                <a:gd name="T6" fmla="*/ 36 w 214"/>
                <a:gd name="T7" fmla="*/ 19 h 122"/>
                <a:gd name="T8" fmla="*/ 64 w 214"/>
                <a:gd name="T9" fmla="*/ 6 h 122"/>
                <a:gd name="T10" fmla="*/ 95 w 214"/>
                <a:gd name="T11" fmla="*/ 0 h 122"/>
                <a:gd name="T12" fmla="*/ 121 w 214"/>
                <a:gd name="T13" fmla="*/ 0 h 122"/>
                <a:gd name="T14" fmla="*/ 140 w 214"/>
                <a:gd name="T15" fmla="*/ 2 h 122"/>
                <a:gd name="T16" fmla="*/ 152 w 214"/>
                <a:gd name="T17" fmla="*/ 6 h 122"/>
                <a:gd name="T18" fmla="*/ 165 w 214"/>
                <a:gd name="T19" fmla="*/ 11 h 122"/>
                <a:gd name="T20" fmla="*/ 186 w 214"/>
                <a:gd name="T21" fmla="*/ 28 h 122"/>
                <a:gd name="T22" fmla="*/ 205 w 214"/>
                <a:gd name="T23" fmla="*/ 42 h 122"/>
                <a:gd name="T24" fmla="*/ 214 w 214"/>
                <a:gd name="T25" fmla="*/ 47 h 122"/>
                <a:gd name="T26" fmla="*/ 207 w 214"/>
                <a:gd name="T27" fmla="*/ 53 h 122"/>
                <a:gd name="T28" fmla="*/ 195 w 214"/>
                <a:gd name="T29" fmla="*/ 66 h 122"/>
                <a:gd name="T30" fmla="*/ 180 w 214"/>
                <a:gd name="T31" fmla="*/ 82 h 122"/>
                <a:gd name="T32" fmla="*/ 173 w 214"/>
                <a:gd name="T33" fmla="*/ 91 h 122"/>
                <a:gd name="T34" fmla="*/ 159 w 214"/>
                <a:gd name="T35" fmla="*/ 99 h 122"/>
                <a:gd name="T36" fmla="*/ 136 w 214"/>
                <a:gd name="T37" fmla="*/ 112 h 122"/>
                <a:gd name="T38" fmla="*/ 108 w 214"/>
                <a:gd name="T39" fmla="*/ 122 h 122"/>
                <a:gd name="T40" fmla="*/ 83 w 214"/>
                <a:gd name="T41" fmla="*/ 122 h 122"/>
                <a:gd name="T42" fmla="*/ 57 w 214"/>
                <a:gd name="T43" fmla="*/ 114 h 122"/>
                <a:gd name="T44" fmla="*/ 36 w 214"/>
                <a:gd name="T45" fmla="*/ 106 h 122"/>
                <a:gd name="T46" fmla="*/ 19 w 214"/>
                <a:gd name="T47" fmla="*/ 99 h 122"/>
                <a:gd name="T48" fmla="*/ 9 w 214"/>
                <a:gd name="T49" fmla="*/ 91 h 122"/>
                <a:gd name="T50" fmla="*/ 3 w 214"/>
                <a:gd name="T51" fmla="*/ 80 h 122"/>
                <a:gd name="T52" fmla="*/ 0 w 214"/>
                <a:gd name="T53" fmla="*/ 70 h 122"/>
                <a:gd name="T54" fmla="*/ 0 w 214"/>
                <a:gd name="T55" fmla="*/ 61 h 122"/>
                <a:gd name="T56" fmla="*/ 0 w 214"/>
                <a:gd name="T57" fmla="*/ 59 h 122"/>
                <a:gd name="T58" fmla="*/ 0 w 214"/>
                <a:gd name="T59" fmla="*/ 59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14" h="122">
                  <a:moveTo>
                    <a:pt x="0" y="59"/>
                  </a:moveTo>
                  <a:lnTo>
                    <a:pt x="3" y="49"/>
                  </a:lnTo>
                  <a:lnTo>
                    <a:pt x="17" y="34"/>
                  </a:lnTo>
                  <a:lnTo>
                    <a:pt x="36" y="19"/>
                  </a:lnTo>
                  <a:lnTo>
                    <a:pt x="64" y="6"/>
                  </a:lnTo>
                  <a:lnTo>
                    <a:pt x="95" y="0"/>
                  </a:lnTo>
                  <a:lnTo>
                    <a:pt x="121" y="0"/>
                  </a:lnTo>
                  <a:lnTo>
                    <a:pt x="140" y="2"/>
                  </a:lnTo>
                  <a:lnTo>
                    <a:pt x="152" y="6"/>
                  </a:lnTo>
                  <a:lnTo>
                    <a:pt x="165" y="11"/>
                  </a:lnTo>
                  <a:lnTo>
                    <a:pt x="186" y="28"/>
                  </a:lnTo>
                  <a:lnTo>
                    <a:pt x="205" y="42"/>
                  </a:lnTo>
                  <a:lnTo>
                    <a:pt x="214" y="47"/>
                  </a:lnTo>
                  <a:lnTo>
                    <a:pt x="207" y="53"/>
                  </a:lnTo>
                  <a:lnTo>
                    <a:pt x="195" y="66"/>
                  </a:lnTo>
                  <a:lnTo>
                    <a:pt x="180" y="82"/>
                  </a:lnTo>
                  <a:lnTo>
                    <a:pt x="173" y="91"/>
                  </a:lnTo>
                  <a:lnTo>
                    <a:pt x="159" y="99"/>
                  </a:lnTo>
                  <a:lnTo>
                    <a:pt x="136" y="112"/>
                  </a:lnTo>
                  <a:lnTo>
                    <a:pt x="108" y="122"/>
                  </a:lnTo>
                  <a:lnTo>
                    <a:pt x="83" y="122"/>
                  </a:lnTo>
                  <a:lnTo>
                    <a:pt x="57" y="114"/>
                  </a:lnTo>
                  <a:lnTo>
                    <a:pt x="36" y="106"/>
                  </a:lnTo>
                  <a:lnTo>
                    <a:pt x="19" y="99"/>
                  </a:lnTo>
                  <a:lnTo>
                    <a:pt x="9" y="91"/>
                  </a:lnTo>
                  <a:lnTo>
                    <a:pt x="3" y="80"/>
                  </a:lnTo>
                  <a:lnTo>
                    <a:pt x="0" y="70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4" name="Freeform 167"/>
            <p:cNvSpPr>
              <a:spLocks/>
            </p:cNvSpPr>
            <p:nvPr/>
          </p:nvSpPr>
          <p:spPr bwMode="auto">
            <a:xfrm>
              <a:off x="4746" y="2818"/>
              <a:ext cx="97" cy="75"/>
            </a:xfrm>
            <a:custGeom>
              <a:avLst/>
              <a:gdLst>
                <a:gd name="T0" fmla="*/ 4 w 194"/>
                <a:gd name="T1" fmla="*/ 22 h 150"/>
                <a:gd name="T2" fmla="*/ 15 w 194"/>
                <a:gd name="T3" fmla="*/ 15 h 150"/>
                <a:gd name="T4" fmla="*/ 34 w 194"/>
                <a:gd name="T5" fmla="*/ 5 h 150"/>
                <a:gd name="T6" fmla="*/ 55 w 194"/>
                <a:gd name="T7" fmla="*/ 0 h 150"/>
                <a:gd name="T8" fmla="*/ 78 w 194"/>
                <a:gd name="T9" fmla="*/ 0 h 150"/>
                <a:gd name="T10" fmla="*/ 101 w 194"/>
                <a:gd name="T11" fmla="*/ 13 h 150"/>
                <a:gd name="T12" fmla="*/ 129 w 194"/>
                <a:gd name="T13" fmla="*/ 34 h 150"/>
                <a:gd name="T14" fmla="*/ 154 w 194"/>
                <a:gd name="T15" fmla="*/ 59 h 150"/>
                <a:gd name="T16" fmla="*/ 167 w 194"/>
                <a:gd name="T17" fmla="*/ 74 h 150"/>
                <a:gd name="T18" fmla="*/ 175 w 194"/>
                <a:gd name="T19" fmla="*/ 91 h 150"/>
                <a:gd name="T20" fmla="*/ 184 w 194"/>
                <a:gd name="T21" fmla="*/ 116 h 150"/>
                <a:gd name="T22" fmla="*/ 190 w 194"/>
                <a:gd name="T23" fmla="*/ 138 h 150"/>
                <a:gd name="T24" fmla="*/ 194 w 194"/>
                <a:gd name="T25" fmla="*/ 148 h 150"/>
                <a:gd name="T26" fmla="*/ 179 w 194"/>
                <a:gd name="T27" fmla="*/ 150 h 150"/>
                <a:gd name="T28" fmla="*/ 142 w 194"/>
                <a:gd name="T29" fmla="*/ 150 h 150"/>
                <a:gd name="T30" fmla="*/ 103 w 194"/>
                <a:gd name="T31" fmla="*/ 150 h 150"/>
                <a:gd name="T32" fmla="*/ 76 w 194"/>
                <a:gd name="T33" fmla="*/ 148 h 150"/>
                <a:gd name="T34" fmla="*/ 55 w 194"/>
                <a:gd name="T35" fmla="*/ 137 h 150"/>
                <a:gd name="T36" fmla="*/ 32 w 194"/>
                <a:gd name="T37" fmla="*/ 121 h 150"/>
                <a:gd name="T38" fmla="*/ 13 w 194"/>
                <a:gd name="T39" fmla="*/ 104 h 150"/>
                <a:gd name="T40" fmla="*/ 4 w 194"/>
                <a:gd name="T41" fmla="*/ 91 h 150"/>
                <a:gd name="T42" fmla="*/ 0 w 194"/>
                <a:gd name="T43" fmla="*/ 72 h 150"/>
                <a:gd name="T44" fmla="*/ 2 w 194"/>
                <a:gd name="T45" fmla="*/ 51 h 150"/>
                <a:gd name="T46" fmla="*/ 2 w 194"/>
                <a:gd name="T47" fmla="*/ 30 h 150"/>
                <a:gd name="T48" fmla="*/ 4 w 194"/>
                <a:gd name="T49" fmla="*/ 22 h 150"/>
                <a:gd name="T50" fmla="*/ 4 w 194"/>
                <a:gd name="T51" fmla="*/ 22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4" h="150">
                  <a:moveTo>
                    <a:pt x="4" y="22"/>
                  </a:moveTo>
                  <a:lnTo>
                    <a:pt x="15" y="15"/>
                  </a:lnTo>
                  <a:lnTo>
                    <a:pt x="34" y="5"/>
                  </a:lnTo>
                  <a:lnTo>
                    <a:pt x="55" y="0"/>
                  </a:lnTo>
                  <a:lnTo>
                    <a:pt x="78" y="0"/>
                  </a:lnTo>
                  <a:lnTo>
                    <a:pt x="101" y="13"/>
                  </a:lnTo>
                  <a:lnTo>
                    <a:pt x="129" y="34"/>
                  </a:lnTo>
                  <a:lnTo>
                    <a:pt x="154" y="59"/>
                  </a:lnTo>
                  <a:lnTo>
                    <a:pt x="167" y="74"/>
                  </a:lnTo>
                  <a:lnTo>
                    <a:pt x="175" y="91"/>
                  </a:lnTo>
                  <a:lnTo>
                    <a:pt x="184" y="116"/>
                  </a:lnTo>
                  <a:lnTo>
                    <a:pt x="190" y="138"/>
                  </a:lnTo>
                  <a:lnTo>
                    <a:pt x="194" y="148"/>
                  </a:lnTo>
                  <a:lnTo>
                    <a:pt x="179" y="150"/>
                  </a:lnTo>
                  <a:lnTo>
                    <a:pt x="142" y="150"/>
                  </a:lnTo>
                  <a:lnTo>
                    <a:pt x="103" y="150"/>
                  </a:lnTo>
                  <a:lnTo>
                    <a:pt x="76" y="148"/>
                  </a:lnTo>
                  <a:lnTo>
                    <a:pt x="55" y="137"/>
                  </a:lnTo>
                  <a:lnTo>
                    <a:pt x="32" y="121"/>
                  </a:lnTo>
                  <a:lnTo>
                    <a:pt x="13" y="104"/>
                  </a:lnTo>
                  <a:lnTo>
                    <a:pt x="4" y="91"/>
                  </a:lnTo>
                  <a:lnTo>
                    <a:pt x="0" y="72"/>
                  </a:lnTo>
                  <a:lnTo>
                    <a:pt x="2" y="51"/>
                  </a:lnTo>
                  <a:lnTo>
                    <a:pt x="2" y="30"/>
                  </a:lnTo>
                  <a:lnTo>
                    <a:pt x="4" y="2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FCE0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5" name="Freeform 168"/>
            <p:cNvSpPr>
              <a:spLocks/>
            </p:cNvSpPr>
            <p:nvPr/>
          </p:nvSpPr>
          <p:spPr bwMode="auto">
            <a:xfrm>
              <a:off x="4414" y="2874"/>
              <a:ext cx="101" cy="58"/>
            </a:xfrm>
            <a:custGeom>
              <a:avLst/>
              <a:gdLst>
                <a:gd name="T0" fmla="*/ 0 w 202"/>
                <a:gd name="T1" fmla="*/ 99 h 116"/>
                <a:gd name="T2" fmla="*/ 6 w 202"/>
                <a:gd name="T3" fmla="*/ 84 h 116"/>
                <a:gd name="T4" fmla="*/ 20 w 202"/>
                <a:gd name="T5" fmla="*/ 57 h 116"/>
                <a:gd name="T6" fmla="*/ 37 w 202"/>
                <a:gd name="T7" fmla="*/ 30 h 116"/>
                <a:gd name="T8" fmla="*/ 56 w 202"/>
                <a:gd name="T9" fmla="*/ 13 h 116"/>
                <a:gd name="T10" fmla="*/ 75 w 202"/>
                <a:gd name="T11" fmla="*/ 6 h 116"/>
                <a:gd name="T12" fmla="*/ 94 w 202"/>
                <a:gd name="T13" fmla="*/ 2 h 116"/>
                <a:gd name="T14" fmla="*/ 111 w 202"/>
                <a:gd name="T15" fmla="*/ 0 h 116"/>
                <a:gd name="T16" fmla="*/ 122 w 202"/>
                <a:gd name="T17" fmla="*/ 2 h 116"/>
                <a:gd name="T18" fmla="*/ 132 w 202"/>
                <a:gd name="T19" fmla="*/ 6 h 116"/>
                <a:gd name="T20" fmla="*/ 145 w 202"/>
                <a:gd name="T21" fmla="*/ 13 h 116"/>
                <a:gd name="T22" fmla="*/ 156 w 202"/>
                <a:gd name="T23" fmla="*/ 17 h 116"/>
                <a:gd name="T24" fmla="*/ 166 w 202"/>
                <a:gd name="T25" fmla="*/ 19 h 116"/>
                <a:gd name="T26" fmla="*/ 175 w 202"/>
                <a:gd name="T27" fmla="*/ 19 h 116"/>
                <a:gd name="T28" fmla="*/ 187 w 202"/>
                <a:gd name="T29" fmla="*/ 19 h 116"/>
                <a:gd name="T30" fmla="*/ 196 w 202"/>
                <a:gd name="T31" fmla="*/ 19 h 116"/>
                <a:gd name="T32" fmla="*/ 202 w 202"/>
                <a:gd name="T33" fmla="*/ 19 h 116"/>
                <a:gd name="T34" fmla="*/ 196 w 202"/>
                <a:gd name="T35" fmla="*/ 26 h 116"/>
                <a:gd name="T36" fmla="*/ 183 w 202"/>
                <a:gd name="T37" fmla="*/ 49 h 116"/>
                <a:gd name="T38" fmla="*/ 166 w 202"/>
                <a:gd name="T39" fmla="*/ 72 h 116"/>
                <a:gd name="T40" fmla="*/ 149 w 202"/>
                <a:gd name="T41" fmla="*/ 93 h 116"/>
                <a:gd name="T42" fmla="*/ 126 w 202"/>
                <a:gd name="T43" fmla="*/ 103 h 116"/>
                <a:gd name="T44" fmla="*/ 96 w 202"/>
                <a:gd name="T45" fmla="*/ 112 h 116"/>
                <a:gd name="T46" fmla="*/ 65 w 202"/>
                <a:gd name="T47" fmla="*/ 116 h 116"/>
                <a:gd name="T48" fmla="*/ 42 w 202"/>
                <a:gd name="T49" fmla="*/ 116 h 116"/>
                <a:gd name="T50" fmla="*/ 25 w 202"/>
                <a:gd name="T51" fmla="*/ 110 h 116"/>
                <a:gd name="T52" fmla="*/ 12 w 202"/>
                <a:gd name="T53" fmla="*/ 106 h 116"/>
                <a:gd name="T54" fmla="*/ 2 w 202"/>
                <a:gd name="T55" fmla="*/ 101 h 116"/>
                <a:gd name="T56" fmla="*/ 0 w 202"/>
                <a:gd name="T57" fmla="*/ 99 h 116"/>
                <a:gd name="T58" fmla="*/ 0 w 202"/>
                <a:gd name="T59" fmla="*/ 99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2" h="116">
                  <a:moveTo>
                    <a:pt x="0" y="99"/>
                  </a:moveTo>
                  <a:lnTo>
                    <a:pt x="6" y="84"/>
                  </a:lnTo>
                  <a:lnTo>
                    <a:pt x="20" y="57"/>
                  </a:lnTo>
                  <a:lnTo>
                    <a:pt x="37" y="30"/>
                  </a:lnTo>
                  <a:lnTo>
                    <a:pt x="56" y="13"/>
                  </a:lnTo>
                  <a:lnTo>
                    <a:pt x="75" y="6"/>
                  </a:lnTo>
                  <a:lnTo>
                    <a:pt x="94" y="2"/>
                  </a:lnTo>
                  <a:lnTo>
                    <a:pt x="111" y="0"/>
                  </a:lnTo>
                  <a:lnTo>
                    <a:pt x="122" y="2"/>
                  </a:lnTo>
                  <a:lnTo>
                    <a:pt x="132" y="6"/>
                  </a:lnTo>
                  <a:lnTo>
                    <a:pt x="145" y="13"/>
                  </a:lnTo>
                  <a:lnTo>
                    <a:pt x="156" y="17"/>
                  </a:lnTo>
                  <a:lnTo>
                    <a:pt x="166" y="19"/>
                  </a:lnTo>
                  <a:lnTo>
                    <a:pt x="175" y="19"/>
                  </a:lnTo>
                  <a:lnTo>
                    <a:pt x="187" y="19"/>
                  </a:lnTo>
                  <a:lnTo>
                    <a:pt x="196" y="19"/>
                  </a:lnTo>
                  <a:lnTo>
                    <a:pt x="202" y="19"/>
                  </a:lnTo>
                  <a:lnTo>
                    <a:pt x="196" y="26"/>
                  </a:lnTo>
                  <a:lnTo>
                    <a:pt x="183" y="49"/>
                  </a:lnTo>
                  <a:lnTo>
                    <a:pt x="166" y="72"/>
                  </a:lnTo>
                  <a:lnTo>
                    <a:pt x="149" y="93"/>
                  </a:lnTo>
                  <a:lnTo>
                    <a:pt x="126" y="103"/>
                  </a:lnTo>
                  <a:lnTo>
                    <a:pt x="96" y="112"/>
                  </a:lnTo>
                  <a:lnTo>
                    <a:pt x="65" y="116"/>
                  </a:lnTo>
                  <a:lnTo>
                    <a:pt x="42" y="116"/>
                  </a:lnTo>
                  <a:lnTo>
                    <a:pt x="25" y="110"/>
                  </a:lnTo>
                  <a:lnTo>
                    <a:pt x="12" y="106"/>
                  </a:lnTo>
                  <a:lnTo>
                    <a:pt x="2" y="101"/>
                  </a:lnTo>
                  <a:lnTo>
                    <a:pt x="0" y="99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E0CC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6" name="Freeform 169"/>
            <p:cNvSpPr>
              <a:spLocks/>
            </p:cNvSpPr>
            <p:nvPr/>
          </p:nvSpPr>
          <p:spPr bwMode="auto">
            <a:xfrm>
              <a:off x="4373" y="3085"/>
              <a:ext cx="83" cy="94"/>
            </a:xfrm>
            <a:custGeom>
              <a:avLst/>
              <a:gdLst>
                <a:gd name="T0" fmla="*/ 26 w 165"/>
                <a:gd name="T1" fmla="*/ 186 h 188"/>
                <a:gd name="T2" fmla="*/ 19 w 165"/>
                <a:gd name="T3" fmla="*/ 181 h 188"/>
                <a:gd name="T4" fmla="*/ 9 w 165"/>
                <a:gd name="T5" fmla="*/ 167 h 188"/>
                <a:gd name="T6" fmla="*/ 0 w 165"/>
                <a:gd name="T7" fmla="*/ 146 h 188"/>
                <a:gd name="T8" fmla="*/ 2 w 165"/>
                <a:gd name="T9" fmla="*/ 120 h 188"/>
                <a:gd name="T10" fmla="*/ 15 w 165"/>
                <a:gd name="T11" fmla="*/ 91 h 188"/>
                <a:gd name="T12" fmla="*/ 32 w 165"/>
                <a:gd name="T13" fmla="*/ 70 h 188"/>
                <a:gd name="T14" fmla="*/ 49 w 165"/>
                <a:gd name="T15" fmla="*/ 53 h 188"/>
                <a:gd name="T16" fmla="*/ 62 w 165"/>
                <a:gd name="T17" fmla="*/ 42 h 188"/>
                <a:gd name="T18" fmla="*/ 83 w 165"/>
                <a:gd name="T19" fmla="*/ 30 h 188"/>
                <a:gd name="T20" fmla="*/ 112 w 165"/>
                <a:gd name="T21" fmla="*/ 17 h 188"/>
                <a:gd name="T22" fmla="*/ 140 w 165"/>
                <a:gd name="T23" fmla="*/ 4 h 188"/>
                <a:gd name="T24" fmla="*/ 152 w 165"/>
                <a:gd name="T25" fmla="*/ 0 h 188"/>
                <a:gd name="T26" fmla="*/ 154 w 165"/>
                <a:gd name="T27" fmla="*/ 11 h 188"/>
                <a:gd name="T28" fmla="*/ 158 w 165"/>
                <a:gd name="T29" fmla="*/ 42 h 188"/>
                <a:gd name="T30" fmla="*/ 163 w 165"/>
                <a:gd name="T31" fmla="*/ 76 h 188"/>
                <a:gd name="T32" fmla="*/ 165 w 165"/>
                <a:gd name="T33" fmla="*/ 99 h 188"/>
                <a:gd name="T34" fmla="*/ 159 w 165"/>
                <a:gd name="T35" fmla="*/ 112 h 188"/>
                <a:gd name="T36" fmla="*/ 156 w 165"/>
                <a:gd name="T37" fmla="*/ 129 h 188"/>
                <a:gd name="T38" fmla="*/ 148 w 165"/>
                <a:gd name="T39" fmla="*/ 144 h 188"/>
                <a:gd name="T40" fmla="*/ 140 w 165"/>
                <a:gd name="T41" fmla="*/ 156 h 188"/>
                <a:gd name="T42" fmla="*/ 125 w 165"/>
                <a:gd name="T43" fmla="*/ 165 h 188"/>
                <a:gd name="T44" fmla="*/ 112 w 165"/>
                <a:gd name="T45" fmla="*/ 175 h 188"/>
                <a:gd name="T46" fmla="*/ 95 w 165"/>
                <a:gd name="T47" fmla="*/ 182 h 188"/>
                <a:gd name="T48" fmla="*/ 81 w 165"/>
                <a:gd name="T49" fmla="*/ 188 h 188"/>
                <a:gd name="T50" fmla="*/ 64 w 165"/>
                <a:gd name="T51" fmla="*/ 186 h 188"/>
                <a:gd name="T52" fmla="*/ 47 w 165"/>
                <a:gd name="T53" fmla="*/ 186 h 188"/>
                <a:gd name="T54" fmla="*/ 32 w 165"/>
                <a:gd name="T55" fmla="*/ 186 h 188"/>
                <a:gd name="T56" fmla="*/ 26 w 165"/>
                <a:gd name="T57" fmla="*/ 186 h 188"/>
                <a:gd name="T58" fmla="*/ 26 w 165"/>
                <a:gd name="T59" fmla="*/ 186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5" h="188">
                  <a:moveTo>
                    <a:pt x="26" y="186"/>
                  </a:moveTo>
                  <a:lnTo>
                    <a:pt x="19" y="181"/>
                  </a:lnTo>
                  <a:lnTo>
                    <a:pt x="9" y="167"/>
                  </a:lnTo>
                  <a:lnTo>
                    <a:pt x="0" y="146"/>
                  </a:lnTo>
                  <a:lnTo>
                    <a:pt x="2" y="120"/>
                  </a:lnTo>
                  <a:lnTo>
                    <a:pt x="15" y="91"/>
                  </a:lnTo>
                  <a:lnTo>
                    <a:pt x="32" y="70"/>
                  </a:lnTo>
                  <a:lnTo>
                    <a:pt x="49" y="53"/>
                  </a:lnTo>
                  <a:lnTo>
                    <a:pt x="62" y="42"/>
                  </a:lnTo>
                  <a:lnTo>
                    <a:pt x="83" y="30"/>
                  </a:lnTo>
                  <a:lnTo>
                    <a:pt x="112" y="17"/>
                  </a:lnTo>
                  <a:lnTo>
                    <a:pt x="140" y="4"/>
                  </a:lnTo>
                  <a:lnTo>
                    <a:pt x="152" y="0"/>
                  </a:lnTo>
                  <a:lnTo>
                    <a:pt x="154" y="11"/>
                  </a:lnTo>
                  <a:lnTo>
                    <a:pt x="158" y="42"/>
                  </a:lnTo>
                  <a:lnTo>
                    <a:pt x="163" y="76"/>
                  </a:lnTo>
                  <a:lnTo>
                    <a:pt x="165" y="99"/>
                  </a:lnTo>
                  <a:lnTo>
                    <a:pt x="159" y="112"/>
                  </a:lnTo>
                  <a:lnTo>
                    <a:pt x="156" y="129"/>
                  </a:lnTo>
                  <a:lnTo>
                    <a:pt x="148" y="144"/>
                  </a:lnTo>
                  <a:lnTo>
                    <a:pt x="140" y="156"/>
                  </a:lnTo>
                  <a:lnTo>
                    <a:pt x="125" y="165"/>
                  </a:lnTo>
                  <a:lnTo>
                    <a:pt x="112" y="175"/>
                  </a:lnTo>
                  <a:lnTo>
                    <a:pt x="95" y="182"/>
                  </a:lnTo>
                  <a:lnTo>
                    <a:pt x="81" y="188"/>
                  </a:lnTo>
                  <a:lnTo>
                    <a:pt x="64" y="186"/>
                  </a:lnTo>
                  <a:lnTo>
                    <a:pt x="47" y="186"/>
                  </a:lnTo>
                  <a:lnTo>
                    <a:pt x="32" y="186"/>
                  </a:lnTo>
                  <a:lnTo>
                    <a:pt x="26" y="186"/>
                  </a:lnTo>
                  <a:lnTo>
                    <a:pt x="26" y="186"/>
                  </a:lnTo>
                  <a:close/>
                </a:path>
              </a:pathLst>
            </a:custGeom>
            <a:solidFill>
              <a:srgbClr val="FFB0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7" name="Freeform 170"/>
            <p:cNvSpPr>
              <a:spLocks/>
            </p:cNvSpPr>
            <p:nvPr/>
          </p:nvSpPr>
          <p:spPr bwMode="auto">
            <a:xfrm>
              <a:off x="4713" y="3147"/>
              <a:ext cx="90" cy="75"/>
            </a:xfrm>
            <a:custGeom>
              <a:avLst/>
              <a:gdLst>
                <a:gd name="T0" fmla="*/ 8 w 179"/>
                <a:gd name="T1" fmla="*/ 129 h 150"/>
                <a:gd name="T2" fmla="*/ 2 w 179"/>
                <a:gd name="T3" fmla="*/ 119 h 150"/>
                <a:gd name="T4" fmla="*/ 0 w 179"/>
                <a:gd name="T5" fmla="*/ 104 h 150"/>
                <a:gd name="T6" fmla="*/ 4 w 179"/>
                <a:gd name="T7" fmla="*/ 83 h 150"/>
                <a:gd name="T8" fmla="*/ 19 w 179"/>
                <a:gd name="T9" fmla="*/ 60 h 150"/>
                <a:gd name="T10" fmla="*/ 38 w 179"/>
                <a:gd name="T11" fmla="*/ 39 h 150"/>
                <a:gd name="T12" fmla="*/ 55 w 179"/>
                <a:gd name="T13" fmla="*/ 30 h 150"/>
                <a:gd name="T14" fmla="*/ 71 w 179"/>
                <a:gd name="T15" fmla="*/ 24 h 150"/>
                <a:gd name="T16" fmla="*/ 84 w 179"/>
                <a:gd name="T17" fmla="*/ 22 h 150"/>
                <a:gd name="T18" fmla="*/ 95 w 179"/>
                <a:gd name="T19" fmla="*/ 22 h 150"/>
                <a:gd name="T20" fmla="*/ 113 w 179"/>
                <a:gd name="T21" fmla="*/ 20 h 150"/>
                <a:gd name="T22" fmla="*/ 130 w 179"/>
                <a:gd name="T23" fmla="*/ 17 h 150"/>
                <a:gd name="T24" fmla="*/ 143 w 179"/>
                <a:gd name="T25" fmla="*/ 15 h 150"/>
                <a:gd name="T26" fmla="*/ 151 w 179"/>
                <a:gd name="T27" fmla="*/ 11 h 150"/>
                <a:gd name="T28" fmla="*/ 162 w 179"/>
                <a:gd name="T29" fmla="*/ 7 h 150"/>
                <a:gd name="T30" fmla="*/ 171 w 179"/>
                <a:gd name="T31" fmla="*/ 1 h 150"/>
                <a:gd name="T32" fmla="*/ 177 w 179"/>
                <a:gd name="T33" fmla="*/ 0 h 150"/>
                <a:gd name="T34" fmla="*/ 177 w 179"/>
                <a:gd name="T35" fmla="*/ 13 h 150"/>
                <a:gd name="T36" fmla="*/ 179 w 179"/>
                <a:gd name="T37" fmla="*/ 39 h 150"/>
                <a:gd name="T38" fmla="*/ 179 w 179"/>
                <a:gd name="T39" fmla="*/ 74 h 150"/>
                <a:gd name="T40" fmla="*/ 173 w 179"/>
                <a:gd name="T41" fmla="*/ 98 h 150"/>
                <a:gd name="T42" fmla="*/ 160 w 179"/>
                <a:gd name="T43" fmla="*/ 114 h 150"/>
                <a:gd name="T44" fmla="*/ 145 w 179"/>
                <a:gd name="T45" fmla="*/ 129 h 150"/>
                <a:gd name="T46" fmla="*/ 128 w 179"/>
                <a:gd name="T47" fmla="*/ 140 h 150"/>
                <a:gd name="T48" fmla="*/ 113 w 179"/>
                <a:gd name="T49" fmla="*/ 148 h 150"/>
                <a:gd name="T50" fmla="*/ 94 w 179"/>
                <a:gd name="T51" fmla="*/ 150 h 150"/>
                <a:gd name="T52" fmla="*/ 73 w 179"/>
                <a:gd name="T53" fmla="*/ 150 h 150"/>
                <a:gd name="T54" fmla="*/ 50 w 179"/>
                <a:gd name="T55" fmla="*/ 148 h 150"/>
                <a:gd name="T56" fmla="*/ 35 w 179"/>
                <a:gd name="T57" fmla="*/ 144 h 150"/>
                <a:gd name="T58" fmla="*/ 23 w 179"/>
                <a:gd name="T59" fmla="*/ 138 h 150"/>
                <a:gd name="T60" fmla="*/ 14 w 179"/>
                <a:gd name="T61" fmla="*/ 133 h 150"/>
                <a:gd name="T62" fmla="*/ 10 w 179"/>
                <a:gd name="T63" fmla="*/ 131 h 150"/>
                <a:gd name="T64" fmla="*/ 8 w 179"/>
                <a:gd name="T65" fmla="*/ 129 h 150"/>
                <a:gd name="T66" fmla="*/ 8 w 179"/>
                <a:gd name="T67" fmla="*/ 129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9" h="150">
                  <a:moveTo>
                    <a:pt x="8" y="129"/>
                  </a:moveTo>
                  <a:lnTo>
                    <a:pt x="2" y="119"/>
                  </a:lnTo>
                  <a:lnTo>
                    <a:pt x="0" y="104"/>
                  </a:lnTo>
                  <a:lnTo>
                    <a:pt x="4" y="83"/>
                  </a:lnTo>
                  <a:lnTo>
                    <a:pt x="19" y="60"/>
                  </a:lnTo>
                  <a:lnTo>
                    <a:pt x="38" y="39"/>
                  </a:lnTo>
                  <a:lnTo>
                    <a:pt x="55" y="30"/>
                  </a:lnTo>
                  <a:lnTo>
                    <a:pt x="71" y="24"/>
                  </a:lnTo>
                  <a:lnTo>
                    <a:pt x="84" y="22"/>
                  </a:lnTo>
                  <a:lnTo>
                    <a:pt x="95" y="22"/>
                  </a:lnTo>
                  <a:lnTo>
                    <a:pt x="113" y="20"/>
                  </a:lnTo>
                  <a:lnTo>
                    <a:pt x="130" y="17"/>
                  </a:lnTo>
                  <a:lnTo>
                    <a:pt x="143" y="15"/>
                  </a:lnTo>
                  <a:lnTo>
                    <a:pt x="151" y="11"/>
                  </a:lnTo>
                  <a:lnTo>
                    <a:pt x="162" y="7"/>
                  </a:lnTo>
                  <a:lnTo>
                    <a:pt x="171" y="1"/>
                  </a:lnTo>
                  <a:lnTo>
                    <a:pt x="177" y="0"/>
                  </a:lnTo>
                  <a:lnTo>
                    <a:pt x="177" y="13"/>
                  </a:lnTo>
                  <a:lnTo>
                    <a:pt x="179" y="39"/>
                  </a:lnTo>
                  <a:lnTo>
                    <a:pt x="179" y="74"/>
                  </a:lnTo>
                  <a:lnTo>
                    <a:pt x="173" y="98"/>
                  </a:lnTo>
                  <a:lnTo>
                    <a:pt x="160" y="114"/>
                  </a:lnTo>
                  <a:lnTo>
                    <a:pt x="145" y="129"/>
                  </a:lnTo>
                  <a:lnTo>
                    <a:pt x="128" y="140"/>
                  </a:lnTo>
                  <a:lnTo>
                    <a:pt x="113" y="148"/>
                  </a:lnTo>
                  <a:lnTo>
                    <a:pt x="94" y="150"/>
                  </a:lnTo>
                  <a:lnTo>
                    <a:pt x="73" y="150"/>
                  </a:lnTo>
                  <a:lnTo>
                    <a:pt x="50" y="148"/>
                  </a:lnTo>
                  <a:lnTo>
                    <a:pt x="35" y="144"/>
                  </a:lnTo>
                  <a:lnTo>
                    <a:pt x="23" y="138"/>
                  </a:lnTo>
                  <a:lnTo>
                    <a:pt x="14" y="133"/>
                  </a:lnTo>
                  <a:lnTo>
                    <a:pt x="10" y="131"/>
                  </a:lnTo>
                  <a:lnTo>
                    <a:pt x="8" y="129"/>
                  </a:lnTo>
                  <a:lnTo>
                    <a:pt x="8" y="129"/>
                  </a:lnTo>
                  <a:close/>
                </a:path>
              </a:pathLst>
            </a:custGeom>
            <a:solidFill>
              <a:srgbClr val="FCE0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8" name="Freeform 171"/>
            <p:cNvSpPr>
              <a:spLocks/>
            </p:cNvSpPr>
            <p:nvPr/>
          </p:nvSpPr>
          <p:spPr bwMode="auto">
            <a:xfrm>
              <a:off x="4175" y="2689"/>
              <a:ext cx="94" cy="473"/>
            </a:xfrm>
            <a:custGeom>
              <a:avLst/>
              <a:gdLst>
                <a:gd name="T0" fmla="*/ 147 w 189"/>
                <a:gd name="T1" fmla="*/ 915 h 947"/>
                <a:gd name="T2" fmla="*/ 52 w 189"/>
                <a:gd name="T3" fmla="*/ 730 h 947"/>
                <a:gd name="T4" fmla="*/ 2 w 189"/>
                <a:gd name="T5" fmla="*/ 532 h 947"/>
                <a:gd name="T6" fmla="*/ 8 w 189"/>
                <a:gd name="T7" fmla="*/ 350 h 947"/>
                <a:gd name="T8" fmla="*/ 36 w 189"/>
                <a:gd name="T9" fmla="*/ 238 h 947"/>
                <a:gd name="T10" fmla="*/ 92 w 189"/>
                <a:gd name="T11" fmla="*/ 99 h 947"/>
                <a:gd name="T12" fmla="*/ 116 w 189"/>
                <a:gd name="T13" fmla="*/ 53 h 947"/>
                <a:gd name="T14" fmla="*/ 147 w 189"/>
                <a:gd name="T15" fmla="*/ 19 h 947"/>
                <a:gd name="T16" fmla="*/ 166 w 189"/>
                <a:gd name="T17" fmla="*/ 6 h 947"/>
                <a:gd name="T18" fmla="*/ 187 w 189"/>
                <a:gd name="T19" fmla="*/ 0 h 947"/>
                <a:gd name="T20" fmla="*/ 170 w 189"/>
                <a:gd name="T21" fmla="*/ 53 h 947"/>
                <a:gd name="T22" fmla="*/ 99 w 189"/>
                <a:gd name="T23" fmla="*/ 215 h 947"/>
                <a:gd name="T24" fmla="*/ 71 w 189"/>
                <a:gd name="T25" fmla="*/ 297 h 947"/>
                <a:gd name="T26" fmla="*/ 61 w 189"/>
                <a:gd name="T27" fmla="*/ 378 h 947"/>
                <a:gd name="T28" fmla="*/ 48 w 189"/>
                <a:gd name="T29" fmla="*/ 443 h 947"/>
                <a:gd name="T30" fmla="*/ 52 w 189"/>
                <a:gd name="T31" fmla="*/ 553 h 947"/>
                <a:gd name="T32" fmla="*/ 74 w 189"/>
                <a:gd name="T33" fmla="*/ 572 h 947"/>
                <a:gd name="T34" fmla="*/ 99 w 189"/>
                <a:gd name="T35" fmla="*/ 534 h 947"/>
                <a:gd name="T36" fmla="*/ 114 w 189"/>
                <a:gd name="T37" fmla="*/ 483 h 947"/>
                <a:gd name="T38" fmla="*/ 147 w 189"/>
                <a:gd name="T39" fmla="*/ 434 h 947"/>
                <a:gd name="T40" fmla="*/ 158 w 189"/>
                <a:gd name="T41" fmla="*/ 426 h 947"/>
                <a:gd name="T42" fmla="*/ 175 w 189"/>
                <a:gd name="T43" fmla="*/ 443 h 947"/>
                <a:gd name="T44" fmla="*/ 164 w 189"/>
                <a:gd name="T45" fmla="*/ 472 h 947"/>
                <a:gd name="T46" fmla="*/ 139 w 189"/>
                <a:gd name="T47" fmla="*/ 529 h 947"/>
                <a:gd name="T48" fmla="*/ 122 w 189"/>
                <a:gd name="T49" fmla="*/ 569 h 947"/>
                <a:gd name="T50" fmla="*/ 103 w 189"/>
                <a:gd name="T51" fmla="*/ 616 h 947"/>
                <a:gd name="T52" fmla="*/ 107 w 189"/>
                <a:gd name="T53" fmla="*/ 683 h 947"/>
                <a:gd name="T54" fmla="*/ 120 w 189"/>
                <a:gd name="T55" fmla="*/ 744 h 947"/>
                <a:gd name="T56" fmla="*/ 143 w 189"/>
                <a:gd name="T57" fmla="*/ 791 h 947"/>
                <a:gd name="T58" fmla="*/ 177 w 189"/>
                <a:gd name="T59" fmla="*/ 841 h 947"/>
                <a:gd name="T60" fmla="*/ 179 w 189"/>
                <a:gd name="T61" fmla="*/ 873 h 947"/>
                <a:gd name="T62" fmla="*/ 150 w 189"/>
                <a:gd name="T63" fmla="*/ 821 h 947"/>
                <a:gd name="T64" fmla="*/ 107 w 189"/>
                <a:gd name="T65" fmla="*/ 734 h 947"/>
                <a:gd name="T66" fmla="*/ 88 w 189"/>
                <a:gd name="T67" fmla="*/ 656 h 947"/>
                <a:gd name="T68" fmla="*/ 90 w 189"/>
                <a:gd name="T69" fmla="*/ 605 h 947"/>
                <a:gd name="T70" fmla="*/ 126 w 189"/>
                <a:gd name="T71" fmla="*/ 527 h 947"/>
                <a:gd name="T72" fmla="*/ 158 w 189"/>
                <a:gd name="T73" fmla="*/ 458 h 947"/>
                <a:gd name="T74" fmla="*/ 139 w 189"/>
                <a:gd name="T75" fmla="*/ 466 h 947"/>
                <a:gd name="T76" fmla="*/ 118 w 189"/>
                <a:gd name="T77" fmla="*/ 513 h 947"/>
                <a:gd name="T78" fmla="*/ 101 w 189"/>
                <a:gd name="T79" fmla="*/ 551 h 947"/>
                <a:gd name="T80" fmla="*/ 73 w 189"/>
                <a:gd name="T81" fmla="*/ 593 h 947"/>
                <a:gd name="T82" fmla="*/ 48 w 189"/>
                <a:gd name="T83" fmla="*/ 580 h 947"/>
                <a:gd name="T84" fmla="*/ 38 w 189"/>
                <a:gd name="T85" fmla="*/ 477 h 947"/>
                <a:gd name="T86" fmla="*/ 40 w 189"/>
                <a:gd name="T87" fmla="*/ 403 h 947"/>
                <a:gd name="T88" fmla="*/ 52 w 189"/>
                <a:gd name="T89" fmla="*/ 302 h 947"/>
                <a:gd name="T90" fmla="*/ 88 w 189"/>
                <a:gd name="T91" fmla="*/ 205 h 947"/>
                <a:gd name="T92" fmla="*/ 158 w 189"/>
                <a:gd name="T93" fmla="*/ 61 h 947"/>
                <a:gd name="T94" fmla="*/ 150 w 189"/>
                <a:gd name="T95" fmla="*/ 29 h 947"/>
                <a:gd name="T96" fmla="*/ 112 w 189"/>
                <a:gd name="T97" fmla="*/ 91 h 947"/>
                <a:gd name="T98" fmla="*/ 76 w 189"/>
                <a:gd name="T99" fmla="*/ 169 h 947"/>
                <a:gd name="T100" fmla="*/ 27 w 189"/>
                <a:gd name="T101" fmla="*/ 325 h 947"/>
                <a:gd name="T102" fmla="*/ 10 w 189"/>
                <a:gd name="T103" fmla="*/ 449 h 947"/>
                <a:gd name="T104" fmla="*/ 25 w 189"/>
                <a:gd name="T105" fmla="*/ 607 h 947"/>
                <a:gd name="T106" fmla="*/ 78 w 189"/>
                <a:gd name="T107" fmla="*/ 749 h 947"/>
                <a:gd name="T108" fmla="*/ 145 w 189"/>
                <a:gd name="T109" fmla="*/ 880 h 947"/>
                <a:gd name="T110" fmla="*/ 166 w 189"/>
                <a:gd name="T111" fmla="*/ 917 h 947"/>
                <a:gd name="T112" fmla="*/ 166 w 189"/>
                <a:gd name="T113" fmla="*/ 941 h 947"/>
                <a:gd name="T114" fmla="*/ 166 w 189"/>
                <a:gd name="T115" fmla="*/ 947 h 9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9" h="947">
                  <a:moveTo>
                    <a:pt x="166" y="947"/>
                  </a:moveTo>
                  <a:lnTo>
                    <a:pt x="147" y="915"/>
                  </a:lnTo>
                  <a:lnTo>
                    <a:pt x="103" y="835"/>
                  </a:lnTo>
                  <a:lnTo>
                    <a:pt x="52" y="730"/>
                  </a:lnTo>
                  <a:lnTo>
                    <a:pt x="17" y="629"/>
                  </a:lnTo>
                  <a:lnTo>
                    <a:pt x="2" y="532"/>
                  </a:lnTo>
                  <a:lnTo>
                    <a:pt x="0" y="436"/>
                  </a:lnTo>
                  <a:lnTo>
                    <a:pt x="8" y="350"/>
                  </a:lnTo>
                  <a:lnTo>
                    <a:pt x="19" y="295"/>
                  </a:lnTo>
                  <a:lnTo>
                    <a:pt x="36" y="238"/>
                  </a:lnTo>
                  <a:lnTo>
                    <a:pt x="65" y="166"/>
                  </a:lnTo>
                  <a:lnTo>
                    <a:pt x="92" y="99"/>
                  </a:lnTo>
                  <a:lnTo>
                    <a:pt x="107" y="67"/>
                  </a:lnTo>
                  <a:lnTo>
                    <a:pt x="116" y="53"/>
                  </a:lnTo>
                  <a:lnTo>
                    <a:pt x="131" y="34"/>
                  </a:lnTo>
                  <a:lnTo>
                    <a:pt x="147" y="19"/>
                  </a:lnTo>
                  <a:lnTo>
                    <a:pt x="156" y="10"/>
                  </a:lnTo>
                  <a:lnTo>
                    <a:pt x="166" y="6"/>
                  </a:lnTo>
                  <a:lnTo>
                    <a:pt x="177" y="2"/>
                  </a:lnTo>
                  <a:lnTo>
                    <a:pt x="187" y="0"/>
                  </a:lnTo>
                  <a:lnTo>
                    <a:pt x="189" y="10"/>
                  </a:lnTo>
                  <a:lnTo>
                    <a:pt x="170" y="53"/>
                  </a:lnTo>
                  <a:lnTo>
                    <a:pt x="135" y="133"/>
                  </a:lnTo>
                  <a:lnTo>
                    <a:pt x="99" y="215"/>
                  </a:lnTo>
                  <a:lnTo>
                    <a:pt x="78" y="266"/>
                  </a:lnTo>
                  <a:lnTo>
                    <a:pt x="71" y="297"/>
                  </a:lnTo>
                  <a:lnTo>
                    <a:pt x="65" y="339"/>
                  </a:lnTo>
                  <a:lnTo>
                    <a:pt x="61" y="378"/>
                  </a:lnTo>
                  <a:lnTo>
                    <a:pt x="55" y="407"/>
                  </a:lnTo>
                  <a:lnTo>
                    <a:pt x="48" y="443"/>
                  </a:lnTo>
                  <a:lnTo>
                    <a:pt x="48" y="502"/>
                  </a:lnTo>
                  <a:lnTo>
                    <a:pt x="52" y="553"/>
                  </a:lnTo>
                  <a:lnTo>
                    <a:pt x="61" y="578"/>
                  </a:lnTo>
                  <a:lnTo>
                    <a:pt x="74" y="572"/>
                  </a:lnTo>
                  <a:lnTo>
                    <a:pt x="88" y="557"/>
                  </a:lnTo>
                  <a:lnTo>
                    <a:pt x="99" y="534"/>
                  </a:lnTo>
                  <a:lnTo>
                    <a:pt x="107" y="512"/>
                  </a:lnTo>
                  <a:lnTo>
                    <a:pt x="114" y="483"/>
                  </a:lnTo>
                  <a:lnTo>
                    <a:pt x="131" y="455"/>
                  </a:lnTo>
                  <a:lnTo>
                    <a:pt x="147" y="434"/>
                  </a:lnTo>
                  <a:lnTo>
                    <a:pt x="154" y="426"/>
                  </a:lnTo>
                  <a:lnTo>
                    <a:pt x="158" y="426"/>
                  </a:lnTo>
                  <a:lnTo>
                    <a:pt x="168" y="434"/>
                  </a:lnTo>
                  <a:lnTo>
                    <a:pt x="175" y="443"/>
                  </a:lnTo>
                  <a:lnTo>
                    <a:pt x="175" y="453"/>
                  </a:lnTo>
                  <a:lnTo>
                    <a:pt x="164" y="472"/>
                  </a:lnTo>
                  <a:lnTo>
                    <a:pt x="150" y="500"/>
                  </a:lnTo>
                  <a:lnTo>
                    <a:pt x="139" y="529"/>
                  </a:lnTo>
                  <a:lnTo>
                    <a:pt x="131" y="551"/>
                  </a:lnTo>
                  <a:lnTo>
                    <a:pt x="122" y="569"/>
                  </a:lnTo>
                  <a:lnTo>
                    <a:pt x="111" y="591"/>
                  </a:lnTo>
                  <a:lnTo>
                    <a:pt x="103" y="616"/>
                  </a:lnTo>
                  <a:lnTo>
                    <a:pt x="101" y="648"/>
                  </a:lnTo>
                  <a:lnTo>
                    <a:pt x="107" y="683"/>
                  </a:lnTo>
                  <a:lnTo>
                    <a:pt x="114" y="715"/>
                  </a:lnTo>
                  <a:lnTo>
                    <a:pt x="120" y="744"/>
                  </a:lnTo>
                  <a:lnTo>
                    <a:pt x="131" y="768"/>
                  </a:lnTo>
                  <a:lnTo>
                    <a:pt x="143" y="791"/>
                  </a:lnTo>
                  <a:lnTo>
                    <a:pt x="162" y="820"/>
                  </a:lnTo>
                  <a:lnTo>
                    <a:pt x="177" y="841"/>
                  </a:lnTo>
                  <a:lnTo>
                    <a:pt x="185" y="852"/>
                  </a:lnTo>
                  <a:lnTo>
                    <a:pt x="179" y="873"/>
                  </a:lnTo>
                  <a:lnTo>
                    <a:pt x="170" y="858"/>
                  </a:lnTo>
                  <a:lnTo>
                    <a:pt x="150" y="821"/>
                  </a:lnTo>
                  <a:lnTo>
                    <a:pt x="126" y="776"/>
                  </a:lnTo>
                  <a:lnTo>
                    <a:pt x="107" y="734"/>
                  </a:lnTo>
                  <a:lnTo>
                    <a:pt x="93" y="696"/>
                  </a:lnTo>
                  <a:lnTo>
                    <a:pt x="88" y="656"/>
                  </a:lnTo>
                  <a:lnTo>
                    <a:pt x="86" y="624"/>
                  </a:lnTo>
                  <a:lnTo>
                    <a:pt x="90" y="605"/>
                  </a:lnTo>
                  <a:lnTo>
                    <a:pt x="103" y="576"/>
                  </a:lnTo>
                  <a:lnTo>
                    <a:pt x="126" y="527"/>
                  </a:lnTo>
                  <a:lnTo>
                    <a:pt x="149" y="477"/>
                  </a:lnTo>
                  <a:lnTo>
                    <a:pt x="158" y="458"/>
                  </a:lnTo>
                  <a:lnTo>
                    <a:pt x="145" y="456"/>
                  </a:lnTo>
                  <a:lnTo>
                    <a:pt x="139" y="466"/>
                  </a:lnTo>
                  <a:lnTo>
                    <a:pt x="130" y="489"/>
                  </a:lnTo>
                  <a:lnTo>
                    <a:pt x="118" y="513"/>
                  </a:lnTo>
                  <a:lnTo>
                    <a:pt x="111" y="532"/>
                  </a:lnTo>
                  <a:lnTo>
                    <a:pt x="101" y="551"/>
                  </a:lnTo>
                  <a:lnTo>
                    <a:pt x="88" y="574"/>
                  </a:lnTo>
                  <a:lnTo>
                    <a:pt x="73" y="593"/>
                  </a:lnTo>
                  <a:lnTo>
                    <a:pt x="59" y="601"/>
                  </a:lnTo>
                  <a:lnTo>
                    <a:pt x="48" y="580"/>
                  </a:lnTo>
                  <a:lnTo>
                    <a:pt x="40" y="531"/>
                  </a:lnTo>
                  <a:lnTo>
                    <a:pt x="38" y="477"/>
                  </a:lnTo>
                  <a:lnTo>
                    <a:pt x="38" y="439"/>
                  </a:lnTo>
                  <a:lnTo>
                    <a:pt x="40" y="403"/>
                  </a:lnTo>
                  <a:lnTo>
                    <a:pt x="44" y="356"/>
                  </a:lnTo>
                  <a:lnTo>
                    <a:pt x="52" y="302"/>
                  </a:lnTo>
                  <a:lnTo>
                    <a:pt x="63" y="259"/>
                  </a:lnTo>
                  <a:lnTo>
                    <a:pt x="88" y="205"/>
                  </a:lnTo>
                  <a:lnTo>
                    <a:pt x="126" y="129"/>
                  </a:lnTo>
                  <a:lnTo>
                    <a:pt x="158" y="61"/>
                  </a:lnTo>
                  <a:lnTo>
                    <a:pt x="166" y="25"/>
                  </a:lnTo>
                  <a:lnTo>
                    <a:pt x="150" y="29"/>
                  </a:lnTo>
                  <a:lnTo>
                    <a:pt x="133" y="57"/>
                  </a:lnTo>
                  <a:lnTo>
                    <a:pt x="112" y="91"/>
                  </a:lnTo>
                  <a:lnTo>
                    <a:pt x="97" y="124"/>
                  </a:lnTo>
                  <a:lnTo>
                    <a:pt x="76" y="169"/>
                  </a:lnTo>
                  <a:lnTo>
                    <a:pt x="50" y="243"/>
                  </a:lnTo>
                  <a:lnTo>
                    <a:pt x="27" y="325"/>
                  </a:lnTo>
                  <a:lnTo>
                    <a:pt x="16" y="390"/>
                  </a:lnTo>
                  <a:lnTo>
                    <a:pt x="10" y="449"/>
                  </a:lnTo>
                  <a:lnTo>
                    <a:pt x="14" y="527"/>
                  </a:lnTo>
                  <a:lnTo>
                    <a:pt x="25" y="607"/>
                  </a:lnTo>
                  <a:lnTo>
                    <a:pt x="48" y="679"/>
                  </a:lnTo>
                  <a:lnTo>
                    <a:pt x="78" y="749"/>
                  </a:lnTo>
                  <a:lnTo>
                    <a:pt x="114" y="821"/>
                  </a:lnTo>
                  <a:lnTo>
                    <a:pt x="145" y="880"/>
                  </a:lnTo>
                  <a:lnTo>
                    <a:pt x="162" y="907"/>
                  </a:lnTo>
                  <a:lnTo>
                    <a:pt x="166" y="917"/>
                  </a:lnTo>
                  <a:lnTo>
                    <a:pt x="168" y="930"/>
                  </a:lnTo>
                  <a:lnTo>
                    <a:pt x="166" y="941"/>
                  </a:lnTo>
                  <a:lnTo>
                    <a:pt x="166" y="947"/>
                  </a:lnTo>
                  <a:lnTo>
                    <a:pt x="166" y="9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9" name="Freeform 172"/>
            <p:cNvSpPr>
              <a:spLocks/>
            </p:cNvSpPr>
            <p:nvPr/>
          </p:nvSpPr>
          <p:spPr bwMode="auto">
            <a:xfrm>
              <a:off x="4348" y="2474"/>
              <a:ext cx="184" cy="447"/>
            </a:xfrm>
            <a:custGeom>
              <a:avLst/>
              <a:gdLst>
                <a:gd name="T0" fmla="*/ 0 w 367"/>
                <a:gd name="T1" fmla="*/ 894 h 894"/>
                <a:gd name="T2" fmla="*/ 6 w 367"/>
                <a:gd name="T3" fmla="*/ 839 h 894"/>
                <a:gd name="T4" fmla="*/ 21 w 367"/>
                <a:gd name="T5" fmla="*/ 727 h 894"/>
                <a:gd name="T6" fmla="*/ 40 w 367"/>
                <a:gd name="T7" fmla="*/ 599 h 894"/>
                <a:gd name="T8" fmla="*/ 52 w 367"/>
                <a:gd name="T9" fmla="*/ 508 h 894"/>
                <a:gd name="T10" fmla="*/ 80 w 367"/>
                <a:gd name="T11" fmla="*/ 417 h 894"/>
                <a:gd name="T12" fmla="*/ 135 w 367"/>
                <a:gd name="T13" fmla="*/ 299 h 894"/>
                <a:gd name="T14" fmla="*/ 189 w 367"/>
                <a:gd name="T15" fmla="*/ 196 h 894"/>
                <a:gd name="T16" fmla="*/ 213 w 367"/>
                <a:gd name="T17" fmla="*/ 152 h 894"/>
                <a:gd name="T18" fmla="*/ 227 w 367"/>
                <a:gd name="T19" fmla="*/ 130 h 894"/>
                <a:gd name="T20" fmla="*/ 259 w 367"/>
                <a:gd name="T21" fmla="*/ 82 h 894"/>
                <a:gd name="T22" fmla="*/ 295 w 367"/>
                <a:gd name="T23" fmla="*/ 31 h 894"/>
                <a:gd name="T24" fmla="*/ 318 w 367"/>
                <a:gd name="T25" fmla="*/ 6 h 894"/>
                <a:gd name="T26" fmla="*/ 333 w 367"/>
                <a:gd name="T27" fmla="*/ 0 h 894"/>
                <a:gd name="T28" fmla="*/ 350 w 367"/>
                <a:gd name="T29" fmla="*/ 0 h 894"/>
                <a:gd name="T30" fmla="*/ 363 w 367"/>
                <a:gd name="T31" fmla="*/ 2 h 894"/>
                <a:gd name="T32" fmla="*/ 367 w 367"/>
                <a:gd name="T33" fmla="*/ 12 h 894"/>
                <a:gd name="T34" fmla="*/ 348 w 367"/>
                <a:gd name="T35" fmla="*/ 36 h 894"/>
                <a:gd name="T36" fmla="*/ 316 w 367"/>
                <a:gd name="T37" fmla="*/ 82 h 894"/>
                <a:gd name="T38" fmla="*/ 280 w 367"/>
                <a:gd name="T39" fmla="*/ 130 h 894"/>
                <a:gd name="T40" fmla="*/ 253 w 367"/>
                <a:gd name="T41" fmla="*/ 166 h 894"/>
                <a:gd name="T42" fmla="*/ 221 w 367"/>
                <a:gd name="T43" fmla="*/ 223 h 894"/>
                <a:gd name="T44" fmla="*/ 173 w 367"/>
                <a:gd name="T45" fmla="*/ 324 h 894"/>
                <a:gd name="T46" fmla="*/ 124 w 367"/>
                <a:gd name="T47" fmla="*/ 428 h 894"/>
                <a:gd name="T48" fmla="*/ 92 w 367"/>
                <a:gd name="T49" fmla="*/ 502 h 894"/>
                <a:gd name="T50" fmla="*/ 76 w 367"/>
                <a:gd name="T51" fmla="*/ 563 h 894"/>
                <a:gd name="T52" fmla="*/ 73 w 367"/>
                <a:gd name="T53" fmla="*/ 643 h 894"/>
                <a:gd name="T54" fmla="*/ 74 w 367"/>
                <a:gd name="T55" fmla="*/ 713 h 894"/>
                <a:gd name="T56" fmla="*/ 76 w 367"/>
                <a:gd name="T57" fmla="*/ 744 h 894"/>
                <a:gd name="T58" fmla="*/ 63 w 367"/>
                <a:gd name="T59" fmla="*/ 761 h 894"/>
                <a:gd name="T60" fmla="*/ 0 w 367"/>
                <a:gd name="T61" fmla="*/ 894 h 894"/>
                <a:gd name="T62" fmla="*/ 0 w 367"/>
                <a:gd name="T63" fmla="*/ 894 h 8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67" h="894">
                  <a:moveTo>
                    <a:pt x="0" y="894"/>
                  </a:moveTo>
                  <a:lnTo>
                    <a:pt x="6" y="839"/>
                  </a:lnTo>
                  <a:lnTo>
                    <a:pt x="21" y="727"/>
                  </a:lnTo>
                  <a:lnTo>
                    <a:pt x="40" y="599"/>
                  </a:lnTo>
                  <a:lnTo>
                    <a:pt x="52" y="508"/>
                  </a:lnTo>
                  <a:lnTo>
                    <a:pt x="80" y="417"/>
                  </a:lnTo>
                  <a:lnTo>
                    <a:pt x="135" y="299"/>
                  </a:lnTo>
                  <a:lnTo>
                    <a:pt x="189" y="196"/>
                  </a:lnTo>
                  <a:lnTo>
                    <a:pt x="213" y="152"/>
                  </a:lnTo>
                  <a:lnTo>
                    <a:pt x="227" y="130"/>
                  </a:lnTo>
                  <a:lnTo>
                    <a:pt x="259" y="82"/>
                  </a:lnTo>
                  <a:lnTo>
                    <a:pt x="295" y="31"/>
                  </a:lnTo>
                  <a:lnTo>
                    <a:pt x="318" y="6"/>
                  </a:lnTo>
                  <a:lnTo>
                    <a:pt x="333" y="0"/>
                  </a:lnTo>
                  <a:lnTo>
                    <a:pt x="350" y="0"/>
                  </a:lnTo>
                  <a:lnTo>
                    <a:pt x="363" y="2"/>
                  </a:lnTo>
                  <a:lnTo>
                    <a:pt x="367" y="12"/>
                  </a:lnTo>
                  <a:lnTo>
                    <a:pt x="348" y="36"/>
                  </a:lnTo>
                  <a:lnTo>
                    <a:pt x="316" y="82"/>
                  </a:lnTo>
                  <a:lnTo>
                    <a:pt x="280" y="130"/>
                  </a:lnTo>
                  <a:lnTo>
                    <a:pt x="253" y="166"/>
                  </a:lnTo>
                  <a:lnTo>
                    <a:pt x="221" y="223"/>
                  </a:lnTo>
                  <a:lnTo>
                    <a:pt x="173" y="324"/>
                  </a:lnTo>
                  <a:lnTo>
                    <a:pt x="124" y="428"/>
                  </a:lnTo>
                  <a:lnTo>
                    <a:pt x="92" y="502"/>
                  </a:lnTo>
                  <a:lnTo>
                    <a:pt x="76" y="563"/>
                  </a:lnTo>
                  <a:lnTo>
                    <a:pt x="73" y="643"/>
                  </a:lnTo>
                  <a:lnTo>
                    <a:pt x="74" y="713"/>
                  </a:lnTo>
                  <a:lnTo>
                    <a:pt x="76" y="744"/>
                  </a:lnTo>
                  <a:lnTo>
                    <a:pt x="63" y="761"/>
                  </a:lnTo>
                  <a:lnTo>
                    <a:pt x="0" y="894"/>
                  </a:lnTo>
                  <a:lnTo>
                    <a:pt x="0" y="8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0" name="Freeform 173"/>
            <p:cNvSpPr>
              <a:spLocks/>
            </p:cNvSpPr>
            <p:nvPr/>
          </p:nvSpPr>
          <p:spPr bwMode="auto">
            <a:xfrm>
              <a:off x="4228" y="2789"/>
              <a:ext cx="105" cy="84"/>
            </a:xfrm>
            <a:custGeom>
              <a:avLst/>
              <a:gdLst>
                <a:gd name="T0" fmla="*/ 2 w 209"/>
                <a:gd name="T1" fmla="*/ 106 h 167"/>
                <a:gd name="T2" fmla="*/ 0 w 209"/>
                <a:gd name="T3" fmla="*/ 89 h 167"/>
                <a:gd name="T4" fmla="*/ 2 w 209"/>
                <a:gd name="T5" fmla="*/ 64 h 167"/>
                <a:gd name="T6" fmla="*/ 4 w 209"/>
                <a:gd name="T7" fmla="*/ 40 h 167"/>
                <a:gd name="T8" fmla="*/ 11 w 209"/>
                <a:gd name="T9" fmla="*/ 26 h 167"/>
                <a:gd name="T10" fmla="*/ 24 w 209"/>
                <a:gd name="T11" fmla="*/ 19 h 167"/>
                <a:gd name="T12" fmla="*/ 42 w 209"/>
                <a:gd name="T13" fmla="*/ 11 h 167"/>
                <a:gd name="T14" fmla="*/ 59 w 209"/>
                <a:gd name="T15" fmla="*/ 3 h 167"/>
                <a:gd name="T16" fmla="*/ 72 w 209"/>
                <a:gd name="T17" fmla="*/ 2 h 167"/>
                <a:gd name="T18" fmla="*/ 85 w 209"/>
                <a:gd name="T19" fmla="*/ 2 h 167"/>
                <a:gd name="T20" fmla="*/ 108 w 209"/>
                <a:gd name="T21" fmla="*/ 3 h 167"/>
                <a:gd name="T22" fmla="*/ 131 w 209"/>
                <a:gd name="T23" fmla="*/ 3 h 167"/>
                <a:gd name="T24" fmla="*/ 150 w 209"/>
                <a:gd name="T25" fmla="*/ 5 h 167"/>
                <a:gd name="T26" fmla="*/ 165 w 209"/>
                <a:gd name="T27" fmla="*/ 5 h 167"/>
                <a:gd name="T28" fmla="*/ 186 w 209"/>
                <a:gd name="T29" fmla="*/ 3 h 167"/>
                <a:gd name="T30" fmla="*/ 201 w 209"/>
                <a:gd name="T31" fmla="*/ 0 h 167"/>
                <a:gd name="T32" fmla="*/ 209 w 209"/>
                <a:gd name="T33" fmla="*/ 0 h 167"/>
                <a:gd name="T34" fmla="*/ 207 w 209"/>
                <a:gd name="T35" fmla="*/ 11 h 167"/>
                <a:gd name="T36" fmla="*/ 207 w 209"/>
                <a:gd name="T37" fmla="*/ 41 h 167"/>
                <a:gd name="T38" fmla="*/ 201 w 209"/>
                <a:gd name="T39" fmla="*/ 76 h 167"/>
                <a:gd name="T40" fmla="*/ 190 w 209"/>
                <a:gd name="T41" fmla="*/ 100 h 167"/>
                <a:gd name="T42" fmla="*/ 175 w 209"/>
                <a:gd name="T43" fmla="*/ 118 h 167"/>
                <a:gd name="T44" fmla="*/ 158 w 209"/>
                <a:gd name="T45" fmla="*/ 133 h 167"/>
                <a:gd name="T46" fmla="*/ 137 w 209"/>
                <a:gd name="T47" fmla="*/ 146 h 167"/>
                <a:gd name="T48" fmla="*/ 121 w 209"/>
                <a:gd name="T49" fmla="*/ 154 h 167"/>
                <a:gd name="T50" fmla="*/ 108 w 209"/>
                <a:gd name="T51" fmla="*/ 157 h 167"/>
                <a:gd name="T52" fmla="*/ 97 w 209"/>
                <a:gd name="T53" fmla="*/ 165 h 167"/>
                <a:gd name="T54" fmla="*/ 82 w 209"/>
                <a:gd name="T55" fmla="*/ 167 h 167"/>
                <a:gd name="T56" fmla="*/ 59 w 209"/>
                <a:gd name="T57" fmla="*/ 161 h 167"/>
                <a:gd name="T58" fmla="*/ 34 w 209"/>
                <a:gd name="T59" fmla="*/ 144 h 167"/>
                <a:gd name="T60" fmla="*/ 17 w 209"/>
                <a:gd name="T61" fmla="*/ 127 h 167"/>
                <a:gd name="T62" fmla="*/ 5 w 209"/>
                <a:gd name="T63" fmla="*/ 112 h 167"/>
                <a:gd name="T64" fmla="*/ 2 w 209"/>
                <a:gd name="T65" fmla="*/ 106 h 167"/>
                <a:gd name="T66" fmla="*/ 2 w 209"/>
                <a:gd name="T67" fmla="*/ 106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09" h="167">
                  <a:moveTo>
                    <a:pt x="2" y="106"/>
                  </a:moveTo>
                  <a:lnTo>
                    <a:pt x="0" y="89"/>
                  </a:lnTo>
                  <a:lnTo>
                    <a:pt x="2" y="64"/>
                  </a:lnTo>
                  <a:lnTo>
                    <a:pt x="4" y="40"/>
                  </a:lnTo>
                  <a:lnTo>
                    <a:pt x="11" y="26"/>
                  </a:lnTo>
                  <a:lnTo>
                    <a:pt x="24" y="19"/>
                  </a:lnTo>
                  <a:lnTo>
                    <a:pt x="42" y="11"/>
                  </a:lnTo>
                  <a:lnTo>
                    <a:pt x="59" y="3"/>
                  </a:lnTo>
                  <a:lnTo>
                    <a:pt x="72" y="2"/>
                  </a:lnTo>
                  <a:lnTo>
                    <a:pt x="85" y="2"/>
                  </a:lnTo>
                  <a:lnTo>
                    <a:pt x="108" y="3"/>
                  </a:lnTo>
                  <a:lnTo>
                    <a:pt x="131" y="3"/>
                  </a:lnTo>
                  <a:lnTo>
                    <a:pt x="150" y="5"/>
                  </a:lnTo>
                  <a:lnTo>
                    <a:pt x="165" y="5"/>
                  </a:lnTo>
                  <a:lnTo>
                    <a:pt x="186" y="3"/>
                  </a:lnTo>
                  <a:lnTo>
                    <a:pt x="201" y="0"/>
                  </a:lnTo>
                  <a:lnTo>
                    <a:pt x="209" y="0"/>
                  </a:lnTo>
                  <a:lnTo>
                    <a:pt x="207" y="11"/>
                  </a:lnTo>
                  <a:lnTo>
                    <a:pt x="207" y="41"/>
                  </a:lnTo>
                  <a:lnTo>
                    <a:pt x="201" y="76"/>
                  </a:lnTo>
                  <a:lnTo>
                    <a:pt x="190" y="100"/>
                  </a:lnTo>
                  <a:lnTo>
                    <a:pt x="175" y="118"/>
                  </a:lnTo>
                  <a:lnTo>
                    <a:pt x="158" y="133"/>
                  </a:lnTo>
                  <a:lnTo>
                    <a:pt x="137" y="146"/>
                  </a:lnTo>
                  <a:lnTo>
                    <a:pt x="121" y="154"/>
                  </a:lnTo>
                  <a:lnTo>
                    <a:pt x="108" y="157"/>
                  </a:lnTo>
                  <a:lnTo>
                    <a:pt x="97" y="165"/>
                  </a:lnTo>
                  <a:lnTo>
                    <a:pt x="82" y="167"/>
                  </a:lnTo>
                  <a:lnTo>
                    <a:pt x="59" y="161"/>
                  </a:lnTo>
                  <a:lnTo>
                    <a:pt x="34" y="144"/>
                  </a:lnTo>
                  <a:lnTo>
                    <a:pt x="17" y="127"/>
                  </a:lnTo>
                  <a:lnTo>
                    <a:pt x="5" y="112"/>
                  </a:lnTo>
                  <a:lnTo>
                    <a:pt x="2" y="106"/>
                  </a:lnTo>
                  <a:lnTo>
                    <a:pt x="2" y="106"/>
                  </a:lnTo>
                  <a:close/>
                </a:path>
              </a:pathLst>
            </a:custGeom>
            <a:solidFill>
              <a:srgbClr val="FFF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1" name="Freeform 174"/>
            <p:cNvSpPr>
              <a:spLocks/>
            </p:cNvSpPr>
            <p:nvPr/>
          </p:nvSpPr>
          <p:spPr bwMode="auto">
            <a:xfrm>
              <a:off x="4225" y="2785"/>
              <a:ext cx="111" cy="89"/>
            </a:xfrm>
            <a:custGeom>
              <a:avLst/>
              <a:gdLst>
                <a:gd name="T0" fmla="*/ 4 w 223"/>
                <a:gd name="T1" fmla="*/ 124 h 179"/>
                <a:gd name="T2" fmla="*/ 0 w 223"/>
                <a:gd name="T3" fmla="*/ 109 h 179"/>
                <a:gd name="T4" fmla="*/ 0 w 223"/>
                <a:gd name="T5" fmla="*/ 84 h 179"/>
                <a:gd name="T6" fmla="*/ 8 w 223"/>
                <a:gd name="T7" fmla="*/ 55 h 179"/>
                <a:gd name="T8" fmla="*/ 21 w 223"/>
                <a:gd name="T9" fmla="*/ 32 h 179"/>
                <a:gd name="T10" fmla="*/ 40 w 223"/>
                <a:gd name="T11" fmla="*/ 19 h 179"/>
                <a:gd name="T12" fmla="*/ 59 w 223"/>
                <a:gd name="T13" fmla="*/ 12 h 179"/>
                <a:gd name="T14" fmla="*/ 78 w 223"/>
                <a:gd name="T15" fmla="*/ 8 h 179"/>
                <a:gd name="T16" fmla="*/ 99 w 223"/>
                <a:gd name="T17" fmla="*/ 8 h 179"/>
                <a:gd name="T18" fmla="*/ 126 w 223"/>
                <a:gd name="T19" fmla="*/ 8 h 179"/>
                <a:gd name="T20" fmla="*/ 154 w 223"/>
                <a:gd name="T21" fmla="*/ 10 h 179"/>
                <a:gd name="T22" fmla="*/ 179 w 223"/>
                <a:gd name="T23" fmla="*/ 10 h 179"/>
                <a:gd name="T24" fmla="*/ 198 w 223"/>
                <a:gd name="T25" fmla="*/ 8 h 179"/>
                <a:gd name="T26" fmla="*/ 207 w 223"/>
                <a:gd name="T27" fmla="*/ 4 h 179"/>
                <a:gd name="T28" fmla="*/ 213 w 223"/>
                <a:gd name="T29" fmla="*/ 2 h 179"/>
                <a:gd name="T30" fmla="*/ 215 w 223"/>
                <a:gd name="T31" fmla="*/ 0 h 179"/>
                <a:gd name="T32" fmla="*/ 217 w 223"/>
                <a:gd name="T33" fmla="*/ 0 h 179"/>
                <a:gd name="T34" fmla="*/ 219 w 223"/>
                <a:gd name="T35" fmla="*/ 8 h 179"/>
                <a:gd name="T36" fmla="*/ 223 w 223"/>
                <a:gd name="T37" fmla="*/ 27 h 179"/>
                <a:gd name="T38" fmla="*/ 223 w 223"/>
                <a:gd name="T39" fmla="*/ 57 h 179"/>
                <a:gd name="T40" fmla="*/ 215 w 223"/>
                <a:gd name="T41" fmla="*/ 95 h 179"/>
                <a:gd name="T42" fmla="*/ 190 w 223"/>
                <a:gd name="T43" fmla="*/ 131 h 179"/>
                <a:gd name="T44" fmla="*/ 156 w 223"/>
                <a:gd name="T45" fmla="*/ 158 h 179"/>
                <a:gd name="T46" fmla="*/ 116 w 223"/>
                <a:gd name="T47" fmla="*/ 175 h 179"/>
                <a:gd name="T48" fmla="*/ 82 w 223"/>
                <a:gd name="T49" fmla="*/ 179 h 179"/>
                <a:gd name="T50" fmla="*/ 53 w 223"/>
                <a:gd name="T51" fmla="*/ 169 h 179"/>
                <a:gd name="T52" fmla="*/ 31 w 223"/>
                <a:gd name="T53" fmla="*/ 152 h 179"/>
                <a:gd name="T54" fmla="*/ 13 w 223"/>
                <a:gd name="T55" fmla="*/ 137 h 179"/>
                <a:gd name="T56" fmla="*/ 8 w 223"/>
                <a:gd name="T57" fmla="*/ 129 h 179"/>
                <a:gd name="T58" fmla="*/ 19 w 223"/>
                <a:gd name="T59" fmla="*/ 122 h 179"/>
                <a:gd name="T60" fmla="*/ 21 w 223"/>
                <a:gd name="T61" fmla="*/ 126 h 179"/>
                <a:gd name="T62" fmla="*/ 29 w 223"/>
                <a:gd name="T63" fmla="*/ 137 h 179"/>
                <a:gd name="T64" fmla="*/ 42 w 223"/>
                <a:gd name="T65" fmla="*/ 150 h 179"/>
                <a:gd name="T66" fmla="*/ 67 w 223"/>
                <a:gd name="T67" fmla="*/ 162 h 179"/>
                <a:gd name="T68" fmla="*/ 95 w 223"/>
                <a:gd name="T69" fmla="*/ 166 h 179"/>
                <a:gd name="T70" fmla="*/ 128 w 223"/>
                <a:gd name="T71" fmla="*/ 158 h 179"/>
                <a:gd name="T72" fmla="*/ 158 w 223"/>
                <a:gd name="T73" fmla="*/ 143 h 179"/>
                <a:gd name="T74" fmla="*/ 183 w 223"/>
                <a:gd name="T75" fmla="*/ 126 h 179"/>
                <a:gd name="T76" fmla="*/ 200 w 223"/>
                <a:gd name="T77" fmla="*/ 97 h 179"/>
                <a:gd name="T78" fmla="*/ 207 w 223"/>
                <a:gd name="T79" fmla="*/ 59 h 179"/>
                <a:gd name="T80" fmla="*/ 209 w 223"/>
                <a:gd name="T81" fmla="*/ 25 h 179"/>
                <a:gd name="T82" fmla="*/ 211 w 223"/>
                <a:gd name="T83" fmla="*/ 12 h 179"/>
                <a:gd name="T84" fmla="*/ 204 w 223"/>
                <a:gd name="T85" fmla="*/ 13 h 179"/>
                <a:gd name="T86" fmla="*/ 185 w 223"/>
                <a:gd name="T87" fmla="*/ 17 h 179"/>
                <a:gd name="T88" fmla="*/ 160 w 223"/>
                <a:gd name="T89" fmla="*/ 21 h 179"/>
                <a:gd name="T90" fmla="*/ 135 w 223"/>
                <a:gd name="T91" fmla="*/ 17 h 179"/>
                <a:gd name="T92" fmla="*/ 105 w 223"/>
                <a:gd name="T93" fmla="*/ 13 h 179"/>
                <a:gd name="T94" fmla="*/ 74 w 223"/>
                <a:gd name="T95" fmla="*/ 15 h 179"/>
                <a:gd name="T96" fmla="*/ 48 w 223"/>
                <a:gd name="T97" fmla="*/ 23 h 179"/>
                <a:gd name="T98" fmla="*/ 31 w 223"/>
                <a:gd name="T99" fmla="*/ 36 h 179"/>
                <a:gd name="T100" fmla="*/ 19 w 223"/>
                <a:gd name="T101" fmla="*/ 57 h 179"/>
                <a:gd name="T102" fmla="*/ 15 w 223"/>
                <a:gd name="T103" fmla="*/ 84 h 179"/>
                <a:gd name="T104" fmla="*/ 15 w 223"/>
                <a:gd name="T105" fmla="*/ 107 h 179"/>
                <a:gd name="T106" fmla="*/ 15 w 223"/>
                <a:gd name="T107" fmla="*/ 116 h 179"/>
                <a:gd name="T108" fmla="*/ 4 w 223"/>
                <a:gd name="T109" fmla="*/ 124 h 179"/>
                <a:gd name="T110" fmla="*/ 4 w 223"/>
                <a:gd name="T111" fmla="*/ 12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23" h="179">
                  <a:moveTo>
                    <a:pt x="4" y="124"/>
                  </a:moveTo>
                  <a:lnTo>
                    <a:pt x="0" y="109"/>
                  </a:lnTo>
                  <a:lnTo>
                    <a:pt x="0" y="84"/>
                  </a:lnTo>
                  <a:lnTo>
                    <a:pt x="8" y="55"/>
                  </a:lnTo>
                  <a:lnTo>
                    <a:pt x="21" y="32"/>
                  </a:lnTo>
                  <a:lnTo>
                    <a:pt x="40" y="19"/>
                  </a:lnTo>
                  <a:lnTo>
                    <a:pt x="59" y="12"/>
                  </a:lnTo>
                  <a:lnTo>
                    <a:pt x="78" y="8"/>
                  </a:lnTo>
                  <a:lnTo>
                    <a:pt x="99" y="8"/>
                  </a:lnTo>
                  <a:lnTo>
                    <a:pt x="126" y="8"/>
                  </a:lnTo>
                  <a:lnTo>
                    <a:pt x="154" y="10"/>
                  </a:lnTo>
                  <a:lnTo>
                    <a:pt x="179" y="10"/>
                  </a:lnTo>
                  <a:lnTo>
                    <a:pt x="198" y="8"/>
                  </a:lnTo>
                  <a:lnTo>
                    <a:pt x="207" y="4"/>
                  </a:lnTo>
                  <a:lnTo>
                    <a:pt x="213" y="2"/>
                  </a:lnTo>
                  <a:lnTo>
                    <a:pt x="215" y="0"/>
                  </a:lnTo>
                  <a:lnTo>
                    <a:pt x="217" y="0"/>
                  </a:lnTo>
                  <a:lnTo>
                    <a:pt x="219" y="8"/>
                  </a:lnTo>
                  <a:lnTo>
                    <a:pt x="223" y="27"/>
                  </a:lnTo>
                  <a:lnTo>
                    <a:pt x="223" y="57"/>
                  </a:lnTo>
                  <a:lnTo>
                    <a:pt x="215" y="95"/>
                  </a:lnTo>
                  <a:lnTo>
                    <a:pt x="190" y="131"/>
                  </a:lnTo>
                  <a:lnTo>
                    <a:pt x="156" y="158"/>
                  </a:lnTo>
                  <a:lnTo>
                    <a:pt x="116" y="175"/>
                  </a:lnTo>
                  <a:lnTo>
                    <a:pt x="82" y="179"/>
                  </a:lnTo>
                  <a:lnTo>
                    <a:pt x="53" y="169"/>
                  </a:lnTo>
                  <a:lnTo>
                    <a:pt x="31" y="152"/>
                  </a:lnTo>
                  <a:lnTo>
                    <a:pt x="13" y="137"/>
                  </a:lnTo>
                  <a:lnTo>
                    <a:pt x="8" y="129"/>
                  </a:lnTo>
                  <a:lnTo>
                    <a:pt x="19" y="122"/>
                  </a:lnTo>
                  <a:lnTo>
                    <a:pt x="21" y="126"/>
                  </a:lnTo>
                  <a:lnTo>
                    <a:pt x="29" y="137"/>
                  </a:lnTo>
                  <a:lnTo>
                    <a:pt x="42" y="150"/>
                  </a:lnTo>
                  <a:lnTo>
                    <a:pt x="67" y="162"/>
                  </a:lnTo>
                  <a:lnTo>
                    <a:pt x="95" y="166"/>
                  </a:lnTo>
                  <a:lnTo>
                    <a:pt x="128" y="158"/>
                  </a:lnTo>
                  <a:lnTo>
                    <a:pt x="158" y="143"/>
                  </a:lnTo>
                  <a:lnTo>
                    <a:pt x="183" y="126"/>
                  </a:lnTo>
                  <a:lnTo>
                    <a:pt x="200" y="97"/>
                  </a:lnTo>
                  <a:lnTo>
                    <a:pt x="207" y="59"/>
                  </a:lnTo>
                  <a:lnTo>
                    <a:pt x="209" y="25"/>
                  </a:lnTo>
                  <a:lnTo>
                    <a:pt x="211" y="12"/>
                  </a:lnTo>
                  <a:lnTo>
                    <a:pt x="204" y="13"/>
                  </a:lnTo>
                  <a:lnTo>
                    <a:pt x="185" y="17"/>
                  </a:lnTo>
                  <a:lnTo>
                    <a:pt x="160" y="21"/>
                  </a:lnTo>
                  <a:lnTo>
                    <a:pt x="135" y="17"/>
                  </a:lnTo>
                  <a:lnTo>
                    <a:pt x="105" y="13"/>
                  </a:lnTo>
                  <a:lnTo>
                    <a:pt x="74" y="15"/>
                  </a:lnTo>
                  <a:lnTo>
                    <a:pt x="48" y="23"/>
                  </a:lnTo>
                  <a:lnTo>
                    <a:pt x="31" y="36"/>
                  </a:lnTo>
                  <a:lnTo>
                    <a:pt x="19" y="57"/>
                  </a:lnTo>
                  <a:lnTo>
                    <a:pt x="15" y="84"/>
                  </a:lnTo>
                  <a:lnTo>
                    <a:pt x="15" y="107"/>
                  </a:lnTo>
                  <a:lnTo>
                    <a:pt x="15" y="116"/>
                  </a:lnTo>
                  <a:lnTo>
                    <a:pt x="4" y="124"/>
                  </a:lnTo>
                  <a:lnTo>
                    <a:pt x="4" y="1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2" name="Freeform 175"/>
            <p:cNvSpPr>
              <a:spLocks/>
            </p:cNvSpPr>
            <p:nvPr/>
          </p:nvSpPr>
          <p:spPr bwMode="auto">
            <a:xfrm>
              <a:off x="4369" y="3175"/>
              <a:ext cx="22" cy="37"/>
            </a:xfrm>
            <a:custGeom>
              <a:avLst/>
              <a:gdLst>
                <a:gd name="T0" fmla="*/ 0 w 44"/>
                <a:gd name="T1" fmla="*/ 74 h 74"/>
                <a:gd name="T2" fmla="*/ 6 w 44"/>
                <a:gd name="T3" fmla="*/ 55 h 74"/>
                <a:gd name="T4" fmla="*/ 15 w 44"/>
                <a:gd name="T5" fmla="*/ 32 h 74"/>
                <a:gd name="T6" fmla="*/ 25 w 44"/>
                <a:gd name="T7" fmla="*/ 9 h 74"/>
                <a:gd name="T8" fmla="*/ 32 w 44"/>
                <a:gd name="T9" fmla="*/ 0 h 74"/>
                <a:gd name="T10" fmla="*/ 44 w 44"/>
                <a:gd name="T11" fmla="*/ 1 h 74"/>
                <a:gd name="T12" fmla="*/ 40 w 44"/>
                <a:gd name="T13" fmla="*/ 7 h 74"/>
                <a:gd name="T14" fmla="*/ 32 w 44"/>
                <a:gd name="T15" fmla="*/ 19 h 74"/>
                <a:gd name="T16" fmla="*/ 25 w 44"/>
                <a:gd name="T17" fmla="*/ 34 h 74"/>
                <a:gd name="T18" fmla="*/ 19 w 44"/>
                <a:gd name="T19" fmla="*/ 51 h 74"/>
                <a:gd name="T20" fmla="*/ 17 w 44"/>
                <a:gd name="T21" fmla="*/ 62 h 74"/>
                <a:gd name="T22" fmla="*/ 19 w 44"/>
                <a:gd name="T23" fmla="*/ 68 h 74"/>
                <a:gd name="T24" fmla="*/ 19 w 44"/>
                <a:gd name="T25" fmla="*/ 72 h 74"/>
                <a:gd name="T26" fmla="*/ 21 w 44"/>
                <a:gd name="T27" fmla="*/ 72 h 74"/>
                <a:gd name="T28" fmla="*/ 0 w 44"/>
                <a:gd name="T29" fmla="*/ 74 h 74"/>
                <a:gd name="T30" fmla="*/ 0 w 44"/>
                <a:gd name="T3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4" h="74">
                  <a:moveTo>
                    <a:pt x="0" y="74"/>
                  </a:moveTo>
                  <a:lnTo>
                    <a:pt x="6" y="55"/>
                  </a:lnTo>
                  <a:lnTo>
                    <a:pt x="15" y="32"/>
                  </a:lnTo>
                  <a:lnTo>
                    <a:pt x="25" y="9"/>
                  </a:lnTo>
                  <a:lnTo>
                    <a:pt x="32" y="0"/>
                  </a:lnTo>
                  <a:lnTo>
                    <a:pt x="44" y="1"/>
                  </a:lnTo>
                  <a:lnTo>
                    <a:pt x="40" y="7"/>
                  </a:lnTo>
                  <a:lnTo>
                    <a:pt x="32" y="19"/>
                  </a:lnTo>
                  <a:lnTo>
                    <a:pt x="25" y="34"/>
                  </a:lnTo>
                  <a:lnTo>
                    <a:pt x="19" y="51"/>
                  </a:lnTo>
                  <a:lnTo>
                    <a:pt x="17" y="62"/>
                  </a:lnTo>
                  <a:lnTo>
                    <a:pt x="19" y="68"/>
                  </a:lnTo>
                  <a:lnTo>
                    <a:pt x="19" y="72"/>
                  </a:lnTo>
                  <a:lnTo>
                    <a:pt x="21" y="72"/>
                  </a:lnTo>
                  <a:lnTo>
                    <a:pt x="0" y="74"/>
                  </a:lnTo>
                  <a:lnTo>
                    <a:pt x="0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3" name="Freeform 176"/>
            <p:cNvSpPr>
              <a:spLocks/>
            </p:cNvSpPr>
            <p:nvPr/>
          </p:nvSpPr>
          <p:spPr bwMode="auto">
            <a:xfrm>
              <a:off x="4370" y="3080"/>
              <a:ext cx="87" cy="101"/>
            </a:xfrm>
            <a:custGeom>
              <a:avLst/>
              <a:gdLst>
                <a:gd name="T0" fmla="*/ 32 w 175"/>
                <a:gd name="T1" fmla="*/ 192 h 202"/>
                <a:gd name="T2" fmla="*/ 25 w 175"/>
                <a:gd name="T3" fmla="*/ 187 h 202"/>
                <a:gd name="T4" fmla="*/ 19 w 175"/>
                <a:gd name="T5" fmla="*/ 177 h 202"/>
                <a:gd name="T6" fmla="*/ 13 w 175"/>
                <a:gd name="T7" fmla="*/ 158 h 202"/>
                <a:gd name="T8" fmla="*/ 15 w 175"/>
                <a:gd name="T9" fmla="*/ 135 h 202"/>
                <a:gd name="T10" fmla="*/ 19 w 175"/>
                <a:gd name="T11" fmla="*/ 111 h 202"/>
                <a:gd name="T12" fmla="*/ 32 w 175"/>
                <a:gd name="T13" fmla="*/ 90 h 202"/>
                <a:gd name="T14" fmla="*/ 49 w 175"/>
                <a:gd name="T15" fmla="*/ 73 h 202"/>
                <a:gd name="T16" fmla="*/ 67 w 175"/>
                <a:gd name="T17" fmla="*/ 59 h 202"/>
                <a:gd name="T18" fmla="*/ 86 w 175"/>
                <a:gd name="T19" fmla="*/ 46 h 202"/>
                <a:gd name="T20" fmla="*/ 114 w 175"/>
                <a:gd name="T21" fmla="*/ 33 h 202"/>
                <a:gd name="T22" fmla="*/ 139 w 175"/>
                <a:gd name="T23" fmla="*/ 21 h 202"/>
                <a:gd name="T24" fmla="*/ 154 w 175"/>
                <a:gd name="T25" fmla="*/ 14 h 202"/>
                <a:gd name="T26" fmla="*/ 154 w 175"/>
                <a:gd name="T27" fmla="*/ 19 h 202"/>
                <a:gd name="T28" fmla="*/ 156 w 175"/>
                <a:gd name="T29" fmla="*/ 31 h 202"/>
                <a:gd name="T30" fmla="*/ 158 w 175"/>
                <a:gd name="T31" fmla="*/ 50 h 202"/>
                <a:gd name="T32" fmla="*/ 164 w 175"/>
                <a:gd name="T33" fmla="*/ 69 h 202"/>
                <a:gd name="T34" fmla="*/ 165 w 175"/>
                <a:gd name="T35" fmla="*/ 86 h 202"/>
                <a:gd name="T36" fmla="*/ 165 w 175"/>
                <a:gd name="T37" fmla="*/ 105 h 202"/>
                <a:gd name="T38" fmla="*/ 162 w 175"/>
                <a:gd name="T39" fmla="*/ 126 h 202"/>
                <a:gd name="T40" fmla="*/ 148 w 175"/>
                <a:gd name="T41" fmla="*/ 154 h 202"/>
                <a:gd name="T42" fmla="*/ 127 w 175"/>
                <a:gd name="T43" fmla="*/ 175 h 202"/>
                <a:gd name="T44" fmla="*/ 107 w 175"/>
                <a:gd name="T45" fmla="*/ 187 h 202"/>
                <a:gd name="T46" fmla="*/ 86 w 175"/>
                <a:gd name="T47" fmla="*/ 189 h 202"/>
                <a:gd name="T48" fmla="*/ 74 w 175"/>
                <a:gd name="T49" fmla="*/ 191 h 202"/>
                <a:gd name="T50" fmla="*/ 63 w 175"/>
                <a:gd name="T51" fmla="*/ 191 h 202"/>
                <a:gd name="T52" fmla="*/ 51 w 175"/>
                <a:gd name="T53" fmla="*/ 192 h 202"/>
                <a:gd name="T54" fmla="*/ 44 w 175"/>
                <a:gd name="T55" fmla="*/ 192 h 202"/>
                <a:gd name="T56" fmla="*/ 40 w 175"/>
                <a:gd name="T57" fmla="*/ 192 h 202"/>
                <a:gd name="T58" fmla="*/ 34 w 175"/>
                <a:gd name="T59" fmla="*/ 202 h 202"/>
                <a:gd name="T60" fmla="*/ 44 w 175"/>
                <a:gd name="T61" fmla="*/ 202 h 202"/>
                <a:gd name="T62" fmla="*/ 67 w 175"/>
                <a:gd name="T63" fmla="*/ 202 h 202"/>
                <a:gd name="T64" fmla="*/ 95 w 175"/>
                <a:gd name="T65" fmla="*/ 198 h 202"/>
                <a:gd name="T66" fmla="*/ 118 w 175"/>
                <a:gd name="T67" fmla="*/ 191 h 202"/>
                <a:gd name="T68" fmla="*/ 139 w 175"/>
                <a:gd name="T69" fmla="*/ 175 h 202"/>
                <a:gd name="T70" fmla="*/ 158 w 175"/>
                <a:gd name="T71" fmla="*/ 154 h 202"/>
                <a:gd name="T72" fmla="*/ 171 w 175"/>
                <a:gd name="T73" fmla="*/ 128 h 202"/>
                <a:gd name="T74" fmla="*/ 175 w 175"/>
                <a:gd name="T75" fmla="*/ 94 h 202"/>
                <a:gd name="T76" fmla="*/ 171 w 175"/>
                <a:gd name="T77" fmla="*/ 59 h 202"/>
                <a:gd name="T78" fmla="*/ 165 w 175"/>
                <a:gd name="T79" fmla="*/ 33 h 202"/>
                <a:gd name="T80" fmla="*/ 162 w 175"/>
                <a:gd name="T81" fmla="*/ 14 h 202"/>
                <a:gd name="T82" fmla="*/ 162 w 175"/>
                <a:gd name="T83" fmla="*/ 4 h 202"/>
                <a:gd name="T84" fmla="*/ 158 w 175"/>
                <a:gd name="T85" fmla="*/ 0 h 202"/>
                <a:gd name="T86" fmla="*/ 145 w 175"/>
                <a:gd name="T87" fmla="*/ 6 h 202"/>
                <a:gd name="T88" fmla="*/ 127 w 175"/>
                <a:gd name="T89" fmla="*/ 16 h 202"/>
                <a:gd name="T90" fmla="*/ 112 w 175"/>
                <a:gd name="T91" fmla="*/ 23 h 202"/>
                <a:gd name="T92" fmla="*/ 89 w 175"/>
                <a:gd name="T93" fmla="*/ 33 h 202"/>
                <a:gd name="T94" fmla="*/ 59 w 175"/>
                <a:gd name="T95" fmla="*/ 52 h 202"/>
                <a:gd name="T96" fmla="*/ 32 w 175"/>
                <a:gd name="T97" fmla="*/ 75 h 202"/>
                <a:gd name="T98" fmla="*/ 15 w 175"/>
                <a:gd name="T99" fmla="*/ 94 h 202"/>
                <a:gd name="T100" fmla="*/ 8 w 175"/>
                <a:gd name="T101" fmla="*/ 113 h 202"/>
                <a:gd name="T102" fmla="*/ 2 w 175"/>
                <a:gd name="T103" fmla="*/ 132 h 202"/>
                <a:gd name="T104" fmla="*/ 0 w 175"/>
                <a:gd name="T105" fmla="*/ 153 h 202"/>
                <a:gd name="T106" fmla="*/ 2 w 175"/>
                <a:gd name="T107" fmla="*/ 168 h 202"/>
                <a:gd name="T108" fmla="*/ 8 w 175"/>
                <a:gd name="T109" fmla="*/ 179 h 202"/>
                <a:gd name="T110" fmla="*/ 17 w 175"/>
                <a:gd name="T111" fmla="*/ 191 h 202"/>
                <a:gd name="T112" fmla="*/ 23 w 175"/>
                <a:gd name="T113" fmla="*/ 196 h 202"/>
                <a:gd name="T114" fmla="*/ 27 w 175"/>
                <a:gd name="T115" fmla="*/ 198 h 202"/>
                <a:gd name="T116" fmla="*/ 32 w 175"/>
                <a:gd name="T117" fmla="*/ 192 h 202"/>
                <a:gd name="T118" fmla="*/ 32 w 175"/>
                <a:gd name="T119" fmla="*/ 19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5" h="202">
                  <a:moveTo>
                    <a:pt x="32" y="192"/>
                  </a:moveTo>
                  <a:lnTo>
                    <a:pt x="25" y="187"/>
                  </a:lnTo>
                  <a:lnTo>
                    <a:pt x="19" y="177"/>
                  </a:lnTo>
                  <a:lnTo>
                    <a:pt x="13" y="158"/>
                  </a:lnTo>
                  <a:lnTo>
                    <a:pt x="15" y="135"/>
                  </a:lnTo>
                  <a:lnTo>
                    <a:pt x="19" y="111"/>
                  </a:lnTo>
                  <a:lnTo>
                    <a:pt x="32" y="90"/>
                  </a:lnTo>
                  <a:lnTo>
                    <a:pt x="49" y="73"/>
                  </a:lnTo>
                  <a:lnTo>
                    <a:pt x="67" y="59"/>
                  </a:lnTo>
                  <a:lnTo>
                    <a:pt x="86" y="46"/>
                  </a:lnTo>
                  <a:lnTo>
                    <a:pt x="114" y="33"/>
                  </a:lnTo>
                  <a:lnTo>
                    <a:pt x="139" y="21"/>
                  </a:lnTo>
                  <a:lnTo>
                    <a:pt x="154" y="14"/>
                  </a:lnTo>
                  <a:lnTo>
                    <a:pt x="154" y="19"/>
                  </a:lnTo>
                  <a:lnTo>
                    <a:pt x="156" y="31"/>
                  </a:lnTo>
                  <a:lnTo>
                    <a:pt x="158" y="50"/>
                  </a:lnTo>
                  <a:lnTo>
                    <a:pt x="164" y="69"/>
                  </a:lnTo>
                  <a:lnTo>
                    <a:pt x="165" y="86"/>
                  </a:lnTo>
                  <a:lnTo>
                    <a:pt x="165" y="105"/>
                  </a:lnTo>
                  <a:lnTo>
                    <a:pt x="162" y="126"/>
                  </a:lnTo>
                  <a:lnTo>
                    <a:pt x="148" y="154"/>
                  </a:lnTo>
                  <a:lnTo>
                    <a:pt x="127" y="175"/>
                  </a:lnTo>
                  <a:lnTo>
                    <a:pt x="107" y="187"/>
                  </a:lnTo>
                  <a:lnTo>
                    <a:pt x="86" y="189"/>
                  </a:lnTo>
                  <a:lnTo>
                    <a:pt x="74" y="191"/>
                  </a:lnTo>
                  <a:lnTo>
                    <a:pt x="63" y="191"/>
                  </a:lnTo>
                  <a:lnTo>
                    <a:pt x="51" y="192"/>
                  </a:lnTo>
                  <a:lnTo>
                    <a:pt x="44" y="192"/>
                  </a:lnTo>
                  <a:lnTo>
                    <a:pt x="40" y="192"/>
                  </a:lnTo>
                  <a:lnTo>
                    <a:pt x="34" y="202"/>
                  </a:lnTo>
                  <a:lnTo>
                    <a:pt x="44" y="202"/>
                  </a:lnTo>
                  <a:lnTo>
                    <a:pt x="67" y="202"/>
                  </a:lnTo>
                  <a:lnTo>
                    <a:pt x="95" y="198"/>
                  </a:lnTo>
                  <a:lnTo>
                    <a:pt x="118" y="191"/>
                  </a:lnTo>
                  <a:lnTo>
                    <a:pt x="139" y="175"/>
                  </a:lnTo>
                  <a:lnTo>
                    <a:pt x="158" y="154"/>
                  </a:lnTo>
                  <a:lnTo>
                    <a:pt x="171" y="128"/>
                  </a:lnTo>
                  <a:lnTo>
                    <a:pt x="175" y="94"/>
                  </a:lnTo>
                  <a:lnTo>
                    <a:pt x="171" y="59"/>
                  </a:lnTo>
                  <a:lnTo>
                    <a:pt x="165" y="33"/>
                  </a:lnTo>
                  <a:lnTo>
                    <a:pt x="162" y="14"/>
                  </a:lnTo>
                  <a:lnTo>
                    <a:pt x="162" y="4"/>
                  </a:lnTo>
                  <a:lnTo>
                    <a:pt x="158" y="0"/>
                  </a:lnTo>
                  <a:lnTo>
                    <a:pt x="145" y="6"/>
                  </a:lnTo>
                  <a:lnTo>
                    <a:pt x="127" y="16"/>
                  </a:lnTo>
                  <a:lnTo>
                    <a:pt x="112" y="23"/>
                  </a:lnTo>
                  <a:lnTo>
                    <a:pt x="89" y="33"/>
                  </a:lnTo>
                  <a:lnTo>
                    <a:pt x="59" y="52"/>
                  </a:lnTo>
                  <a:lnTo>
                    <a:pt x="32" y="75"/>
                  </a:lnTo>
                  <a:lnTo>
                    <a:pt x="15" y="94"/>
                  </a:lnTo>
                  <a:lnTo>
                    <a:pt x="8" y="113"/>
                  </a:lnTo>
                  <a:lnTo>
                    <a:pt x="2" y="132"/>
                  </a:lnTo>
                  <a:lnTo>
                    <a:pt x="0" y="153"/>
                  </a:lnTo>
                  <a:lnTo>
                    <a:pt x="2" y="168"/>
                  </a:lnTo>
                  <a:lnTo>
                    <a:pt x="8" y="179"/>
                  </a:lnTo>
                  <a:lnTo>
                    <a:pt x="17" y="191"/>
                  </a:lnTo>
                  <a:lnTo>
                    <a:pt x="23" y="196"/>
                  </a:lnTo>
                  <a:lnTo>
                    <a:pt x="27" y="198"/>
                  </a:lnTo>
                  <a:lnTo>
                    <a:pt x="32" y="192"/>
                  </a:lnTo>
                  <a:lnTo>
                    <a:pt x="32" y="19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4" name="Freeform 177"/>
            <p:cNvSpPr>
              <a:spLocks/>
            </p:cNvSpPr>
            <p:nvPr/>
          </p:nvSpPr>
          <p:spPr bwMode="auto">
            <a:xfrm>
              <a:off x="4286" y="3208"/>
              <a:ext cx="156" cy="75"/>
            </a:xfrm>
            <a:custGeom>
              <a:avLst/>
              <a:gdLst>
                <a:gd name="T0" fmla="*/ 4 w 312"/>
                <a:gd name="T1" fmla="*/ 90 h 150"/>
                <a:gd name="T2" fmla="*/ 17 w 312"/>
                <a:gd name="T3" fmla="*/ 78 h 150"/>
                <a:gd name="T4" fmla="*/ 42 w 312"/>
                <a:gd name="T5" fmla="*/ 61 h 150"/>
                <a:gd name="T6" fmla="*/ 70 w 312"/>
                <a:gd name="T7" fmla="*/ 42 h 150"/>
                <a:gd name="T8" fmla="*/ 97 w 312"/>
                <a:gd name="T9" fmla="*/ 27 h 150"/>
                <a:gd name="T10" fmla="*/ 123 w 312"/>
                <a:gd name="T11" fmla="*/ 15 h 150"/>
                <a:gd name="T12" fmla="*/ 154 w 312"/>
                <a:gd name="T13" fmla="*/ 8 h 150"/>
                <a:gd name="T14" fmla="*/ 184 w 312"/>
                <a:gd name="T15" fmla="*/ 2 h 150"/>
                <a:gd name="T16" fmla="*/ 207 w 312"/>
                <a:gd name="T17" fmla="*/ 2 h 150"/>
                <a:gd name="T18" fmla="*/ 230 w 312"/>
                <a:gd name="T19" fmla="*/ 0 h 150"/>
                <a:gd name="T20" fmla="*/ 254 w 312"/>
                <a:gd name="T21" fmla="*/ 0 h 150"/>
                <a:gd name="T22" fmla="*/ 275 w 312"/>
                <a:gd name="T23" fmla="*/ 0 h 150"/>
                <a:gd name="T24" fmla="*/ 289 w 312"/>
                <a:gd name="T25" fmla="*/ 2 h 150"/>
                <a:gd name="T26" fmla="*/ 296 w 312"/>
                <a:gd name="T27" fmla="*/ 10 h 150"/>
                <a:gd name="T28" fmla="*/ 304 w 312"/>
                <a:gd name="T29" fmla="*/ 21 h 150"/>
                <a:gd name="T30" fmla="*/ 310 w 312"/>
                <a:gd name="T31" fmla="*/ 33 h 150"/>
                <a:gd name="T32" fmla="*/ 312 w 312"/>
                <a:gd name="T33" fmla="*/ 40 h 150"/>
                <a:gd name="T34" fmla="*/ 300 w 312"/>
                <a:gd name="T35" fmla="*/ 42 h 150"/>
                <a:gd name="T36" fmla="*/ 279 w 312"/>
                <a:gd name="T37" fmla="*/ 44 h 150"/>
                <a:gd name="T38" fmla="*/ 249 w 312"/>
                <a:gd name="T39" fmla="*/ 44 h 150"/>
                <a:gd name="T40" fmla="*/ 216 w 312"/>
                <a:gd name="T41" fmla="*/ 44 h 150"/>
                <a:gd name="T42" fmla="*/ 184 w 312"/>
                <a:gd name="T43" fmla="*/ 46 h 150"/>
                <a:gd name="T44" fmla="*/ 158 w 312"/>
                <a:gd name="T45" fmla="*/ 53 h 150"/>
                <a:gd name="T46" fmla="*/ 133 w 312"/>
                <a:gd name="T47" fmla="*/ 61 h 150"/>
                <a:gd name="T48" fmla="*/ 116 w 312"/>
                <a:gd name="T49" fmla="*/ 69 h 150"/>
                <a:gd name="T50" fmla="*/ 87 w 312"/>
                <a:gd name="T51" fmla="*/ 86 h 150"/>
                <a:gd name="T52" fmla="*/ 49 w 312"/>
                <a:gd name="T53" fmla="*/ 112 h 150"/>
                <a:gd name="T54" fmla="*/ 17 w 312"/>
                <a:gd name="T55" fmla="*/ 137 h 150"/>
                <a:gd name="T56" fmla="*/ 4 w 312"/>
                <a:gd name="T57" fmla="*/ 150 h 150"/>
                <a:gd name="T58" fmla="*/ 2 w 312"/>
                <a:gd name="T59" fmla="*/ 147 h 150"/>
                <a:gd name="T60" fmla="*/ 2 w 312"/>
                <a:gd name="T61" fmla="*/ 141 h 150"/>
                <a:gd name="T62" fmla="*/ 0 w 312"/>
                <a:gd name="T63" fmla="*/ 133 h 150"/>
                <a:gd name="T64" fmla="*/ 4 w 312"/>
                <a:gd name="T65" fmla="*/ 130 h 150"/>
                <a:gd name="T66" fmla="*/ 17 w 312"/>
                <a:gd name="T67" fmla="*/ 120 h 150"/>
                <a:gd name="T68" fmla="*/ 42 w 312"/>
                <a:gd name="T69" fmla="*/ 103 h 150"/>
                <a:gd name="T70" fmla="*/ 70 w 312"/>
                <a:gd name="T71" fmla="*/ 82 h 150"/>
                <a:gd name="T72" fmla="*/ 89 w 312"/>
                <a:gd name="T73" fmla="*/ 71 h 150"/>
                <a:gd name="T74" fmla="*/ 110 w 312"/>
                <a:gd name="T75" fmla="*/ 61 h 150"/>
                <a:gd name="T76" fmla="*/ 142 w 312"/>
                <a:gd name="T77" fmla="*/ 50 h 150"/>
                <a:gd name="T78" fmla="*/ 178 w 312"/>
                <a:gd name="T79" fmla="*/ 38 h 150"/>
                <a:gd name="T80" fmla="*/ 209 w 312"/>
                <a:gd name="T81" fmla="*/ 34 h 150"/>
                <a:gd name="T82" fmla="*/ 237 w 312"/>
                <a:gd name="T83" fmla="*/ 33 h 150"/>
                <a:gd name="T84" fmla="*/ 266 w 312"/>
                <a:gd name="T85" fmla="*/ 33 h 150"/>
                <a:gd name="T86" fmla="*/ 289 w 312"/>
                <a:gd name="T87" fmla="*/ 31 h 150"/>
                <a:gd name="T88" fmla="*/ 298 w 312"/>
                <a:gd name="T89" fmla="*/ 27 h 150"/>
                <a:gd name="T90" fmla="*/ 294 w 312"/>
                <a:gd name="T91" fmla="*/ 23 h 150"/>
                <a:gd name="T92" fmla="*/ 291 w 312"/>
                <a:gd name="T93" fmla="*/ 19 h 150"/>
                <a:gd name="T94" fmla="*/ 283 w 312"/>
                <a:gd name="T95" fmla="*/ 15 h 150"/>
                <a:gd name="T96" fmla="*/ 277 w 312"/>
                <a:gd name="T97" fmla="*/ 12 h 150"/>
                <a:gd name="T98" fmla="*/ 262 w 312"/>
                <a:gd name="T99" fmla="*/ 12 h 150"/>
                <a:gd name="T100" fmla="*/ 234 w 312"/>
                <a:gd name="T101" fmla="*/ 12 h 150"/>
                <a:gd name="T102" fmla="*/ 196 w 312"/>
                <a:gd name="T103" fmla="*/ 15 h 150"/>
                <a:gd name="T104" fmla="*/ 150 w 312"/>
                <a:gd name="T105" fmla="*/ 21 h 150"/>
                <a:gd name="T106" fmla="*/ 100 w 312"/>
                <a:gd name="T107" fmla="*/ 38 h 150"/>
                <a:gd name="T108" fmla="*/ 51 w 312"/>
                <a:gd name="T109" fmla="*/ 71 h 150"/>
                <a:gd name="T110" fmla="*/ 13 w 312"/>
                <a:gd name="T111" fmla="*/ 97 h 150"/>
                <a:gd name="T112" fmla="*/ 0 w 312"/>
                <a:gd name="T113" fmla="*/ 109 h 150"/>
                <a:gd name="T114" fmla="*/ 0 w 312"/>
                <a:gd name="T115" fmla="*/ 103 h 150"/>
                <a:gd name="T116" fmla="*/ 0 w 312"/>
                <a:gd name="T117" fmla="*/ 97 h 150"/>
                <a:gd name="T118" fmla="*/ 2 w 312"/>
                <a:gd name="T119" fmla="*/ 92 h 150"/>
                <a:gd name="T120" fmla="*/ 4 w 312"/>
                <a:gd name="T121" fmla="*/ 90 h 150"/>
                <a:gd name="T122" fmla="*/ 4 w 312"/>
                <a:gd name="T123" fmla="*/ 9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2" h="150">
                  <a:moveTo>
                    <a:pt x="4" y="90"/>
                  </a:moveTo>
                  <a:lnTo>
                    <a:pt x="17" y="78"/>
                  </a:lnTo>
                  <a:lnTo>
                    <a:pt x="42" y="61"/>
                  </a:lnTo>
                  <a:lnTo>
                    <a:pt x="70" y="42"/>
                  </a:lnTo>
                  <a:lnTo>
                    <a:pt x="97" y="27"/>
                  </a:lnTo>
                  <a:lnTo>
                    <a:pt x="123" y="15"/>
                  </a:lnTo>
                  <a:lnTo>
                    <a:pt x="154" y="8"/>
                  </a:lnTo>
                  <a:lnTo>
                    <a:pt x="184" y="2"/>
                  </a:lnTo>
                  <a:lnTo>
                    <a:pt x="207" y="2"/>
                  </a:lnTo>
                  <a:lnTo>
                    <a:pt x="230" y="0"/>
                  </a:lnTo>
                  <a:lnTo>
                    <a:pt x="254" y="0"/>
                  </a:lnTo>
                  <a:lnTo>
                    <a:pt x="275" y="0"/>
                  </a:lnTo>
                  <a:lnTo>
                    <a:pt x="289" y="2"/>
                  </a:lnTo>
                  <a:lnTo>
                    <a:pt x="296" y="10"/>
                  </a:lnTo>
                  <a:lnTo>
                    <a:pt x="304" y="21"/>
                  </a:lnTo>
                  <a:lnTo>
                    <a:pt x="310" y="33"/>
                  </a:lnTo>
                  <a:lnTo>
                    <a:pt x="312" y="40"/>
                  </a:lnTo>
                  <a:lnTo>
                    <a:pt x="300" y="42"/>
                  </a:lnTo>
                  <a:lnTo>
                    <a:pt x="279" y="44"/>
                  </a:lnTo>
                  <a:lnTo>
                    <a:pt x="249" y="44"/>
                  </a:lnTo>
                  <a:lnTo>
                    <a:pt x="216" y="44"/>
                  </a:lnTo>
                  <a:lnTo>
                    <a:pt x="184" y="46"/>
                  </a:lnTo>
                  <a:lnTo>
                    <a:pt x="158" y="53"/>
                  </a:lnTo>
                  <a:lnTo>
                    <a:pt x="133" y="61"/>
                  </a:lnTo>
                  <a:lnTo>
                    <a:pt x="116" y="69"/>
                  </a:lnTo>
                  <a:lnTo>
                    <a:pt x="87" y="86"/>
                  </a:lnTo>
                  <a:lnTo>
                    <a:pt x="49" y="112"/>
                  </a:lnTo>
                  <a:lnTo>
                    <a:pt x="17" y="137"/>
                  </a:lnTo>
                  <a:lnTo>
                    <a:pt x="4" y="150"/>
                  </a:lnTo>
                  <a:lnTo>
                    <a:pt x="2" y="147"/>
                  </a:lnTo>
                  <a:lnTo>
                    <a:pt x="2" y="141"/>
                  </a:lnTo>
                  <a:lnTo>
                    <a:pt x="0" y="133"/>
                  </a:lnTo>
                  <a:lnTo>
                    <a:pt x="4" y="130"/>
                  </a:lnTo>
                  <a:lnTo>
                    <a:pt x="17" y="120"/>
                  </a:lnTo>
                  <a:lnTo>
                    <a:pt x="42" y="103"/>
                  </a:lnTo>
                  <a:lnTo>
                    <a:pt x="70" y="82"/>
                  </a:lnTo>
                  <a:lnTo>
                    <a:pt x="89" y="71"/>
                  </a:lnTo>
                  <a:lnTo>
                    <a:pt x="110" y="61"/>
                  </a:lnTo>
                  <a:lnTo>
                    <a:pt x="142" y="50"/>
                  </a:lnTo>
                  <a:lnTo>
                    <a:pt x="178" y="38"/>
                  </a:lnTo>
                  <a:lnTo>
                    <a:pt x="209" y="34"/>
                  </a:lnTo>
                  <a:lnTo>
                    <a:pt x="237" y="33"/>
                  </a:lnTo>
                  <a:lnTo>
                    <a:pt x="266" y="33"/>
                  </a:lnTo>
                  <a:lnTo>
                    <a:pt x="289" y="31"/>
                  </a:lnTo>
                  <a:lnTo>
                    <a:pt x="298" y="27"/>
                  </a:lnTo>
                  <a:lnTo>
                    <a:pt x="294" y="23"/>
                  </a:lnTo>
                  <a:lnTo>
                    <a:pt x="291" y="19"/>
                  </a:lnTo>
                  <a:lnTo>
                    <a:pt x="283" y="15"/>
                  </a:lnTo>
                  <a:lnTo>
                    <a:pt x="277" y="12"/>
                  </a:lnTo>
                  <a:lnTo>
                    <a:pt x="262" y="12"/>
                  </a:lnTo>
                  <a:lnTo>
                    <a:pt x="234" y="12"/>
                  </a:lnTo>
                  <a:lnTo>
                    <a:pt x="196" y="15"/>
                  </a:lnTo>
                  <a:lnTo>
                    <a:pt x="150" y="21"/>
                  </a:lnTo>
                  <a:lnTo>
                    <a:pt x="100" y="38"/>
                  </a:lnTo>
                  <a:lnTo>
                    <a:pt x="51" y="71"/>
                  </a:lnTo>
                  <a:lnTo>
                    <a:pt x="13" y="97"/>
                  </a:lnTo>
                  <a:lnTo>
                    <a:pt x="0" y="109"/>
                  </a:lnTo>
                  <a:lnTo>
                    <a:pt x="0" y="103"/>
                  </a:lnTo>
                  <a:lnTo>
                    <a:pt x="0" y="97"/>
                  </a:lnTo>
                  <a:lnTo>
                    <a:pt x="2" y="92"/>
                  </a:lnTo>
                  <a:lnTo>
                    <a:pt x="4" y="90"/>
                  </a:lnTo>
                  <a:lnTo>
                    <a:pt x="4" y="9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5" name="Freeform 178"/>
            <p:cNvSpPr>
              <a:spLocks/>
            </p:cNvSpPr>
            <p:nvPr/>
          </p:nvSpPr>
          <p:spPr bwMode="auto">
            <a:xfrm>
              <a:off x="4361" y="2612"/>
              <a:ext cx="34" cy="78"/>
            </a:xfrm>
            <a:custGeom>
              <a:avLst/>
              <a:gdLst>
                <a:gd name="T0" fmla="*/ 53 w 68"/>
                <a:gd name="T1" fmla="*/ 156 h 156"/>
                <a:gd name="T2" fmla="*/ 40 w 68"/>
                <a:gd name="T3" fmla="*/ 146 h 156"/>
                <a:gd name="T4" fmla="*/ 27 w 68"/>
                <a:gd name="T5" fmla="*/ 129 h 156"/>
                <a:gd name="T6" fmla="*/ 15 w 68"/>
                <a:gd name="T7" fmla="*/ 106 h 156"/>
                <a:gd name="T8" fmla="*/ 4 w 68"/>
                <a:gd name="T9" fmla="*/ 82 h 156"/>
                <a:gd name="T10" fmla="*/ 0 w 68"/>
                <a:gd name="T11" fmla="*/ 55 h 156"/>
                <a:gd name="T12" fmla="*/ 0 w 68"/>
                <a:gd name="T13" fmla="*/ 28 h 156"/>
                <a:gd name="T14" fmla="*/ 2 w 68"/>
                <a:gd name="T15" fmla="*/ 8 h 156"/>
                <a:gd name="T16" fmla="*/ 2 w 68"/>
                <a:gd name="T17" fmla="*/ 0 h 156"/>
                <a:gd name="T18" fmla="*/ 6 w 68"/>
                <a:gd name="T19" fmla="*/ 0 h 156"/>
                <a:gd name="T20" fmla="*/ 11 w 68"/>
                <a:gd name="T21" fmla="*/ 2 h 156"/>
                <a:gd name="T22" fmla="*/ 17 w 68"/>
                <a:gd name="T23" fmla="*/ 4 h 156"/>
                <a:gd name="T24" fmla="*/ 19 w 68"/>
                <a:gd name="T25" fmla="*/ 6 h 156"/>
                <a:gd name="T26" fmla="*/ 15 w 68"/>
                <a:gd name="T27" fmla="*/ 9 h 156"/>
                <a:gd name="T28" fmla="*/ 13 w 68"/>
                <a:gd name="T29" fmla="*/ 23 h 156"/>
                <a:gd name="T30" fmla="*/ 13 w 68"/>
                <a:gd name="T31" fmla="*/ 36 h 156"/>
                <a:gd name="T32" fmla="*/ 17 w 68"/>
                <a:gd name="T33" fmla="*/ 53 h 156"/>
                <a:gd name="T34" fmla="*/ 19 w 68"/>
                <a:gd name="T35" fmla="*/ 70 h 156"/>
                <a:gd name="T36" fmla="*/ 23 w 68"/>
                <a:gd name="T37" fmla="*/ 86 h 156"/>
                <a:gd name="T38" fmla="*/ 27 w 68"/>
                <a:gd name="T39" fmla="*/ 99 h 156"/>
                <a:gd name="T40" fmla="*/ 32 w 68"/>
                <a:gd name="T41" fmla="*/ 108 h 156"/>
                <a:gd name="T42" fmla="*/ 40 w 68"/>
                <a:gd name="T43" fmla="*/ 116 h 156"/>
                <a:gd name="T44" fmla="*/ 51 w 68"/>
                <a:gd name="T45" fmla="*/ 125 h 156"/>
                <a:gd name="T46" fmla="*/ 63 w 68"/>
                <a:gd name="T47" fmla="*/ 131 h 156"/>
                <a:gd name="T48" fmla="*/ 68 w 68"/>
                <a:gd name="T49" fmla="*/ 133 h 156"/>
                <a:gd name="T50" fmla="*/ 53 w 68"/>
                <a:gd name="T51" fmla="*/ 156 h 156"/>
                <a:gd name="T52" fmla="*/ 53 w 68"/>
                <a:gd name="T53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8" h="156">
                  <a:moveTo>
                    <a:pt x="53" y="156"/>
                  </a:moveTo>
                  <a:lnTo>
                    <a:pt x="40" y="146"/>
                  </a:lnTo>
                  <a:lnTo>
                    <a:pt x="27" y="129"/>
                  </a:lnTo>
                  <a:lnTo>
                    <a:pt x="15" y="106"/>
                  </a:lnTo>
                  <a:lnTo>
                    <a:pt x="4" y="82"/>
                  </a:lnTo>
                  <a:lnTo>
                    <a:pt x="0" y="55"/>
                  </a:lnTo>
                  <a:lnTo>
                    <a:pt x="0" y="28"/>
                  </a:lnTo>
                  <a:lnTo>
                    <a:pt x="2" y="8"/>
                  </a:lnTo>
                  <a:lnTo>
                    <a:pt x="2" y="0"/>
                  </a:lnTo>
                  <a:lnTo>
                    <a:pt x="6" y="0"/>
                  </a:lnTo>
                  <a:lnTo>
                    <a:pt x="11" y="2"/>
                  </a:lnTo>
                  <a:lnTo>
                    <a:pt x="17" y="4"/>
                  </a:lnTo>
                  <a:lnTo>
                    <a:pt x="19" y="6"/>
                  </a:lnTo>
                  <a:lnTo>
                    <a:pt x="15" y="9"/>
                  </a:lnTo>
                  <a:lnTo>
                    <a:pt x="13" y="23"/>
                  </a:lnTo>
                  <a:lnTo>
                    <a:pt x="13" y="36"/>
                  </a:lnTo>
                  <a:lnTo>
                    <a:pt x="17" y="53"/>
                  </a:lnTo>
                  <a:lnTo>
                    <a:pt x="19" y="70"/>
                  </a:lnTo>
                  <a:lnTo>
                    <a:pt x="23" y="86"/>
                  </a:lnTo>
                  <a:lnTo>
                    <a:pt x="27" y="99"/>
                  </a:lnTo>
                  <a:lnTo>
                    <a:pt x="32" y="108"/>
                  </a:lnTo>
                  <a:lnTo>
                    <a:pt x="40" y="116"/>
                  </a:lnTo>
                  <a:lnTo>
                    <a:pt x="51" y="125"/>
                  </a:lnTo>
                  <a:lnTo>
                    <a:pt x="63" y="131"/>
                  </a:lnTo>
                  <a:lnTo>
                    <a:pt x="68" y="133"/>
                  </a:lnTo>
                  <a:lnTo>
                    <a:pt x="53" y="156"/>
                  </a:lnTo>
                  <a:lnTo>
                    <a:pt x="53" y="1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6" name="Freeform 179"/>
            <p:cNvSpPr>
              <a:spLocks/>
            </p:cNvSpPr>
            <p:nvPr/>
          </p:nvSpPr>
          <p:spPr bwMode="auto">
            <a:xfrm>
              <a:off x="4353" y="2537"/>
              <a:ext cx="84" cy="85"/>
            </a:xfrm>
            <a:custGeom>
              <a:avLst/>
              <a:gdLst>
                <a:gd name="T0" fmla="*/ 25 w 167"/>
                <a:gd name="T1" fmla="*/ 152 h 169"/>
                <a:gd name="T2" fmla="*/ 17 w 167"/>
                <a:gd name="T3" fmla="*/ 140 h 169"/>
                <a:gd name="T4" fmla="*/ 13 w 167"/>
                <a:gd name="T5" fmla="*/ 125 h 169"/>
                <a:gd name="T6" fmla="*/ 11 w 167"/>
                <a:gd name="T7" fmla="*/ 104 h 169"/>
                <a:gd name="T8" fmla="*/ 17 w 167"/>
                <a:gd name="T9" fmla="*/ 83 h 169"/>
                <a:gd name="T10" fmla="*/ 30 w 167"/>
                <a:gd name="T11" fmla="*/ 64 h 169"/>
                <a:gd name="T12" fmla="*/ 49 w 167"/>
                <a:gd name="T13" fmla="*/ 49 h 169"/>
                <a:gd name="T14" fmla="*/ 68 w 167"/>
                <a:gd name="T15" fmla="*/ 40 h 169"/>
                <a:gd name="T16" fmla="*/ 87 w 167"/>
                <a:gd name="T17" fmla="*/ 30 h 169"/>
                <a:gd name="T18" fmla="*/ 104 w 167"/>
                <a:gd name="T19" fmla="*/ 24 h 169"/>
                <a:gd name="T20" fmla="*/ 125 w 167"/>
                <a:gd name="T21" fmla="*/ 21 h 169"/>
                <a:gd name="T22" fmla="*/ 142 w 167"/>
                <a:gd name="T23" fmla="*/ 15 h 169"/>
                <a:gd name="T24" fmla="*/ 150 w 167"/>
                <a:gd name="T25" fmla="*/ 15 h 169"/>
                <a:gd name="T26" fmla="*/ 148 w 167"/>
                <a:gd name="T27" fmla="*/ 23 h 169"/>
                <a:gd name="T28" fmla="*/ 142 w 167"/>
                <a:gd name="T29" fmla="*/ 47 h 169"/>
                <a:gd name="T30" fmla="*/ 133 w 167"/>
                <a:gd name="T31" fmla="*/ 80 h 169"/>
                <a:gd name="T32" fmla="*/ 123 w 167"/>
                <a:gd name="T33" fmla="*/ 108 h 169"/>
                <a:gd name="T34" fmla="*/ 108 w 167"/>
                <a:gd name="T35" fmla="*/ 129 h 169"/>
                <a:gd name="T36" fmla="*/ 89 w 167"/>
                <a:gd name="T37" fmla="*/ 144 h 169"/>
                <a:gd name="T38" fmla="*/ 72 w 167"/>
                <a:gd name="T39" fmla="*/ 154 h 169"/>
                <a:gd name="T40" fmla="*/ 59 w 167"/>
                <a:gd name="T41" fmla="*/ 158 h 169"/>
                <a:gd name="T42" fmla="*/ 47 w 167"/>
                <a:gd name="T43" fmla="*/ 158 h 169"/>
                <a:gd name="T44" fmla="*/ 38 w 167"/>
                <a:gd name="T45" fmla="*/ 156 h 169"/>
                <a:gd name="T46" fmla="*/ 30 w 167"/>
                <a:gd name="T47" fmla="*/ 154 h 169"/>
                <a:gd name="T48" fmla="*/ 28 w 167"/>
                <a:gd name="T49" fmla="*/ 154 h 169"/>
                <a:gd name="T50" fmla="*/ 26 w 167"/>
                <a:gd name="T51" fmla="*/ 165 h 169"/>
                <a:gd name="T52" fmla="*/ 28 w 167"/>
                <a:gd name="T53" fmla="*/ 167 h 169"/>
                <a:gd name="T54" fmla="*/ 40 w 167"/>
                <a:gd name="T55" fmla="*/ 167 h 169"/>
                <a:gd name="T56" fmla="*/ 57 w 167"/>
                <a:gd name="T57" fmla="*/ 165 h 169"/>
                <a:gd name="T58" fmla="*/ 83 w 167"/>
                <a:gd name="T59" fmla="*/ 159 h 169"/>
                <a:gd name="T60" fmla="*/ 106 w 167"/>
                <a:gd name="T61" fmla="*/ 146 h 169"/>
                <a:gd name="T62" fmla="*/ 125 w 167"/>
                <a:gd name="T63" fmla="*/ 127 h 169"/>
                <a:gd name="T64" fmla="*/ 137 w 167"/>
                <a:gd name="T65" fmla="*/ 106 h 169"/>
                <a:gd name="T66" fmla="*/ 144 w 167"/>
                <a:gd name="T67" fmla="*/ 87 h 169"/>
                <a:gd name="T68" fmla="*/ 148 w 167"/>
                <a:gd name="T69" fmla="*/ 63 h 169"/>
                <a:gd name="T70" fmla="*/ 156 w 167"/>
                <a:gd name="T71" fmla="*/ 34 h 169"/>
                <a:gd name="T72" fmla="*/ 161 w 167"/>
                <a:gd name="T73" fmla="*/ 11 h 169"/>
                <a:gd name="T74" fmla="*/ 167 w 167"/>
                <a:gd name="T75" fmla="*/ 2 h 169"/>
                <a:gd name="T76" fmla="*/ 161 w 167"/>
                <a:gd name="T77" fmla="*/ 0 h 169"/>
                <a:gd name="T78" fmla="*/ 146 w 167"/>
                <a:gd name="T79" fmla="*/ 4 h 169"/>
                <a:gd name="T80" fmla="*/ 121 w 167"/>
                <a:gd name="T81" fmla="*/ 7 h 169"/>
                <a:gd name="T82" fmla="*/ 101 w 167"/>
                <a:gd name="T83" fmla="*/ 15 h 169"/>
                <a:gd name="T84" fmla="*/ 76 w 167"/>
                <a:gd name="T85" fmla="*/ 23 h 169"/>
                <a:gd name="T86" fmla="*/ 51 w 167"/>
                <a:gd name="T87" fmla="*/ 36 h 169"/>
                <a:gd name="T88" fmla="*/ 25 w 167"/>
                <a:gd name="T89" fmla="*/ 53 h 169"/>
                <a:gd name="T90" fmla="*/ 7 w 167"/>
                <a:gd name="T91" fmla="*/ 78 h 169"/>
                <a:gd name="T92" fmla="*/ 0 w 167"/>
                <a:gd name="T93" fmla="*/ 104 h 169"/>
                <a:gd name="T94" fmla="*/ 0 w 167"/>
                <a:gd name="T95" fmla="*/ 125 h 169"/>
                <a:gd name="T96" fmla="*/ 2 w 167"/>
                <a:gd name="T97" fmla="*/ 140 h 169"/>
                <a:gd name="T98" fmla="*/ 7 w 167"/>
                <a:gd name="T99" fmla="*/ 154 h 169"/>
                <a:gd name="T100" fmla="*/ 11 w 167"/>
                <a:gd name="T101" fmla="*/ 161 h 169"/>
                <a:gd name="T102" fmla="*/ 15 w 167"/>
                <a:gd name="T103" fmla="*/ 165 h 169"/>
                <a:gd name="T104" fmla="*/ 17 w 167"/>
                <a:gd name="T105" fmla="*/ 167 h 169"/>
                <a:gd name="T106" fmla="*/ 19 w 167"/>
                <a:gd name="T107" fmla="*/ 169 h 169"/>
                <a:gd name="T108" fmla="*/ 25 w 167"/>
                <a:gd name="T109" fmla="*/ 152 h 169"/>
                <a:gd name="T110" fmla="*/ 25 w 167"/>
                <a:gd name="T111" fmla="*/ 152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7" h="169">
                  <a:moveTo>
                    <a:pt x="25" y="152"/>
                  </a:moveTo>
                  <a:lnTo>
                    <a:pt x="17" y="140"/>
                  </a:lnTo>
                  <a:lnTo>
                    <a:pt x="13" y="125"/>
                  </a:lnTo>
                  <a:lnTo>
                    <a:pt x="11" y="104"/>
                  </a:lnTo>
                  <a:lnTo>
                    <a:pt x="17" y="83"/>
                  </a:lnTo>
                  <a:lnTo>
                    <a:pt x="30" y="64"/>
                  </a:lnTo>
                  <a:lnTo>
                    <a:pt x="49" y="49"/>
                  </a:lnTo>
                  <a:lnTo>
                    <a:pt x="68" y="40"/>
                  </a:lnTo>
                  <a:lnTo>
                    <a:pt x="87" y="30"/>
                  </a:lnTo>
                  <a:lnTo>
                    <a:pt x="104" y="24"/>
                  </a:lnTo>
                  <a:lnTo>
                    <a:pt x="125" y="21"/>
                  </a:lnTo>
                  <a:lnTo>
                    <a:pt x="142" y="15"/>
                  </a:lnTo>
                  <a:lnTo>
                    <a:pt x="150" y="15"/>
                  </a:lnTo>
                  <a:lnTo>
                    <a:pt x="148" y="23"/>
                  </a:lnTo>
                  <a:lnTo>
                    <a:pt x="142" y="47"/>
                  </a:lnTo>
                  <a:lnTo>
                    <a:pt x="133" y="80"/>
                  </a:lnTo>
                  <a:lnTo>
                    <a:pt x="123" y="108"/>
                  </a:lnTo>
                  <a:lnTo>
                    <a:pt x="108" y="129"/>
                  </a:lnTo>
                  <a:lnTo>
                    <a:pt x="89" y="144"/>
                  </a:lnTo>
                  <a:lnTo>
                    <a:pt x="72" y="154"/>
                  </a:lnTo>
                  <a:lnTo>
                    <a:pt x="59" y="158"/>
                  </a:lnTo>
                  <a:lnTo>
                    <a:pt x="47" y="158"/>
                  </a:lnTo>
                  <a:lnTo>
                    <a:pt x="38" y="156"/>
                  </a:lnTo>
                  <a:lnTo>
                    <a:pt x="30" y="154"/>
                  </a:lnTo>
                  <a:lnTo>
                    <a:pt x="28" y="154"/>
                  </a:lnTo>
                  <a:lnTo>
                    <a:pt x="26" y="165"/>
                  </a:lnTo>
                  <a:lnTo>
                    <a:pt x="28" y="167"/>
                  </a:lnTo>
                  <a:lnTo>
                    <a:pt x="40" y="167"/>
                  </a:lnTo>
                  <a:lnTo>
                    <a:pt x="57" y="165"/>
                  </a:lnTo>
                  <a:lnTo>
                    <a:pt x="83" y="159"/>
                  </a:lnTo>
                  <a:lnTo>
                    <a:pt x="106" y="146"/>
                  </a:lnTo>
                  <a:lnTo>
                    <a:pt x="125" y="127"/>
                  </a:lnTo>
                  <a:lnTo>
                    <a:pt x="137" y="106"/>
                  </a:lnTo>
                  <a:lnTo>
                    <a:pt x="144" y="87"/>
                  </a:lnTo>
                  <a:lnTo>
                    <a:pt x="148" y="63"/>
                  </a:lnTo>
                  <a:lnTo>
                    <a:pt x="156" y="34"/>
                  </a:lnTo>
                  <a:lnTo>
                    <a:pt x="161" y="11"/>
                  </a:lnTo>
                  <a:lnTo>
                    <a:pt x="167" y="2"/>
                  </a:lnTo>
                  <a:lnTo>
                    <a:pt x="161" y="0"/>
                  </a:lnTo>
                  <a:lnTo>
                    <a:pt x="146" y="4"/>
                  </a:lnTo>
                  <a:lnTo>
                    <a:pt x="121" y="7"/>
                  </a:lnTo>
                  <a:lnTo>
                    <a:pt x="101" y="15"/>
                  </a:lnTo>
                  <a:lnTo>
                    <a:pt x="76" y="23"/>
                  </a:lnTo>
                  <a:lnTo>
                    <a:pt x="51" y="36"/>
                  </a:lnTo>
                  <a:lnTo>
                    <a:pt x="25" y="53"/>
                  </a:lnTo>
                  <a:lnTo>
                    <a:pt x="7" y="78"/>
                  </a:lnTo>
                  <a:lnTo>
                    <a:pt x="0" y="104"/>
                  </a:lnTo>
                  <a:lnTo>
                    <a:pt x="0" y="125"/>
                  </a:lnTo>
                  <a:lnTo>
                    <a:pt x="2" y="140"/>
                  </a:lnTo>
                  <a:lnTo>
                    <a:pt x="7" y="154"/>
                  </a:lnTo>
                  <a:lnTo>
                    <a:pt x="11" y="161"/>
                  </a:lnTo>
                  <a:lnTo>
                    <a:pt x="15" y="165"/>
                  </a:lnTo>
                  <a:lnTo>
                    <a:pt x="17" y="167"/>
                  </a:lnTo>
                  <a:lnTo>
                    <a:pt x="19" y="169"/>
                  </a:lnTo>
                  <a:lnTo>
                    <a:pt x="25" y="152"/>
                  </a:lnTo>
                  <a:lnTo>
                    <a:pt x="25" y="1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7" name="Freeform 180"/>
            <p:cNvSpPr>
              <a:spLocks/>
            </p:cNvSpPr>
            <p:nvPr/>
          </p:nvSpPr>
          <p:spPr bwMode="auto">
            <a:xfrm>
              <a:off x="4471" y="2532"/>
              <a:ext cx="50" cy="26"/>
            </a:xfrm>
            <a:custGeom>
              <a:avLst/>
              <a:gdLst>
                <a:gd name="T0" fmla="*/ 9 w 100"/>
                <a:gd name="T1" fmla="*/ 36 h 54"/>
                <a:gd name="T2" fmla="*/ 45 w 100"/>
                <a:gd name="T3" fmla="*/ 27 h 54"/>
                <a:gd name="T4" fmla="*/ 74 w 100"/>
                <a:gd name="T5" fmla="*/ 16 h 54"/>
                <a:gd name="T6" fmla="*/ 93 w 100"/>
                <a:gd name="T7" fmla="*/ 4 h 54"/>
                <a:gd name="T8" fmla="*/ 98 w 100"/>
                <a:gd name="T9" fmla="*/ 0 h 54"/>
                <a:gd name="T10" fmla="*/ 98 w 100"/>
                <a:gd name="T11" fmla="*/ 2 h 54"/>
                <a:gd name="T12" fmla="*/ 100 w 100"/>
                <a:gd name="T13" fmla="*/ 10 h 54"/>
                <a:gd name="T14" fmla="*/ 100 w 100"/>
                <a:gd name="T15" fmla="*/ 14 h 54"/>
                <a:gd name="T16" fmla="*/ 100 w 100"/>
                <a:gd name="T17" fmla="*/ 17 h 54"/>
                <a:gd name="T18" fmla="*/ 97 w 100"/>
                <a:gd name="T19" fmla="*/ 17 h 54"/>
                <a:gd name="T20" fmla="*/ 87 w 100"/>
                <a:gd name="T21" fmla="*/ 19 h 54"/>
                <a:gd name="T22" fmla="*/ 74 w 100"/>
                <a:gd name="T23" fmla="*/ 23 h 54"/>
                <a:gd name="T24" fmla="*/ 58 w 100"/>
                <a:gd name="T25" fmla="*/ 33 h 54"/>
                <a:gd name="T26" fmla="*/ 39 w 100"/>
                <a:gd name="T27" fmla="*/ 42 h 54"/>
                <a:gd name="T28" fmla="*/ 20 w 100"/>
                <a:gd name="T29" fmla="*/ 50 h 54"/>
                <a:gd name="T30" fmla="*/ 5 w 100"/>
                <a:gd name="T31" fmla="*/ 52 h 54"/>
                <a:gd name="T32" fmla="*/ 0 w 100"/>
                <a:gd name="T33" fmla="*/ 54 h 54"/>
                <a:gd name="T34" fmla="*/ 9 w 100"/>
                <a:gd name="T35" fmla="*/ 36 h 54"/>
                <a:gd name="T36" fmla="*/ 9 w 100"/>
                <a:gd name="T37" fmla="*/ 3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54">
                  <a:moveTo>
                    <a:pt x="9" y="36"/>
                  </a:moveTo>
                  <a:lnTo>
                    <a:pt x="45" y="27"/>
                  </a:lnTo>
                  <a:lnTo>
                    <a:pt x="74" y="16"/>
                  </a:lnTo>
                  <a:lnTo>
                    <a:pt x="93" y="4"/>
                  </a:lnTo>
                  <a:lnTo>
                    <a:pt x="98" y="0"/>
                  </a:lnTo>
                  <a:lnTo>
                    <a:pt x="98" y="2"/>
                  </a:lnTo>
                  <a:lnTo>
                    <a:pt x="100" y="10"/>
                  </a:lnTo>
                  <a:lnTo>
                    <a:pt x="100" y="14"/>
                  </a:lnTo>
                  <a:lnTo>
                    <a:pt x="100" y="17"/>
                  </a:lnTo>
                  <a:lnTo>
                    <a:pt x="97" y="17"/>
                  </a:lnTo>
                  <a:lnTo>
                    <a:pt x="87" y="19"/>
                  </a:lnTo>
                  <a:lnTo>
                    <a:pt x="74" y="23"/>
                  </a:lnTo>
                  <a:lnTo>
                    <a:pt x="58" y="33"/>
                  </a:lnTo>
                  <a:lnTo>
                    <a:pt x="39" y="42"/>
                  </a:lnTo>
                  <a:lnTo>
                    <a:pt x="20" y="50"/>
                  </a:lnTo>
                  <a:lnTo>
                    <a:pt x="5" y="52"/>
                  </a:lnTo>
                  <a:lnTo>
                    <a:pt x="0" y="54"/>
                  </a:lnTo>
                  <a:lnTo>
                    <a:pt x="9" y="36"/>
                  </a:lnTo>
                  <a:lnTo>
                    <a:pt x="9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8" name="Freeform 181"/>
            <p:cNvSpPr>
              <a:spLocks/>
            </p:cNvSpPr>
            <p:nvPr/>
          </p:nvSpPr>
          <p:spPr bwMode="auto">
            <a:xfrm>
              <a:off x="4515" y="2489"/>
              <a:ext cx="126" cy="84"/>
            </a:xfrm>
            <a:custGeom>
              <a:avLst/>
              <a:gdLst>
                <a:gd name="T0" fmla="*/ 4 w 253"/>
                <a:gd name="T1" fmla="*/ 83 h 167"/>
                <a:gd name="T2" fmla="*/ 19 w 253"/>
                <a:gd name="T3" fmla="*/ 44 h 167"/>
                <a:gd name="T4" fmla="*/ 53 w 253"/>
                <a:gd name="T5" fmla="*/ 13 h 167"/>
                <a:gd name="T6" fmla="*/ 95 w 253"/>
                <a:gd name="T7" fmla="*/ 0 h 167"/>
                <a:gd name="T8" fmla="*/ 120 w 253"/>
                <a:gd name="T9" fmla="*/ 0 h 167"/>
                <a:gd name="T10" fmla="*/ 154 w 253"/>
                <a:gd name="T11" fmla="*/ 4 h 167"/>
                <a:gd name="T12" fmla="*/ 175 w 253"/>
                <a:gd name="T13" fmla="*/ 13 h 167"/>
                <a:gd name="T14" fmla="*/ 202 w 253"/>
                <a:gd name="T15" fmla="*/ 26 h 167"/>
                <a:gd name="T16" fmla="*/ 224 w 253"/>
                <a:gd name="T17" fmla="*/ 32 h 167"/>
                <a:gd name="T18" fmla="*/ 249 w 253"/>
                <a:gd name="T19" fmla="*/ 28 h 167"/>
                <a:gd name="T20" fmla="*/ 251 w 253"/>
                <a:gd name="T21" fmla="*/ 34 h 167"/>
                <a:gd name="T22" fmla="*/ 236 w 253"/>
                <a:gd name="T23" fmla="*/ 70 h 167"/>
                <a:gd name="T24" fmla="*/ 194 w 253"/>
                <a:gd name="T25" fmla="*/ 120 h 167"/>
                <a:gd name="T26" fmla="*/ 150 w 253"/>
                <a:gd name="T27" fmla="*/ 156 h 167"/>
                <a:gd name="T28" fmla="*/ 89 w 253"/>
                <a:gd name="T29" fmla="*/ 167 h 167"/>
                <a:gd name="T30" fmla="*/ 49 w 253"/>
                <a:gd name="T31" fmla="*/ 154 h 167"/>
                <a:gd name="T32" fmla="*/ 32 w 253"/>
                <a:gd name="T33" fmla="*/ 137 h 167"/>
                <a:gd name="T34" fmla="*/ 6 w 253"/>
                <a:gd name="T35" fmla="*/ 106 h 167"/>
                <a:gd name="T36" fmla="*/ 10 w 253"/>
                <a:gd name="T37" fmla="*/ 97 h 167"/>
                <a:gd name="T38" fmla="*/ 30 w 253"/>
                <a:gd name="T39" fmla="*/ 118 h 167"/>
                <a:gd name="T40" fmla="*/ 76 w 253"/>
                <a:gd name="T41" fmla="*/ 148 h 167"/>
                <a:gd name="T42" fmla="*/ 127 w 253"/>
                <a:gd name="T43" fmla="*/ 144 h 167"/>
                <a:gd name="T44" fmla="*/ 177 w 253"/>
                <a:gd name="T45" fmla="*/ 120 h 167"/>
                <a:gd name="T46" fmla="*/ 217 w 253"/>
                <a:gd name="T47" fmla="*/ 76 h 167"/>
                <a:gd name="T48" fmla="*/ 240 w 253"/>
                <a:gd name="T49" fmla="*/ 42 h 167"/>
                <a:gd name="T50" fmla="*/ 219 w 253"/>
                <a:gd name="T51" fmla="*/ 42 h 167"/>
                <a:gd name="T52" fmla="*/ 177 w 253"/>
                <a:gd name="T53" fmla="*/ 26 h 167"/>
                <a:gd name="T54" fmla="*/ 127 w 253"/>
                <a:gd name="T55" fmla="*/ 9 h 167"/>
                <a:gd name="T56" fmla="*/ 70 w 253"/>
                <a:gd name="T57" fmla="*/ 19 h 167"/>
                <a:gd name="T58" fmla="*/ 32 w 253"/>
                <a:gd name="T59" fmla="*/ 42 h 167"/>
                <a:gd name="T60" fmla="*/ 17 w 253"/>
                <a:gd name="T61" fmla="*/ 68 h 167"/>
                <a:gd name="T62" fmla="*/ 11 w 253"/>
                <a:gd name="T63" fmla="*/ 85 h 167"/>
                <a:gd name="T64" fmla="*/ 11 w 253"/>
                <a:gd name="T65" fmla="*/ 93 h 167"/>
                <a:gd name="T66" fmla="*/ 4 w 253"/>
                <a:gd name="T67" fmla="*/ 93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53" h="167">
                  <a:moveTo>
                    <a:pt x="4" y="93"/>
                  </a:moveTo>
                  <a:lnTo>
                    <a:pt x="4" y="83"/>
                  </a:lnTo>
                  <a:lnTo>
                    <a:pt x="10" y="66"/>
                  </a:lnTo>
                  <a:lnTo>
                    <a:pt x="19" y="44"/>
                  </a:lnTo>
                  <a:lnTo>
                    <a:pt x="34" y="26"/>
                  </a:lnTo>
                  <a:lnTo>
                    <a:pt x="53" y="13"/>
                  </a:lnTo>
                  <a:lnTo>
                    <a:pt x="76" y="4"/>
                  </a:lnTo>
                  <a:lnTo>
                    <a:pt x="95" y="0"/>
                  </a:lnTo>
                  <a:lnTo>
                    <a:pt x="108" y="0"/>
                  </a:lnTo>
                  <a:lnTo>
                    <a:pt x="120" y="0"/>
                  </a:lnTo>
                  <a:lnTo>
                    <a:pt x="137" y="2"/>
                  </a:lnTo>
                  <a:lnTo>
                    <a:pt x="154" y="4"/>
                  </a:lnTo>
                  <a:lnTo>
                    <a:pt x="167" y="7"/>
                  </a:lnTo>
                  <a:lnTo>
                    <a:pt x="175" y="13"/>
                  </a:lnTo>
                  <a:lnTo>
                    <a:pt x="188" y="21"/>
                  </a:lnTo>
                  <a:lnTo>
                    <a:pt x="202" y="26"/>
                  </a:lnTo>
                  <a:lnTo>
                    <a:pt x="213" y="32"/>
                  </a:lnTo>
                  <a:lnTo>
                    <a:pt x="224" y="32"/>
                  </a:lnTo>
                  <a:lnTo>
                    <a:pt x="238" y="30"/>
                  </a:lnTo>
                  <a:lnTo>
                    <a:pt x="249" y="28"/>
                  </a:lnTo>
                  <a:lnTo>
                    <a:pt x="253" y="28"/>
                  </a:lnTo>
                  <a:lnTo>
                    <a:pt x="251" y="34"/>
                  </a:lnTo>
                  <a:lnTo>
                    <a:pt x="247" y="49"/>
                  </a:lnTo>
                  <a:lnTo>
                    <a:pt x="236" y="70"/>
                  </a:lnTo>
                  <a:lnTo>
                    <a:pt x="217" y="97"/>
                  </a:lnTo>
                  <a:lnTo>
                    <a:pt x="194" y="120"/>
                  </a:lnTo>
                  <a:lnTo>
                    <a:pt x="173" y="140"/>
                  </a:lnTo>
                  <a:lnTo>
                    <a:pt x="150" y="156"/>
                  </a:lnTo>
                  <a:lnTo>
                    <a:pt x="120" y="165"/>
                  </a:lnTo>
                  <a:lnTo>
                    <a:pt x="89" y="167"/>
                  </a:lnTo>
                  <a:lnTo>
                    <a:pt x="67" y="161"/>
                  </a:lnTo>
                  <a:lnTo>
                    <a:pt x="49" y="154"/>
                  </a:lnTo>
                  <a:lnTo>
                    <a:pt x="42" y="146"/>
                  </a:lnTo>
                  <a:lnTo>
                    <a:pt x="32" y="137"/>
                  </a:lnTo>
                  <a:lnTo>
                    <a:pt x="17" y="121"/>
                  </a:lnTo>
                  <a:lnTo>
                    <a:pt x="6" y="106"/>
                  </a:lnTo>
                  <a:lnTo>
                    <a:pt x="0" y="101"/>
                  </a:lnTo>
                  <a:lnTo>
                    <a:pt x="10" y="97"/>
                  </a:lnTo>
                  <a:lnTo>
                    <a:pt x="15" y="102"/>
                  </a:lnTo>
                  <a:lnTo>
                    <a:pt x="30" y="118"/>
                  </a:lnTo>
                  <a:lnTo>
                    <a:pt x="51" y="135"/>
                  </a:lnTo>
                  <a:lnTo>
                    <a:pt x="76" y="148"/>
                  </a:lnTo>
                  <a:lnTo>
                    <a:pt x="99" y="152"/>
                  </a:lnTo>
                  <a:lnTo>
                    <a:pt x="127" y="144"/>
                  </a:lnTo>
                  <a:lnTo>
                    <a:pt x="156" y="131"/>
                  </a:lnTo>
                  <a:lnTo>
                    <a:pt x="177" y="120"/>
                  </a:lnTo>
                  <a:lnTo>
                    <a:pt x="196" y="101"/>
                  </a:lnTo>
                  <a:lnTo>
                    <a:pt x="217" y="76"/>
                  </a:lnTo>
                  <a:lnTo>
                    <a:pt x="232" y="51"/>
                  </a:lnTo>
                  <a:lnTo>
                    <a:pt x="240" y="42"/>
                  </a:lnTo>
                  <a:lnTo>
                    <a:pt x="234" y="40"/>
                  </a:lnTo>
                  <a:lnTo>
                    <a:pt x="219" y="42"/>
                  </a:lnTo>
                  <a:lnTo>
                    <a:pt x="198" y="38"/>
                  </a:lnTo>
                  <a:lnTo>
                    <a:pt x="177" y="26"/>
                  </a:lnTo>
                  <a:lnTo>
                    <a:pt x="154" y="15"/>
                  </a:lnTo>
                  <a:lnTo>
                    <a:pt x="127" y="9"/>
                  </a:lnTo>
                  <a:lnTo>
                    <a:pt x="99" y="11"/>
                  </a:lnTo>
                  <a:lnTo>
                    <a:pt x="70" y="19"/>
                  </a:lnTo>
                  <a:lnTo>
                    <a:pt x="48" y="26"/>
                  </a:lnTo>
                  <a:lnTo>
                    <a:pt x="32" y="42"/>
                  </a:lnTo>
                  <a:lnTo>
                    <a:pt x="21" y="53"/>
                  </a:lnTo>
                  <a:lnTo>
                    <a:pt x="17" y="68"/>
                  </a:lnTo>
                  <a:lnTo>
                    <a:pt x="13" y="78"/>
                  </a:lnTo>
                  <a:lnTo>
                    <a:pt x="11" y="85"/>
                  </a:lnTo>
                  <a:lnTo>
                    <a:pt x="11" y="89"/>
                  </a:lnTo>
                  <a:lnTo>
                    <a:pt x="11" y="93"/>
                  </a:lnTo>
                  <a:lnTo>
                    <a:pt x="4" y="93"/>
                  </a:lnTo>
                  <a:lnTo>
                    <a:pt x="4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9" name="Freeform 182"/>
            <p:cNvSpPr>
              <a:spLocks/>
            </p:cNvSpPr>
            <p:nvPr/>
          </p:nvSpPr>
          <p:spPr bwMode="auto">
            <a:xfrm>
              <a:off x="4384" y="2718"/>
              <a:ext cx="41" cy="28"/>
            </a:xfrm>
            <a:custGeom>
              <a:avLst/>
              <a:gdLst>
                <a:gd name="T0" fmla="*/ 5 w 81"/>
                <a:gd name="T1" fmla="*/ 38 h 55"/>
                <a:gd name="T2" fmla="*/ 30 w 81"/>
                <a:gd name="T3" fmla="*/ 29 h 55"/>
                <a:gd name="T4" fmla="*/ 55 w 81"/>
                <a:gd name="T5" fmla="*/ 15 h 55"/>
                <a:gd name="T6" fmla="*/ 74 w 81"/>
                <a:gd name="T7" fmla="*/ 2 h 55"/>
                <a:gd name="T8" fmla="*/ 81 w 81"/>
                <a:gd name="T9" fmla="*/ 0 h 55"/>
                <a:gd name="T10" fmla="*/ 81 w 81"/>
                <a:gd name="T11" fmla="*/ 6 h 55"/>
                <a:gd name="T12" fmla="*/ 81 w 81"/>
                <a:gd name="T13" fmla="*/ 10 h 55"/>
                <a:gd name="T14" fmla="*/ 81 w 81"/>
                <a:gd name="T15" fmla="*/ 15 h 55"/>
                <a:gd name="T16" fmla="*/ 81 w 81"/>
                <a:gd name="T17" fmla="*/ 15 h 55"/>
                <a:gd name="T18" fmla="*/ 70 w 81"/>
                <a:gd name="T19" fmla="*/ 21 h 55"/>
                <a:gd name="T20" fmla="*/ 45 w 81"/>
                <a:gd name="T21" fmla="*/ 32 h 55"/>
                <a:gd name="T22" fmla="*/ 20 w 81"/>
                <a:gd name="T23" fmla="*/ 46 h 55"/>
                <a:gd name="T24" fmla="*/ 3 w 81"/>
                <a:gd name="T25" fmla="*/ 55 h 55"/>
                <a:gd name="T26" fmla="*/ 0 w 81"/>
                <a:gd name="T27" fmla="*/ 53 h 55"/>
                <a:gd name="T28" fmla="*/ 1 w 81"/>
                <a:gd name="T29" fmla="*/ 48 h 55"/>
                <a:gd name="T30" fmla="*/ 3 w 81"/>
                <a:gd name="T31" fmla="*/ 40 h 55"/>
                <a:gd name="T32" fmla="*/ 5 w 81"/>
                <a:gd name="T33" fmla="*/ 38 h 55"/>
                <a:gd name="T34" fmla="*/ 5 w 81"/>
                <a:gd name="T35" fmla="*/ 3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1" h="55">
                  <a:moveTo>
                    <a:pt x="5" y="38"/>
                  </a:moveTo>
                  <a:lnTo>
                    <a:pt x="30" y="29"/>
                  </a:lnTo>
                  <a:lnTo>
                    <a:pt x="55" y="15"/>
                  </a:lnTo>
                  <a:lnTo>
                    <a:pt x="74" y="2"/>
                  </a:lnTo>
                  <a:lnTo>
                    <a:pt x="81" y="0"/>
                  </a:lnTo>
                  <a:lnTo>
                    <a:pt x="81" y="6"/>
                  </a:lnTo>
                  <a:lnTo>
                    <a:pt x="81" y="10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70" y="21"/>
                  </a:lnTo>
                  <a:lnTo>
                    <a:pt x="45" y="32"/>
                  </a:lnTo>
                  <a:lnTo>
                    <a:pt x="20" y="4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1" y="48"/>
                  </a:lnTo>
                  <a:lnTo>
                    <a:pt x="3" y="40"/>
                  </a:lnTo>
                  <a:lnTo>
                    <a:pt x="5" y="38"/>
                  </a:lnTo>
                  <a:lnTo>
                    <a:pt x="5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0" name="Freeform 183"/>
            <p:cNvSpPr>
              <a:spLocks/>
            </p:cNvSpPr>
            <p:nvPr/>
          </p:nvSpPr>
          <p:spPr bwMode="auto">
            <a:xfrm>
              <a:off x="4418" y="2687"/>
              <a:ext cx="119" cy="66"/>
            </a:xfrm>
            <a:custGeom>
              <a:avLst/>
              <a:gdLst>
                <a:gd name="T0" fmla="*/ 4 w 238"/>
                <a:gd name="T1" fmla="*/ 71 h 133"/>
                <a:gd name="T2" fmla="*/ 10 w 238"/>
                <a:gd name="T3" fmla="*/ 54 h 133"/>
                <a:gd name="T4" fmla="*/ 25 w 238"/>
                <a:gd name="T5" fmla="*/ 35 h 133"/>
                <a:gd name="T6" fmla="*/ 48 w 238"/>
                <a:gd name="T7" fmla="*/ 15 h 133"/>
                <a:gd name="T8" fmla="*/ 72 w 238"/>
                <a:gd name="T9" fmla="*/ 4 h 133"/>
                <a:gd name="T10" fmla="*/ 99 w 238"/>
                <a:gd name="T11" fmla="*/ 0 h 133"/>
                <a:gd name="T12" fmla="*/ 127 w 238"/>
                <a:gd name="T13" fmla="*/ 2 h 133"/>
                <a:gd name="T14" fmla="*/ 154 w 238"/>
                <a:gd name="T15" fmla="*/ 8 h 133"/>
                <a:gd name="T16" fmla="*/ 173 w 238"/>
                <a:gd name="T17" fmla="*/ 14 h 133"/>
                <a:gd name="T18" fmla="*/ 188 w 238"/>
                <a:gd name="T19" fmla="*/ 21 h 133"/>
                <a:gd name="T20" fmla="*/ 211 w 238"/>
                <a:gd name="T21" fmla="*/ 36 h 133"/>
                <a:gd name="T22" fmla="*/ 230 w 238"/>
                <a:gd name="T23" fmla="*/ 52 h 133"/>
                <a:gd name="T24" fmla="*/ 238 w 238"/>
                <a:gd name="T25" fmla="*/ 57 h 133"/>
                <a:gd name="T26" fmla="*/ 234 w 238"/>
                <a:gd name="T27" fmla="*/ 61 h 133"/>
                <a:gd name="T28" fmla="*/ 222 w 238"/>
                <a:gd name="T29" fmla="*/ 69 h 133"/>
                <a:gd name="T30" fmla="*/ 209 w 238"/>
                <a:gd name="T31" fmla="*/ 78 h 133"/>
                <a:gd name="T32" fmla="*/ 198 w 238"/>
                <a:gd name="T33" fmla="*/ 90 h 133"/>
                <a:gd name="T34" fmla="*/ 184 w 238"/>
                <a:gd name="T35" fmla="*/ 103 h 133"/>
                <a:gd name="T36" fmla="*/ 162 w 238"/>
                <a:gd name="T37" fmla="*/ 116 h 133"/>
                <a:gd name="T38" fmla="*/ 135 w 238"/>
                <a:gd name="T39" fmla="*/ 128 h 133"/>
                <a:gd name="T40" fmla="*/ 110 w 238"/>
                <a:gd name="T41" fmla="*/ 133 h 133"/>
                <a:gd name="T42" fmla="*/ 86 w 238"/>
                <a:gd name="T43" fmla="*/ 133 h 133"/>
                <a:gd name="T44" fmla="*/ 67 w 238"/>
                <a:gd name="T45" fmla="*/ 131 h 133"/>
                <a:gd name="T46" fmla="*/ 49 w 238"/>
                <a:gd name="T47" fmla="*/ 126 h 133"/>
                <a:gd name="T48" fmla="*/ 34 w 238"/>
                <a:gd name="T49" fmla="*/ 118 h 133"/>
                <a:gd name="T50" fmla="*/ 19 w 238"/>
                <a:gd name="T51" fmla="*/ 107 h 133"/>
                <a:gd name="T52" fmla="*/ 10 w 238"/>
                <a:gd name="T53" fmla="*/ 95 h 133"/>
                <a:gd name="T54" fmla="*/ 2 w 238"/>
                <a:gd name="T55" fmla="*/ 84 h 133"/>
                <a:gd name="T56" fmla="*/ 0 w 238"/>
                <a:gd name="T57" fmla="*/ 80 h 133"/>
                <a:gd name="T58" fmla="*/ 10 w 238"/>
                <a:gd name="T59" fmla="*/ 76 h 133"/>
                <a:gd name="T60" fmla="*/ 11 w 238"/>
                <a:gd name="T61" fmla="*/ 78 h 133"/>
                <a:gd name="T62" fmla="*/ 19 w 238"/>
                <a:gd name="T63" fmla="*/ 90 h 133"/>
                <a:gd name="T64" fmla="*/ 32 w 238"/>
                <a:gd name="T65" fmla="*/ 103 h 133"/>
                <a:gd name="T66" fmla="*/ 51 w 238"/>
                <a:gd name="T67" fmla="*/ 112 h 133"/>
                <a:gd name="T68" fmla="*/ 70 w 238"/>
                <a:gd name="T69" fmla="*/ 118 h 133"/>
                <a:gd name="T70" fmla="*/ 91 w 238"/>
                <a:gd name="T71" fmla="*/ 122 h 133"/>
                <a:gd name="T72" fmla="*/ 112 w 238"/>
                <a:gd name="T73" fmla="*/ 120 h 133"/>
                <a:gd name="T74" fmla="*/ 137 w 238"/>
                <a:gd name="T75" fmla="*/ 116 h 133"/>
                <a:gd name="T76" fmla="*/ 156 w 238"/>
                <a:gd name="T77" fmla="*/ 109 h 133"/>
                <a:gd name="T78" fmla="*/ 169 w 238"/>
                <a:gd name="T79" fmla="*/ 103 h 133"/>
                <a:gd name="T80" fmla="*/ 179 w 238"/>
                <a:gd name="T81" fmla="*/ 95 h 133"/>
                <a:gd name="T82" fmla="*/ 186 w 238"/>
                <a:gd name="T83" fmla="*/ 88 h 133"/>
                <a:gd name="T84" fmla="*/ 196 w 238"/>
                <a:gd name="T85" fmla="*/ 78 h 133"/>
                <a:gd name="T86" fmla="*/ 207 w 238"/>
                <a:gd name="T87" fmla="*/ 69 h 133"/>
                <a:gd name="T88" fmla="*/ 217 w 238"/>
                <a:gd name="T89" fmla="*/ 61 h 133"/>
                <a:gd name="T90" fmla="*/ 222 w 238"/>
                <a:gd name="T91" fmla="*/ 59 h 133"/>
                <a:gd name="T92" fmla="*/ 215 w 238"/>
                <a:gd name="T93" fmla="*/ 54 h 133"/>
                <a:gd name="T94" fmla="*/ 198 w 238"/>
                <a:gd name="T95" fmla="*/ 38 h 133"/>
                <a:gd name="T96" fmla="*/ 171 w 238"/>
                <a:gd name="T97" fmla="*/ 23 h 133"/>
                <a:gd name="T98" fmla="*/ 143 w 238"/>
                <a:gd name="T99" fmla="*/ 14 h 133"/>
                <a:gd name="T100" fmla="*/ 110 w 238"/>
                <a:gd name="T101" fmla="*/ 10 h 133"/>
                <a:gd name="T102" fmla="*/ 80 w 238"/>
                <a:gd name="T103" fmla="*/ 14 h 133"/>
                <a:gd name="T104" fmla="*/ 53 w 238"/>
                <a:gd name="T105" fmla="*/ 23 h 133"/>
                <a:gd name="T106" fmla="*/ 32 w 238"/>
                <a:gd name="T107" fmla="*/ 44 h 133"/>
                <a:gd name="T108" fmla="*/ 17 w 238"/>
                <a:gd name="T109" fmla="*/ 59 h 133"/>
                <a:gd name="T110" fmla="*/ 11 w 238"/>
                <a:gd name="T111" fmla="*/ 67 h 133"/>
                <a:gd name="T112" fmla="*/ 11 w 238"/>
                <a:gd name="T113" fmla="*/ 67 h 133"/>
                <a:gd name="T114" fmla="*/ 11 w 238"/>
                <a:gd name="T115" fmla="*/ 67 h 133"/>
                <a:gd name="T116" fmla="*/ 4 w 238"/>
                <a:gd name="T117" fmla="*/ 71 h 133"/>
                <a:gd name="T118" fmla="*/ 4 w 238"/>
                <a:gd name="T119" fmla="*/ 71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8" h="133">
                  <a:moveTo>
                    <a:pt x="4" y="71"/>
                  </a:moveTo>
                  <a:lnTo>
                    <a:pt x="10" y="54"/>
                  </a:lnTo>
                  <a:lnTo>
                    <a:pt x="25" y="35"/>
                  </a:lnTo>
                  <a:lnTo>
                    <a:pt x="48" y="15"/>
                  </a:lnTo>
                  <a:lnTo>
                    <a:pt x="72" y="4"/>
                  </a:lnTo>
                  <a:lnTo>
                    <a:pt x="99" y="0"/>
                  </a:lnTo>
                  <a:lnTo>
                    <a:pt x="127" y="2"/>
                  </a:lnTo>
                  <a:lnTo>
                    <a:pt x="154" y="8"/>
                  </a:lnTo>
                  <a:lnTo>
                    <a:pt x="173" y="14"/>
                  </a:lnTo>
                  <a:lnTo>
                    <a:pt x="188" y="21"/>
                  </a:lnTo>
                  <a:lnTo>
                    <a:pt x="211" y="36"/>
                  </a:lnTo>
                  <a:lnTo>
                    <a:pt x="230" y="52"/>
                  </a:lnTo>
                  <a:lnTo>
                    <a:pt x="238" y="57"/>
                  </a:lnTo>
                  <a:lnTo>
                    <a:pt x="234" y="61"/>
                  </a:lnTo>
                  <a:lnTo>
                    <a:pt x="222" y="69"/>
                  </a:lnTo>
                  <a:lnTo>
                    <a:pt x="209" y="78"/>
                  </a:lnTo>
                  <a:lnTo>
                    <a:pt x="198" y="90"/>
                  </a:lnTo>
                  <a:lnTo>
                    <a:pt x="184" y="103"/>
                  </a:lnTo>
                  <a:lnTo>
                    <a:pt x="162" y="116"/>
                  </a:lnTo>
                  <a:lnTo>
                    <a:pt x="135" y="128"/>
                  </a:lnTo>
                  <a:lnTo>
                    <a:pt x="110" y="133"/>
                  </a:lnTo>
                  <a:lnTo>
                    <a:pt x="86" y="133"/>
                  </a:lnTo>
                  <a:lnTo>
                    <a:pt x="67" y="131"/>
                  </a:lnTo>
                  <a:lnTo>
                    <a:pt x="49" y="126"/>
                  </a:lnTo>
                  <a:lnTo>
                    <a:pt x="34" y="118"/>
                  </a:lnTo>
                  <a:lnTo>
                    <a:pt x="19" y="107"/>
                  </a:lnTo>
                  <a:lnTo>
                    <a:pt x="10" y="95"/>
                  </a:lnTo>
                  <a:lnTo>
                    <a:pt x="2" y="84"/>
                  </a:lnTo>
                  <a:lnTo>
                    <a:pt x="0" y="80"/>
                  </a:lnTo>
                  <a:lnTo>
                    <a:pt x="10" y="76"/>
                  </a:lnTo>
                  <a:lnTo>
                    <a:pt x="11" y="78"/>
                  </a:lnTo>
                  <a:lnTo>
                    <a:pt x="19" y="90"/>
                  </a:lnTo>
                  <a:lnTo>
                    <a:pt x="32" y="103"/>
                  </a:lnTo>
                  <a:lnTo>
                    <a:pt x="51" y="112"/>
                  </a:lnTo>
                  <a:lnTo>
                    <a:pt x="70" y="118"/>
                  </a:lnTo>
                  <a:lnTo>
                    <a:pt x="91" y="122"/>
                  </a:lnTo>
                  <a:lnTo>
                    <a:pt x="112" y="120"/>
                  </a:lnTo>
                  <a:lnTo>
                    <a:pt x="137" y="116"/>
                  </a:lnTo>
                  <a:lnTo>
                    <a:pt x="156" y="109"/>
                  </a:lnTo>
                  <a:lnTo>
                    <a:pt x="169" y="103"/>
                  </a:lnTo>
                  <a:lnTo>
                    <a:pt x="179" y="95"/>
                  </a:lnTo>
                  <a:lnTo>
                    <a:pt x="186" y="88"/>
                  </a:lnTo>
                  <a:lnTo>
                    <a:pt x="196" y="78"/>
                  </a:lnTo>
                  <a:lnTo>
                    <a:pt x="207" y="69"/>
                  </a:lnTo>
                  <a:lnTo>
                    <a:pt x="217" y="61"/>
                  </a:lnTo>
                  <a:lnTo>
                    <a:pt x="222" y="59"/>
                  </a:lnTo>
                  <a:lnTo>
                    <a:pt x="215" y="54"/>
                  </a:lnTo>
                  <a:lnTo>
                    <a:pt x="198" y="38"/>
                  </a:lnTo>
                  <a:lnTo>
                    <a:pt x="171" y="23"/>
                  </a:lnTo>
                  <a:lnTo>
                    <a:pt x="143" y="14"/>
                  </a:lnTo>
                  <a:lnTo>
                    <a:pt x="110" y="10"/>
                  </a:lnTo>
                  <a:lnTo>
                    <a:pt x="80" y="14"/>
                  </a:lnTo>
                  <a:lnTo>
                    <a:pt x="53" y="23"/>
                  </a:lnTo>
                  <a:lnTo>
                    <a:pt x="32" y="44"/>
                  </a:lnTo>
                  <a:lnTo>
                    <a:pt x="17" y="59"/>
                  </a:lnTo>
                  <a:lnTo>
                    <a:pt x="11" y="67"/>
                  </a:lnTo>
                  <a:lnTo>
                    <a:pt x="11" y="67"/>
                  </a:lnTo>
                  <a:lnTo>
                    <a:pt x="11" y="67"/>
                  </a:lnTo>
                  <a:lnTo>
                    <a:pt x="4" y="71"/>
                  </a:lnTo>
                  <a:lnTo>
                    <a:pt x="4" y="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1" name="Freeform 184"/>
            <p:cNvSpPr>
              <a:spLocks/>
            </p:cNvSpPr>
            <p:nvPr/>
          </p:nvSpPr>
          <p:spPr bwMode="auto">
            <a:xfrm>
              <a:off x="4379" y="2914"/>
              <a:ext cx="40" cy="11"/>
            </a:xfrm>
            <a:custGeom>
              <a:avLst/>
              <a:gdLst>
                <a:gd name="T0" fmla="*/ 10 w 82"/>
                <a:gd name="T1" fmla="*/ 0 h 23"/>
                <a:gd name="T2" fmla="*/ 34 w 82"/>
                <a:gd name="T3" fmla="*/ 7 h 23"/>
                <a:gd name="T4" fmla="*/ 57 w 82"/>
                <a:gd name="T5" fmla="*/ 7 h 23"/>
                <a:gd name="T6" fmla="*/ 74 w 82"/>
                <a:gd name="T7" fmla="*/ 4 h 23"/>
                <a:gd name="T8" fmla="*/ 82 w 82"/>
                <a:gd name="T9" fmla="*/ 2 h 23"/>
                <a:gd name="T10" fmla="*/ 76 w 82"/>
                <a:gd name="T11" fmla="*/ 17 h 23"/>
                <a:gd name="T12" fmla="*/ 65 w 82"/>
                <a:gd name="T13" fmla="*/ 19 h 23"/>
                <a:gd name="T14" fmla="*/ 40 w 82"/>
                <a:gd name="T15" fmla="*/ 19 h 23"/>
                <a:gd name="T16" fmla="*/ 15 w 82"/>
                <a:gd name="T17" fmla="*/ 21 h 23"/>
                <a:gd name="T18" fmla="*/ 2 w 82"/>
                <a:gd name="T19" fmla="*/ 23 h 23"/>
                <a:gd name="T20" fmla="*/ 0 w 82"/>
                <a:gd name="T21" fmla="*/ 19 h 23"/>
                <a:gd name="T22" fmla="*/ 4 w 82"/>
                <a:gd name="T23" fmla="*/ 9 h 23"/>
                <a:gd name="T24" fmla="*/ 8 w 82"/>
                <a:gd name="T25" fmla="*/ 2 h 23"/>
                <a:gd name="T26" fmla="*/ 10 w 82"/>
                <a:gd name="T27" fmla="*/ 0 h 23"/>
                <a:gd name="T28" fmla="*/ 10 w 82"/>
                <a:gd name="T29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2" h="23">
                  <a:moveTo>
                    <a:pt x="10" y="0"/>
                  </a:moveTo>
                  <a:lnTo>
                    <a:pt x="34" y="7"/>
                  </a:lnTo>
                  <a:lnTo>
                    <a:pt x="57" y="7"/>
                  </a:lnTo>
                  <a:lnTo>
                    <a:pt x="74" y="4"/>
                  </a:lnTo>
                  <a:lnTo>
                    <a:pt x="82" y="2"/>
                  </a:lnTo>
                  <a:lnTo>
                    <a:pt x="76" y="17"/>
                  </a:lnTo>
                  <a:lnTo>
                    <a:pt x="65" y="19"/>
                  </a:lnTo>
                  <a:lnTo>
                    <a:pt x="40" y="19"/>
                  </a:lnTo>
                  <a:lnTo>
                    <a:pt x="15" y="21"/>
                  </a:lnTo>
                  <a:lnTo>
                    <a:pt x="2" y="23"/>
                  </a:lnTo>
                  <a:lnTo>
                    <a:pt x="0" y="19"/>
                  </a:lnTo>
                  <a:lnTo>
                    <a:pt x="4" y="9"/>
                  </a:lnTo>
                  <a:lnTo>
                    <a:pt x="8" y="2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2" name="Freeform 185"/>
            <p:cNvSpPr>
              <a:spLocks/>
            </p:cNvSpPr>
            <p:nvPr/>
          </p:nvSpPr>
          <p:spPr bwMode="auto">
            <a:xfrm>
              <a:off x="4410" y="2871"/>
              <a:ext cx="106" cy="63"/>
            </a:xfrm>
            <a:custGeom>
              <a:avLst/>
              <a:gdLst>
                <a:gd name="T0" fmla="*/ 9 w 213"/>
                <a:gd name="T1" fmla="*/ 95 h 126"/>
                <a:gd name="T2" fmla="*/ 11 w 213"/>
                <a:gd name="T3" fmla="*/ 82 h 126"/>
                <a:gd name="T4" fmla="*/ 19 w 213"/>
                <a:gd name="T5" fmla="*/ 63 h 126"/>
                <a:gd name="T6" fmla="*/ 32 w 213"/>
                <a:gd name="T7" fmla="*/ 42 h 126"/>
                <a:gd name="T8" fmla="*/ 55 w 213"/>
                <a:gd name="T9" fmla="*/ 21 h 126"/>
                <a:gd name="T10" fmla="*/ 78 w 213"/>
                <a:gd name="T11" fmla="*/ 8 h 126"/>
                <a:gd name="T12" fmla="*/ 99 w 213"/>
                <a:gd name="T13" fmla="*/ 2 h 126"/>
                <a:gd name="T14" fmla="*/ 116 w 213"/>
                <a:gd name="T15" fmla="*/ 0 h 126"/>
                <a:gd name="T16" fmla="*/ 129 w 213"/>
                <a:gd name="T17" fmla="*/ 4 h 126"/>
                <a:gd name="T18" fmla="*/ 142 w 213"/>
                <a:gd name="T19" fmla="*/ 8 h 126"/>
                <a:gd name="T20" fmla="*/ 158 w 213"/>
                <a:gd name="T21" fmla="*/ 13 h 126"/>
                <a:gd name="T22" fmla="*/ 173 w 213"/>
                <a:gd name="T23" fmla="*/ 19 h 126"/>
                <a:gd name="T24" fmla="*/ 188 w 213"/>
                <a:gd name="T25" fmla="*/ 21 h 126"/>
                <a:gd name="T26" fmla="*/ 198 w 213"/>
                <a:gd name="T27" fmla="*/ 19 h 126"/>
                <a:gd name="T28" fmla="*/ 207 w 213"/>
                <a:gd name="T29" fmla="*/ 19 h 126"/>
                <a:gd name="T30" fmla="*/ 211 w 213"/>
                <a:gd name="T31" fmla="*/ 19 h 126"/>
                <a:gd name="T32" fmla="*/ 213 w 213"/>
                <a:gd name="T33" fmla="*/ 19 h 126"/>
                <a:gd name="T34" fmla="*/ 211 w 213"/>
                <a:gd name="T35" fmla="*/ 25 h 126"/>
                <a:gd name="T36" fmla="*/ 207 w 213"/>
                <a:gd name="T37" fmla="*/ 44 h 126"/>
                <a:gd name="T38" fmla="*/ 192 w 213"/>
                <a:gd name="T39" fmla="*/ 69 h 126"/>
                <a:gd name="T40" fmla="*/ 167 w 213"/>
                <a:gd name="T41" fmla="*/ 95 h 126"/>
                <a:gd name="T42" fmla="*/ 137 w 213"/>
                <a:gd name="T43" fmla="*/ 112 h 126"/>
                <a:gd name="T44" fmla="*/ 108 w 213"/>
                <a:gd name="T45" fmla="*/ 122 h 126"/>
                <a:gd name="T46" fmla="*/ 80 w 213"/>
                <a:gd name="T47" fmla="*/ 126 h 126"/>
                <a:gd name="T48" fmla="*/ 53 w 213"/>
                <a:gd name="T49" fmla="*/ 124 h 126"/>
                <a:gd name="T50" fmla="*/ 28 w 213"/>
                <a:gd name="T51" fmla="*/ 120 h 126"/>
                <a:gd name="T52" fmla="*/ 11 w 213"/>
                <a:gd name="T53" fmla="*/ 112 h 126"/>
                <a:gd name="T54" fmla="*/ 2 w 213"/>
                <a:gd name="T55" fmla="*/ 105 h 126"/>
                <a:gd name="T56" fmla="*/ 0 w 213"/>
                <a:gd name="T57" fmla="*/ 103 h 126"/>
                <a:gd name="T58" fmla="*/ 11 w 213"/>
                <a:gd name="T59" fmla="*/ 101 h 126"/>
                <a:gd name="T60" fmla="*/ 13 w 213"/>
                <a:gd name="T61" fmla="*/ 103 h 126"/>
                <a:gd name="T62" fmla="*/ 21 w 213"/>
                <a:gd name="T63" fmla="*/ 107 h 126"/>
                <a:gd name="T64" fmla="*/ 34 w 213"/>
                <a:gd name="T65" fmla="*/ 112 h 126"/>
                <a:gd name="T66" fmla="*/ 53 w 213"/>
                <a:gd name="T67" fmla="*/ 116 h 126"/>
                <a:gd name="T68" fmla="*/ 76 w 213"/>
                <a:gd name="T69" fmla="*/ 114 h 126"/>
                <a:gd name="T70" fmla="*/ 103 w 213"/>
                <a:gd name="T71" fmla="*/ 110 h 126"/>
                <a:gd name="T72" fmla="*/ 129 w 213"/>
                <a:gd name="T73" fmla="*/ 105 h 126"/>
                <a:gd name="T74" fmla="*/ 152 w 213"/>
                <a:gd name="T75" fmla="*/ 95 h 126"/>
                <a:gd name="T76" fmla="*/ 167 w 213"/>
                <a:gd name="T77" fmla="*/ 78 h 126"/>
                <a:gd name="T78" fmla="*/ 184 w 213"/>
                <a:gd name="T79" fmla="*/ 57 h 126"/>
                <a:gd name="T80" fmla="*/ 196 w 213"/>
                <a:gd name="T81" fmla="*/ 36 h 126"/>
                <a:gd name="T82" fmla="*/ 201 w 213"/>
                <a:gd name="T83" fmla="*/ 29 h 126"/>
                <a:gd name="T84" fmla="*/ 194 w 213"/>
                <a:gd name="T85" fmla="*/ 29 h 126"/>
                <a:gd name="T86" fmla="*/ 180 w 213"/>
                <a:gd name="T87" fmla="*/ 29 h 126"/>
                <a:gd name="T88" fmla="*/ 163 w 213"/>
                <a:gd name="T89" fmla="*/ 25 h 126"/>
                <a:gd name="T90" fmla="*/ 152 w 213"/>
                <a:gd name="T91" fmla="*/ 19 h 126"/>
                <a:gd name="T92" fmla="*/ 137 w 213"/>
                <a:gd name="T93" fmla="*/ 13 h 126"/>
                <a:gd name="T94" fmla="*/ 118 w 213"/>
                <a:gd name="T95" fmla="*/ 12 h 126"/>
                <a:gd name="T96" fmla="*/ 95 w 213"/>
                <a:gd name="T97" fmla="*/ 13 h 126"/>
                <a:gd name="T98" fmla="*/ 76 w 213"/>
                <a:gd name="T99" fmla="*/ 19 h 126"/>
                <a:gd name="T100" fmla="*/ 59 w 213"/>
                <a:gd name="T101" fmla="*/ 31 h 126"/>
                <a:gd name="T102" fmla="*/ 44 w 213"/>
                <a:gd name="T103" fmla="*/ 44 h 126"/>
                <a:gd name="T104" fmla="*/ 34 w 213"/>
                <a:gd name="T105" fmla="*/ 57 h 126"/>
                <a:gd name="T106" fmla="*/ 28 w 213"/>
                <a:gd name="T107" fmla="*/ 69 h 126"/>
                <a:gd name="T108" fmla="*/ 25 w 213"/>
                <a:gd name="T109" fmla="*/ 76 h 126"/>
                <a:gd name="T110" fmla="*/ 21 w 213"/>
                <a:gd name="T111" fmla="*/ 82 h 126"/>
                <a:gd name="T112" fmla="*/ 19 w 213"/>
                <a:gd name="T113" fmla="*/ 88 h 126"/>
                <a:gd name="T114" fmla="*/ 17 w 213"/>
                <a:gd name="T115" fmla="*/ 90 h 126"/>
                <a:gd name="T116" fmla="*/ 9 w 213"/>
                <a:gd name="T117" fmla="*/ 95 h 126"/>
                <a:gd name="T118" fmla="*/ 9 w 213"/>
                <a:gd name="T119" fmla="*/ 95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3" h="126">
                  <a:moveTo>
                    <a:pt x="9" y="95"/>
                  </a:moveTo>
                  <a:lnTo>
                    <a:pt x="11" y="82"/>
                  </a:lnTo>
                  <a:lnTo>
                    <a:pt x="19" y="63"/>
                  </a:lnTo>
                  <a:lnTo>
                    <a:pt x="32" y="42"/>
                  </a:lnTo>
                  <a:lnTo>
                    <a:pt x="55" y="21"/>
                  </a:lnTo>
                  <a:lnTo>
                    <a:pt x="78" y="8"/>
                  </a:lnTo>
                  <a:lnTo>
                    <a:pt x="99" y="2"/>
                  </a:lnTo>
                  <a:lnTo>
                    <a:pt x="116" y="0"/>
                  </a:lnTo>
                  <a:lnTo>
                    <a:pt x="129" y="4"/>
                  </a:lnTo>
                  <a:lnTo>
                    <a:pt x="142" y="8"/>
                  </a:lnTo>
                  <a:lnTo>
                    <a:pt x="158" y="13"/>
                  </a:lnTo>
                  <a:lnTo>
                    <a:pt x="173" y="19"/>
                  </a:lnTo>
                  <a:lnTo>
                    <a:pt x="188" y="21"/>
                  </a:lnTo>
                  <a:lnTo>
                    <a:pt x="198" y="19"/>
                  </a:lnTo>
                  <a:lnTo>
                    <a:pt x="207" y="19"/>
                  </a:lnTo>
                  <a:lnTo>
                    <a:pt x="211" y="19"/>
                  </a:lnTo>
                  <a:lnTo>
                    <a:pt x="213" y="19"/>
                  </a:lnTo>
                  <a:lnTo>
                    <a:pt x="211" y="25"/>
                  </a:lnTo>
                  <a:lnTo>
                    <a:pt x="207" y="44"/>
                  </a:lnTo>
                  <a:lnTo>
                    <a:pt x="192" y="69"/>
                  </a:lnTo>
                  <a:lnTo>
                    <a:pt x="167" y="95"/>
                  </a:lnTo>
                  <a:lnTo>
                    <a:pt x="137" y="112"/>
                  </a:lnTo>
                  <a:lnTo>
                    <a:pt x="108" y="122"/>
                  </a:lnTo>
                  <a:lnTo>
                    <a:pt x="80" y="126"/>
                  </a:lnTo>
                  <a:lnTo>
                    <a:pt x="53" y="124"/>
                  </a:lnTo>
                  <a:lnTo>
                    <a:pt x="28" y="120"/>
                  </a:lnTo>
                  <a:lnTo>
                    <a:pt x="11" y="112"/>
                  </a:lnTo>
                  <a:lnTo>
                    <a:pt x="2" y="105"/>
                  </a:lnTo>
                  <a:lnTo>
                    <a:pt x="0" y="103"/>
                  </a:lnTo>
                  <a:lnTo>
                    <a:pt x="11" y="101"/>
                  </a:lnTo>
                  <a:lnTo>
                    <a:pt x="13" y="103"/>
                  </a:lnTo>
                  <a:lnTo>
                    <a:pt x="21" y="107"/>
                  </a:lnTo>
                  <a:lnTo>
                    <a:pt x="34" y="112"/>
                  </a:lnTo>
                  <a:lnTo>
                    <a:pt x="53" y="116"/>
                  </a:lnTo>
                  <a:lnTo>
                    <a:pt x="76" y="114"/>
                  </a:lnTo>
                  <a:lnTo>
                    <a:pt x="103" y="110"/>
                  </a:lnTo>
                  <a:lnTo>
                    <a:pt x="129" y="105"/>
                  </a:lnTo>
                  <a:lnTo>
                    <a:pt x="152" y="95"/>
                  </a:lnTo>
                  <a:lnTo>
                    <a:pt x="167" y="78"/>
                  </a:lnTo>
                  <a:lnTo>
                    <a:pt x="184" y="57"/>
                  </a:lnTo>
                  <a:lnTo>
                    <a:pt x="196" y="36"/>
                  </a:lnTo>
                  <a:lnTo>
                    <a:pt x="201" y="29"/>
                  </a:lnTo>
                  <a:lnTo>
                    <a:pt x="194" y="29"/>
                  </a:lnTo>
                  <a:lnTo>
                    <a:pt x="180" y="29"/>
                  </a:lnTo>
                  <a:lnTo>
                    <a:pt x="163" y="25"/>
                  </a:lnTo>
                  <a:lnTo>
                    <a:pt x="152" y="19"/>
                  </a:lnTo>
                  <a:lnTo>
                    <a:pt x="137" y="13"/>
                  </a:lnTo>
                  <a:lnTo>
                    <a:pt x="118" y="12"/>
                  </a:lnTo>
                  <a:lnTo>
                    <a:pt x="95" y="13"/>
                  </a:lnTo>
                  <a:lnTo>
                    <a:pt x="76" y="19"/>
                  </a:lnTo>
                  <a:lnTo>
                    <a:pt x="59" y="31"/>
                  </a:lnTo>
                  <a:lnTo>
                    <a:pt x="44" y="44"/>
                  </a:lnTo>
                  <a:lnTo>
                    <a:pt x="34" y="57"/>
                  </a:lnTo>
                  <a:lnTo>
                    <a:pt x="28" y="69"/>
                  </a:lnTo>
                  <a:lnTo>
                    <a:pt x="25" y="76"/>
                  </a:lnTo>
                  <a:lnTo>
                    <a:pt x="21" y="82"/>
                  </a:lnTo>
                  <a:lnTo>
                    <a:pt x="19" y="88"/>
                  </a:lnTo>
                  <a:lnTo>
                    <a:pt x="17" y="90"/>
                  </a:lnTo>
                  <a:lnTo>
                    <a:pt x="9" y="95"/>
                  </a:lnTo>
                  <a:lnTo>
                    <a:pt x="9" y="9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3" name="Freeform 186"/>
            <p:cNvSpPr>
              <a:spLocks/>
            </p:cNvSpPr>
            <p:nvPr/>
          </p:nvSpPr>
          <p:spPr bwMode="auto">
            <a:xfrm>
              <a:off x="4575" y="2765"/>
              <a:ext cx="22" cy="19"/>
            </a:xfrm>
            <a:custGeom>
              <a:avLst/>
              <a:gdLst>
                <a:gd name="T0" fmla="*/ 0 w 43"/>
                <a:gd name="T1" fmla="*/ 34 h 38"/>
                <a:gd name="T2" fmla="*/ 13 w 43"/>
                <a:gd name="T3" fmla="*/ 23 h 38"/>
                <a:gd name="T4" fmla="*/ 24 w 43"/>
                <a:gd name="T5" fmla="*/ 14 h 38"/>
                <a:gd name="T6" fmla="*/ 32 w 43"/>
                <a:gd name="T7" fmla="*/ 6 h 38"/>
                <a:gd name="T8" fmla="*/ 34 w 43"/>
                <a:gd name="T9" fmla="*/ 2 h 38"/>
                <a:gd name="T10" fmla="*/ 36 w 43"/>
                <a:gd name="T11" fmla="*/ 0 h 38"/>
                <a:gd name="T12" fmla="*/ 40 w 43"/>
                <a:gd name="T13" fmla="*/ 2 h 38"/>
                <a:gd name="T14" fmla="*/ 43 w 43"/>
                <a:gd name="T15" fmla="*/ 2 h 38"/>
                <a:gd name="T16" fmla="*/ 43 w 43"/>
                <a:gd name="T17" fmla="*/ 8 h 38"/>
                <a:gd name="T18" fmla="*/ 36 w 43"/>
                <a:gd name="T19" fmla="*/ 14 h 38"/>
                <a:gd name="T20" fmla="*/ 28 w 43"/>
                <a:gd name="T21" fmla="*/ 23 h 38"/>
                <a:gd name="T22" fmla="*/ 19 w 43"/>
                <a:gd name="T23" fmla="*/ 33 h 38"/>
                <a:gd name="T24" fmla="*/ 15 w 43"/>
                <a:gd name="T25" fmla="*/ 38 h 38"/>
                <a:gd name="T26" fmla="*/ 9 w 43"/>
                <a:gd name="T27" fmla="*/ 38 h 38"/>
                <a:gd name="T28" fmla="*/ 5 w 43"/>
                <a:gd name="T29" fmla="*/ 38 h 38"/>
                <a:gd name="T30" fmla="*/ 2 w 43"/>
                <a:gd name="T31" fmla="*/ 36 h 38"/>
                <a:gd name="T32" fmla="*/ 0 w 43"/>
                <a:gd name="T33" fmla="*/ 34 h 38"/>
                <a:gd name="T34" fmla="*/ 0 w 43"/>
                <a:gd name="T35" fmla="*/ 3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3" h="38">
                  <a:moveTo>
                    <a:pt x="0" y="34"/>
                  </a:moveTo>
                  <a:lnTo>
                    <a:pt x="13" y="23"/>
                  </a:lnTo>
                  <a:lnTo>
                    <a:pt x="24" y="14"/>
                  </a:lnTo>
                  <a:lnTo>
                    <a:pt x="32" y="6"/>
                  </a:lnTo>
                  <a:lnTo>
                    <a:pt x="34" y="2"/>
                  </a:lnTo>
                  <a:lnTo>
                    <a:pt x="36" y="0"/>
                  </a:lnTo>
                  <a:lnTo>
                    <a:pt x="40" y="2"/>
                  </a:lnTo>
                  <a:lnTo>
                    <a:pt x="43" y="2"/>
                  </a:lnTo>
                  <a:lnTo>
                    <a:pt x="43" y="8"/>
                  </a:lnTo>
                  <a:lnTo>
                    <a:pt x="36" y="14"/>
                  </a:lnTo>
                  <a:lnTo>
                    <a:pt x="28" y="23"/>
                  </a:lnTo>
                  <a:lnTo>
                    <a:pt x="19" y="33"/>
                  </a:lnTo>
                  <a:lnTo>
                    <a:pt x="15" y="38"/>
                  </a:lnTo>
                  <a:lnTo>
                    <a:pt x="9" y="38"/>
                  </a:lnTo>
                  <a:lnTo>
                    <a:pt x="5" y="38"/>
                  </a:lnTo>
                  <a:lnTo>
                    <a:pt x="2" y="36"/>
                  </a:lnTo>
                  <a:lnTo>
                    <a:pt x="0" y="34"/>
                  </a:lnTo>
                  <a:lnTo>
                    <a:pt x="0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4" name="Freeform 187"/>
            <p:cNvSpPr>
              <a:spLocks/>
            </p:cNvSpPr>
            <p:nvPr/>
          </p:nvSpPr>
          <p:spPr bwMode="auto">
            <a:xfrm>
              <a:off x="4572" y="2698"/>
              <a:ext cx="78" cy="76"/>
            </a:xfrm>
            <a:custGeom>
              <a:avLst/>
              <a:gdLst>
                <a:gd name="T0" fmla="*/ 40 w 156"/>
                <a:gd name="T1" fmla="*/ 141 h 152"/>
                <a:gd name="T2" fmla="*/ 32 w 156"/>
                <a:gd name="T3" fmla="*/ 135 h 152"/>
                <a:gd name="T4" fmla="*/ 23 w 156"/>
                <a:gd name="T5" fmla="*/ 127 h 152"/>
                <a:gd name="T6" fmla="*/ 17 w 156"/>
                <a:gd name="T7" fmla="*/ 116 h 152"/>
                <a:gd name="T8" fmla="*/ 17 w 156"/>
                <a:gd name="T9" fmla="*/ 101 h 152"/>
                <a:gd name="T10" fmla="*/ 25 w 156"/>
                <a:gd name="T11" fmla="*/ 80 h 152"/>
                <a:gd name="T12" fmla="*/ 44 w 156"/>
                <a:gd name="T13" fmla="*/ 65 h 152"/>
                <a:gd name="T14" fmla="*/ 63 w 156"/>
                <a:gd name="T15" fmla="*/ 50 h 152"/>
                <a:gd name="T16" fmla="*/ 82 w 156"/>
                <a:gd name="T17" fmla="*/ 42 h 152"/>
                <a:gd name="T18" fmla="*/ 97 w 156"/>
                <a:gd name="T19" fmla="*/ 32 h 152"/>
                <a:gd name="T20" fmla="*/ 108 w 156"/>
                <a:gd name="T21" fmla="*/ 21 h 152"/>
                <a:gd name="T22" fmla="*/ 116 w 156"/>
                <a:gd name="T23" fmla="*/ 13 h 152"/>
                <a:gd name="T24" fmla="*/ 118 w 156"/>
                <a:gd name="T25" fmla="*/ 10 h 152"/>
                <a:gd name="T26" fmla="*/ 124 w 156"/>
                <a:gd name="T27" fmla="*/ 15 h 152"/>
                <a:gd name="T28" fmla="*/ 135 w 156"/>
                <a:gd name="T29" fmla="*/ 34 h 152"/>
                <a:gd name="T30" fmla="*/ 143 w 156"/>
                <a:gd name="T31" fmla="*/ 61 h 152"/>
                <a:gd name="T32" fmla="*/ 141 w 156"/>
                <a:gd name="T33" fmla="*/ 95 h 152"/>
                <a:gd name="T34" fmla="*/ 125 w 156"/>
                <a:gd name="T35" fmla="*/ 122 h 152"/>
                <a:gd name="T36" fmla="*/ 108 w 156"/>
                <a:gd name="T37" fmla="*/ 135 h 152"/>
                <a:gd name="T38" fmla="*/ 91 w 156"/>
                <a:gd name="T39" fmla="*/ 141 h 152"/>
                <a:gd name="T40" fmla="*/ 80 w 156"/>
                <a:gd name="T41" fmla="*/ 143 h 152"/>
                <a:gd name="T42" fmla="*/ 70 w 156"/>
                <a:gd name="T43" fmla="*/ 143 h 152"/>
                <a:gd name="T44" fmla="*/ 61 w 156"/>
                <a:gd name="T45" fmla="*/ 143 h 152"/>
                <a:gd name="T46" fmla="*/ 51 w 156"/>
                <a:gd name="T47" fmla="*/ 141 h 152"/>
                <a:gd name="T48" fmla="*/ 49 w 156"/>
                <a:gd name="T49" fmla="*/ 141 h 152"/>
                <a:gd name="T50" fmla="*/ 40 w 156"/>
                <a:gd name="T51" fmla="*/ 148 h 152"/>
                <a:gd name="T52" fmla="*/ 46 w 156"/>
                <a:gd name="T53" fmla="*/ 150 h 152"/>
                <a:gd name="T54" fmla="*/ 63 w 156"/>
                <a:gd name="T55" fmla="*/ 152 h 152"/>
                <a:gd name="T56" fmla="*/ 87 w 156"/>
                <a:gd name="T57" fmla="*/ 152 h 152"/>
                <a:gd name="T58" fmla="*/ 116 w 156"/>
                <a:gd name="T59" fmla="*/ 143 h 152"/>
                <a:gd name="T60" fmla="*/ 139 w 156"/>
                <a:gd name="T61" fmla="*/ 126 h 152"/>
                <a:gd name="T62" fmla="*/ 150 w 156"/>
                <a:gd name="T63" fmla="*/ 107 h 152"/>
                <a:gd name="T64" fmla="*/ 156 w 156"/>
                <a:gd name="T65" fmla="*/ 84 h 152"/>
                <a:gd name="T66" fmla="*/ 156 w 156"/>
                <a:gd name="T67" fmla="*/ 63 h 152"/>
                <a:gd name="T68" fmla="*/ 150 w 156"/>
                <a:gd name="T69" fmla="*/ 40 h 152"/>
                <a:gd name="T70" fmla="*/ 137 w 156"/>
                <a:gd name="T71" fmla="*/ 21 h 152"/>
                <a:gd name="T72" fmla="*/ 124 w 156"/>
                <a:gd name="T73" fmla="*/ 4 h 152"/>
                <a:gd name="T74" fmla="*/ 118 w 156"/>
                <a:gd name="T75" fmla="*/ 0 h 152"/>
                <a:gd name="T76" fmla="*/ 114 w 156"/>
                <a:gd name="T77" fmla="*/ 4 h 152"/>
                <a:gd name="T78" fmla="*/ 105 w 156"/>
                <a:gd name="T79" fmla="*/ 13 h 152"/>
                <a:gd name="T80" fmla="*/ 89 w 156"/>
                <a:gd name="T81" fmla="*/ 25 h 152"/>
                <a:gd name="T82" fmla="*/ 67 w 156"/>
                <a:gd name="T83" fmla="*/ 36 h 152"/>
                <a:gd name="T84" fmla="*/ 44 w 156"/>
                <a:gd name="T85" fmla="*/ 44 h 152"/>
                <a:gd name="T86" fmla="*/ 27 w 156"/>
                <a:gd name="T87" fmla="*/ 55 h 152"/>
                <a:gd name="T88" fmla="*/ 15 w 156"/>
                <a:gd name="T89" fmla="*/ 67 h 152"/>
                <a:gd name="T90" fmla="*/ 9 w 156"/>
                <a:gd name="T91" fmla="*/ 82 h 152"/>
                <a:gd name="T92" fmla="*/ 4 w 156"/>
                <a:gd name="T93" fmla="*/ 93 h 152"/>
                <a:gd name="T94" fmla="*/ 2 w 156"/>
                <a:gd name="T95" fmla="*/ 103 h 152"/>
                <a:gd name="T96" fmla="*/ 0 w 156"/>
                <a:gd name="T97" fmla="*/ 110 h 152"/>
                <a:gd name="T98" fmla="*/ 4 w 156"/>
                <a:gd name="T99" fmla="*/ 122 h 152"/>
                <a:gd name="T100" fmla="*/ 11 w 156"/>
                <a:gd name="T101" fmla="*/ 131 h 152"/>
                <a:gd name="T102" fmla="*/ 23 w 156"/>
                <a:gd name="T103" fmla="*/ 139 h 152"/>
                <a:gd name="T104" fmla="*/ 30 w 156"/>
                <a:gd name="T105" fmla="*/ 145 h 152"/>
                <a:gd name="T106" fmla="*/ 34 w 156"/>
                <a:gd name="T107" fmla="*/ 147 h 152"/>
                <a:gd name="T108" fmla="*/ 40 w 156"/>
                <a:gd name="T109" fmla="*/ 141 h 152"/>
                <a:gd name="T110" fmla="*/ 40 w 156"/>
                <a:gd name="T111" fmla="*/ 141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6" h="152">
                  <a:moveTo>
                    <a:pt x="40" y="141"/>
                  </a:moveTo>
                  <a:lnTo>
                    <a:pt x="32" y="135"/>
                  </a:lnTo>
                  <a:lnTo>
                    <a:pt x="23" y="127"/>
                  </a:lnTo>
                  <a:lnTo>
                    <a:pt x="17" y="116"/>
                  </a:lnTo>
                  <a:lnTo>
                    <a:pt x="17" y="101"/>
                  </a:lnTo>
                  <a:lnTo>
                    <a:pt x="25" y="80"/>
                  </a:lnTo>
                  <a:lnTo>
                    <a:pt x="44" y="65"/>
                  </a:lnTo>
                  <a:lnTo>
                    <a:pt x="63" y="50"/>
                  </a:lnTo>
                  <a:lnTo>
                    <a:pt x="82" y="42"/>
                  </a:lnTo>
                  <a:lnTo>
                    <a:pt x="97" y="32"/>
                  </a:lnTo>
                  <a:lnTo>
                    <a:pt x="108" y="21"/>
                  </a:lnTo>
                  <a:lnTo>
                    <a:pt x="116" y="13"/>
                  </a:lnTo>
                  <a:lnTo>
                    <a:pt x="118" y="10"/>
                  </a:lnTo>
                  <a:lnTo>
                    <a:pt x="124" y="15"/>
                  </a:lnTo>
                  <a:lnTo>
                    <a:pt x="135" y="34"/>
                  </a:lnTo>
                  <a:lnTo>
                    <a:pt x="143" y="61"/>
                  </a:lnTo>
                  <a:lnTo>
                    <a:pt x="141" y="95"/>
                  </a:lnTo>
                  <a:lnTo>
                    <a:pt x="125" y="122"/>
                  </a:lnTo>
                  <a:lnTo>
                    <a:pt x="108" y="135"/>
                  </a:lnTo>
                  <a:lnTo>
                    <a:pt x="91" y="141"/>
                  </a:lnTo>
                  <a:lnTo>
                    <a:pt x="80" y="143"/>
                  </a:lnTo>
                  <a:lnTo>
                    <a:pt x="70" y="143"/>
                  </a:lnTo>
                  <a:lnTo>
                    <a:pt x="61" y="143"/>
                  </a:lnTo>
                  <a:lnTo>
                    <a:pt x="51" y="141"/>
                  </a:lnTo>
                  <a:lnTo>
                    <a:pt x="49" y="141"/>
                  </a:lnTo>
                  <a:lnTo>
                    <a:pt x="40" y="148"/>
                  </a:lnTo>
                  <a:lnTo>
                    <a:pt x="46" y="150"/>
                  </a:lnTo>
                  <a:lnTo>
                    <a:pt x="63" y="152"/>
                  </a:lnTo>
                  <a:lnTo>
                    <a:pt x="87" y="152"/>
                  </a:lnTo>
                  <a:lnTo>
                    <a:pt x="116" y="143"/>
                  </a:lnTo>
                  <a:lnTo>
                    <a:pt x="139" y="126"/>
                  </a:lnTo>
                  <a:lnTo>
                    <a:pt x="150" y="107"/>
                  </a:lnTo>
                  <a:lnTo>
                    <a:pt x="156" y="84"/>
                  </a:lnTo>
                  <a:lnTo>
                    <a:pt x="156" y="63"/>
                  </a:lnTo>
                  <a:lnTo>
                    <a:pt x="150" y="40"/>
                  </a:lnTo>
                  <a:lnTo>
                    <a:pt x="137" y="21"/>
                  </a:lnTo>
                  <a:lnTo>
                    <a:pt x="124" y="4"/>
                  </a:lnTo>
                  <a:lnTo>
                    <a:pt x="118" y="0"/>
                  </a:lnTo>
                  <a:lnTo>
                    <a:pt x="114" y="4"/>
                  </a:lnTo>
                  <a:lnTo>
                    <a:pt x="105" y="13"/>
                  </a:lnTo>
                  <a:lnTo>
                    <a:pt x="89" y="25"/>
                  </a:lnTo>
                  <a:lnTo>
                    <a:pt x="67" y="36"/>
                  </a:lnTo>
                  <a:lnTo>
                    <a:pt x="44" y="44"/>
                  </a:lnTo>
                  <a:lnTo>
                    <a:pt x="27" y="55"/>
                  </a:lnTo>
                  <a:lnTo>
                    <a:pt x="15" y="67"/>
                  </a:lnTo>
                  <a:lnTo>
                    <a:pt x="9" y="82"/>
                  </a:lnTo>
                  <a:lnTo>
                    <a:pt x="4" y="93"/>
                  </a:lnTo>
                  <a:lnTo>
                    <a:pt x="2" y="103"/>
                  </a:lnTo>
                  <a:lnTo>
                    <a:pt x="0" y="110"/>
                  </a:lnTo>
                  <a:lnTo>
                    <a:pt x="4" y="122"/>
                  </a:lnTo>
                  <a:lnTo>
                    <a:pt x="11" y="131"/>
                  </a:lnTo>
                  <a:lnTo>
                    <a:pt x="23" y="139"/>
                  </a:lnTo>
                  <a:lnTo>
                    <a:pt x="30" y="145"/>
                  </a:lnTo>
                  <a:lnTo>
                    <a:pt x="34" y="147"/>
                  </a:lnTo>
                  <a:lnTo>
                    <a:pt x="40" y="141"/>
                  </a:lnTo>
                  <a:lnTo>
                    <a:pt x="40" y="1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5" name="Freeform 188"/>
            <p:cNvSpPr>
              <a:spLocks/>
            </p:cNvSpPr>
            <p:nvPr/>
          </p:nvSpPr>
          <p:spPr bwMode="auto">
            <a:xfrm>
              <a:off x="4707" y="2660"/>
              <a:ext cx="29" cy="24"/>
            </a:xfrm>
            <a:custGeom>
              <a:avLst/>
              <a:gdLst>
                <a:gd name="T0" fmla="*/ 19 w 59"/>
                <a:gd name="T1" fmla="*/ 0 h 48"/>
                <a:gd name="T2" fmla="*/ 25 w 59"/>
                <a:gd name="T3" fmla="*/ 13 h 48"/>
                <a:gd name="T4" fmla="*/ 36 w 59"/>
                <a:gd name="T5" fmla="*/ 27 h 48"/>
                <a:gd name="T6" fmla="*/ 48 w 59"/>
                <a:gd name="T7" fmla="*/ 36 h 48"/>
                <a:gd name="T8" fmla="*/ 57 w 59"/>
                <a:gd name="T9" fmla="*/ 40 h 48"/>
                <a:gd name="T10" fmla="*/ 59 w 59"/>
                <a:gd name="T11" fmla="*/ 40 h 48"/>
                <a:gd name="T12" fmla="*/ 55 w 59"/>
                <a:gd name="T13" fmla="*/ 44 h 48"/>
                <a:gd name="T14" fmla="*/ 49 w 59"/>
                <a:gd name="T15" fmla="*/ 46 h 48"/>
                <a:gd name="T16" fmla="*/ 48 w 59"/>
                <a:gd name="T17" fmla="*/ 48 h 48"/>
                <a:gd name="T18" fmla="*/ 40 w 59"/>
                <a:gd name="T19" fmla="*/ 42 h 48"/>
                <a:gd name="T20" fmla="*/ 25 w 59"/>
                <a:gd name="T21" fmla="*/ 29 h 48"/>
                <a:gd name="T22" fmla="*/ 8 w 59"/>
                <a:gd name="T23" fmla="*/ 15 h 48"/>
                <a:gd name="T24" fmla="*/ 0 w 59"/>
                <a:gd name="T25" fmla="*/ 8 h 48"/>
                <a:gd name="T26" fmla="*/ 0 w 59"/>
                <a:gd name="T27" fmla="*/ 4 h 48"/>
                <a:gd name="T28" fmla="*/ 8 w 59"/>
                <a:gd name="T29" fmla="*/ 0 h 48"/>
                <a:gd name="T30" fmla="*/ 15 w 59"/>
                <a:gd name="T31" fmla="*/ 0 h 48"/>
                <a:gd name="T32" fmla="*/ 19 w 59"/>
                <a:gd name="T33" fmla="*/ 0 h 48"/>
                <a:gd name="T34" fmla="*/ 19 w 59"/>
                <a:gd name="T35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9" h="48">
                  <a:moveTo>
                    <a:pt x="19" y="0"/>
                  </a:moveTo>
                  <a:lnTo>
                    <a:pt x="25" y="13"/>
                  </a:lnTo>
                  <a:lnTo>
                    <a:pt x="36" y="27"/>
                  </a:lnTo>
                  <a:lnTo>
                    <a:pt x="48" y="36"/>
                  </a:lnTo>
                  <a:lnTo>
                    <a:pt x="57" y="40"/>
                  </a:lnTo>
                  <a:lnTo>
                    <a:pt x="59" y="40"/>
                  </a:lnTo>
                  <a:lnTo>
                    <a:pt x="55" y="44"/>
                  </a:lnTo>
                  <a:lnTo>
                    <a:pt x="49" y="46"/>
                  </a:lnTo>
                  <a:lnTo>
                    <a:pt x="48" y="48"/>
                  </a:lnTo>
                  <a:lnTo>
                    <a:pt x="40" y="42"/>
                  </a:lnTo>
                  <a:lnTo>
                    <a:pt x="25" y="29"/>
                  </a:lnTo>
                  <a:lnTo>
                    <a:pt x="8" y="15"/>
                  </a:lnTo>
                  <a:lnTo>
                    <a:pt x="0" y="8"/>
                  </a:lnTo>
                  <a:lnTo>
                    <a:pt x="0" y="4"/>
                  </a:lnTo>
                  <a:lnTo>
                    <a:pt x="8" y="0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6" name="Freeform 189"/>
            <p:cNvSpPr>
              <a:spLocks/>
            </p:cNvSpPr>
            <p:nvPr/>
          </p:nvSpPr>
          <p:spPr bwMode="auto">
            <a:xfrm>
              <a:off x="4724" y="2667"/>
              <a:ext cx="89" cy="70"/>
            </a:xfrm>
            <a:custGeom>
              <a:avLst/>
              <a:gdLst>
                <a:gd name="T0" fmla="*/ 15 w 179"/>
                <a:gd name="T1" fmla="*/ 27 h 141"/>
                <a:gd name="T2" fmla="*/ 23 w 179"/>
                <a:gd name="T3" fmla="*/ 17 h 141"/>
                <a:gd name="T4" fmla="*/ 38 w 179"/>
                <a:gd name="T5" fmla="*/ 8 h 141"/>
                <a:gd name="T6" fmla="*/ 57 w 179"/>
                <a:gd name="T7" fmla="*/ 0 h 141"/>
                <a:gd name="T8" fmla="*/ 84 w 179"/>
                <a:gd name="T9" fmla="*/ 4 h 141"/>
                <a:gd name="T10" fmla="*/ 107 w 179"/>
                <a:gd name="T11" fmla="*/ 12 h 141"/>
                <a:gd name="T12" fmla="*/ 124 w 179"/>
                <a:gd name="T13" fmla="*/ 23 h 141"/>
                <a:gd name="T14" fmla="*/ 135 w 179"/>
                <a:gd name="T15" fmla="*/ 36 h 141"/>
                <a:gd name="T16" fmla="*/ 145 w 179"/>
                <a:gd name="T17" fmla="*/ 54 h 141"/>
                <a:gd name="T18" fmla="*/ 150 w 179"/>
                <a:gd name="T19" fmla="*/ 69 h 141"/>
                <a:gd name="T20" fmla="*/ 154 w 179"/>
                <a:gd name="T21" fmla="*/ 86 h 141"/>
                <a:gd name="T22" fmla="*/ 156 w 179"/>
                <a:gd name="T23" fmla="*/ 99 h 141"/>
                <a:gd name="T24" fmla="*/ 162 w 179"/>
                <a:gd name="T25" fmla="*/ 111 h 141"/>
                <a:gd name="T26" fmla="*/ 168 w 179"/>
                <a:gd name="T27" fmla="*/ 118 h 141"/>
                <a:gd name="T28" fmla="*/ 173 w 179"/>
                <a:gd name="T29" fmla="*/ 126 h 141"/>
                <a:gd name="T30" fmla="*/ 177 w 179"/>
                <a:gd name="T31" fmla="*/ 135 h 141"/>
                <a:gd name="T32" fmla="*/ 179 w 179"/>
                <a:gd name="T33" fmla="*/ 137 h 141"/>
                <a:gd name="T34" fmla="*/ 166 w 179"/>
                <a:gd name="T35" fmla="*/ 139 h 141"/>
                <a:gd name="T36" fmla="*/ 137 w 179"/>
                <a:gd name="T37" fmla="*/ 141 h 141"/>
                <a:gd name="T38" fmla="*/ 99 w 179"/>
                <a:gd name="T39" fmla="*/ 139 h 141"/>
                <a:gd name="T40" fmla="*/ 61 w 179"/>
                <a:gd name="T41" fmla="*/ 135 h 141"/>
                <a:gd name="T42" fmla="*/ 31 w 179"/>
                <a:gd name="T43" fmla="*/ 120 h 141"/>
                <a:gd name="T44" fmla="*/ 14 w 179"/>
                <a:gd name="T45" fmla="*/ 99 h 141"/>
                <a:gd name="T46" fmla="*/ 4 w 179"/>
                <a:gd name="T47" fmla="*/ 76 h 141"/>
                <a:gd name="T48" fmla="*/ 2 w 179"/>
                <a:gd name="T49" fmla="*/ 59 h 141"/>
                <a:gd name="T50" fmla="*/ 0 w 179"/>
                <a:gd name="T51" fmla="*/ 50 h 141"/>
                <a:gd name="T52" fmla="*/ 4 w 179"/>
                <a:gd name="T53" fmla="*/ 38 h 141"/>
                <a:gd name="T54" fmla="*/ 6 w 179"/>
                <a:gd name="T55" fmla="*/ 31 h 141"/>
                <a:gd name="T56" fmla="*/ 8 w 179"/>
                <a:gd name="T57" fmla="*/ 27 h 141"/>
                <a:gd name="T58" fmla="*/ 15 w 179"/>
                <a:gd name="T59" fmla="*/ 31 h 141"/>
                <a:gd name="T60" fmla="*/ 14 w 179"/>
                <a:gd name="T61" fmla="*/ 35 h 141"/>
                <a:gd name="T62" fmla="*/ 14 w 179"/>
                <a:gd name="T63" fmla="*/ 48 h 141"/>
                <a:gd name="T64" fmla="*/ 14 w 179"/>
                <a:gd name="T65" fmla="*/ 65 h 141"/>
                <a:gd name="T66" fmla="*/ 23 w 179"/>
                <a:gd name="T67" fmla="*/ 86 h 141"/>
                <a:gd name="T68" fmla="*/ 40 w 179"/>
                <a:gd name="T69" fmla="*/ 103 h 141"/>
                <a:gd name="T70" fmla="*/ 59 w 179"/>
                <a:gd name="T71" fmla="*/ 118 h 141"/>
                <a:gd name="T72" fmla="*/ 82 w 179"/>
                <a:gd name="T73" fmla="*/ 126 h 141"/>
                <a:gd name="T74" fmla="*/ 103 w 179"/>
                <a:gd name="T75" fmla="*/ 130 h 141"/>
                <a:gd name="T76" fmla="*/ 122 w 179"/>
                <a:gd name="T77" fmla="*/ 130 h 141"/>
                <a:gd name="T78" fmla="*/ 143 w 179"/>
                <a:gd name="T79" fmla="*/ 130 h 141"/>
                <a:gd name="T80" fmla="*/ 160 w 179"/>
                <a:gd name="T81" fmla="*/ 130 h 141"/>
                <a:gd name="T82" fmla="*/ 168 w 179"/>
                <a:gd name="T83" fmla="*/ 130 h 141"/>
                <a:gd name="T84" fmla="*/ 164 w 179"/>
                <a:gd name="T85" fmla="*/ 126 h 141"/>
                <a:gd name="T86" fmla="*/ 156 w 179"/>
                <a:gd name="T87" fmla="*/ 113 h 141"/>
                <a:gd name="T88" fmla="*/ 147 w 179"/>
                <a:gd name="T89" fmla="*/ 97 h 141"/>
                <a:gd name="T90" fmla="*/ 141 w 179"/>
                <a:gd name="T91" fmla="*/ 78 h 141"/>
                <a:gd name="T92" fmla="*/ 133 w 179"/>
                <a:gd name="T93" fmla="*/ 59 h 141"/>
                <a:gd name="T94" fmla="*/ 122 w 179"/>
                <a:gd name="T95" fmla="*/ 42 h 141"/>
                <a:gd name="T96" fmla="*/ 109 w 179"/>
                <a:gd name="T97" fmla="*/ 25 h 141"/>
                <a:gd name="T98" fmla="*/ 95 w 179"/>
                <a:gd name="T99" fmla="*/ 16 h 141"/>
                <a:gd name="T100" fmla="*/ 80 w 179"/>
                <a:gd name="T101" fmla="*/ 10 h 141"/>
                <a:gd name="T102" fmla="*/ 65 w 179"/>
                <a:gd name="T103" fmla="*/ 10 h 141"/>
                <a:gd name="T104" fmla="*/ 50 w 179"/>
                <a:gd name="T105" fmla="*/ 14 h 141"/>
                <a:gd name="T106" fmla="*/ 40 w 179"/>
                <a:gd name="T107" fmla="*/ 17 h 141"/>
                <a:gd name="T108" fmla="*/ 34 w 179"/>
                <a:gd name="T109" fmla="*/ 19 h 141"/>
                <a:gd name="T110" fmla="*/ 29 w 179"/>
                <a:gd name="T111" fmla="*/ 25 h 141"/>
                <a:gd name="T112" fmla="*/ 25 w 179"/>
                <a:gd name="T113" fmla="*/ 27 h 141"/>
                <a:gd name="T114" fmla="*/ 23 w 179"/>
                <a:gd name="T115" fmla="*/ 29 h 141"/>
                <a:gd name="T116" fmla="*/ 15 w 179"/>
                <a:gd name="T117" fmla="*/ 27 h 141"/>
                <a:gd name="T118" fmla="*/ 15 w 179"/>
                <a:gd name="T119" fmla="*/ 27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9" h="141">
                  <a:moveTo>
                    <a:pt x="15" y="27"/>
                  </a:moveTo>
                  <a:lnTo>
                    <a:pt x="23" y="17"/>
                  </a:lnTo>
                  <a:lnTo>
                    <a:pt x="38" y="8"/>
                  </a:lnTo>
                  <a:lnTo>
                    <a:pt x="57" y="0"/>
                  </a:lnTo>
                  <a:lnTo>
                    <a:pt x="84" y="4"/>
                  </a:lnTo>
                  <a:lnTo>
                    <a:pt x="107" y="12"/>
                  </a:lnTo>
                  <a:lnTo>
                    <a:pt x="124" y="23"/>
                  </a:lnTo>
                  <a:lnTo>
                    <a:pt x="135" y="36"/>
                  </a:lnTo>
                  <a:lnTo>
                    <a:pt x="145" y="54"/>
                  </a:lnTo>
                  <a:lnTo>
                    <a:pt x="150" y="69"/>
                  </a:lnTo>
                  <a:lnTo>
                    <a:pt x="154" y="86"/>
                  </a:lnTo>
                  <a:lnTo>
                    <a:pt x="156" y="99"/>
                  </a:lnTo>
                  <a:lnTo>
                    <a:pt x="162" y="111"/>
                  </a:lnTo>
                  <a:lnTo>
                    <a:pt x="168" y="118"/>
                  </a:lnTo>
                  <a:lnTo>
                    <a:pt x="173" y="126"/>
                  </a:lnTo>
                  <a:lnTo>
                    <a:pt x="177" y="135"/>
                  </a:lnTo>
                  <a:lnTo>
                    <a:pt x="179" y="137"/>
                  </a:lnTo>
                  <a:lnTo>
                    <a:pt x="166" y="139"/>
                  </a:lnTo>
                  <a:lnTo>
                    <a:pt x="137" y="141"/>
                  </a:lnTo>
                  <a:lnTo>
                    <a:pt x="99" y="139"/>
                  </a:lnTo>
                  <a:lnTo>
                    <a:pt x="61" y="135"/>
                  </a:lnTo>
                  <a:lnTo>
                    <a:pt x="31" y="120"/>
                  </a:lnTo>
                  <a:lnTo>
                    <a:pt x="14" y="99"/>
                  </a:lnTo>
                  <a:lnTo>
                    <a:pt x="4" y="76"/>
                  </a:lnTo>
                  <a:lnTo>
                    <a:pt x="2" y="59"/>
                  </a:lnTo>
                  <a:lnTo>
                    <a:pt x="0" y="50"/>
                  </a:lnTo>
                  <a:lnTo>
                    <a:pt x="4" y="38"/>
                  </a:lnTo>
                  <a:lnTo>
                    <a:pt x="6" y="31"/>
                  </a:lnTo>
                  <a:lnTo>
                    <a:pt x="8" y="27"/>
                  </a:lnTo>
                  <a:lnTo>
                    <a:pt x="15" y="31"/>
                  </a:lnTo>
                  <a:lnTo>
                    <a:pt x="14" y="35"/>
                  </a:lnTo>
                  <a:lnTo>
                    <a:pt x="14" y="48"/>
                  </a:lnTo>
                  <a:lnTo>
                    <a:pt x="14" y="65"/>
                  </a:lnTo>
                  <a:lnTo>
                    <a:pt x="23" y="86"/>
                  </a:lnTo>
                  <a:lnTo>
                    <a:pt x="40" y="103"/>
                  </a:lnTo>
                  <a:lnTo>
                    <a:pt x="59" y="118"/>
                  </a:lnTo>
                  <a:lnTo>
                    <a:pt x="82" y="126"/>
                  </a:lnTo>
                  <a:lnTo>
                    <a:pt x="103" y="130"/>
                  </a:lnTo>
                  <a:lnTo>
                    <a:pt x="122" y="130"/>
                  </a:lnTo>
                  <a:lnTo>
                    <a:pt x="143" y="130"/>
                  </a:lnTo>
                  <a:lnTo>
                    <a:pt x="160" y="130"/>
                  </a:lnTo>
                  <a:lnTo>
                    <a:pt x="168" y="130"/>
                  </a:lnTo>
                  <a:lnTo>
                    <a:pt x="164" y="126"/>
                  </a:lnTo>
                  <a:lnTo>
                    <a:pt x="156" y="113"/>
                  </a:lnTo>
                  <a:lnTo>
                    <a:pt x="147" y="97"/>
                  </a:lnTo>
                  <a:lnTo>
                    <a:pt x="141" y="78"/>
                  </a:lnTo>
                  <a:lnTo>
                    <a:pt x="133" y="59"/>
                  </a:lnTo>
                  <a:lnTo>
                    <a:pt x="122" y="42"/>
                  </a:lnTo>
                  <a:lnTo>
                    <a:pt x="109" y="25"/>
                  </a:lnTo>
                  <a:lnTo>
                    <a:pt x="95" y="16"/>
                  </a:lnTo>
                  <a:lnTo>
                    <a:pt x="80" y="10"/>
                  </a:lnTo>
                  <a:lnTo>
                    <a:pt x="65" y="10"/>
                  </a:lnTo>
                  <a:lnTo>
                    <a:pt x="50" y="14"/>
                  </a:lnTo>
                  <a:lnTo>
                    <a:pt x="40" y="17"/>
                  </a:lnTo>
                  <a:lnTo>
                    <a:pt x="34" y="19"/>
                  </a:lnTo>
                  <a:lnTo>
                    <a:pt x="29" y="25"/>
                  </a:lnTo>
                  <a:lnTo>
                    <a:pt x="25" y="27"/>
                  </a:lnTo>
                  <a:lnTo>
                    <a:pt x="23" y="29"/>
                  </a:lnTo>
                  <a:lnTo>
                    <a:pt x="15" y="27"/>
                  </a:lnTo>
                  <a:lnTo>
                    <a:pt x="15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7" name="Freeform 190"/>
            <p:cNvSpPr>
              <a:spLocks/>
            </p:cNvSpPr>
            <p:nvPr/>
          </p:nvSpPr>
          <p:spPr bwMode="auto">
            <a:xfrm>
              <a:off x="4827" y="2535"/>
              <a:ext cx="83" cy="84"/>
            </a:xfrm>
            <a:custGeom>
              <a:avLst/>
              <a:gdLst>
                <a:gd name="T0" fmla="*/ 8 w 166"/>
                <a:gd name="T1" fmla="*/ 156 h 167"/>
                <a:gd name="T2" fmla="*/ 0 w 166"/>
                <a:gd name="T3" fmla="*/ 137 h 167"/>
                <a:gd name="T4" fmla="*/ 0 w 166"/>
                <a:gd name="T5" fmla="*/ 110 h 167"/>
                <a:gd name="T6" fmla="*/ 6 w 166"/>
                <a:gd name="T7" fmla="*/ 78 h 167"/>
                <a:gd name="T8" fmla="*/ 21 w 166"/>
                <a:gd name="T9" fmla="*/ 53 h 167"/>
                <a:gd name="T10" fmla="*/ 39 w 166"/>
                <a:gd name="T11" fmla="*/ 34 h 167"/>
                <a:gd name="T12" fmla="*/ 58 w 166"/>
                <a:gd name="T13" fmla="*/ 21 h 167"/>
                <a:gd name="T14" fmla="*/ 80 w 166"/>
                <a:gd name="T15" fmla="*/ 11 h 167"/>
                <a:gd name="T16" fmla="*/ 109 w 166"/>
                <a:gd name="T17" fmla="*/ 8 h 167"/>
                <a:gd name="T18" fmla="*/ 134 w 166"/>
                <a:gd name="T19" fmla="*/ 8 h 167"/>
                <a:gd name="T20" fmla="*/ 153 w 166"/>
                <a:gd name="T21" fmla="*/ 4 h 167"/>
                <a:gd name="T22" fmla="*/ 162 w 166"/>
                <a:gd name="T23" fmla="*/ 0 h 167"/>
                <a:gd name="T24" fmla="*/ 166 w 166"/>
                <a:gd name="T25" fmla="*/ 0 h 167"/>
                <a:gd name="T26" fmla="*/ 166 w 166"/>
                <a:gd name="T27" fmla="*/ 13 h 167"/>
                <a:gd name="T28" fmla="*/ 164 w 166"/>
                <a:gd name="T29" fmla="*/ 51 h 167"/>
                <a:gd name="T30" fmla="*/ 156 w 166"/>
                <a:gd name="T31" fmla="*/ 93 h 167"/>
                <a:gd name="T32" fmla="*/ 139 w 166"/>
                <a:gd name="T33" fmla="*/ 127 h 167"/>
                <a:gd name="T34" fmla="*/ 118 w 166"/>
                <a:gd name="T35" fmla="*/ 146 h 167"/>
                <a:gd name="T36" fmla="*/ 97 w 166"/>
                <a:gd name="T37" fmla="*/ 160 h 167"/>
                <a:gd name="T38" fmla="*/ 78 w 166"/>
                <a:gd name="T39" fmla="*/ 165 h 167"/>
                <a:gd name="T40" fmla="*/ 63 w 166"/>
                <a:gd name="T41" fmla="*/ 167 h 167"/>
                <a:gd name="T42" fmla="*/ 46 w 166"/>
                <a:gd name="T43" fmla="*/ 165 h 167"/>
                <a:gd name="T44" fmla="*/ 31 w 166"/>
                <a:gd name="T45" fmla="*/ 165 h 167"/>
                <a:gd name="T46" fmla="*/ 19 w 166"/>
                <a:gd name="T47" fmla="*/ 162 h 167"/>
                <a:gd name="T48" fmla="*/ 16 w 166"/>
                <a:gd name="T49" fmla="*/ 162 h 167"/>
                <a:gd name="T50" fmla="*/ 23 w 166"/>
                <a:gd name="T51" fmla="*/ 156 h 167"/>
                <a:gd name="T52" fmla="*/ 31 w 166"/>
                <a:gd name="T53" fmla="*/ 156 h 167"/>
                <a:gd name="T54" fmla="*/ 48 w 166"/>
                <a:gd name="T55" fmla="*/ 156 h 167"/>
                <a:gd name="T56" fmla="*/ 69 w 166"/>
                <a:gd name="T57" fmla="*/ 154 h 167"/>
                <a:gd name="T58" fmla="*/ 88 w 166"/>
                <a:gd name="T59" fmla="*/ 152 h 167"/>
                <a:gd name="T60" fmla="*/ 99 w 166"/>
                <a:gd name="T61" fmla="*/ 144 h 167"/>
                <a:gd name="T62" fmla="*/ 116 w 166"/>
                <a:gd name="T63" fmla="*/ 131 h 167"/>
                <a:gd name="T64" fmla="*/ 130 w 166"/>
                <a:gd name="T65" fmla="*/ 118 h 167"/>
                <a:gd name="T66" fmla="*/ 139 w 166"/>
                <a:gd name="T67" fmla="*/ 105 h 167"/>
                <a:gd name="T68" fmla="*/ 147 w 166"/>
                <a:gd name="T69" fmla="*/ 80 h 167"/>
                <a:gd name="T70" fmla="*/ 153 w 166"/>
                <a:gd name="T71" fmla="*/ 49 h 167"/>
                <a:gd name="T72" fmla="*/ 156 w 166"/>
                <a:gd name="T73" fmla="*/ 19 h 167"/>
                <a:gd name="T74" fmla="*/ 158 w 166"/>
                <a:gd name="T75" fmla="*/ 8 h 167"/>
                <a:gd name="T76" fmla="*/ 151 w 166"/>
                <a:gd name="T77" fmla="*/ 9 h 167"/>
                <a:gd name="T78" fmla="*/ 132 w 166"/>
                <a:gd name="T79" fmla="*/ 13 h 167"/>
                <a:gd name="T80" fmla="*/ 107 w 166"/>
                <a:gd name="T81" fmla="*/ 19 h 167"/>
                <a:gd name="T82" fmla="*/ 86 w 166"/>
                <a:gd name="T83" fmla="*/ 23 h 167"/>
                <a:gd name="T84" fmla="*/ 65 w 166"/>
                <a:gd name="T85" fmla="*/ 30 h 167"/>
                <a:gd name="T86" fmla="*/ 42 w 166"/>
                <a:gd name="T87" fmla="*/ 49 h 167"/>
                <a:gd name="T88" fmla="*/ 23 w 166"/>
                <a:gd name="T89" fmla="*/ 70 h 167"/>
                <a:gd name="T90" fmla="*/ 14 w 166"/>
                <a:gd name="T91" fmla="*/ 91 h 167"/>
                <a:gd name="T92" fmla="*/ 12 w 166"/>
                <a:gd name="T93" fmla="*/ 108 h 167"/>
                <a:gd name="T94" fmla="*/ 14 w 166"/>
                <a:gd name="T95" fmla="*/ 127 h 167"/>
                <a:gd name="T96" fmla="*/ 16 w 166"/>
                <a:gd name="T97" fmla="*/ 143 h 167"/>
                <a:gd name="T98" fmla="*/ 18 w 166"/>
                <a:gd name="T99" fmla="*/ 148 h 167"/>
                <a:gd name="T100" fmla="*/ 8 w 166"/>
                <a:gd name="T101" fmla="*/ 156 h 167"/>
                <a:gd name="T102" fmla="*/ 8 w 166"/>
                <a:gd name="T103" fmla="*/ 156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6" h="167">
                  <a:moveTo>
                    <a:pt x="8" y="156"/>
                  </a:moveTo>
                  <a:lnTo>
                    <a:pt x="0" y="137"/>
                  </a:lnTo>
                  <a:lnTo>
                    <a:pt x="0" y="110"/>
                  </a:lnTo>
                  <a:lnTo>
                    <a:pt x="6" y="78"/>
                  </a:lnTo>
                  <a:lnTo>
                    <a:pt x="21" y="53"/>
                  </a:lnTo>
                  <a:lnTo>
                    <a:pt x="39" y="34"/>
                  </a:lnTo>
                  <a:lnTo>
                    <a:pt x="58" y="21"/>
                  </a:lnTo>
                  <a:lnTo>
                    <a:pt x="80" y="11"/>
                  </a:lnTo>
                  <a:lnTo>
                    <a:pt x="109" y="8"/>
                  </a:lnTo>
                  <a:lnTo>
                    <a:pt x="134" y="8"/>
                  </a:lnTo>
                  <a:lnTo>
                    <a:pt x="153" y="4"/>
                  </a:lnTo>
                  <a:lnTo>
                    <a:pt x="162" y="0"/>
                  </a:lnTo>
                  <a:lnTo>
                    <a:pt x="166" y="0"/>
                  </a:lnTo>
                  <a:lnTo>
                    <a:pt x="166" y="13"/>
                  </a:lnTo>
                  <a:lnTo>
                    <a:pt x="164" y="51"/>
                  </a:lnTo>
                  <a:lnTo>
                    <a:pt x="156" y="93"/>
                  </a:lnTo>
                  <a:lnTo>
                    <a:pt x="139" y="127"/>
                  </a:lnTo>
                  <a:lnTo>
                    <a:pt x="118" y="146"/>
                  </a:lnTo>
                  <a:lnTo>
                    <a:pt x="97" y="160"/>
                  </a:lnTo>
                  <a:lnTo>
                    <a:pt x="78" y="165"/>
                  </a:lnTo>
                  <a:lnTo>
                    <a:pt x="63" y="167"/>
                  </a:lnTo>
                  <a:lnTo>
                    <a:pt x="46" y="165"/>
                  </a:lnTo>
                  <a:lnTo>
                    <a:pt x="31" y="165"/>
                  </a:lnTo>
                  <a:lnTo>
                    <a:pt x="19" y="162"/>
                  </a:lnTo>
                  <a:lnTo>
                    <a:pt x="16" y="162"/>
                  </a:lnTo>
                  <a:lnTo>
                    <a:pt x="23" y="156"/>
                  </a:lnTo>
                  <a:lnTo>
                    <a:pt x="31" y="156"/>
                  </a:lnTo>
                  <a:lnTo>
                    <a:pt x="48" y="156"/>
                  </a:lnTo>
                  <a:lnTo>
                    <a:pt x="69" y="154"/>
                  </a:lnTo>
                  <a:lnTo>
                    <a:pt x="88" y="152"/>
                  </a:lnTo>
                  <a:lnTo>
                    <a:pt x="99" y="144"/>
                  </a:lnTo>
                  <a:lnTo>
                    <a:pt x="116" y="131"/>
                  </a:lnTo>
                  <a:lnTo>
                    <a:pt x="130" y="118"/>
                  </a:lnTo>
                  <a:lnTo>
                    <a:pt x="139" y="105"/>
                  </a:lnTo>
                  <a:lnTo>
                    <a:pt x="147" y="80"/>
                  </a:lnTo>
                  <a:lnTo>
                    <a:pt x="153" y="49"/>
                  </a:lnTo>
                  <a:lnTo>
                    <a:pt x="156" y="19"/>
                  </a:lnTo>
                  <a:lnTo>
                    <a:pt x="158" y="8"/>
                  </a:lnTo>
                  <a:lnTo>
                    <a:pt x="151" y="9"/>
                  </a:lnTo>
                  <a:lnTo>
                    <a:pt x="132" y="13"/>
                  </a:lnTo>
                  <a:lnTo>
                    <a:pt x="107" y="19"/>
                  </a:lnTo>
                  <a:lnTo>
                    <a:pt x="86" y="23"/>
                  </a:lnTo>
                  <a:lnTo>
                    <a:pt x="65" y="30"/>
                  </a:lnTo>
                  <a:lnTo>
                    <a:pt x="42" y="49"/>
                  </a:lnTo>
                  <a:lnTo>
                    <a:pt x="23" y="70"/>
                  </a:lnTo>
                  <a:lnTo>
                    <a:pt x="14" y="91"/>
                  </a:lnTo>
                  <a:lnTo>
                    <a:pt x="12" y="108"/>
                  </a:lnTo>
                  <a:lnTo>
                    <a:pt x="14" y="127"/>
                  </a:lnTo>
                  <a:lnTo>
                    <a:pt x="16" y="143"/>
                  </a:lnTo>
                  <a:lnTo>
                    <a:pt x="18" y="148"/>
                  </a:lnTo>
                  <a:lnTo>
                    <a:pt x="8" y="156"/>
                  </a:lnTo>
                  <a:lnTo>
                    <a:pt x="8" y="1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8" name="Freeform 191"/>
            <p:cNvSpPr>
              <a:spLocks/>
            </p:cNvSpPr>
            <p:nvPr/>
          </p:nvSpPr>
          <p:spPr bwMode="auto">
            <a:xfrm>
              <a:off x="4813" y="2610"/>
              <a:ext cx="28" cy="28"/>
            </a:xfrm>
            <a:custGeom>
              <a:avLst/>
              <a:gdLst>
                <a:gd name="T0" fmla="*/ 44 w 55"/>
                <a:gd name="T1" fmla="*/ 0 h 57"/>
                <a:gd name="T2" fmla="*/ 32 w 55"/>
                <a:gd name="T3" fmla="*/ 10 h 57"/>
                <a:gd name="T4" fmla="*/ 19 w 55"/>
                <a:gd name="T5" fmla="*/ 25 h 57"/>
                <a:gd name="T6" fmla="*/ 6 w 55"/>
                <a:gd name="T7" fmla="*/ 38 h 57"/>
                <a:gd name="T8" fmla="*/ 0 w 55"/>
                <a:gd name="T9" fmla="*/ 50 h 57"/>
                <a:gd name="T10" fmla="*/ 0 w 55"/>
                <a:gd name="T11" fmla="*/ 55 h 57"/>
                <a:gd name="T12" fmla="*/ 6 w 55"/>
                <a:gd name="T13" fmla="*/ 57 h 57"/>
                <a:gd name="T14" fmla="*/ 11 w 55"/>
                <a:gd name="T15" fmla="*/ 55 h 57"/>
                <a:gd name="T16" fmla="*/ 15 w 55"/>
                <a:gd name="T17" fmla="*/ 55 h 57"/>
                <a:gd name="T18" fmla="*/ 15 w 55"/>
                <a:gd name="T19" fmla="*/ 54 h 57"/>
                <a:gd name="T20" fmla="*/ 19 w 55"/>
                <a:gd name="T21" fmla="*/ 48 h 57"/>
                <a:gd name="T22" fmla="*/ 23 w 55"/>
                <a:gd name="T23" fmla="*/ 38 h 57"/>
                <a:gd name="T24" fmla="*/ 28 w 55"/>
                <a:gd name="T25" fmla="*/ 29 h 57"/>
                <a:gd name="T26" fmla="*/ 36 w 55"/>
                <a:gd name="T27" fmla="*/ 21 h 57"/>
                <a:gd name="T28" fmla="*/ 44 w 55"/>
                <a:gd name="T29" fmla="*/ 14 h 57"/>
                <a:gd name="T30" fmla="*/ 51 w 55"/>
                <a:gd name="T31" fmla="*/ 10 h 57"/>
                <a:gd name="T32" fmla="*/ 55 w 55"/>
                <a:gd name="T33" fmla="*/ 10 h 57"/>
                <a:gd name="T34" fmla="*/ 44 w 55"/>
                <a:gd name="T35" fmla="*/ 0 h 57"/>
                <a:gd name="T36" fmla="*/ 44 w 55"/>
                <a:gd name="T37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5" h="57">
                  <a:moveTo>
                    <a:pt x="44" y="0"/>
                  </a:moveTo>
                  <a:lnTo>
                    <a:pt x="32" y="10"/>
                  </a:lnTo>
                  <a:lnTo>
                    <a:pt x="19" y="25"/>
                  </a:lnTo>
                  <a:lnTo>
                    <a:pt x="6" y="38"/>
                  </a:lnTo>
                  <a:lnTo>
                    <a:pt x="0" y="50"/>
                  </a:lnTo>
                  <a:lnTo>
                    <a:pt x="0" y="55"/>
                  </a:lnTo>
                  <a:lnTo>
                    <a:pt x="6" y="57"/>
                  </a:lnTo>
                  <a:lnTo>
                    <a:pt x="11" y="55"/>
                  </a:lnTo>
                  <a:lnTo>
                    <a:pt x="15" y="55"/>
                  </a:lnTo>
                  <a:lnTo>
                    <a:pt x="15" y="54"/>
                  </a:lnTo>
                  <a:lnTo>
                    <a:pt x="19" y="48"/>
                  </a:lnTo>
                  <a:lnTo>
                    <a:pt x="23" y="38"/>
                  </a:lnTo>
                  <a:lnTo>
                    <a:pt x="28" y="29"/>
                  </a:lnTo>
                  <a:lnTo>
                    <a:pt x="36" y="21"/>
                  </a:lnTo>
                  <a:lnTo>
                    <a:pt x="44" y="14"/>
                  </a:lnTo>
                  <a:lnTo>
                    <a:pt x="51" y="10"/>
                  </a:lnTo>
                  <a:lnTo>
                    <a:pt x="55" y="10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9" name="Freeform 192"/>
            <p:cNvSpPr>
              <a:spLocks/>
            </p:cNvSpPr>
            <p:nvPr/>
          </p:nvSpPr>
          <p:spPr bwMode="auto">
            <a:xfrm>
              <a:off x="4744" y="2439"/>
              <a:ext cx="104" cy="76"/>
            </a:xfrm>
            <a:custGeom>
              <a:avLst/>
              <a:gdLst>
                <a:gd name="T0" fmla="*/ 2 w 209"/>
                <a:gd name="T1" fmla="*/ 99 h 152"/>
                <a:gd name="T2" fmla="*/ 2 w 209"/>
                <a:gd name="T3" fmla="*/ 84 h 152"/>
                <a:gd name="T4" fmla="*/ 13 w 209"/>
                <a:gd name="T5" fmla="*/ 61 h 152"/>
                <a:gd name="T6" fmla="*/ 31 w 209"/>
                <a:gd name="T7" fmla="*/ 36 h 152"/>
                <a:gd name="T8" fmla="*/ 57 w 209"/>
                <a:gd name="T9" fmla="*/ 19 h 152"/>
                <a:gd name="T10" fmla="*/ 84 w 209"/>
                <a:gd name="T11" fmla="*/ 10 h 152"/>
                <a:gd name="T12" fmla="*/ 110 w 209"/>
                <a:gd name="T13" fmla="*/ 2 h 152"/>
                <a:gd name="T14" fmla="*/ 135 w 209"/>
                <a:gd name="T15" fmla="*/ 0 h 152"/>
                <a:gd name="T16" fmla="*/ 158 w 209"/>
                <a:gd name="T17" fmla="*/ 2 h 152"/>
                <a:gd name="T18" fmla="*/ 175 w 209"/>
                <a:gd name="T19" fmla="*/ 4 h 152"/>
                <a:gd name="T20" fmla="*/ 194 w 209"/>
                <a:gd name="T21" fmla="*/ 4 h 152"/>
                <a:gd name="T22" fmla="*/ 206 w 209"/>
                <a:gd name="T23" fmla="*/ 2 h 152"/>
                <a:gd name="T24" fmla="*/ 209 w 209"/>
                <a:gd name="T25" fmla="*/ 2 h 152"/>
                <a:gd name="T26" fmla="*/ 204 w 209"/>
                <a:gd name="T27" fmla="*/ 19 h 152"/>
                <a:gd name="T28" fmla="*/ 194 w 209"/>
                <a:gd name="T29" fmla="*/ 55 h 152"/>
                <a:gd name="T30" fmla="*/ 177 w 209"/>
                <a:gd name="T31" fmla="*/ 95 h 152"/>
                <a:gd name="T32" fmla="*/ 154 w 209"/>
                <a:gd name="T33" fmla="*/ 127 h 152"/>
                <a:gd name="T34" fmla="*/ 124 w 209"/>
                <a:gd name="T35" fmla="*/ 145 h 152"/>
                <a:gd name="T36" fmla="*/ 95 w 209"/>
                <a:gd name="T37" fmla="*/ 152 h 152"/>
                <a:gd name="T38" fmla="*/ 67 w 209"/>
                <a:gd name="T39" fmla="*/ 152 h 152"/>
                <a:gd name="T40" fmla="*/ 44 w 209"/>
                <a:gd name="T41" fmla="*/ 146 h 152"/>
                <a:gd name="T42" fmla="*/ 23 w 209"/>
                <a:gd name="T43" fmla="*/ 133 h 152"/>
                <a:gd name="T44" fmla="*/ 12 w 209"/>
                <a:gd name="T45" fmla="*/ 120 h 152"/>
                <a:gd name="T46" fmla="*/ 4 w 209"/>
                <a:gd name="T47" fmla="*/ 110 h 152"/>
                <a:gd name="T48" fmla="*/ 0 w 209"/>
                <a:gd name="T49" fmla="*/ 106 h 152"/>
                <a:gd name="T50" fmla="*/ 17 w 209"/>
                <a:gd name="T51" fmla="*/ 106 h 152"/>
                <a:gd name="T52" fmla="*/ 21 w 209"/>
                <a:gd name="T53" fmla="*/ 110 h 152"/>
                <a:gd name="T54" fmla="*/ 29 w 209"/>
                <a:gd name="T55" fmla="*/ 120 h 152"/>
                <a:gd name="T56" fmla="*/ 40 w 209"/>
                <a:gd name="T57" fmla="*/ 129 h 152"/>
                <a:gd name="T58" fmla="*/ 57 w 209"/>
                <a:gd name="T59" fmla="*/ 139 h 152"/>
                <a:gd name="T60" fmla="*/ 76 w 209"/>
                <a:gd name="T61" fmla="*/ 139 h 152"/>
                <a:gd name="T62" fmla="*/ 103 w 209"/>
                <a:gd name="T63" fmla="*/ 137 h 152"/>
                <a:gd name="T64" fmla="*/ 128 w 209"/>
                <a:gd name="T65" fmla="*/ 127 h 152"/>
                <a:gd name="T66" fmla="*/ 150 w 209"/>
                <a:gd name="T67" fmla="*/ 112 h 152"/>
                <a:gd name="T68" fmla="*/ 169 w 209"/>
                <a:gd name="T69" fmla="*/ 86 h 152"/>
                <a:gd name="T70" fmla="*/ 185 w 209"/>
                <a:gd name="T71" fmla="*/ 53 h 152"/>
                <a:gd name="T72" fmla="*/ 196 w 209"/>
                <a:gd name="T73" fmla="*/ 25 h 152"/>
                <a:gd name="T74" fmla="*/ 202 w 209"/>
                <a:gd name="T75" fmla="*/ 13 h 152"/>
                <a:gd name="T76" fmla="*/ 194 w 209"/>
                <a:gd name="T77" fmla="*/ 11 h 152"/>
                <a:gd name="T78" fmla="*/ 177 w 209"/>
                <a:gd name="T79" fmla="*/ 11 h 152"/>
                <a:gd name="T80" fmla="*/ 154 w 209"/>
                <a:gd name="T81" fmla="*/ 10 h 152"/>
                <a:gd name="T82" fmla="*/ 131 w 209"/>
                <a:gd name="T83" fmla="*/ 10 h 152"/>
                <a:gd name="T84" fmla="*/ 105 w 209"/>
                <a:gd name="T85" fmla="*/ 13 h 152"/>
                <a:gd name="T86" fmla="*/ 74 w 209"/>
                <a:gd name="T87" fmla="*/ 25 h 152"/>
                <a:gd name="T88" fmla="*/ 46 w 209"/>
                <a:gd name="T89" fmla="*/ 38 h 152"/>
                <a:gd name="T90" fmla="*/ 29 w 209"/>
                <a:gd name="T91" fmla="*/ 53 h 152"/>
                <a:gd name="T92" fmla="*/ 19 w 209"/>
                <a:gd name="T93" fmla="*/ 70 h 152"/>
                <a:gd name="T94" fmla="*/ 17 w 209"/>
                <a:gd name="T95" fmla="*/ 86 h 152"/>
                <a:gd name="T96" fmla="*/ 17 w 209"/>
                <a:gd name="T97" fmla="*/ 95 h 152"/>
                <a:gd name="T98" fmla="*/ 17 w 209"/>
                <a:gd name="T99" fmla="*/ 99 h 152"/>
                <a:gd name="T100" fmla="*/ 2 w 209"/>
                <a:gd name="T101" fmla="*/ 99 h 152"/>
                <a:gd name="T102" fmla="*/ 2 w 209"/>
                <a:gd name="T103" fmla="*/ 99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09" h="152">
                  <a:moveTo>
                    <a:pt x="2" y="99"/>
                  </a:moveTo>
                  <a:lnTo>
                    <a:pt x="2" y="84"/>
                  </a:lnTo>
                  <a:lnTo>
                    <a:pt x="13" y="61"/>
                  </a:lnTo>
                  <a:lnTo>
                    <a:pt x="31" y="36"/>
                  </a:lnTo>
                  <a:lnTo>
                    <a:pt x="57" y="19"/>
                  </a:lnTo>
                  <a:lnTo>
                    <a:pt x="84" y="10"/>
                  </a:lnTo>
                  <a:lnTo>
                    <a:pt x="110" y="2"/>
                  </a:lnTo>
                  <a:lnTo>
                    <a:pt x="135" y="0"/>
                  </a:lnTo>
                  <a:lnTo>
                    <a:pt x="158" y="2"/>
                  </a:lnTo>
                  <a:lnTo>
                    <a:pt x="175" y="4"/>
                  </a:lnTo>
                  <a:lnTo>
                    <a:pt x="194" y="4"/>
                  </a:lnTo>
                  <a:lnTo>
                    <a:pt x="206" y="2"/>
                  </a:lnTo>
                  <a:lnTo>
                    <a:pt x="209" y="2"/>
                  </a:lnTo>
                  <a:lnTo>
                    <a:pt x="204" y="19"/>
                  </a:lnTo>
                  <a:lnTo>
                    <a:pt x="194" y="55"/>
                  </a:lnTo>
                  <a:lnTo>
                    <a:pt x="177" y="95"/>
                  </a:lnTo>
                  <a:lnTo>
                    <a:pt x="154" y="127"/>
                  </a:lnTo>
                  <a:lnTo>
                    <a:pt x="124" y="145"/>
                  </a:lnTo>
                  <a:lnTo>
                    <a:pt x="95" y="152"/>
                  </a:lnTo>
                  <a:lnTo>
                    <a:pt x="67" y="152"/>
                  </a:lnTo>
                  <a:lnTo>
                    <a:pt x="44" y="146"/>
                  </a:lnTo>
                  <a:lnTo>
                    <a:pt x="23" y="133"/>
                  </a:lnTo>
                  <a:lnTo>
                    <a:pt x="12" y="120"/>
                  </a:lnTo>
                  <a:lnTo>
                    <a:pt x="4" y="110"/>
                  </a:lnTo>
                  <a:lnTo>
                    <a:pt x="0" y="106"/>
                  </a:lnTo>
                  <a:lnTo>
                    <a:pt x="17" y="106"/>
                  </a:lnTo>
                  <a:lnTo>
                    <a:pt x="21" y="110"/>
                  </a:lnTo>
                  <a:lnTo>
                    <a:pt x="29" y="120"/>
                  </a:lnTo>
                  <a:lnTo>
                    <a:pt x="40" y="129"/>
                  </a:lnTo>
                  <a:lnTo>
                    <a:pt x="57" y="139"/>
                  </a:lnTo>
                  <a:lnTo>
                    <a:pt x="76" y="139"/>
                  </a:lnTo>
                  <a:lnTo>
                    <a:pt x="103" y="137"/>
                  </a:lnTo>
                  <a:lnTo>
                    <a:pt x="128" y="127"/>
                  </a:lnTo>
                  <a:lnTo>
                    <a:pt x="150" y="112"/>
                  </a:lnTo>
                  <a:lnTo>
                    <a:pt x="169" y="86"/>
                  </a:lnTo>
                  <a:lnTo>
                    <a:pt x="185" y="53"/>
                  </a:lnTo>
                  <a:lnTo>
                    <a:pt x="196" y="25"/>
                  </a:lnTo>
                  <a:lnTo>
                    <a:pt x="202" y="13"/>
                  </a:lnTo>
                  <a:lnTo>
                    <a:pt x="194" y="11"/>
                  </a:lnTo>
                  <a:lnTo>
                    <a:pt x="177" y="11"/>
                  </a:lnTo>
                  <a:lnTo>
                    <a:pt x="154" y="10"/>
                  </a:lnTo>
                  <a:lnTo>
                    <a:pt x="131" y="10"/>
                  </a:lnTo>
                  <a:lnTo>
                    <a:pt x="105" y="13"/>
                  </a:lnTo>
                  <a:lnTo>
                    <a:pt x="74" y="25"/>
                  </a:lnTo>
                  <a:lnTo>
                    <a:pt x="46" y="38"/>
                  </a:lnTo>
                  <a:lnTo>
                    <a:pt x="29" y="53"/>
                  </a:lnTo>
                  <a:lnTo>
                    <a:pt x="19" y="70"/>
                  </a:lnTo>
                  <a:lnTo>
                    <a:pt x="17" y="86"/>
                  </a:lnTo>
                  <a:lnTo>
                    <a:pt x="17" y="95"/>
                  </a:lnTo>
                  <a:lnTo>
                    <a:pt x="17" y="99"/>
                  </a:lnTo>
                  <a:lnTo>
                    <a:pt x="2" y="99"/>
                  </a:lnTo>
                  <a:lnTo>
                    <a:pt x="2" y="9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0" name="Freeform 193"/>
            <p:cNvSpPr>
              <a:spLocks/>
            </p:cNvSpPr>
            <p:nvPr/>
          </p:nvSpPr>
          <p:spPr bwMode="auto">
            <a:xfrm>
              <a:off x="4712" y="2486"/>
              <a:ext cx="41" cy="9"/>
            </a:xfrm>
            <a:custGeom>
              <a:avLst/>
              <a:gdLst>
                <a:gd name="T0" fmla="*/ 12 w 82"/>
                <a:gd name="T1" fmla="*/ 0 h 17"/>
                <a:gd name="T2" fmla="*/ 27 w 82"/>
                <a:gd name="T3" fmla="*/ 2 h 17"/>
                <a:gd name="T4" fmla="*/ 50 w 82"/>
                <a:gd name="T5" fmla="*/ 2 h 17"/>
                <a:gd name="T6" fmla="*/ 69 w 82"/>
                <a:gd name="T7" fmla="*/ 0 h 17"/>
                <a:gd name="T8" fmla="*/ 78 w 82"/>
                <a:gd name="T9" fmla="*/ 0 h 17"/>
                <a:gd name="T10" fmla="*/ 78 w 82"/>
                <a:gd name="T11" fmla="*/ 2 h 17"/>
                <a:gd name="T12" fmla="*/ 80 w 82"/>
                <a:gd name="T13" fmla="*/ 8 h 17"/>
                <a:gd name="T14" fmla="*/ 82 w 82"/>
                <a:gd name="T15" fmla="*/ 11 h 17"/>
                <a:gd name="T16" fmla="*/ 80 w 82"/>
                <a:gd name="T17" fmla="*/ 15 h 17"/>
                <a:gd name="T18" fmla="*/ 65 w 82"/>
                <a:gd name="T19" fmla="*/ 15 h 17"/>
                <a:gd name="T20" fmla="*/ 42 w 82"/>
                <a:gd name="T21" fmla="*/ 17 h 17"/>
                <a:gd name="T22" fmla="*/ 18 w 82"/>
                <a:gd name="T23" fmla="*/ 17 h 17"/>
                <a:gd name="T24" fmla="*/ 4 w 82"/>
                <a:gd name="T25" fmla="*/ 17 h 17"/>
                <a:gd name="T26" fmla="*/ 0 w 82"/>
                <a:gd name="T27" fmla="*/ 13 h 17"/>
                <a:gd name="T28" fmla="*/ 4 w 82"/>
                <a:gd name="T29" fmla="*/ 8 h 17"/>
                <a:gd name="T30" fmla="*/ 8 w 82"/>
                <a:gd name="T31" fmla="*/ 2 h 17"/>
                <a:gd name="T32" fmla="*/ 12 w 82"/>
                <a:gd name="T33" fmla="*/ 0 h 17"/>
                <a:gd name="T34" fmla="*/ 12 w 82"/>
                <a:gd name="T35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2" h="17">
                  <a:moveTo>
                    <a:pt x="12" y="0"/>
                  </a:moveTo>
                  <a:lnTo>
                    <a:pt x="27" y="2"/>
                  </a:lnTo>
                  <a:lnTo>
                    <a:pt x="50" y="2"/>
                  </a:lnTo>
                  <a:lnTo>
                    <a:pt x="69" y="0"/>
                  </a:lnTo>
                  <a:lnTo>
                    <a:pt x="78" y="0"/>
                  </a:lnTo>
                  <a:lnTo>
                    <a:pt x="78" y="2"/>
                  </a:lnTo>
                  <a:lnTo>
                    <a:pt x="80" y="8"/>
                  </a:lnTo>
                  <a:lnTo>
                    <a:pt x="82" y="11"/>
                  </a:lnTo>
                  <a:lnTo>
                    <a:pt x="80" y="15"/>
                  </a:lnTo>
                  <a:lnTo>
                    <a:pt x="65" y="15"/>
                  </a:lnTo>
                  <a:lnTo>
                    <a:pt x="42" y="17"/>
                  </a:lnTo>
                  <a:lnTo>
                    <a:pt x="18" y="17"/>
                  </a:lnTo>
                  <a:lnTo>
                    <a:pt x="4" y="17"/>
                  </a:lnTo>
                  <a:lnTo>
                    <a:pt x="0" y="13"/>
                  </a:lnTo>
                  <a:lnTo>
                    <a:pt x="4" y="8"/>
                  </a:lnTo>
                  <a:lnTo>
                    <a:pt x="8" y="2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1" name="Freeform 194"/>
            <p:cNvSpPr>
              <a:spLocks/>
            </p:cNvSpPr>
            <p:nvPr/>
          </p:nvSpPr>
          <p:spPr bwMode="auto">
            <a:xfrm>
              <a:off x="4884" y="2658"/>
              <a:ext cx="64" cy="43"/>
            </a:xfrm>
            <a:custGeom>
              <a:avLst/>
              <a:gdLst>
                <a:gd name="T0" fmla="*/ 19 w 127"/>
                <a:gd name="T1" fmla="*/ 0 h 86"/>
                <a:gd name="T2" fmla="*/ 39 w 127"/>
                <a:gd name="T3" fmla="*/ 25 h 86"/>
                <a:gd name="T4" fmla="*/ 76 w 127"/>
                <a:gd name="T5" fmla="*/ 50 h 86"/>
                <a:gd name="T6" fmla="*/ 110 w 127"/>
                <a:gd name="T7" fmla="*/ 67 h 86"/>
                <a:gd name="T8" fmla="*/ 127 w 127"/>
                <a:gd name="T9" fmla="*/ 76 h 86"/>
                <a:gd name="T10" fmla="*/ 114 w 127"/>
                <a:gd name="T11" fmla="*/ 86 h 86"/>
                <a:gd name="T12" fmla="*/ 102 w 127"/>
                <a:gd name="T13" fmla="*/ 78 h 86"/>
                <a:gd name="T14" fmla="*/ 76 w 127"/>
                <a:gd name="T15" fmla="*/ 61 h 86"/>
                <a:gd name="T16" fmla="*/ 47 w 127"/>
                <a:gd name="T17" fmla="*/ 44 h 86"/>
                <a:gd name="T18" fmla="*/ 26 w 127"/>
                <a:gd name="T19" fmla="*/ 34 h 86"/>
                <a:gd name="T20" fmla="*/ 15 w 127"/>
                <a:gd name="T21" fmla="*/ 25 h 86"/>
                <a:gd name="T22" fmla="*/ 7 w 127"/>
                <a:gd name="T23" fmla="*/ 15 h 86"/>
                <a:gd name="T24" fmla="*/ 1 w 127"/>
                <a:gd name="T25" fmla="*/ 8 h 86"/>
                <a:gd name="T26" fmla="*/ 0 w 127"/>
                <a:gd name="T27" fmla="*/ 4 h 86"/>
                <a:gd name="T28" fmla="*/ 19 w 127"/>
                <a:gd name="T29" fmla="*/ 0 h 86"/>
                <a:gd name="T30" fmla="*/ 19 w 127"/>
                <a:gd name="T31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7" h="86">
                  <a:moveTo>
                    <a:pt x="19" y="0"/>
                  </a:moveTo>
                  <a:lnTo>
                    <a:pt x="39" y="25"/>
                  </a:lnTo>
                  <a:lnTo>
                    <a:pt x="76" y="50"/>
                  </a:lnTo>
                  <a:lnTo>
                    <a:pt x="110" y="67"/>
                  </a:lnTo>
                  <a:lnTo>
                    <a:pt x="127" y="76"/>
                  </a:lnTo>
                  <a:lnTo>
                    <a:pt x="114" y="86"/>
                  </a:lnTo>
                  <a:lnTo>
                    <a:pt x="102" y="78"/>
                  </a:lnTo>
                  <a:lnTo>
                    <a:pt x="76" y="61"/>
                  </a:lnTo>
                  <a:lnTo>
                    <a:pt x="47" y="44"/>
                  </a:lnTo>
                  <a:lnTo>
                    <a:pt x="26" y="34"/>
                  </a:lnTo>
                  <a:lnTo>
                    <a:pt x="15" y="25"/>
                  </a:lnTo>
                  <a:lnTo>
                    <a:pt x="7" y="15"/>
                  </a:lnTo>
                  <a:lnTo>
                    <a:pt x="1" y="8"/>
                  </a:lnTo>
                  <a:lnTo>
                    <a:pt x="0" y="4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2" name="Freeform 195"/>
            <p:cNvSpPr>
              <a:spLocks/>
            </p:cNvSpPr>
            <p:nvPr/>
          </p:nvSpPr>
          <p:spPr bwMode="auto">
            <a:xfrm>
              <a:off x="4936" y="2685"/>
              <a:ext cx="91" cy="64"/>
            </a:xfrm>
            <a:custGeom>
              <a:avLst/>
              <a:gdLst>
                <a:gd name="T0" fmla="*/ 8 w 183"/>
                <a:gd name="T1" fmla="*/ 16 h 130"/>
                <a:gd name="T2" fmla="*/ 21 w 183"/>
                <a:gd name="T3" fmla="*/ 6 h 130"/>
                <a:gd name="T4" fmla="*/ 46 w 183"/>
                <a:gd name="T5" fmla="*/ 2 h 130"/>
                <a:gd name="T6" fmla="*/ 76 w 183"/>
                <a:gd name="T7" fmla="*/ 0 h 130"/>
                <a:gd name="T8" fmla="*/ 109 w 183"/>
                <a:gd name="T9" fmla="*/ 6 h 130"/>
                <a:gd name="T10" fmla="*/ 131 w 183"/>
                <a:gd name="T11" fmla="*/ 18 h 130"/>
                <a:gd name="T12" fmla="*/ 152 w 183"/>
                <a:gd name="T13" fmla="*/ 35 h 130"/>
                <a:gd name="T14" fmla="*/ 164 w 183"/>
                <a:gd name="T15" fmla="*/ 52 h 130"/>
                <a:gd name="T16" fmla="*/ 171 w 183"/>
                <a:gd name="T17" fmla="*/ 69 h 130"/>
                <a:gd name="T18" fmla="*/ 175 w 183"/>
                <a:gd name="T19" fmla="*/ 84 h 130"/>
                <a:gd name="T20" fmla="*/ 179 w 183"/>
                <a:gd name="T21" fmla="*/ 101 h 130"/>
                <a:gd name="T22" fmla="*/ 181 w 183"/>
                <a:gd name="T23" fmla="*/ 115 h 130"/>
                <a:gd name="T24" fmla="*/ 183 w 183"/>
                <a:gd name="T25" fmla="*/ 120 h 130"/>
                <a:gd name="T26" fmla="*/ 179 w 183"/>
                <a:gd name="T27" fmla="*/ 120 h 130"/>
                <a:gd name="T28" fmla="*/ 168 w 183"/>
                <a:gd name="T29" fmla="*/ 120 h 130"/>
                <a:gd name="T30" fmla="*/ 150 w 183"/>
                <a:gd name="T31" fmla="*/ 122 h 130"/>
                <a:gd name="T32" fmla="*/ 128 w 183"/>
                <a:gd name="T33" fmla="*/ 130 h 130"/>
                <a:gd name="T34" fmla="*/ 99 w 183"/>
                <a:gd name="T35" fmla="*/ 130 h 130"/>
                <a:gd name="T36" fmla="*/ 71 w 183"/>
                <a:gd name="T37" fmla="*/ 122 h 130"/>
                <a:gd name="T38" fmla="*/ 46 w 183"/>
                <a:gd name="T39" fmla="*/ 107 h 130"/>
                <a:gd name="T40" fmla="*/ 25 w 183"/>
                <a:gd name="T41" fmla="*/ 94 h 130"/>
                <a:gd name="T42" fmla="*/ 12 w 183"/>
                <a:gd name="T43" fmla="*/ 75 h 130"/>
                <a:gd name="T44" fmla="*/ 4 w 183"/>
                <a:gd name="T45" fmla="*/ 52 h 130"/>
                <a:gd name="T46" fmla="*/ 0 w 183"/>
                <a:gd name="T47" fmla="*/ 31 h 130"/>
                <a:gd name="T48" fmla="*/ 0 w 183"/>
                <a:gd name="T49" fmla="*/ 21 h 130"/>
                <a:gd name="T50" fmla="*/ 12 w 183"/>
                <a:gd name="T51" fmla="*/ 27 h 130"/>
                <a:gd name="T52" fmla="*/ 14 w 183"/>
                <a:gd name="T53" fmla="*/ 35 h 130"/>
                <a:gd name="T54" fmla="*/ 21 w 183"/>
                <a:gd name="T55" fmla="*/ 58 h 130"/>
                <a:gd name="T56" fmla="*/ 33 w 183"/>
                <a:gd name="T57" fmla="*/ 82 h 130"/>
                <a:gd name="T58" fmla="*/ 52 w 183"/>
                <a:gd name="T59" fmla="*/ 101 h 130"/>
                <a:gd name="T60" fmla="*/ 72 w 183"/>
                <a:gd name="T61" fmla="*/ 113 h 130"/>
                <a:gd name="T62" fmla="*/ 91 w 183"/>
                <a:gd name="T63" fmla="*/ 118 h 130"/>
                <a:gd name="T64" fmla="*/ 109 w 183"/>
                <a:gd name="T65" fmla="*/ 122 h 130"/>
                <a:gd name="T66" fmla="*/ 122 w 183"/>
                <a:gd name="T67" fmla="*/ 122 h 130"/>
                <a:gd name="T68" fmla="*/ 133 w 183"/>
                <a:gd name="T69" fmla="*/ 118 h 130"/>
                <a:gd name="T70" fmla="*/ 150 w 183"/>
                <a:gd name="T71" fmla="*/ 116 h 130"/>
                <a:gd name="T72" fmla="*/ 164 w 183"/>
                <a:gd name="T73" fmla="*/ 115 h 130"/>
                <a:gd name="T74" fmla="*/ 171 w 183"/>
                <a:gd name="T75" fmla="*/ 115 h 130"/>
                <a:gd name="T76" fmla="*/ 171 w 183"/>
                <a:gd name="T77" fmla="*/ 107 h 130"/>
                <a:gd name="T78" fmla="*/ 168 w 183"/>
                <a:gd name="T79" fmla="*/ 90 h 130"/>
                <a:gd name="T80" fmla="*/ 162 w 183"/>
                <a:gd name="T81" fmla="*/ 69 h 130"/>
                <a:gd name="T82" fmla="*/ 152 w 183"/>
                <a:gd name="T83" fmla="*/ 52 h 130"/>
                <a:gd name="T84" fmla="*/ 135 w 183"/>
                <a:gd name="T85" fmla="*/ 35 h 130"/>
                <a:gd name="T86" fmla="*/ 114 w 183"/>
                <a:gd name="T87" fmla="*/ 23 h 130"/>
                <a:gd name="T88" fmla="*/ 90 w 183"/>
                <a:gd name="T89" fmla="*/ 14 h 130"/>
                <a:gd name="T90" fmla="*/ 69 w 183"/>
                <a:gd name="T91" fmla="*/ 12 h 130"/>
                <a:gd name="T92" fmla="*/ 52 w 183"/>
                <a:gd name="T93" fmla="*/ 12 h 130"/>
                <a:gd name="T94" fmla="*/ 36 w 183"/>
                <a:gd name="T95" fmla="*/ 16 h 130"/>
                <a:gd name="T96" fmla="*/ 25 w 183"/>
                <a:gd name="T97" fmla="*/ 21 h 130"/>
                <a:gd name="T98" fmla="*/ 21 w 183"/>
                <a:gd name="T99" fmla="*/ 23 h 130"/>
                <a:gd name="T100" fmla="*/ 8 w 183"/>
                <a:gd name="T101" fmla="*/ 16 h 130"/>
                <a:gd name="T102" fmla="*/ 8 w 183"/>
                <a:gd name="T103" fmla="*/ 1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83" h="130">
                  <a:moveTo>
                    <a:pt x="8" y="16"/>
                  </a:moveTo>
                  <a:lnTo>
                    <a:pt x="21" y="6"/>
                  </a:lnTo>
                  <a:lnTo>
                    <a:pt x="46" y="2"/>
                  </a:lnTo>
                  <a:lnTo>
                    <a:pt x="76" y="0"/>
                  </a:lnTo>
                  <a:lnTo>
                    <a:pt x="109" y="6"/>
                  </a:lnTo>
                  <a:lnTo>
                    <a:pt x="131" y="18"/>
                  </a:lnTo>
                  <a:lnTo>
                    <a:pt x="152" y="35"/>
                  </a:lnTo>
                  <a:lnTo>
                    <a:pt x="164" y="52"/>
                  </a:lnTo>
                  <a:lnTo>
                    <a:pt x="171" y="69"/>
                  </a:lnTo>
                  <a:lnTo>
                    <a:pt x="175" y="84"/>
                  </a:lnTo>
                  <a:lnTo>
                    <a:pt x="179" y="101"/>
                  </a:lnTo>
                  <a:lnTo>
                    <a:pt x="181" y="115"/>
                  </a:lnTo>
                  <a:lnTo>
                    <a:pt x="183" y="120"/>
                  </a:lnTo>
                  <a:lnTo>
                    <a:pt x="179" y="120"/>
                  </a:lnTo>
                  <a:lnTo>
                    <a:pt x="168" y="120"/>
                  </a:lnTo>
                  <a:lnTo>
                    <a:pt x="150" y="122"/>
                  </a:lnTo>
                  <a:lnTo>
                    <a:pt x="128" y="130"/>
                  </a:lnTo>
                  <a:lnTo>
                    <a:pt x="99" y="130"/>
                  </a:lnTo>
                  <a:lnTo>
                    <a:pt x="71" y="122"/>
                  </a:lnTo>
                  <a:lnTo>
                    <a:pt x="46" y="107"/>
                  </a:lnTo>
                  <a:lnTo>
                    <a:pt x="25" y="94"/>
                  </a:lnTo>
                  <a:lnTo>
                    <a:pt x="12" y="75"/>
                  </a:lnTo>
                  <a:lnTo>
                    <a:pt x="4" y="52"/>
                  </a:lnTo>
                  <a:lnTo>
                    <a:pt x="0" y="31"/>
                  </a:lnTo>
                  <a:lnTo>
                    <a:pt x="0" y="21"/>
                  </a:lnTo>
                  <a:lnTo>
                    <a:pt x="12" y="27"/>
                  </a:lnTo>
                  <a:lnTo>
                    <a:pt x="14" y="35"/>
                  </a:lnTo>
                  <a:lnTo>
                    <a:pt x="21" y="58"/>
                  </a:lnTo>
                  <a:lnTo>
                    <a:pt x="33" y="82"/>
                  </a:lnTo>
                  <a:lnTo>
                    <a:pt x="52" y="101"/>
                  </a:lnTo>
                  <a:lnTo>
                    <a:pt x="72" y="113"/>
                  </a:lnTo>
                  <a:lnTo>
                    <a:pt x="91" y="118"/>
                  </a:lnTo>
                  <a:lnTo>
                    <a:pt x="109" y="122"/>
                  </a:lnTo>
                  <a:lnTo>
                    <a:pt x="122" y="122"/>
                  </a:lnTo>
                  <a:lnTo>
                    <a:pt x="133" y="118"/>
                  </a:lnTo>
                  <a:lnTo>
                    <a:pt x="150" y="116"/>
                  </a:lnTo>
                  <a:lnTo>
                    <a:pt x="164" y="115"/>
                  </a:lnTo>
                  <a:lnTo>
                    <a:pt x="171" y="115"/>
                  </a:lnTo>
                  <a:lnTo>
                    <a:pt x="171" y="107"/>
                  </a:lnTo>
                  <a:lnTo>
                    <a:pt x="168" y="90"/>
                  </a:lnTo>
                  <a:lnTo>
                    <a:pt x="162" y="69"/>
                  </a:lnTo>
                  <a:lnTo>
                    <a:pt x="152" y="52"/>
                  </a:lnTo>
                  <a:lnTo>
                    <a:pt x="135" y="35"/>
                  </a:lnTo>
                  <a:lnTo>
                    <a:pt x="114" y="23"/>
                  </a:lnTo>
                  <a:lnTo>
                    <a:pt x="90" y="14"/>
                  </a:lnTo>
                  <a:lnTo>
                    <a:pt x="69" y="12"/>
                  </a:lnTo>
                  <a:lnTo>
                    <a:pt x="52" y="12"/>
                  </a:lnTo>
                  <a:lnTo>
                    <a:pt x="36" y="16"/>
                  </a:lnTo>
                  <a:lnTo>
                    <a:pt x="25" y="21"/>
                  </a:lnTo>
                  <a:lnTo>
                    <a:pt x="21" y="23"/>
                  </a:lnTo>
                  <a:lnTo>
                    <a:pt x="8" y="16"/>
                  </a:lnTo>
                  <a:lnTo>
                    <a:pt x="8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3" name="Freeform 196"/>
            <p:cNvSpPr>
              <a:spLocks/>
            </p:cNvSpPr>
            <p:nvPr/>
          </p:nvSpPr>
          <p:spPr bwMode="auto">
            <a:xfrm>
              <a:off x="4719" y="2797"/>
              <a:ext cx="35" cy="37"/>
            </a:xfrm>
            <a:custGeom>
              <a:avLst/>
              <a:gdLst>
                <a:gd name="T0" fmla="*/ 23 w 70"/>
                <a:gd name="T1" fmla="*/ 0 h 74"/>
                <a:gd name="T2" fmla="*/ 24 w 70"/>
                <a:gd name="T3" fmla="*/ 6 h 74"/>
                <a:gd name="T4" fmla="*/ 28 w 70"/>
                <a:gd name="T5" fmla="*/ 13 h 74"/>
                <a:gd name="T6" fmla="*/ 32 w 70"/>
                <a:gd name="T7" fmla="*/ 21 h 74"/>
                <a:gd name="T8" fmla="*/ 40 w 70"/>
                <a:gd name="T9" fmla="*/ 28 h 74"/>
                <a:gd name="T10" fmla="*/ 49 w 70"/>
                <a:gd name="T11" fmla="*/ 40 h 74"/>
                <a:gd name="T12" fmla="*/ 59 w 70"/>
                <a:gd name="T13" fmla="*/ 49 h 74"/>
                <a:gd name="T14" fmla="*/ 66 w 70"/>
                <a:gd name="T15" fmla="*/ 55 h 74"/>
                <a:gd name="T16" fmla="*/ 70 w 70"/>
                <a:gd name="T17" fmla="*/ 57 h 74"/>
                <a:gd name="T18" fmla="*/ 61 w 70"/>
                <a:gd name="T19" fmla="*/ 74 h 74"/>
                <a:gd name="T20" fmla="*/ 51 w 70"/>
                <a:gd name="T21" fmla="*/ 64 h 74"/>
                <a:gd name="T22" fmla="*/ 28 w 70"/>
                <a:gd name="T23" fmla="*/ 44 h 74"/>
                <a:gd name="T24" fmla="*/ 7 w 70"/>
                <a:gd name="T25" fmla="*/ 23 h 74"/>
                <a:gd name="T26" fmla="*/ 0 w 70"/>
                <a:gd name="T27" fmla="*/ 9 h 74"/>
                <a:gd name="T28" fmla="*/ 4 w 70"/>
                <a:gd name="T29" fmla="*/ 6 h 74"/>
                <a:gd name="T30" fmla="*/ 11 w 70"/>
                <a:gd name="T31" fmla="*/ 2 h 74"/>
                <a:gd name="T32" fmla="*/ 19 w 70"/>
                <a:gd name="T33" fmla="*/ 0 h 74"/>
                <a:gd name="T34" fmla="*/ 23 w 70"/>
                <a:gd name="T35" fmla="*/ 0 h 74"/>
                <a:gd name="T36" fmla="*/ 23 w 70"/>
                <a:gd name="T37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0" h="74">
                  <a:moveTo>
                    <a:pt x="23" y="0"/>
                  </a:moveTo>
                  <a:lnTo>
                    <a:pt x="24" y="6"/>
                  </a:lnTo>
                  <a:lnTo>
                    <a:pt x="28" y="13"/>
                  </a:lnTo>
                  <a:lnTo>
                    <a:pt x="32" y="21"/>
                  </a:lnTo>
                  <a:lnTo>
                    <a:pt x="40" y="28"/>
                  </a:lnTo>
                  <a:lnTo>
                    <a:pt x="49" y="40"/>
                  </a:lnTo>
                  <a:lnTo>
                    <a:pt x="59" y="49"/>
                  </a:lnTo>
                  <a:lnTo>
                    <a:pt x="66" y="55"/>
                  </a:lnTo>
                  <a:lnTo>
                    <a:pt x="70" y="57"/>
                  </a:lnTo>
                  <a:lnTo>
                    <a:pt x="61" y="74"/>
                  </a:lnTo>
                  <a:lnTo>
                    <a:pt x="51" y="64"/>
                  </a:lnTo>
                  <a:lnTo>
                    <a:pt x="28" y="44"/>
                  </a:lnTo>
                  <a:lnTo>
                    <a:pt x="7" y="23"/>
                  </a:lnTo>
                  <a:lnTo>
                    <a:pt x="0" y="9"/>
                  </a:lnTo>
                  <a:lnTo>
                    <a:pt x="4" y="6"/>
                  </a:lnTo>
                  <a:lnTo>
                    <a:pt x="11" y="2"/>
                  </a:lnTo>
                  <a:lnTo>
                    <a:pt x="19" y="0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4" name="Freeform 197"/>
            <p:cNvSpPr>
              <a:spLocks/>
            </p:cNvSpPr>
            <p:nvPr/>
          </p:nvSpPr>
          <p:spPr bwMode="auto">
            <a:xfrm>
              <a:off x="4743" y="2816"/>
              <a:ext cx="109" cy="82"/>
            </a:xfrm>
            <a:custGeom>
              <a:avLst/>
              <a:gdLst>
                <a:gd name="T0" fmla="*/ 12 w 219"/>
                <a:gd name="T1" fmla="*/ 13 h 163"/>
                <a:gd name="T2" fmla="*/ 25 w 219"/>
                <a:gd name="T3" fmla="*/ 6 h 163"/>
                <a:gd name="T4" fmla="*/ 48 w 219"/>
                <a:gd name="T5" fmla="*/ 2 h 163"/>
                <a:gd name="T6" fmla="*/ 74 w 219"/>
                <a:gd name="T7" fmla="*/ 0 h 163"/>
                <a:gd name="T8" fmla="*/ 99 w 219"/>
                <a:gd name="T9" fmla="*/ 4 h 163"/>
                <a:gd name="T10" fmla="*/ 122 w 219"/>
                <a:gd name="T11" fmla="*/ 15 h 163"/>
                <a:gd name="T12" fmla="*/ 147 w 219"/>
                <a:gd name="T13" fmla="*/ 36 h 163"/>
                <a:gd name="T14" fmla="*/ 168 w 219"/>
                <a:gd name="T15" fmla="*/ 57 h 163"/>
                <a:gd name="T16" fmla="*/ 183 w 219"/>
                <a:gd name="T17" fmla="*/ 74 h 163"/>
                <a:gd name="T18" fmla="*/ 190 w 219"/>
                <a:gd name="T19" fmla="*/ 93 h 163"/>
                <a:gd name="T20" fmla="*/ 204 w 219"/>
                <a:gd name="T21" fmla="*/ 123 h 163"/>
                <a:gd name="T22" fmla="*/ 213 w 219"/>
                <a:gd name="T23" fmla="*/ 150 h 163"/>
                <a:gd name="T24" fmla="*/ 219 w 219"/>
                <a:gd name="T25" fmla="*/ 163 h 163"/>
                <a:gd name="T26" fmla="*/ 209 w 219"/>
                <a:gd name="T27" fmla="*/ 163 h 163"/>
                <a:gd name="T28" fmla="*/ 185 w 219"/>
                <a:gd name="T29" fmla="*/ 163 h 163"/>
                <a:gd name="T30" fmla="*/ 150 w 219"/>
                <a:gd name="T31" fmla="*/ 163 h 163"/>
                <a:gd name="T32" fmla="*/ 112 w 219"/>
                <a:gd name="T33" fmla="*/ 163 h 163"/>
                <a:gd name="T34" fmla="*/ 76 w 219"/>
                <a:gd name="T35" fmla="*/ 154 h 163"/>
                <a:gd name="T36" fmla="*/ 44 w 219"/>
                <a:gd name="T37" fmla="*/ 139 h 163"/>
                <a:gd name="T38" fmla="*/ 19 w 219"/>
                <a:gd name="T39" fmla="*/ 116 h 163"/>
                <a:gd name="T40" fmla="*/ 6 w 219"/>
                <a:gd name="T41" fmla="*/ 93 h 163"/>
                <a:gd name="T42" fmla="*/ 0 w 219"/>
                <a:gd name="T43" fmla="*/ 68 h 163"/>
                <a:gd name="T44" fmla="*/ 2 w 219"/>
                <a:gd name="T45" fmla="*/ 46 h 163"/>
                <a:gd name="T46" fmla="*/ 2 w 219"/>
                <a:gd name="T47" fmla="*/ 28 h 163"/>
                <a:gd name="T48" fmla="*/ 6 w 219"/>
                <a:gd name="T49" fmla="*/ 23 h 163"/>
                <a:gd name="T50" fmla="*/ 12 w 219"/>
                <a:gd name="T51" fmla="*/ 30 h 163"/>
                <a:gd name="T52" fmla="*/ 10 w 219"/>
                <a:gd name="T53" fmla="*/ 40 h 163"/>
                <a:gd name="T54" fmla="*/ 12 w 219"/>
                <a:gd name="T55" fmla="*/ 61 h 163"/>
                <a:gd name="T56" fmla="*/ 17 w 219"/>
                <a:gd name="T57" fmla="*/ 87 h 163"/>
                <a:gd name="T58" fmla="*/ 35 w 219"/>
                <a:gd name="T59" fmla="*/ 116 h 163"/>
                <a:gd name="T60" fmla="*/ 57 w 219"/>
                <a:gd name="T61" fmla="*/ 135 h 163"/>
                <a:gd name="T62" fmla="*/ 82 w 219"/>
                <a:gd name="T63" fmla="*/ 146 h 163"/>
                <a:gd name="T64" fmla="*/ 103 w 219"/>
                <a:gd name="T65" fmla="*/ 150 h 163"/>
                <a:gd name="T66" fmla="*/ 122 w 219"/>
                <a:gd name="T67" fmla="*/ 152 h 163"/>
                <a:gd name="T68" fmla="*/ 141 w 219"/>
                <a:gd name="T69" fmla="*/ 152 h 163"/>
                <a:gd name="T70" fmla="*/ 166 w 219"/>
                <a:gd name="T71" fmla="*/ 152 h 163"/>
                <a:gd name="T72" fmla="*/ 185 w 219"/>
                <a:gd name="T73" fmla="*/ 152 h 163"/>
                <a:gd name="T74" fmla="*/ 194 w 219"/>
                <a:gd name="T75" fmla="*/ 152 h 163"/>
                <a:gd name="T76" fmla="*/ 192 w 219"/>
                <a:gd name="T77" fmla="*/ 141 h 163"/>
                <a:gd name="T78" fmla="*/ 185 w 219"/>
                <a:gd name="T79" fmla="*/ 120 h 163"/>
                <a:gd name="T80" fmla="*/ 173 w 219"/>
                <a:gd name="T81" fmla="*/ 91 h 163"/>
                <a:gd name="T82" fmla="*/ 160 w 219"/>
                <a:gd name="T83" fmla="*/ 66 h 163"/>
                <a:gd name="T84" fmla="*/ 143 w 219"/>
                <a:gd name="T85" fmla="*/ 46 h 163"/>
                <a:gd name="T86" fmla="*/ 122 w 219"/>
                <a:gd name="T87" fmla="*/ 28 h 163"/>
                <a:gd name="T88" fmla="*/ 95 w 219"/>
                <a:gd name="T89" fmla="*/ 15 h 163"/>
                <a:gd name="T90" fmla="*/ 67 w 219"/>
                <a:gd name="T91" fmla="*/ 11 h 163"/>
                <a:gd name="T92" fmla="*/ 42 w 219"/>
                <a:gd name="T93" fmla="*/ 13 h 163"/>
                <a:gd name="T94" fmla="*/ 29 w 219"/>
                <a:gd name="T95" fmla="*/ 19 h 163"/>
                <a:gd name="T96" fmla="*/ 23 w 219"/>
                <a:gd name="T97" fmla="*/ 23 h 163"/>
                <a:gd name="T98" fmla="*/ 21 w 219"/>
                <a:gd name="T99" fmla="*/ 26 h 163"/>
                <a:gd name="T100" fmla="*/ 12 w 219"/>
                <a:gd name="T101" fmla="*/ 13 h 163"/>
                <a:gd name="T102" fmla="*/ 12 w 219"/>
                <a:gd name="T103" fmla="*/ 13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19" h="163">
                  <a:moveTo>
                    <a:pt x="12" y="13"/>
                  </a:moveTo>
                  <a:lnTo>
                    <a:pt x="25" y="6"/>
                  </a:lnTo>
                  <a:lnTo>
                    <a:pt x="48" y="2"/>
                  </a:lnTo>
                  <a:lnTo>
                    <a:pt x="74" y="0"/>
                  </a:lnTo>
                  <a:lnTo>
                    <a:pt x="99" y="4"/>
                  </a:lnTo>
                  <a:lnTo>
                    <a:pt x="122" y="15"/>
                  </a:lnTo>
                  <a:lnTo>
                    <a:pt x="147" y="36"/>
                  </a:lnTo>
                  <a:lnTo>
                    <a:pt x="168" y="57"/>
                  </a:lnTo>
                  <a:lnTo>
                    <a:pt x="183" y="74"/>
                  </a:lnTo>
                  <a:lnTo>
                    <a:pt x="190" y="93"/>
                  </a:lnTo>
                  <a:lnTo>
                    <a:pt x="204" y="123"/>
                  </a:lnTo>
                  <a:lnTo>
                    <a:pt x="213" y="150"/>
                  </a:lnTo>
                  <a:lnTo>
                    <a:pt x="219" y="163"/>
                  </a:lnTo>
                  <a:lnTo>
                    <a:pt x="209" y="163"/>
                  </a:lnTo>
                  <a:lnTo>
                    <a:pt x="185" y="163"/>
                  </a:lnTo>
                  <a:lnTo>
                    <a:pt x="150" y="163"/>
                  </a:lnTo>
                  <a:lnTo>
                    <a:pt x="112" y="163"/>
                  </a:lnTo>
                  <a:lnTo>
                    <a:pt x="76" y="154"/>
                  </a:lnTo>
                  <a:lnTo>
                    <a:pt x="44" y="139"/>
                  </a:lnTo>
                  <a:lnTo>
                    <a:pt x="19" y="116"/>
                  </a:lnTo>
                  <a:lnTo>
                    <a:pt x="6" y="93"/>
                  </a:lnTo>
                  <a:lnTo>
                    <a:pt x="0" y="68"/>
                  </a:lnTo>
                  <a:lnTo>
                    <a:pt x="2" y="46"/>
                  </a:lnTo>
                  <a:lnTo>
                    <a:pt x="2" y="28"/>
                  </a:lnTo>
                  <a:lnTo>
                    <a:pt x="6" y="23"/>
                  </a:lnTo>
                  <a:lnTo>
                    <a:pt x="12" y="30"/>
                  </a:lnTo>
                  <a:lnTo>
                    <a:pt x="10" y="40"/>
                  </a:lnTo>
                  <a:lnTo>
                    <a:pt x="12" y="61"/>
                  </a:lnTo>
                  <a:lnTo>
                    <a:pt x="17" y="87"/>
                  </a:lnTo>
                  <a:lnTo>
                    <a:pt x="35" y="116"/>
                  </a:lnTo>
                  <a:lnTo>
                    <a:pt x="57" y="135"/>
                  </a:lnTo>
                  <a:lnTo>
                    <a:pt x="82" y="146"/>
                  </a:lnTo>
                  <a:lnTo>
                    <a:pt x="103" y="150"/>
                  </a:lnTo>
                  <a:lnTo>
                    <a:pt x="122" y="152"/>
                  </a:lnTo>
                  <a:lnTo>
                    <a:pt x="141" y="152"/>
                  </a:lnTo>
                  <a:lnTo>
                    <a:pt x="166" y="152"/>
                  </a:lnTo>
                  <a:lnTo>
                    <a:pt x="185" y="152"/>
                  </a:lnTo>
                  <a:lnTo>
                    <a:pt x="194" y="152"/>
                  </a:lnTo>
                  <a:lnTo>
                    <a:pt x="192" y="141"/>
                  </a:lnTo>
                  <a:lnTo>
                    <a:pt x="185" y="120"/>
                  </a:lnTo>
                  <a:lnTo>
                    <a:pt x="173" y="91"/>
                  </a:lnTo>
                  <a:lnTo>
                    <a:pt x="160" y="66"/>
                  </a:lnTo>
                  <a:lnTo>
                    <a:pt x="143" y="46"/>
                  </a:lnTo>
                  <a:lnTo>
                    <a:pt x="122" y="28"/>
                  </a:lnTo>
                  <a:lnTo>
                    <a:pt x="95" y="15"/>
                  </a:lnTo>
                  <a:lnTo>
                    <a:pt x="67" y="11"/>
                  </a:lnTo>
                  <a:lnTo>
                    <a:pt x="42" y="13"/>
                  </a:lnTo>
                  <a:lnTo>
                    <a:pt x="29" y="19"/>
                  </a:lnTo>
                  <a:lnTo>
                    <a:pt x="23" y="23"/>
                  </a:lnTo>
                  <a:lnTo>
                    <a:pt x="21" y="26"/>
                  </a:lnTo>
                  <a:lnTo>
                    <a:pt x="12" y="13"/>
                  </a:lnTo>
                  <a:lnTo>
                    <a:pt x="12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5" name="Freeform 198"/>
            <p:cNvSpPr>
              <a:spLocks/>
            </p:cNvSpPr>
            <p:nvPr/>
          </p:nvSpPr>
          <p:spPr bwMode="auto">
            <a:xfrm>
              <a:off x="4238" y="2746"/>
              <a:ext cx="213" cy="937"/>
            </a:xfrm>
            <a:custGeom>
              <a:avLst/>
              <a:gdLst>
                <a:gd name="T0" fmla="*/ 213 w 426"/>
                <a:gd name="T1" fmla="*/ 1846 h 1875"/>
                <a:gd name="T2" fmla="*/ 173 w 426"/>
                <a:gd name="T3" fmla="*/ 1858 h 1875"/>
                <a:gd name="T4" fmla="*/ 131 w 426"/>
                <a:gd name="T5" fmla="*/ 1873 h 1875"/>
                <a:gd name="T6" fmla="*/ 51 w 426"/>
                <a:gd name="T7" fmla="*/ 1875 h 1875"/>
                <a:gd name="T8" fmla="*/ 13 w 426"/>
                <a:gd name="T9" fmla="*/ 1848 h 1875"/>
                <a:gd name="T10" fmla="*/ 13 w 426"/>
                <a:gd name="T11" fmla="*/ 1767 h 1875"/>
                <a:gd name="T12" fmla="*/ 13 w 426"/>
                <a:gd name="T13" fmla="*/ 1645 h 1875"/>
                <a:gd name="T14" fmla="*/ 7 w 426"/>
                <a:gd name="T15" fmla="*/ 1381 h 1875"/>
                <a:gd name="T16" fmla="*/ 0 w 426"/>
                <a:gd name="T17" fmla="*/ 1179 h 1875"/>
                <a:gd name="T18" fmla="*/ 21 w 426"/>
                <a:gd name="T19" fmla="*/ 884 h 1875"/>
                <a:gd name="T20" fmla="*/ 38 w 426"/>
                <a:gd name="T21" fmla="*/ 763 h 1875"/>
                <a:gd name="T22" fmla="*/ 87 w 426"/>
                <a:gd name="T23" fmla="*/ 618 h 1875"/>
                <a:gd name="T24" fmla="*/ 129 w 426"/>
                <a:gd name="T25" fmla="*/ 517 h 1875"/>
                <a:gd name="T26" fmla="*/ 197 w 426"/>
                <a:gd name="T27" fmla="*/ 375 h 1875"/>
                <a:gd name="T28" fmla="*/ 245 w 426"/>
                <a:gd name="T29" fmla="*/ 280 h 1875"/>
                <a:gd name="T30" fmla="*/ 313 w 426"/>
                <a:gd name="T31" fmla="*/ 141 h 1875"/>
                <a:gd name="T32" fmla="*/ 365 w 426"/>
                <a:gd name="T33" fmla="*/ 71 h 1875"/>
                <a:gd name="T34" fmla="*/ 399 w 426"/>
                <a:gd name="T35" fmla="*/ 12 h 1875"/>
                <a:gd name="T36" fmla="*/ 426 w 426"/>
                <a:gd name="T37" fmla="*/ 8 h 1875"/>
                <a:gd name="T38" fmla="*/ 407 w 426"/>
                <a:gd name="T39" fmla="*/ 42 h 1875"/>
                <a:gd name="T40" fmla="*/ 378 w 426"/>
                <a:gd name="T41" fmla="*/ 84 h 1875"/>
                <a:gd name="T42" fmla="*/ 350 w 426"/>
                <a:gd name="T43" fmla="*/ 118 h 1875"/>
                <a:gd name="T44" fmla="*/ 306 w 426"/>
                <a:gd name="T45" fmla="*/ 196 h 1875"/>
                <a:gd name="T46" fmla="*/ 236 w 426"/>
                <a:gd name="T47" fmla="*/ 333 h 1875"/>
                <a:gd name="T48" fmla="*/ 188 w 426"/>
                <a:gd name="T49" fmla="*/ 424 h 1875"/>
                <a:gd name="T50" fmla="*/ 118 w 426"/>
                <a:gd name="T51" fmla="*/ 599 h 1875"/>
                <a:gd name="T52" fmla="*/ 49 w 426"/>
                <a:gd name="T53" fmla="*/ 823 h 1875"/>
                <a:gd name="T54" fmla="*/ 24 w 426"/>
                <a:gd name="T55" fmla="*/ 1065 h 1875"/>
                <a:gd name="T56" fmla="*/ 19 w 426"/>
                <a:gd name="T57" fmla="*/ 1337 h 1875"/>
                <a:gd name="T58" fmla="*/ 32 w 426"/>
                <a:gd name="T59" fmla="*/ 1620 h 1875"/>
                <a:gd name="T60" fmla="*/ 38 w 426"/>
                <a:gd name="T61" fmla="*/ 1826 h 1875"/>
                <a:gd name="T62" fmla="*/ 55 w 426"/>
                <a:gd name="T63" fmla="*/ 1852 h 1875"/>
                <a:gd name="T64" fmla="*/ 89 w 426"/>
                <a:gd name="T65" fmla="*/ 1856 h 1875"/>
                <a:gd name="T66" fmla="*/ 131 w 426"/>
                <a:gd name="T67" fmla="*/ 1856 h 1875"/>
                <a:gd name="T68" fmla="*/ 178 w 426"/>
                <a:gd name="T69" fmla="*/ 1843 h 1875"/>
                <a:gd name="T70" fmla="*/ 215 w 426"/>
                <a:gd name="T71" fmla="*/ 1824 h 1875"/>
                <a:gd name="T72" fmla="*/ 237 w 426"/>
                <a:gd name="T73" fmla="*/ 1822 h 1875"/>
                <a:gd name="T74" fmla="*/ 236 w 426"/>
                <a:gd name="T75" fmla="*/ 1839 h 18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26" h="1875">
                  <a:moveTo>
                    <a:pt x="236" y="1839"/>
                  </a:moveTo>
                  <a:lnTo>
                    <a:pt x="213" y="1846"/>
                  </a:lnTo>
                  <a:lnTo>
                    <a:pt x="192" y="1852"/>
                  </a:lnTo>
                  <a:lnTo>
                    <a:pt x="173" y="1858"/>
                  </a:lnTo>
                  <a:lnTo>
                    <a:pt x="158" y="1865"/>
                  </a:lnTo>
                  <a:lnTo>
                    <a:pt x="131" y="1873"/>
                  </a:lnTo>
                  <a:lnTo>
                    <a:pt x="91" y="1875"/>
                  </a:lnTo>
                  <a:lnTo>
                    <a:pt x="51" y="1875"/>
                  </a:lnTo>
                  <a:lnTo>
                    <a:pt x="24" y="1869"/>
                  </a:lnTo>
                  <a:lnTo>
                    <a:pt x="13" y="1848"/>
                  </a:lnTo>
                  <a:lnTo>
                    <a:pt x="11" y="1810"/>
                  </a:lnTo>
                  <a:lnTo>
                    <a:pt x="13" y="1767"/>
                  </a:lnTo>
                  <a:lnTo>
                    <a:pt x="15" y="1725"/>
                  </a:lnTo>
                  <a:lnTo>
                    <a:pt x="13" y="1645"/>
                  </a:lnTo>
                  <a:lnTo>
                    <a:pt x="13" y="1517"/>
                  </a:lnTo>
                  <a:lnTo>
                    <a:pt x="7" y="1381"/>
                  </a:lnTo>
                  <a:lnTo>
                    <a:pt x="0" y="1286"/>
                  </a:lnTo>
                  <a:lnTo>
                    <a:pt x="0" y="1179"/>
                  </a:lnTo>
                  <a:lnTo>
                    <a:pt x="9" y="1025"/>
                  </a:lnTo>
                  <a:lnTo>
                    <a:pt x="21" y="884"/>
                  </a:lnTo>
                  <a:lnTo>
                    <a:pt x="28" y="808"/>
                  </a:lnTo>
                  <a:lnTo>
                    <a:pt x="38" y="763"/>
                  </a:lnTo>
                  <a:lnTo>
                    <a:pt x="61" y="692"/>
                  </a:lnTo>
                  <a:lnTo>
                    <a:pt x="87" y="618"/>
                  </a:lnTo>
                  <a:lnTo>
                    <a:pt x="108" y="567"/>
                  </a:lnTo>
                  <a:lnTo>
                    <a:pt x="129" y="517"/>
                  </a:lnTo>
                  <a:lnTo>
                    <a:pt x="163" y="445"/>
                  </a:lnTo>
                  <a:lnTo>
                    <a:pt x="197" y="375"/>
                  </a:lnTo>
                  <a:lnTo>
                    <a:pt x="220" y="327"/>
                  </a:lnTo>
                  <a:lnTo>
                    <a:pt x="245" y="280"/>
                  </a:lnTo>
                  <a:lnTo>
                    <a:pt x="277" y="209"/>
                  </a:lnTo>
                  <a:lnTo>
                    <a:pt x="313" y="141"/>
                  </a:lnTo>
                  <a:lnTo>
                    <a:pt x="342" y="99"/>
                  </a:lnTo>
                  <a:lnTo>
                    <a:pt x="365" y="71"/>
                  </a:lnTo>
                  <a:lnTo>
                    <a:pt x="386" y="38"/>
                  </a:lnTo>
                  <a:lnTo>
                    <a:pt x="399" y="12"/>
                  </a:lnTo>
                  <a:lnTo>
                    <a:pt x="405" y="0"/>
                  </a:lnTo>
                  <a:lnTo>
                    <a:pt x="426" y="8"/>
                  </a:lnTo>
                  <a:lnTo>
                    <a:pt x="420" y="17"/>
                  </a:lnTo>
                  <a:lnTo>
                    <a:pt x="407" y="42"/>
                  </a:lnTo>
                  <a:lnTo>
                    <a:pt x="390" y="67"/>
                  </a:lnTo>
                  <a:lnTo>
                    <a:pt x="378" y="84"/>
                  </a:lnTo>
                  <a:lnTo>
                    <a:pt x="367" y="93"/>
                  </a:lnTo>
                  <a:lnTo>
                    <a:pt x="350" y="118"/>
                  </a:lnTo>
                  <a:lnTo>
                    <a:pt x="327" y="154"/>
                  </a:lnTo>
                  <a:lnTo>
                    <a:pt x="306" y="196"/>
                  </a:lnTo>
                  <a:lnTo>
                    <a:pt x="272" y="263"/>
                  </a:lnTo>
                  <a:lnTo>
                    <a:pt x="236" y="333"/>
                  </a:lnTo>
                  <a:lnTo>
                    <a:pt x="205" y="390"/>
                  </a:lnTo>
                  <a:lnTo>
                    <a:pt x="188" y="424"/>
                  </a:lnTo>
                  <a:lnTo>
                    <a:pt x="161" y="485"/>
                  </a:lnTo>
                  <a:lnTo>
                    <a:pt x="118" y="599"/>
                  </a:lnTo>
                  <a:lnTo>
                    <a:pt x="74" y="725"/>
                  </a:lnTo>
                  <a:lnTo>
                    <a:pt x="49" y="823"/>
                  </a:lnTo>
                  <a:lnTo>
                    <a:pt x="36" y="924"/>
                  </a:lnTo>
                  <a:lnTo>
                    <a:pt x="24" y="1065"/>
                  </a:lnTo>
                  <a:lnTo>
                    <a:pt x="17" y="1213"/>
                  </a:lnTo>
                  <a:lnTo>
                    <a:pt x="19" y="1337"/>
                  </a:lnTo>
                  <a:lnTo>
                    <a:pt x="24" y="1464"/>
                  </a:lnTo>
                  <a:lnTo>
                    <a:pt x="32" y="1620"/>
                  </a:lnTo>
                  <a:lnTo>
                    <a:pt x="36" y="1753"/>
                  </a:lnTo>
                  <a:lnTo>
                    <a:pt x="38" y="1826"/>
                  </a:lnTo>
                  <a:lnTo>
                    <a:pt x="42" y="1843"/>
                  </a:lnTo>
                  <a:lnTo>
                    <a:pt x="55" y="1852"/>
                  </a:lnTo>
                  <a:lnTo>
                    <a:pt x="72" y="1856"/>
                  </a:lnTo>
                  <a:lnTo>
                    <a:pt x="89" y="1856"/>
                  </a:lnTo>
                  <a:lnTo>
                    <a:pt x="106" y="1856"/>
                  </a:lnTo>
                  <a:lnTo>
                    <a:pt x="131" y="1856"/>
                  </a:lnTo>
                  <a:lnTo>
                    <a:pt x="158" y="1850"/>
                  </a:lnTo>
                  <a:lnTo>
                    <a:pt x="178" y="1843"/>
                  </a:lnTo>
                  <a:lnTo>
                    <a:pt x="196" y="1829"/>
                  </a:lnTo>
                  <a:lnTo>
                    <a:pt x="215" y="1824"/>
                  </a:lnTo>
                  <a:lnTo>
                    <a:pt x="230" y="1822"/>
                  </a:lnTo>
                  <a:lnTo>
                    <a:pt x="237" y="1822"/>
                  </a:lnTo>
                  <a:lnTo>
                    <a:pt x="236" y="1839"/>
                  </a:lnTo>
                  <a:lnTo>
                    <a:pt x="236" y="18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6" name="Freeform 199"/>
            <p:cNvSpPr>
              <a:spLocks/>
            </p:cNvSpPr>
            <p:nvPr/>
          </p:nvSpPr>
          <p:spPr bwMode="auto">
            <a:xfrm>
              <a:off x="4283" y="2751"/>
              <a:ext cx="535" cy="915"/>
            </a:xfrm>
            <a:custGeom>
              <a:avLst/>
              <a:gdLst>
                <a:gd name="T0" fmla="*/ 363 w 1070"/>
                <a:gd name="T1" fmla="*/ 26 h 1829"/>
                <a:gd name="T2" fmla="*/ 378 w 1070"/>
                <a:gd name="T3" fmla="*/ 47 h 1829"/>
                <a:gd name="T4" fmla="*/ 443 w 1070"/>
                <a:gd name="T5" fmla="*/ 36 h 1829"/>
                <a:gd name="T6" fmla="*/ 513 w 1070"/>
                <a:gd name="T7" fmla="*/ 49 h 1829"/>
                <a:gd name="T8" fmla="*/ 624 w 1070"/>
                <a:gd name="T9" fmla="*/ 60 h 1829"/>
                <a:gd name="T10" fmla="*/ 711 w 1070"/>
                <a:gd name="T11" fmla="*/ 51 h 1829"/>
                <a:gd name="T12" fmla="*/ 785 w 1070"/>
                <a:gd name="T13" fmla="*/ 43 h 1829"/>
                <a:gd name="T14" fmla="*/ 833 w 1070"/>
                <a:gd name="T15" fmla="*/ 59 h 1829"/>
                <a:gd name="T16" fmla="*/ 958 w 1070"/>
                <a:gd name="T17" fmla="*/ 45 h 1829"/>
                <a:gd name="T18" fmla="*/ 1053 w 1070"/>
                <a:gd name="T19" fmla="*/ 26 h 1829"/>
                <a:gd name="T20" fmla="*/ 1070 w 1070"/>
                <a:gd name="T21" fmla="*/ 53 h 1829"/>
                <a:gd name="T22" fmla="*/ 930 w 1070"/>
                <a:gd name="T23" fmla="*/ 81 h 1829"/>
                <a:gd name="T24" fmla="*/ 846 w 1070"/>
                <a:gd name="T25" fmla="*/ 114 h 1829"/>
                <a:gd name="T26" fmla="*/ 804 w 1070"/>
                <a:gd name="T27" fmla="*/ 110 h 1829"/>
                <a:gd name="T28" fmla="*/ 740 w 1070"/>
                <a:gd name="T29" fmla="*/ 81 h 1829"/>
                <a:gd name="T30" fmla="*/ 660 w 1070"/>
                <a:gd name="T31" fmla="*/ 104 h 1829"/>
                <a:gd name="T32" fmla="*/ 550 w 1070"/>
                <a:gd name="T33" fmla="*/ 95 h 1829"/>
                <a:gd name="T34" fmla="*/ 422 w 1070"/>
                <a:gd name="T35" fmla="*/ 81 h 1829"/>
                <a:gd name="T36" fmla="*/ 331 w 1070"/>
                <a:gd name="T37" fmla="*/ 121 h 1829"/>
                <a:gd name="T38" fmla="*/ 228 w 1070"/>
                <a:gd name="T39" fmla="*/ 298 h 1829"/>
                <a:gd name="T40" fmla="*/ 116 w 1070"/>
                <a:gd name="T41" fmla="*/ 515 h 1829"/>
                <a:gd name="T42" fmla="*/ 36 w 1070"/>
                <a:gd name="T43" fmla="*/ 735 h 1829"/>
                <a:gd name="T44" fmla="*/ 19 w 1070"/>
                <a:gd name="T45" fmla="*/ 914 h 1829"/>
                <a:gd name="T46" fmla="*/ 27 w 1070"/>
                <a:gd name="T47" fmla="*/ 1270 h 1829"/>
                <a:gd name="T48" fmla="*/ 101 w 1070"/>
                <a:gd name="T49" fmla="*/ 1616 h 1829"/>
                <a:gd name="T50" fmla="*/ 122 w 1070"/>
                <a:gd name="T51" fmla="*/ 1829 h 1829"/>
                <a:gd name="T52" fmla="*/ 61 w 1070"/>
                <a:gd name="T53" fmla="*/ 1582 h 1829"/>
                <a:gd name="T54" fmla="*/ 25 w 1070"/>
                <a:gd name="T55" fmla="*/ 1412 h 1829"/>
                <a:gd name="T56" fmla="*/ 6 w 1070"/>
                <a:gd name="T57" fmla="*/ 1213 h 1829"/>
                <a:gd name="T58" fmla="*/ 8 w 1070"/>
                <a:gd name="T59" fmla="*/ 869 h 1829"/>
                <a:gd name="T60" fmla="*/ 31 w 1070"/>
                <a:gd name="T61" fmla="*/ 694 h 1829"/>
                <a:gd name="T62" fmla="*/ 133 w 1070"/>
                <a:gd name="T63" fmla="*/ 450 h 1829"/>
                <a:gd name="T64" fmla="*/ 255 w 1070"/>
                <a:gd name="T65" fmla="*/ 218 h 1829"/>
                <a:gd name="T66" fmla="*/ 329 w 1070"/>
                <a:gd name="T67" fmla="*/ 106 h 1829"/>
                <a:gd name="T68" fmla="*/ 416 w 1070"/>
                <a:gd name="T69" fmla="*/ 70 h 1829"/>
                <a:gd name="T70" fmla="*/ 546 w 1070"/>
                <a:gd name="T71" fmla="*/ 83 h 1829"/>
                <a:gd name="T72" fmla="*/ 624 w 1070"/>
                <a:gd name="T73" fmla="*/ 95 h 1829"/>
                <a:gd name="T74" fmla="*/ 679 w 1070"/>
                <a:gd name="T75" fmla="*/ 85 h 1829"/>
                <a:gd name="T76" fmla="*/ 736 w 1070"/>
                <a:gd name="T77" fmla="*/ 74 h 1829"/>
                <a:gd name="T78" fmla="*/ 789 w 1070"/>
                <a:gd name="T79" fmla="*/ 91 h 1829"/>
                <a:gd name="T80" fmla="*/ 858 w 1070"/>
                <a:gd name="T81" fmla="*/ 97 h 1829"/>
                <a:gd name="T82" fmla="*/ 956 w 1070"/>
                <a:gd name="T83" fmla="*/ 64 h 1829"/>
                <a:gd name="T84" fmla="*/ 1027 w 1070"/>
                <a:gd name="T85" fmla="*/ 51 h 1829"/>
                <a:gd name="T86" fmla="*/ 1042 w 1070"/>
                <a:gd name="T87" fmla="*/ 38 h 1829"/>
                <a:gd name="T88" fmla="*/ 1013 w 1070"/>
                <a:gd name="T89" fmla="*/ 40 h 1829"/>
                <a:gd name="T90" fmla="*/ 875 w 1070"/>
                <a:gd name="T91" fmla="*/ 74 h 1829"/>
                <a:gd name="T92" fmla="*/ 816 w 1070"/>
                <a:gd name="T93" fmla="*/ 64 h 1829"/>
                <a:gd name="T94" fmla="*/ 764 w 1070"/>
                <a:gd name="T95" fmla="*/ 53 h 1829"/>
                <a:gd name="T96" fmla="*/ 705 w 1070"/>
                <a:gd name="T97" fmla="*/ 64 h 1829"/>
                <a:gd name="T98" fmla="*/ 618 w 1070"/>
                <a:gd name="T99" fmla="*/ 72 h 1829"/>
                <a:gd name="T100" fmla="*/ 521 w 1070"/>
                <a:gd name="T101" fmla="*/ 57 h 1829"/>
                <a:gd name="T102" fmla="*/ 449 w 1070"/>
                <a:gd name="T103" fmla="*/ 49 h 1829"/>
                <a:gd name="T104" fmla="*/ 405 w 1070"/>
                <a:gd name="T105" fmla="*/ 55 h 1829"/>
                <a:gd name="T106" fmla="*/ 339 w 1070"/>
                <a:gd name="T107" fmla="*/ 51 h 1829"/>
                <a:gd name="T108" fmla="*/ 359 w 1070"/>
                <a:gd name="T109" fmla="*/ 7 h 1829"/>
                <a:gd name="T110" fmla="*/ 384 w 1070"/>
                <a:gd name="T111" fmla="*/ 0 h 18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70" h="1829">
                  <a:moveTo>
                    <a:pt x="384" y="0"/>
                  </a:moveTo>
                  <a:lnTo>
                    <a:pt x="373" y="13"/>
                  </a:lnTo>
                  <a:lnTo>
                    <a:pt x="363" y="26"/>
                  </a:lnTo>
                  <a:lnTo>
                    <a:pt x="356" y="40"/>
                  </a:lnTo>
                  <a:lnTo>
                    <a:pt x="361" y="47"/>
                  </a:lnTo>
                  <a:lnTo>
                    <a:pt x="378" y="47"/>
                  </a:lnTo>
                  <a:lnTo>
                    <a:pt x="403" y="45"/>
                  </a:lnTo>
                  <a:lnTo>
                    <a:pt x="428" y="40"/>
                  </a:lnTo>
                  <a:lnTo>
                    <a:pt x="443" y="36"/>
                  </a:lnTo>
                  <a:lnTo>
                    <a:pt x="456" y="38"/>
                  </a:lnTo>
                  <a:lnTo>
                    <a:pt x="483" y="43"/>
                  </a:lnTo>
                  <a:lnTo>
                    <a:pt x="513" y="49"/>
                  </a:lnTo>
                  <a:lnTo>
                    <a:pt x="548" y="55"/>
                  </a:lnTo>
                  <a:lnTo>
                    <a:pt x="586" y="59"/>
                  </a:lnTo>
                  <a:lnTo>
                    <a:pt x="624" y="60"/>
                  </a:lnTo>
                  <a:lnTo>
                    <a:pt x="660" y="59"/>
                  </a:lnTo>
                  <a:lnTo>
                    <a:pt x="686" y="57"/>
                  </a:lnTo>
                  <a:lnTo>
                    <a:pt x="711" y="51"/>
                  </a:lnTo>
                  <a:lnTo>
                    <a:pt x="742" y="47"/>
                  </a:lnTo>
                  <a:lnTo>
                    <a:pt x="770" y="43"/>
                  </a:lnTo>
                  <a:lnTo>
                    <a:pt x="785" y="43"/>
                  </a:lnTo>
                  <a:lnTo>
                    <a:pt x="795" y="47"/>
                  </a:lnTo>
                  <a:lnTo>
                    <a:pt x="812" y="55"/>
                  </a:lnTo>
                  <a:lnTo>
                    <a:pt x="833" y="59"/>
                  </a:lnTo>
                  <a:lnTo>
                    <a:pt x="858" y="62"/>
                  </a:lnTo>
                  <a:lnTo>
                    <a:pt x="899" y="57"/>
                  </a:lnTo>
                  <a:lnTo>
                    <a:pt x="958" y="45"/>
                  </a:lnTo>
                  <a:lnTo>
                    <a:pt x="1012" y="32"/>
                  </a:lnTo>
                  <a:lnTo>
                    <a:pt x="1044" y="24"/>
                  </a:lnTo>
                  <a:lnTo>
                    <a:pt x="1053" y="26"/>
                  </a:lnTo>
                  <a:lnTo>
                    <a:pt x="1063" y="36"/>
                  </a:lnTo>
                  <a:lnTo>
                    <a:pt x="1070" y="47"/>
                  </a:lnTo>
                  <a:lnTo>
                    <a:pt x="1070" y="53"/>
                  </a:lnTo>
                  <a:lnTo>
                    <a:pt x="1044" y="57"/>
                  </a:lnTo>
                  <a:lnTo>
                    <a:pt x="989" y="68"/>
                  </a:lnTo>
                  <a:lnTo>
                    <a:pt x="930" y="81"/>
                  </a:lnTo>
                  <a:lnTo>
                    <a:pt x="896" y="95"/>
                  </a:lnTo>
                  <a:lnTo>
                    <a:pt x="873" y="104"/>
                  </a:lnTo>
                  <a:lnTo>
                    <a:pt x="846" y="114"/>
                  </a:lnTo>
                  <a:lnTo>
                    <a:pt x="823" y="117"/>
                  </a:lnTo>
                  <a:lnTo>
                    <a:pt x="814" y="117"/>
                  </a:lnTo>
                  <a:lnTo>
                    <a:pt x="804" y="110"/>
                  </a:lnTo>
                  <a:lnTo>
                    <a:pt x="783" y="98"/>
                  </a:lnTo>
                  <a:lnTo>
                    <a:pt x="759" y="85"/>
                  </a:lnTo>
                  <a:lnTo>
                    <a:pt x="740" y="81"/>
                  </a:lnTo>
                  <a:lnTo>
                    <a:pt x="717" y="85"/>
                  </a:lnTo>
                  <a:lnTo>
                    <a:pt x="688" y="95"/>
                  </a:lnTo>
                  <a:lnTo>
                    <a:pt x="660" y="104"/>
                  </a:lnTo>
                  <a:lnTo>
                    <a:pt x="641" y="108"/>
                  </a:lnTo>
                  <a:lnTo>
                    <a:pt x="608" y="104"/>
                  </a:lnTo>
                  <a:lnTo>
                    <a:pt x="550" y="95"/>
                  </a:lnTo>
                  <a:lnTo>
                    <a:pt x="489" y="85"/>
                  </a:lnTo>
                  <a:lnTo>
                    <a:pt x="449" y="79"/>
                  </a:lnTo>
                  <a:lnTo>
                    <a:pt x="422" y="81"/>
                  </a:lnTo>
                  <a:lnTo>
                    <a:pt x="386" y="91"/>
                  </a:lnTo>
                  <a:lnTo>
                    <a:pt x="354" y="106"/>
                  </a:lnTo>
                  <a:lnTo>
                    <a:pt x="331" y="121"/>
                  </a:lnTo>
                  <a:lnTo>
                    <a:pt x="306" y="157"/>
                  </a:lnTo>
                  <a:lnTo>
                    <a:pt x="268" y="226"/>
                  </a:lnTo>
                  <a:lnTo>
                    <a:pt x="228" y="298"/>
                  </a:lnTo>
                  <a:lnTo>
                    <a:pt x="198" y="349"/>
                  </a:lnTo>
                  <a:lnTo>
                    <a:pt x="164" y="410"/>
                  </a:lnTo>
                  <a:lnTo>
                    <a:pt x="116" y="515"/>
                  </a:lnTo>
                  <a:lnTo>
                    <a:pt x="69" y="619"/>
                  </a:lnTo>
                  <a:lnTo>
                    <a:pt x="44" y="684"/>
                  </a:lnTo>
                  <a:lnTo>
                    <a:pt x="36" y="735"/>
                  </a:lnTo>
                  <a:lnTo>
                    <a:pt x="29" y="808"/>
                  </a:lnTo>
                  <a:lnTo>
                    <a:pt x="23" y="876"/>
                  </a:lnTo>
                  <a:lnTo>
                    <a:pt x="19" y="914"/>
                  </a:lnTo>
                  <a:lnTo>
                    <a:pt x="17" y="983"/>
                  </a:lnTo>
                  <a:lnTo>
                    <a:pt x="21" y="1121"/>
                  </a:lnTo>
                  <a:lnTo>
                    <a:pt x="27" y="1270"/>
                  </a:lnTo>
                  <a:lnTo>
                    <a:pt x="34" y="1367"/>
                  </a:lnTo>
                  <a:lnTo>
                    <a:pt x="57" y="1464"/>
                  </a:lnTo>
                  <a:lnTo>
                    <a:pt x="101" y="1616"/>
                  </a:lnTo>
                  <a:lnTo>
                    <a:pt x="143" y="1755"/>
                  </a:lnTo>
                  <a:lnTo>
                    <a:pt x="162" y="1817"/>
                  </a:lnTo>
                  <a:lnTo>
                    <a:pt x="122" y="1829"/>
                  </a:lnTo>
                  <a:lnTo>
                    <a:pt x="110" y="1783"/>
                  </a:lnTo>
                  <a:lnTo>
                    <a:pt x="88" y="1684"/>
                  </a:lnTo>
                  <a:lnTo>
                    <a:pt x="61" y="1582"/>
                  </a:lnTo>
                  <a:lnTo>
                    <a:pt x="44" y="1524"/>
                  </a:lnTo>
                  <a:lnTo>
                    <a:pt x="34" y="1483"/>
                  </a:lnTo>
                  <a:lnTo>
                    <a:pt x="25" y="1412"/>
                  </a:lnTo>
                  <a:lnTo>
                    <a:pt x="17" y="1338"/>
                  </a:lnTo>
                  <a:lnTo>
                    <a:pt x="10" y="1287"/>
                  </a:lnTo>
                  <a:lnTo>
                    <a:pt x="6" y="1213"/>
                  </a:lnTo>
                  <a:lnTo>
                    <a:pt x="2" y="1085"/>
                  </a:lnTo>
                  <a:lnTo>
                    <a:pt x="0" y="954"/>
                  </a:lnTo>
                  <a:lnTo>
                    <a:pt x="8" y="869"/>
                  </a:lnTo>
                  <a:lnTo>
                    <a:pt x="12" y="817"/>
                  </a:lnTo>
                  <a:lnTo>
                    <a:pt x="19" y="760"/>
                  </a:lnTo>
                  <a:lnTo>
                    <a:pt x="31" y="694"/>
                  </a:lnTo>
                  <a:lnTo>
                    <a:pt x="55" y="625"/>
                  </a:lnTo>
                  <a:lnTo>
                    <a:pt x="91" y="541"/>
                  </a:lnTo>
                  <a:lnTo>
                    <a:pt x="133" y="450"/>
                  </a:lnTo>
                  <a:lnTo>
                    <a:pt x="177" y="359"/>
                  </a:lnTo>
                  <a:lnTo>
                    <a:pt x="219" y="281"/>
                  </a:lnTo>
                  <a:lnTo>
                    <a:pt x="255" y="218"/>
                  </a:lnTo>
                  <a:lnTo>
                    <a:pt x="283" y="167"/>
                  </a:lnTo>
                  <a:lnTo>
                    <a:pt x="308" y="127"/>
                  </a:lnTo>
                  <a:lnTo>
                    <a:pt x="329" y="106"/>
                  </a:lnTo>
                  <a:lnTo>
                    <a:pt x="350" y="91"/>
                  </a:lnTo>
                  <a:lnTo>
                    <a:pt x="380" y="78"/>
                  </a:lnTo>
                  <a:lnTo>
                    <a:pt x="416" y="70"/>
                  </a:lnTo>
                  <a:lnTo>
                    <a:pt x="460" y="72"/>
                  </a:lnTo>
                  <a:lnTo>
                    <a:pt x="502" y="76"/>
                  </a:lnTo>
                  <a:lnTo>
                    <a:pt x="546" y="83"/>
                  </a:lnTo>
                  <a:lnTo>
                    <a:pt x="580" y="89"/>
                  </a:lnTo>
                  <a:lnTo>
                    <a:pt x="607" y="93"/>
                  </a:lnTo>
                  <a:lnTo>
                    <a:pt x="624" y="95"/>
                  </a:lnTo>
                  <a:lnTo>
                    <a:pt x="643" y="93"/>
                  </a:lnTo>
                  <a:lnTo>
                    <a:pt x="662" y="89"/>
                  </a:lnTo>
                  <a:lnTo>
                    <a:pt x="679" y="85"/>
                  </a:lnTo>
                  <a:lnTo>
                    <a:pt x="698" y="79"/>
                  </a:lnTo>
                  <a:lnTo>
                    <a:pt x="719" y="76"/>
                  </a:lnTo>
                  <a:lnTo>
                    <a:pt x="736" y="74"/>
                  </a:lnTo>
                  <a:lnTo>
                    <a:pt x="747" y="74"/>
                  </a:lnTo>
                  <a:lnTo>
                    <a:pt x="762" y="79"/>
                  </a:lnTo>
                  <a:lnTo>
                    <a:pt x="789" y="91"/>
                  </a:lnTo>
                  <a:lnTo>
                    <a:pt x="816" y="100"/>
                  </a:lnTo>
                  <a:lnTo>
                    <a:pt x="835" y="106"/>
                  </a:lnTo>
                  <a:lnTo>
                    <a:pt x="858" y="97"/>
                  </a:lnTo>
                  <a:lnTo>
                    <a:pt x="897" y="83"/>
                  </a:lnTo>
                  <a:lnTo>
                    <a:pt x="935" y="70"/>
                  </a:lnTo>
                  <a:lnTo>
                    <a:pt x="956" y="64"/>
                  </a:lnTo>
                  <a:lnTo>
                    <a:pt x="972" y="60"/>
                  </a:lnTo>
                  <a:lnTo>
                    <a:pt x="1000" y="57"/>
                  </a:lnTo>
                  <a:lnTo>
                    <a:pt x="1027" y="51"/>
                  </a:lnTo>
                  <a:lnTo>
                    <a:pt x="1042" y="47"/>
                  </a:lnTo>
                  <a:lnTo>
                    <a:pt x="1042" y="41"/>
                  </a:lnTo>
                  <a:lnTo>
                    <a:pt x="1042" y="38"/>
                  </a:lnTo>
                  <a:lnTo>
                    <a:pt x="1040" y="34"/>
                  </a:lnTo>
                  <a:lnTo>
                    <a:pt x="1038" y="36"/>
                  </a:lnTo>
                  <a:lnTo>
                    <a:pt x="1013" y="40"/>
                  </a:lnTo>
                  <a:lnTo>
                    <a:pt x="962" y="53"/>
                  </a:lnTo>
                  <a:lnTo>
                    <a:pt x="907" y="66"/>
                  </a:lnTo>
                  <a:lnTo>
                    <a:pt x="875" y="74"/>
                  </a:lnTo>
                  <a:lnTo>
                    <a:pt x="858" y="74"/>
                  </a:lnTo>
                  <a:lnTo>
                    <a:pt x="839" y="70"/>
                  </a:lnTo>
                  <a:lnTo>
                    <a:pt x="816" y="64"/>
                  </a:lnTo>
                  <a:lnTo>
                    <a:pt x="799" y="57"/>
                  </a:lnTo>
                  <a:lnTo>
                    <a:pt x="782" y="53"/>
                  </a:lnTo>
                  <a:lnTo>
                    <a:pt x="764" y="53"/>
                  </a:lnTo>
                  <a:lnTo>
                    <a:pt x="743" y="57"/>
                  </a:lnTo>
                  <a:lnTo>
                    <a:pt x="728" y="60"/>
                  </a:lnTo>
                  <a:lnTo>
                    <a:pt x="705" y="64"/>
                  </a:lnTo>
                  <a:lnTo>
                    <a:pt x="675" y="70"/>
                  </a:lnTo>
                  <a:lnTo>
                    <a:pt x="643" y="72"/>
                  </a:lnTo>
                  <a:lnTo>
                    <a:pt x="618" y="72"/>
                  </a:lnTo>
                  <a:lnTo>
                    <a:pt x="589" y="68"/>
                  </a:lnTo>
                  <a:lnTo>
                    <a:pt x="555" y="62"/>
                  </a:lnTo>
                  <a:lnTo>
                    <a:pt x="521" y="57"/>
                  </a:lnTo>
                  <a:lnTo>
                    <a:pt x="491" y="53"/>
                  </a:lnTo>
                  <a:lnTo>
                    <a:pt x="468" y="51"/>
                  </a:lnTo>
                  <a:lnTo>
                    <a:pt x="449" y="49"/>
                  </a:lnTo>
                  <a:lnTo>
                    <a:pt x="432" y="47"/>
                  </a:lnTo>
                  <a:lnTo>
                    <a:pt x="422" y="51"/>
                  </a:lnTo>
                  <a:lnTo>
                    <a:pt x="405" y="55"/>
                  </a:lnTo>
                  <a:lnTo>
                    <a:pt x="378" y="57"/>
                  </a:lnTo>
                  <a:lnTo>
                    <a:pt x="352" y="57"/>
                  </a:lnTo>
                  <a:lnTo>
                    <a:pt x="339" y="51"/>
                  </a:lnTo>
                  <a:lnTo>
                    <a:pt x="340" y="38"/>
                  </a:lnTo>
                  <a:lnTo>
                    <a:pt x="348" y="22"/>
                  </a:lnTo>
                  <a:lnTo>
                    <a:pt x="359" y="7"/>
                  </a:lnTo>
                  <a:lnTo>
                    <a:pt x="365" y="1"/>
                  </a:lnTo>
                  <a:lnTo>
                    <a:pt x="384" y="0"/>
                  </a:lnTo>
                  <a:lnTo>
                    <a:pt x="38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7" name="Freeform 200"/>
            <p:cNvSpPr>
              <a:spLocks/>
            </p:cNvSpPr>
            <p:nvPr/>
          </p:nvSpPr>
          <p:spPr bwMode="auto">
            <a:xfrm>
              <a:off x="4488" y="2439"/>
              <a:ext cx="264" cy="265"/>
            </a:xfrm>
            <a:custGeom>
              <a:avLst/>
              <a:gdLst>
                <a:gd name="T0" fmla="*/ 15 w 528"/>
                <a:gd name="T1" fmla="*/ 479 h 529"/>
                <a:gd name="T2" fmla="*/ 85 w 528"/>
                <a:gd name="T3" fmla="*/ 395 h 529"/>
                <a:gd name="T4" fmla="*/ 137 w 528"/>
                <a:gd name="T5" fmla="*/ 354 h 529"/>
                <a:gd name="T6" fmla="*/ 184 w 528"/>
                <a:gd name="T7" fmla="*/ 331 h 529"/>
                <a:gd name="T8" fmla="*/ 228 w 528"/>
                <a:gd name="T9" fmla="*/ 298 h 529"/>
                <a:gd name="T10" fmla="*/ 304 w 528"/>
                <a:gd name="T11" fmla="*/ 222 h 529"/>
                <a:gd name="T12" fmla="*/ 382 w 528"/>
                <a:gd name="T13" fmla="*/ 114 h 529"/>
                <a:gd name="T14" fmla="*/ 467 w 528"/>
                <a:gd name="T15" fmla="*/ 17 h 529"/>
                <a:gd name="T16" fmla="*/ 490 w 528"/>
                <a:gd name="T17" fmla="*/ 0 h 529"/>
                <a:gd name="T18" fmla="*/ 524 w 528"/>
                <a:gd name="T19" fmla="*/ 6 h 529"/>
                <a:gd name="T20" fmla="*/ 513 w 528"/>
                <a:gd name="T21" fmla="*/ 32 h 529"/>
                <a:gd name="T22" fmla="*/ 460 w 528"/>
                <a:gd name="T23" fmla="*/ 104 h 529"/>
                <a:gd name="T24" fmla="*/ 395 w 528"/>
                <a:gd name="T25" fmla="*/ 179 h 529"/>
                <a:gd name="T26" fmla="*/ 298 w 528"/>
                <a:gd name="T27" fmla="*/ 291 h 529"/>
                <a:gd name="T28" fmla="*/ 226 w 528"/>
                <a:gd name="T29" fmla="*/ 361 h 529"/>
                <a:gd name="T30" fmla="*/ 144 w 528"/>
                <a:gd name="T31" fmla="*/ 426 h 529"/>
                <a:gd name="T32" fmla="*/ 93 w 528"/>
                <a:gd name="T33" fmla="*/ 473 h 529"/>
                <a:gd name="T34" fmla="*/ 66 w 528"/>
                <a:gd name="T35" fmla="*/ 519 h 529"/>
                <a:gd name="T36" fmla="*/ 57 w 528"/>
                <a:gd name="T37" fmla="*/ 529 h 529"/>
                <a:gd name="T38" fmla="*/ 49 w 528"/>
                <a:gd name="T39" fmla="*/ 523 h 529"/>
                <a:gd name="T40" fmla="*/ 51 w 528"/>
                <a:gd name="T41" fmla="*/ 513 h 529"/>
                <a:gd name="T42" fmla="*/ 89 w 528"/>
                <a:gd name="T43" fmla="*/ 456 h 529"/>
                <a:gd name="T44" fmla="*/ 178 w 528"/>
                <a:gd name="T45" fmla="*/ 378 h 529"/>
                <a:gd name="T46" fmla="*/ 245 w 528"/>
                <a:gd name="T47" fmla="*/ 321 h 529"/>
                <a:gd name="T48" fmla="*/ 293 w 528"/>
                <a:gd name="T49" fmla="*/ 272 h 529"/>
                <a:gd name="T50" fmla="*/ 371 w 528"/>
                <a:gd name="T51" fmla="*/ 188 h 529"/>
                <a:gd name="T52" fmla="*/ 412 w 528"/>
                <a:gd name="T53" fmla="*/ 143 h 529"/>
                <a:gd name="T54" fmla="*/ 492 w 528"/>
                <a:gd name="T55" fmla="*/ 47 h 529"/>
                <a:gd name="T56" fmla="*/ 502 w 528"/>
                <a:gd name="T57" fmla="*/ 17 h 529"/>
                <a:gd name="T58" fmla="*/ 486 w 528"/>
                <a:gd name="T59" fmla="*/ 15 h 529"/>
                <a:gd name="T60" fmla="*/ 464 w 528"/>
                <a:gd name="T61" fmla="*/ 42 h 529"/>
                <a:gd name="T62" fmla="*/ 365 w 528"/>
                <a:gd name="T63" fmla="*/ 162 h 529"/>
                <a:gd name="T64" fmla="*/ 313 w 528"/>
                <a:gd name="T65" fmla="*/ 220 h 529"/>
                <a:gd name="T66" fmla="*/ 256 w 528"/>
                <a:gd name="T67" fmla="*/ 283 h 529"/>
                <a:gd name="T68" fmla="*/ 180 w 528"/>
                <a:gd name="T69" fmla="*/ 344 h 529"/>
                <a:gd name="T70" fmla="*/ 118 w 528"/>
                <a:gd name="T71" fmla="*/ 378 h 529"/>
                <a:gd name="T72" fmla="*/ 85 w 528"/>
                <a:gd name="T73" fmla="*/ 416 h 529"/>
                <a:gd name="T74" fmla="*/ 32 w 528"/>
                <a:gd name="T75" fmla="*/ 494 h 529"/>
                <a:gd name="T76" fmla="*/ 0 w 528"/>
                <a:gd name="T77" fmla="*/ 502 h 5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528" h="529">
                  <a:moveTo>
                    <a:pt x="0" y="502"/>
                  </a:moveTo>
                  <a:lnTo>
                    <a:pt x="15" y="479"/>
                  </a:lnTo>
                  <a:lnTo>
                    <a:pt x="47" y="437"/>
                  </a:lnTo>
                  <a:lnTo>
                    <a:pt x="85" y="395"/>
                  </a:lnTo>
                  <a:lnTo>
                    <a:pt x="114" y="369"/>
                  </a:lnTo>
                  <a:lnTo>
                    <a:pt x="137" y="354"/>
                  </a:lnTo>
                  <a:lnTo>
                    <a:pt x="161" y="344"/>
                  </a:lnTo>
                  <a:lnTo>
                    <a:pt x="184" y="331"/>
                  </a:lnTo>
                  <a:lnTo>
                    <a:pt x="203" y="319"/>
                  </a:lnTo>
                  <a:lnTo>
                    <a:pt x="228" y="298"/>
                  </a:lnTo>
                  <a:lnTo>
                    <a:pt x="264" y="266"/>
                  </a:lnTo>
                  <a:lnTo>
                    <a:pt x="304" y="222"/>
                  </a:lnTo>
                  <a:lnTo>
                    <a:pt x="342" y="173"/>
                  </a:lnTo>
                  <a:lnTo>
                    <a:pt x="382" y="114"/>
                  </a:lnTo>
                  <a:lnTo>
                    <a:pt x="428" y="59"/>
                  </a:lnTo>
                  <a:lnTo>
                    <a:pt x="467" y="17"/>
                  </a:lnTo>
                  <a:lnTo>
                    <a:pt x="483" y="0"/>
                  </a:lnTo>
                  <a:lnTo>
                    <a:pt x="490" y="0"/>
                  </a:lnTo>
                  <a:lnTo>
                    <a:pt x="509" y="2"/>
                  </a:lnTo>
                  <a:lnTo>
                    <a:pt x="524" y="6"/>
                  </a:lnTo>
                  <a:lnTo>
                    <a:pt x="528" y="13"/>
                  </a:lnTo>
                  <a:lnTo>
                    <a:pt x="513" y="32"/>
                  </a:lnTo>
                  <a:lnTo>
                    <a:pt x="488" y="66"/>
                  </a:lnTo>
                  <a:lnTo>
                    <a:pt x="460" y="104"/>
                  </a:lnTo>
                  <a:lnTo>
                    <a:pt x="433" y="139"/>
                  </a:lnTo>
                  <a:lnTo>
                    <a:pt x="395" y="179"/>
                  </a:lnTo>
                  <a:lnTo>
                    <a:pt x="348" y="236"/>
                  </a:lnTo>
                  <a:lnTo>
                    <a:pt x="298" y="291"/>
                  </a:lnTo>
                  <a:lnTo>
                    <a:pt x="262" y="333"/>
                  </a:lnTo>
                  <a:lnTo>
                    <a:pt x="226" y="361"/>
                  </a:lnTo>
                  <a:lnTo>
                    <a:pt x="184" y="395"/>
                  </a:lnTo>
                  <a:lnTo>
                    <a:pt x="144" y="426"/>
                  </a:lnTo>
                  <a:lnTo>
                    <a:pt x="114" y="451"/>
                  </a:lnTo>
                  <a:lnTo>
                    <a:pt x="93" y="473"/>
                  </a:lnTo>
                  <a:lnTo>
                    <a:pt x="78" y="498"/>
                  </a:lnTo>
                  <a:lnTo>
                    <a:pt x="66" y="519"/>
                  </a:lnTo>
                  <a:lnTo>
                    <a:pt x="63" y="529"/>
                  </a:lnTo>
                  <a:lnTo>
                    <a:pt x="57" y="529"/>
                  </a:lnTo>
                  <a:lnTo>
                    <a:pt x="53" y="527"/>
                  </a:lnTo>
                  <a:lnTo>
                    <a:pt x="49" y="523"/>
                  </a:lnTo>
                  <a:lnTo>
                    <a:pt x="49" y="523"/>
                  </a:lnTo>
                  <a:lnTo>
                    <a:pt x="51" y="513"/>
                  </a:lnTo>
                  <a:lnTo>
                    <a:pt x="64" y="490"/>
                  </a:lnTo>
                  <a:lnTo>
                    <a:pt x="89" y="456"/>
                  </a:lnTo>
                  <a:lnTo>
                    <a:pt x="133" y="418"/>
                  </a:lnTo>
                  <a:lnTo>
                    <a:pt x="178" y="378"/>
                  </a:lnTo>
                  <a:lnTo>
                    <a:pt x="217" y="348"/>
                  </a:lnTo>
                  <a:lnTo>
                    <a:pt x="245" y="321"/>
                  </a:lnTo>
                  <a:lnTo>
                    <a:pt x="266" y="302"/>
                  </a:lnTo>
                  <a:lnTo>
                    <a:pt x="293" y="272"/>
                  </a:lnTo>
                  <a:lnTo>
                    <a:pt x="332" y="228"/>
                  </a:lnTo>
                  <a:lnTo>
                    <a:pt x="371" y="188"/>
                  </a:lnTo>
                  <a:lnTo>
                    <a:pt x="390" y="169"/>
                  </a:lnTo>
                  <a:lnTo>
                    <a:pt x="412" y="143"/>
                  </a:lnTo>
                  <a:lnTo>
                    <a:pt x="452" y="95"/>
                  </a:lnTo>
                  <a:lnTo>
                    <a:pt x="492" y="47"/>
                  </a:lnTo>
                  <a:lnTo>
                    <a:pt x="507" y="23"/>
                  </a:lnTo>
                  <a:lnTo>
                    <a:pt x="502" y="17"/>
                  </a:lnTo>
                  <a:lnTo>
                    <a:pt x="494" y="17"/>
                  </a:lnTo>
                  <a:lnTo>
                    <a:pt x="486" y="15"/>
                  </a:lnTo>
                  <a:lnTo>
                    <a:pt x="485" y="17"/>
                  </a:lnTo>
                  <a:lnTo>
                    <a:pt x="464" y="42"/>
                  </a:lnTo>
                  <a:lnTo>
                    <a:pt x="416" y="101"/>
                  </a:lnTo>
                  <a:lnTo>
                    <a:pt x="365" y="162"/>
                  </a:lnTo>
                  <a:lnTo>
                    <a:pt x="334" y="200"/>
                  </a:lnTo>
                  <a:lnTo>
                    <a:pt x="313" y="220"/>
                  </a:lnTo>
                  <a:lnTo>
                    <a:pt x="289" y="251"/>
                  </a:lnTo>
                  <a:lnTo>
                    <a:pt x="256" y="283"/>
                  </a:lnTo>
                  <a:lnTo>
                    <a:pt x="220" y="317"/>
                  </a:lnTo>
                  <a:lnTo>
                    <a:pt x="180" y="344"/>
                  </a:lnTo>
                  <a:lnTo>
                    <a:pt x="146" y="365"/>
                  </a:lnTo>
                  <a:lnTo>
                    <a:pt x="118" y="378"/>
                  </a:lnTo>
                  <a:lnTo>
                    <a:pt x="102" y="392"/>
                  </a:lnTo>
                  <a:lnTo>
                    <a:pt x="85" y="416"/>
                  </a:lnTo>
                  <a:lnTo>
                    <a:pt x="59" y="456"/>
                  </a:lnTo>
                  <a:lnTo>
                    <a:pt x="32" y="494"/>
                  </a:lnTo>
                  <a:lnTo>
                    <a:pt x="21" y="509"/>
                  </a:lnTo>
                  <a:lnTo>
                    <a:pt x="0" y="502"/>
                  </a:lnTo>
                  <a:lnTo>
                    <a:pt x="0" y="5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8" name="Freeform 201"/>
            <p:cNvSpPr>
              <a:spLocks/>
            </p:cNvSpPr>
            <p:nvPr/>
          </p:nvSpPr>
          <p:spPr bwMode="auto">
            <a:xfrm>
              <a:off x="4529" y="2626"/>
              <a:ext cx="436" cy="71"/>
            </a:xfrm>
            <a:custGeom>
              <a:avLst/>
              <a:gdLst>
                <a:gd name="T0" fmla="*/ 60 w 872"/>
                <a:gd name="T1" fmla="*/ 45 h 142"/>
                <a:gd name="T2" fmla="*/ 83 w 872"/>
                <a:gd name="T3" fmla="*/ 49 h 142"/>
                <a:gd name="T4" fmla="*/ 129 w 872"/>
                <a:gd name="T5" fmla="*/ 62 h 142"/>
                <a:gd name="T6" fmla="*/ 178 w 872"/>
                <a:gd name="T7" fmla="*/ 76 h 142"/>
                <a:gd name="T8" fmla="*/ 212 w 872"/>
                <a:gd name="T9" fmla="*/ 83 h 142"/>
                <a:gd name="T10" fmla="*/ 266 w 872"/>
                <a:gd name="T11" fmla="*/ 70 h 142"/>
                <a:gd name="T12" fmla="*/ 353 w 872"/>
                <a:gd name="T13" fmla="*/ 41 h 142"/>
                <a:gd name="T14" fmla="*/ 439 w 872"/>
                <a:gd name="T15" fmla="*/ 15 h 142"/>
                <a:gd name="T16" fmla="*/ 488 w 872"/>
                <a:gd name="T17" fmla="*/ 1 h 142"/>
                <a:gd name="T18" fmla="*/ 524 w 872"/>
                <a:gd name="T19" fmla="*/ 7 h 142"/>
                <a:gd name="T20" fmla="*/ 579 w 872"/>
                <a:gd name="T21" fmla="*/ 19 h 142"/>
                <a:gd name="T22" fmla="*/ 636 w 872"/>
                <a:gd name="T23" fmla="*/ 28 h 142"/>
                <a:gd name="T24" fmla="*/ 678 w 872"/>
                <a:gd name="T25" fmla="*/ 34 h 142"/>
                <a:gd name="T26" fmla="*/ 720 w 872"/>
                <a:gd name="T27" fmla="*/ 28 h 142"/>
                <a:gd name="T28" fmla="*/ 781 w 872"/>
                <a:gd name="T29" fmla="*/ 17 h 142"/>
                <a:gd name="T30" fmla="*/ 834 w 872"/>
                <a:gd name="T31" fmla="*/ 5 h 142"/>
                <a:gd name="T32" fmla="*/ 863 w 872"/>
                <a:gd name="T33" fmla="*/ 0 h 142"/>
                <a:gd name="T34" fmla="*/ 868 w 872"/>
                <a:gd name="T35" fmla="*/ 3 h 142"/>
                <a:gd name="T36" fmla="*/ 870 w 872"/>
                <a:gd name="T37" fmla="*/ 13 h 142"/>
                <a:gd name="T38" fmla="*/ 872 w 872"/>
                <a:gd name="T39" fmla="*/ 21 h 142"/>
                <a:gd name="T40" fmla="*/ 872 w 872"/>
                <a:gd name="T41" fmla="*/ 24 h 142"/>
                <a:gd name="T42" fmla="*/ 849 w 872"/>
                <a:gd name="T43" fmla="*/ 32 h 142"/>
                <a:gd name="T44" fmla="*/ 796 w 872"/>
                <a:gd name="T45" fmla="*/ 49 h 142"/>
                <a:gd name="T46" fmla="*/ 735 w 872"/>
                <a:gd name="T47" fmla="*/ 64 h 142"/>
                <a:gd name="T48" fmla="*/ 693 w 872"/>
                <a:gd name="T49" fmla="*/ 74 h 142"/>
                <a:gd name="T50" fmla="*/ 650 w 872"/>
                <a:gd name="T51" fmla="*/ 72 h 142"/>
                <a:gd name="T52" fmla="*/ 583 w 872"/>
                <a:gd name="T53" fmla="*/ 66 h 142"/>
                <a:gd name="T54" fmla="*/ 515 w 872"/>
                <a:gd name="T55" fmla="*/ 60 h 142"/>
                <a:gd name="T56" fmla="*/ 475 w 872"/>
                <a:gd name="T57" fmla="*/ 59 h 142"/>
                <a:gd name="T58" fmla="*/ 448 w 872"/>
                <a:gd name="T59" fmla="*/ 59 h 142"/>
                <a:gd name="T60" fmla="*/ 414 w 872"/>
                <a:gd name="T61" fmla="*/ 64 h 142"/>
                <a:gd name="T62" fmla="*/ 376 w 872"/>
                <a:gd name="T63" fmla="*/ 72 h 142"/>
                <a:gd name="T64" fmla="*/ 342 w 872"/>
                <a:gd name="T65" fmla="*/ 85 h 142"/>
                <a:gd name="T66" fmla="*/ 304 w 872"/>
                <a:gd name="T67" fmla="*/ 102 h 142"/>
                <a:gd name="T68" fmla="*/ 264 w 872"/>
                <a:gd name="T69" fmla="*/ 123 h 142"/>
                <a:gd name="T70" fmla="*/ 230 w 872"/>
                <a:gd name="T71" fmla="*/ 138 h 142"/>
                <a:gd name="T72" fmla="*/ 212 w 872"/>
                <a:gd name="T73" fmla="*/ 142 h 142"/>
                <a:gd name="T74" fmla="*/ 173 w 872"/>
                <a:gd name="T75" fmla="*/ 133 h 142"/>
                <a:gd name="T76" fmla="*/ 102 w 872"/>
                <a:gd name="T77" fmla="*/ 116 h 142"/>
                <a:gd name="T78" fmla="*/ 30 w 872"/>
                <a:gd name="T79" fmla="*/ 100 h 142"/>
                <a:gd name="T80" fmla="*/ 0 w 872"/>
                <a:gd name="T81" fmla="*/ 93 h 142"/>
                <a:gd name="T82" fmla="*/ 60 w 872"/>
                <a:gd name="T83" fmla="*/ 45 h 142"/>
                <a:gd name="T84" fmla="*/ 60 w 872"/>
                <a:gd name="T85" fmla="*/ 45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72" h="142">
                  <a:moveTo>
                    <a:pt x="60" y="45"/>
                  </a:moveTo>
                  <a:lnTo>
                    <a:pt x="83" y="49"/>
                  </a:lnTo>
                  <a:lnTo>
                    <a:pt x="129" y="62"/>
                  </a:lnTo>
                  <a:lnTo>
                    <a:pt x="178" y="76"/>
                  </a:lnTo>
                  <a:lnTo>
                    <a:pt x="212" y="83"/>
                  </a:lnTo>
                  <a:lnTo>
                    <a:pt x="266" y="70"/>
                  </a:lnTo>
                  <a:lnTo>
                    <a:pt x="353" y="41"/>
                  </a:lnTo>
                  <a:lnTo>
                    <a:pt x="439" y="15"/>
                  </a:lnTo>
                  <a:lnTo>
                    <a:pt x="488" y="1"/>
                  </a:lnTo>
                  <a:lnTo>
                    <a:pt x="524" y="7"/>
                  </a:lnTo>
                  <a:lnTo>
                    <a:pt x="579" y="19"/>
                  </a:lnTo>
                  <a:lnTo>
                    <a:pt x="636" y="28"/>
                  </a:lnTo>
                  <a:lnTo>
                    <a:pt x="678" y="34"/>
                  </a:lnTo>
                  <a:lnTo>
                    <a:pt x="720" y="28"/>
                  </a:lnTo>
                  <a:lnTo>
                    <a:pt x="781" y="17"/>
                  </a:lnTo>
                  <a:lnTo>
                    <a:pt x="834" y="5"/>
                  </a:lnTo>
                  <a:lnTo>
                    <a:pt x="863" y="0"/>
                  </a:lnTo>
                  <a:lnTo>
                    <a:pt x="868" y="3"/>
                  </a:lnTo>
                  <a:lnTo>
                    <a:pt x="870" y="13"/>
                  </a:lnTo>
                  <a:lnTo>
                    <a:pt x="872" y="21"/>
                  </a:lnTo>
                  <a:lnTo>
                    <a:pt x="872" y="24"/>
                  </a:lnTo>
                  <a:lnTo>
                    <a:pt x="849" y="32"/>
                  </a:lnTo>
                  <a:lnTo>
                    <a:pt x="796" y="49"/>
                  </a:lnTo>
                  <a:lnTo>
                    <a:pt x="735" y="64"/>
                  </a:lnTo>
                  <a:lnTo>
                    <a:pt x="693" y="74"/>
                  </a:lnTo>
                  <a:lnTo>
                    <a:pt x="650" y="72"/>
                  </a:lnTo>
                  <a:lnTo>
                    <a:pt x="583" y="66"/>
                  </a:lnTo>
                  <a:lnTo>
                    <a:pt x="515" y="60"/>
                  </a:lnTo>
                  <a:lnTo>
                    <a:pt x="475" y="59"/>
                  </a:lnTo>
                  <a:lnTo>
                    <a:pt x="448" y="59"/>
                  </a:lnTo>
                  <a:lnTo>
                    <a:pt x="414" y="64"/>
                  </a:lnTo>
                  <a:lnTo>
                    <a:pt x="376" y="72"/>
                  </a:lnTo>
                  <a:lnTo>
                    <a:pt x="342" y="85"/>
                  </a:lnTo>
                  <a:lnTo>
                    <a:pt x="304" y="102"/>
                  </a:lnTo>
                  <a:lnTo>
                    <a:pt x="264" y="123"/>
                  </a:lnTo>
                  <a:lnTo>
                    <a:pt x="230" y="138"/>
                  </a:lnTo>
                  <a:lnTo>
                    <a:pt x="212" y="142"/>
                  </a:lnTo>
                  <a:lnTo>
                    <a:pt x="173" y="133"/>
                  </a:lnTo>
                  <a:lnTo>
                    <a:pt x="102" y="116"/>
                  </a:lnTo>
                  <a:lnTo>
                    <a:pt x="30" y="100"/>
                  </a:lnTo>
                  <a:lnTo>
                    <a:pt x="0" y="93"/>
                  </a:lnTo>
                  <a:lnTo>
                    <a:pt x="60" y="45"/>
                  </a:lnTo>
                  <a:lnTo>
                    <a:pt x="60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9" name="Freeform 202"/>
            <p:cNvSpPr>
              <a:spLocks/>
            </p:cNvSpPr>
            <p:nvPr/>
          </p:nvSpPr>
          <p:spPr bwMode="auto">
            <a:xfrm>
              <a:off x="4298" y="2870"/>
              <a:ext cx="441" cy="244"/>
            </a:xfrm>
            <a:custGeom>
              <a:avLst/>
              <a:gdLst>
                <a:gd name="T0" fmla="*/ 140 w 882"/>
                <a:gd name="T1" fmla="*/ 295 h 489"/>
                <a:gd name="T2" fmla="*/ 366 w 882"/>
                <a:gd name="T3" fmla="*/ 162 h 489"/>
                <a:gd name="T4" fmla="*/ 536 w 882"/>
                <a:gd name="T5" fmla="*/ 107 h 489"/>
                <a:gd name="T6" fmla="*/ 781 w 882"/>
                <a:gd name="T7" fmla="*/ 14 h 489"/>
                <a:gd name="T8" fmla="*/ 823 w 882"/>
                <a:gd name="T9" fmla="*/ 14 h 489"/>
                <a:gd name="T10" fmla="*/ 798 w 882"/>
                <a:gd name="T11" fmla="*/ 42 h 489"/>
                <a:gd name="T12" fmla="*/ 678 w 882"/>
                <a:gd name="T13" fmla="*/ 103 h 489"/>
                <a:gd name="T14" fmla="*/ 581 w 882"/>
                <a:gd name="T15" fmla="*/ 143 h 489"/>
                <a:gd name="T16" fmla="*/ 511 w 882"/>
                <a:gd name="T17" fmla="*/ 171 h 489"/>
                <a:gd name="T18" fmla="*/ 389 w 882"/>
                <a:gd name="T19" fmla="*/ 213 h 489"/>
                <a:gd name="T20" fmla="*/ 357 w 882"/>
                <a:gd name="T21" fmla="*/ 249 h 489"/>
                <a:gd name="T22" fmla="*/ 456 w 882"/>
                <a:gd name="T23" fmla="*/ 268 h 489"/>
                <a:gd name="T24" fmla="*/ 558 w 882"/>
                <a:gd name="T25" fmla="*/ 299 h 489"/>
                <a:gd name="T26" fmla="*/ 631 w 882"/>
                <a:gd name="T27" fmla="*/ 306 h 489"/>
                <a:gd name="T28" fmla="*/ 781 w 882"/>
                <a:gd name="T29" fmla="*/ 304 h 489"/>
                <a:gd name="T30" fmla="*/ 855 w 882"/>
                <a:gd name="T31" fmla="*/ 306 h 489"/>
                <a:gd name="T32" fmla="*/ 878 w 882"/>
                <a:gd name="T33" fmla="*/ 323 h 489"/>
                <a:gd name="T34" fmla="*/ 838 w 882"/>
                <a:gd name="T35" fmla="*/ 344 h 489"/>
                <a:gd name="T36" fmla="*/ 625 w 882"/>
                <a:gd name="T37" fmla="*/ 371 h 489"/>
                <a:gd name="T38" fmla="*/ 564 w 882"/>
                <a:gd name="T39" fmla="*/ 375 h 489"/>
                <a:gd name="T40" fmla="*/ 494 w 882"/>
                <a:gd name="T41" fmla="*/ 352 h 489"/>
                <a:gd name="T42" fmla="*/ 359 w 882"/>
                <a:gd name="T43" fmla="*/ 304 h 489"/>
                <a:gd name="T44" fmla="*/ 285 w 882"/>
                <a:gd name="T45" fmla="*/ 299 h 489"/>
                <a:gd name="T46" fmla="*/ 129 w 882"/>
                <a:gd name="T47" fmla="*/ 381 h 489"/>
                <a:gd name="T48" fmla="*/ 32 w 882"/>
                <a:gd name="T49" fmla="*/ 460 h 489"/>
                <a:gd name="T50" fmla="*/ 3 w 882"/>
                <a:gd name="T51" fmla="*/ 466 h 489"/>
                <a:gd name="T52" fmla="*/ 95 w 882"/>
                <a:gd name="T53" fmla="*/ 390 h 489"/>
                <a:gd name="T54" fmla="*/ 199 w 882"/>
                <a:gd name="T55" fmla="*/ 316 h 489"/>
                <a:gd name="T56" fmla="*/ 292 w 882"/>
                <a:gd name="T57" fmla="*/ 278 h 489"/>
                <a:gd name="T58" fmla="*/ 425 w 882"/>
                <a:gd name="T59" fmla="*/ 314 h 489"/>
                <a:gd name="T60" fmla="*/ 539 w 882"/>
                <a:gd name="T61" fmla="*/ 352 h 489"/>
                <a:gd name="T62" fmla="*/ 612 w 882"/>
                <a:gd name="T63" fmla="*/ 352 h 489"/>
                <a:gd name="T64" fmla="*/ 724 w 882"/>
                <a:gd name="T65" fmla="*/ 335 h 489"/>
                <a:gd name="T66" fmla="*/ 853 w 882"/>
                <a:gd name="T67" fmla="*/ 331 h 489"/>
                <a:gd name="T68" fmla="*/ 781 w 882"/>
                <a:gd name="T69" fmla="*/ 314 h 489"/>
                <a:gd name="T70" fmla="*/ 652 w 882"/>
                <a:gd name="T71" fmla="*/ 318 h 489"/>
                <a:gd name="T72" fmla="*/ 583 w 882"/>
                <a:gd name="T73" fmla="*/ 322 h 489"/>
                <a:gd name="T74" fmla="*/ 452 w 882"/>
                <a:gd name="T75" fmla="*/ 285 h 489"/>
                <a:gd name="T76" fmla="*/ 372 w 882"/>
                <a:gd name="T77" fmla="*/ 268 h 489"/>
                <a:gd name="T78" fmla="*/ 347 w 882"/>
                <a:gd name="T79" fmla="*/ 232 h 489"/>
                <a:gd name="T80" fmla="*/ 462 w 882"/>
                <a:gd name="T81" fmla="*/ 173 h 489"/>
                <a:gd name="T82" fmla="*/ 547 w 882"/>
                <a:gd name="T83" fmla="*/ 137 h 489"/>
                <a:gd name="T84" fmla="*/ 654 w 882"/>
                <a:gd name="T85" fmla="*/ 90 h 489"/>
                <a:gd name="T86" fmla="*/ 749 w 882"/>
                <a:gd name="T87" fmla="*/ 55 h 489"/>
                <a:gd name="T88" fmla="*/ 781 w 882"/>
                <a:gd name="T89" fmla="*/ 34 h 489"/>
                <a:gd name="T90" fmla="*/ 701 w 882"/>
                <a:gd name="T91" fmla="*/ 53 h 489"/>
                <a:gd name="T92" fmla="*/ 549 w 882"/>
                <a:gd name="T93" fmla="*/ 114 h 489"/>
                <a:gd name="T94" fmla="*/ 355 w 882"/>
                <a:gd name="T95" fmla="*/ 185 h 489"/>
                <a:gd name="T96" fmla="*/ 211 w 882"/>
                <a:gd name="T97" fmla="*/ 274 h 489"/>
                <a:gd name="T98" fmla="*/ 57 w 882"/>
                <a:gd name="T99" fmla="*/ 365 h 489"/>
                <a:gd name="T100" fmla="*/ 43 w 882"/>
                <a:gd name="T101" fmla="*/ 356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2" h="489">
                  <a:moveTo>
                    <a:pt x="43" y="356"/>
                  </a:moveTo>
                  <a:lnTo>
                    <a:pt x="77" y="333"/>
                  </a:lnTo>
                  <a:lnTo>
                    <a:pt x="140" y="295"/>
                  </a:lnTo>
                  <a:lnTo>
                    <a:pt x="216" y="246"/>
                  </a:lnTo>
                  <a:lnTo>
                    <a:pt x="294" y="198"/>
                  </a:lnTo>
                  <a:lnTo>
                    <a:pt x="366" y="162"/>
                  </a:lnTo>
                  <a:lnTo>
                    <a:pt x="437" y="139"/>
                  </a:lnTo>
                  <a:lnTo>
                    <a:pt x="494" y="122"/>
                  </a:lnTo>
                  <a:lnTo>
                    <a:pt x="536" y="107"/>
                  </a:lnTo>
                  <a:lnTo>
                    <a:pt x="598" y="80"/>
                  </a:lnTo>
                  <a:lnTo>
                    <a:pt x="693" y="46"/>
                  </a:lnTo>
                  <a:lnTo>
                    <a:pt x="781" y="14"/>
                  </a:lnTo>
                  <a:lnTo>
                    <a:pt x="821" y="0"/>
                  </a:lnTo>
                  <a:lnTo>
                    <a:pt x="821" y="4"/>
                  </a:lnTo>
                  <a:lnTo>
                    <a:pt x="823" y="14"/>
                  </a:lnTo>
                  <a:lnTo>
                    <a:pt x="821" y="23"/>
                  </a:lnTo>
                  <a:lnTo>
                    <a:pt x="819" y="31"/>
                  </a:lnTo>
                  <a:lnTo>
                    <a:pt x="798" y="42"/>
                  </a:lnTo>
                  <a:lnTo>
                    <a:pt x="758" y="67"/>
                  </a:lnTo>
                  <a:lnTo>
                    <a:pt x="712" y="92"/>
                  </a:lnTo>
                  <a:lnTo>
                    <a:pt x="678" y="103"/>
                  </a:lnTo>
                  <a:lnTo>
                    <a:pt x="646" y="109"/>
                  </a:lnTo>
                  <a:lnTo>
                    <a:pt x="612" y="126"/>
                  </a:lnTo>
                  <a:lnTo>
                    <a:pt x="581" y="143"/>
                  </a:lnTo>
                  <a:lnTo>
                    <a:pt x="566" y="154"/>
                  </a:lnTo>
                  <a:lnTo>
                    <a:pt x="547" y="162"/>
                  </a:lnTo>
                  <a:lnTo>
                    <a:pt x="511" y="171"/>
                  </a:lnTo>
                  <a:lnTo>
                    <a:pt x="467" y="183"/>
                  </a:lnTo>
                  <a:lnTo>
                    <a:pt x="424" y="198"/>
                  </a:lnTo>
                  <a:lnTo>
                    <a:pt x="389" y="213"/>
                  </a:lnTo>
                  <a:lnTo>
                    <a:pt x="368" y="230"/>
                  </a:lnTo>
                  <a:lnTo>
                    <a:pt x="359" y="244"/>
                  </a:lnTo>
                  <a:lnTo>
                    <a:pt x="357" y="249"/>
                  </a:lnTo>
                  <a:lnTo>
                    <a:pt x="372" y="253"/>
                  </a:lnTo>
                  <a:lnTo>
                    <a:pt x="410" y="259"/>
                  </a:lnTo>
                  <a:lnTo>
                    <a:pt x="456" y="268"/>
                  </a:lnTo>
                  <a:lnTo>
                    <a:pt x="492" y="278"/>
                  </a:lnTo>
                  <a:lnTo>
                    <a:pt x="524" y="287"/>
                  </a:lnTo>
                  <a:lnTo>
                    <a:pt x="558" y="299"/>
                  </a:lnTo>
                  <a:lnTo>
                    <a:pt x="587" y="308"/>
                  </a:lnTo>
                  <a:lnTo>
                    <a:pt x="604" y="310"/>
                  </a:lnTo>
                  <a:lnTo>
                    <a:pt x="631" y="306"/>
                  </a:lnTo>
                  <a:lnTo>
                    <a:pt x="684" y="303"/>
                  </a:lnTo>
                  <a:lnTo>
                    <a:pt x="741" y="303"/>
                  </a:lnTo>
                  <a:lnTo>
                    <a:pt x="781" y="304"/>
                  </a:lnTo>
                  <a:lnTo>
                    <a:pt x="806" y="304"/>
                  </a:lnTo>
                  <a:lnTo>
                    <a:pt x="832" y="306"/>
                  </a:lnTo>
                  <a:lnTo>
                    <a:pt x="855" y="306"/>
                  </a:lnTo>
                  <a:lnTo>
                    <a:pt x="865" y="306"/>
                  </a:lnTo>
                  <a:lnTo>
                    <a:pt x="868" y="310"/>
                  </a:lnTo>
                  <a:lnTo>
                    <a:pt x="878" y="323"/>
                  </a:lnTo>
                  <a:lnTo>
                    <a:pt x="882" y="335"/>
                  </a:lnTo>
                  <a:lnTo>
                    <a:pt x="880" y="343"/>
                  </a:lnTo>
                  <a:lnTo>
                    <a:pt x="838" y="344"/>
                  </a:lnTo>
                  <a:lnTo>
                    <a:pt x="756" y="352"/>
                  </a:lnTo>
                  <a:lnTo>
                    <a:pt x="673" y="360"/>
                  </a:lnTo>
                  <a:lnTo>
                    <a:pt x="625" y="371"/>
                  </a:lnTo>
                  <a:lnTo>
                    <a:pt x="602" y="377"/>
                  </a:lnTo>
                  <a:lnTo>
                    <a:pt x="581" y="377"/>
                  </a:lnTo>
                  <a:lnTo>
                    <a:pt x="564" y="375"/>
                  </a:lnTo>
                  <a:lnTo>
                    <a:pt x="558" y="373"/>
                  </a:lnTo>
                  <a:lnTo>
                    <a:pt x="539" y="367"/>
                  </a:lnTo>
                  <a:lnTo>
                    <a:pt x="494" y="352"/>
                  </a:lnTo>
                  <a:lnTo>
                    <a:pt x="443" y="333"/>
                  </a:lnTo>
                  <a:lnTo>
                    <a:pt x="397" y="316"/>
                  </a:lnTo>
                  <a:lnTo>
                    <a:pt x="359" y="304"/>
                  </a:lnTo>
                  <a:lnTo>
                    <a:pt x="328" y="299"/>
                  </a:lnTo>
                  <a:lnTo>
                    <a:pt x="302" y="299"/>
                  </a:lnTo>
                  <a:lnTo>
                    <a:pt x="285" y="299"/>
                  </a:lnTo>
                  <a:lnTo>
                    <a:pt x="251" y="310"/>
                  </a:lnTo>
                  <a:lnTo>
                    <a:pt x="190" y="343"/>
                  </a:lnTo>
                  <a:lnTo>
                    <a:pt x="129" y="381"/>
                  </a:lnTo>
                  <a:lnTo>
                    <a:pt x="87" y="411"/>
                  </a:lnTo>
                  <a:lnTo>
                    <a:pt x="60" y="436"/>
                  </a:lnTo>
                  <a:lnTo>
                    <a:pt x="32" y="460"/>
                  </a:lnTo>
                  <a:lnTo>
                    <a:pt x="9" y="481"/>
                  </a:lnTo>
                  <a:lnTo>
                    <a:pt x="0" y="489"/>
                  </a:lnTo>
                  <a:lnTo>
                    <a:pt x="3" y="466"/>
                  </a:lnTo>
                  <a:lnTo>
                    <a:pt x="19" y="453"/>
                  </a:lnTo>
                  <a:lnTo>
                    <a:pt x="55" y="422"/>
                  </a:lnTo>
                  <a:lnTo>
                    <a:pt x="95" y="390"/>
                  </a:lnTo>
                  <a:lnTo>
                    <a:pt x="123" y="365"/>
                  </a:lnTo>
                  <a:lnTo>
                    <a:pt x="152" y="344"/>
                  </a:lnTo>
                  <a:lnTo>
                    <a:pt x="199" y="316"/>
                  </a:lnTo>
                  <a:lnTo>
                    <a:pt x="245" y="287"/>
                  </a:lnTo>
                  <a:lnTo>
                    <a:pt x="270" y="276"/>
                  </a:lnTo>
                  <a:lnTo>
                    <a:pt x="292" y="278"/>
                  </a:lnTo>
                  <a:lnTo>
                    <a:pt x="334" y="287"/>
                  </a:lnTo>
                  <a:lnTo>
                    <a:pt x="384" y="301"/>
                  </a:lnTo>
                  <a:lnTo>
                    <a:pt x="425" y="314"/>
                  </a:lnTo>
                  <a:lnTo>
                    <a:pt x="463" y="327"/>
                  </a:lnTo>
                  <a:lnTo>
                    <a:pt x="505" y="341"/>
                  </a:lnTo>
                  <a:lnTo>
                    <a:pt x="539" y="352"/>
                  </a:lnTo>
                  <a:lnTo>
                    <a:pt x="560" y="358"/>
                  </a:lnTo>
                  <a:lnTo>
                    <a:pt x="579" y="358"/>
                  </a:lnTo>
                  <a:lnTo>
                    <a:pt x="612" y="352"/>
                  </a:lnTo>
                  <a:lnTo>
                    <a:pt x="648" y="344"/>
                  </a:lnTo>
                  <a:lnTo>
                    <a:pt x="682" y="341"/>
                  </a:lnTo>
                  <a:lnTo>
                    <a:pt x="724" y="335"/>
                  </a:lnTo>
                  <a:lnTo>
                    <a:pt x="781" y="333"/>
                  </a:lnTo>
                  <a:lnTo>
                    <a:pt x="830" y="331"/>
                  </a:lnTo>
                  <a:lnTo>
                    <a:pt x="853" y="331"/>
                  </a:lnTo>
                  <a:lnTo>
                    <a:pt x="846" y="318"/>
                  </a:lnTo>
                  <a:lnTo>
                    <a:pt x="825" y="316"/>
                  </a:lnTo>
                  <a:lnTo>
                    <a:pt x="781" y="314"/>
                  </a:lnTo>
                  <a:lnTo>
                    <a:pt x="726" y="312"/>
                  </a:lnTo>
                  <a:lnTo>
                    <a:pt x="684" y="314"/>
                  </a:lnTo>
                  <a:lnTo>
                    <a:pt x="652" y="318"/>
                  </a:lnTo>
                  <a:lnTo>
                    <a:pt x="625" y="323"/>
                  </a:lnTo>
                  <a:lnTo>
                    <a:pt x="600" y="325"/>
                  </a:lnTo>
                  <a:lnTo>
                    <a:pt x="583" y="322"/>
                  </a:lnTo>
                  <a:lnTo>
                    <a:pt x="555" y="312"/>
                  </a:lnTo>
                  <a:lnTo>
                    <a:pt x="503" y="299"/>
                  </a:lnTo>
                  <a:lnTo>
                    <a:pt x="452" y="285"/>
                  </a:lnTo>
                  <a:lnTo>
                    <a:pt x="420" y="278"/>
                  </a:lnTo>
                  <a:lnTo>
                    <a:pt x="399" y="272"/>
                  </a:lnTo>
                  <a:lnTo>
                    <a:pt x="372" y="268"/>
                  </a:lnTo>
                  <a:lnTo>
                    <a:pt x="349" y="263"/>
                  </a:lnTo>
                  <a:lnTo>
                    <a:pt x="338" y="253"/>
                  </a:lnTo>
                  <a:lnTo>
                    <a:pt x="347" y="232"/>
                  </a:lnTo>
                  <a:lnTo>
                    <a:pt x="380" y="208"/>
                  </a:lnTo>
                  <a:lnTo>
                    <a:pt x="424" y="183"/>
                  </a:lnTo>
                  <a:lnTo>
                    <a:pt x="462" y="173"/>
                  </a:lnTo>
                  <a:lnTo>
                    <a:pt x="492" y="166"/>
                  </a:lnTo>
                  <a:lnTo>
                    <a:pt x="522" y="152"/>
                  </a:lnTo>
                  <a:lnTo>
                    <a:pt x="547" y="137"/>
                  </a:lnTo>
                  <a:lnTo>
                    <a:pt x="570" y="126"/>
                  </a:lnTo>
                  <a:lnTo>
                    <a:pt x="602" y="111"/>
                  </a:lnTo>
                  <a:lnTo>
                    <a:pt x="654" y="90"/>
                  </a:lnTo>
                  <a:lnTo>
                    <a:pt x="703" y="73"/>
                  </a:lnTo>
                  <a:lnTo>
                    <a:pt x="733" y="61"/>
                  </a:lnTo>
                  <a:lnTo>
                    <a:pt x="749" y="55"/>
                  </a:lnTo>
                  <a:lnTo>
                    <a:pt x="764" y="48"/>
                  </a:lnTo>
                  <a:lnTo>
                    <a:pt x="775" y="40"/>
                  </a:lnTo>
                  <a:lnTo>
                    <a:pt x="781" y="34"/>
                  </a:lnTo>
                  <a:lnTo>
                    <a:pt x="766" y="34"/>
                  </a:lnTo>
                  <a:lnTo>
                    <a:pt x="735" y="44"/>
                  </a:lnTo>
                  <a:lnTo>
                    <a:pt x="701" y="53"/>
                  </a:lnTo>
                  <a:lnTo>
                    <a:pt x="682" y="61"/>
                  </a:lnTo>
                  <a:lnTo>
                    <a:pt x="636" y="78"/>
                  </a:lnTo>
                  <a:lnTo>
                    <a:pt x="549" y="114"/>
                  </a:lnTo>
                  <a:lnTo>
                    <a:pt x="458" y="150"/>
                  </a:lnTo>
                  <a:lnTo>
                    <a:pt x="399" y="171"/>
                  </a:lnTo>
                  <a:lnTo>
                    <a:pt x="355" y="185"/>
                  </a:lnTo>
                  <a:lnTo>
                    <a:pt x="300" y="215"/>
                  </a:lnTo>
                  <a:lnTo>
                    <a:pt x="247" y="247"/>
                  </a:lnTo>
                  <a:lnTo>
                    <a:pt x="211" y="274"/>
                  </a:lnTo>
                  <a:lnTo>
                    <a:pt x="173" y="301"/>
                  </a:lnTo>
                  <a:lnTo>
                    <a:pt x="112" y="335"/>
                  </a:lnTo>
                  <a:lnTo>
                    <a:pt x="57" y="365"/>
                  </a:lnTo>
                  <a:lnTo>
                    <a:pt x="32" y="379"/>
                  </a:lnTo>
                  <a:lnTo>
                    <a:pt x="43" y="356"/>
                  </a:lnTo>
                  <a:lnTo>
                    <a:pt x="43" y="3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0" name="Freeform 203"/>
            <p:cNvSpPr>
              <a:spLocks/>
            </p:cNvSpPr>
            <p:nvPr/>
          </p:nvSpPr>
          <p:spPr bwMode="auto">
            <a:xfrm>
              <a:off x="4849" y="2986"/>
              <a:ext cx="43" cy="45"/>
            </a:xfrm>
            <a:custGeom>
              <a:avLst/>
              <a:gdLst>
                <a:gd name="T0" fmla="*/ 14 w 86"/>
                <a:gd name="T1" fmla="*/ 0 h 90"/>
                <a:gd name="T2" fmla="*/ 21 w 86"/>
                <a:gd name="T3" fmla="*/ 25 h 90"/>
                <a:gd name="T4" fmla="*/ 38 w 86"/>
                <a:gd name="T5" fmla="*/ 48 h 90"/>
                <a:gd name="T6" fmla="*/ 61 w 86"/>
                <a:gd name="T7" fmla="*/ 65 h 90"/>
                <a:gd name="T8" fmla="*/ 86 w 86"/>
                <a:gd name="T9" fmla="*/ 74 h 90"/>
                <a:gd name="T10" fmla="*/ 80 w 86"/>
                <a:gd name="T11" fmla="*/ 90 h 90"/>
                <a:gd name="T12" fmla="*/ 72 w 86"/>
                <a:gd name="T13" fmla="*/ 86 h 90"/>
                <a:gd name="T14" fmla="*/ 57 w 86"/>
                <a:gd name="T15" fmla="*/ 78 h 90"/>
                <a:gd name="T16" fmla="*/ 36 w 86"/>
                <a:gd name="T17" fmla="*/ 67 h 90"/>
                <a:gd name="T18" fmla="*/ 19 w 86"/>
                <a:gd name="T19" fmla="*/ 55 h 90"/>
                <a:gd name="T20" fmla="*/ 8 w 86"/>
                <a:gd name="T21" fmla="*/ 40 h 90"/>
                <a:gd name="T22" fmla="*/ 4 w 86"/>
                <a:gd name="T23" fmla="*/ 23 h 90"/>
                <a:gd name="T24" fmla="*/ 0 w 86"/>
                <a:gd name="T25" fmla="*/ 8 h 90"/>
                <a:gd name="T26" fmla="*/ 2 w 86"/>
                <a:gd name="T27" fmla="*/ 4 h 90"/>
                <a:gd name="T28" fmla="*/ 14 w 86"/>
                <a:gd name="T29" fmla="*/ 0 h 90"/>
                <a:gd name="T30" fmla="*/ 14 w 86"/>
                <a:gd name="T31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6" h="90">
                  <a:moveTo>
                    <a:pt x="14" y="0"/>
                  </a:moveTo>
                  <a:lnTo>
                    <a:pt x="21" y="25"/>
                  </a:lnTo>
                  <a:lnTo>
                    <a:pt x="38" y="48"/>
                  </a:lnTo>
                  <a:lnTo>
                    <a:pt x="61" y="65"/>
                  </a:lnTo>
                  <a:lnTo>
                    <a:pt x="86" y="74"/>
                  </a:lnTo>
                  <a:lnTo>
                    <a:pt x="80" y="90"/>
                  </a:lnTo>
                  <a:lnTo>
                    <a:pt x="72" y="86"/>
                  </a:lnTo>
                  <a:lnTo>
                    <a:pt x="57" y="78"/>
                  </a:lnTo>
                  <a:lnTo>
                    <a:pt x="36" y="67"/>
                  </a:lnTo>
                  <a:lnTo>
                    <a:pt x="19" y="55"/>
                  </a:lnTo>
                  <a:lnTo>
                    <a:pt x="8" y="40"/>
                  </a:lnTo>
                  <a:lnTo>
                    <a:pt x="4" y="23"/>
                  </a:lnTo>
                  <a:lnTo>
                    <a:pt x="0" y="8"/>
                  </a:lnTo>
                  <a:lnTo>
                    <a:pt x="2" y="4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597D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1" name="Freeform 204"/>
            <p:cNvSpPr>
              <a:spLocks/>
            </p:cNvSpPr>
            <p:nvPr/>
          </p:nvSpPr>
          <p:spPr bwMode="auto">
            <a:xfrm>
              <a:off x="4884" y="2988"/>
              <a:ext cx="112" cy="72"/>
            </a:xfrm>
            <a:custGeom>
              <a:avLst/>
              <a:gdLst>
                <a:gd name="T0" fmla="*/ 5 w 224"/>
                <a:gd name="T1" fmla="*/ 67 h 145"/>
                <a:gd name="T2" fmla="*/ 11 w 224"/>
                <a:gd name="T3" fmla="*/ 53 h 145"/>
                <a:gd name="T4" fmla="*/ 26 w 224"/>
                <a:gd name="T5" fmla="*/ 36 h 145"/>
                <a:gd name="T6" fmla="*/ 47 w 224"/>
                <a:gd name="T7" fmla="*/ 19 h 145"/>
                <a:gd name="T8" fmla="*/ 74 w 224"/>
                <a:gd name="T9" fmla="*/ 6 h 145"/>
                <a:gd name="T10" fmla="*/ 100 w 224"/>
                <a:gd name="T11" fmla="*/ 0 h 145"/>
                <a:gd name="T12" fmla="*/ 123 w 224"/>
                <a:gd name="T13" fmla="*/ 0 h 145"/>
                <a:gd name="T14" fmla="*/ 144 w 224"/>
                <a:gd name="T15" fmla="*/ 4 h 145"/>
                <a:gd name="T16" fmla="*/ 161 w 224"/>
                <a:gd name="T17" fmla="*/ 11 h 145"/>
                <a:gd name="T18" fmla="*/ 180 w 224"/>
                <a:gd name="T19" fmla="*/ 23 h 145"/>
                <a:gd name="T20" fmla="*/ 197 w 224"/>
                <a:gd name="T21" fmla="*/ 38 h 145"/>
                <a:gd name="T22" fmla="*/ 214 w 224"/>
                <a:gd name="T23" fmla="*/ 53 h 145"/>
                <a:gd name="T24" fmla="*/ 224 w 224"/>
                <a:gd name="T25" fmla="*/ 61 h 145"/>
                <a:gd name="T26" fmla="*/ 224 w 224"/>
                <a:gd name="T27" fmla="*/ 70 h 145"/>
                <a:gd name="T28" fmla="*/ 209 w 224"/>
                <a:gd name="T29" fmla="*/ 89 h 145"/>
                <a:gd name="T30" fmla="*/ 190 w 224"/>
                <a:gd name="T31" fmla="*/ 107 h 145"/>
                <a:gd name="T32" fmla="*/ 171 w 224"/>
                <a:gd name="T33" fmla="*/ 122 h 145"/>
                <a:gd name="T34" fmla="*/ 150 w 224"/>
                <a:gd name="T35" fmla="*/ 133 h 145"/>
                <a:gd name="T36" fmla="*/ 127 w 224"/>
                <a:gd name="T37" fmla="*/ 141 h 145"/>
                <a:gd name="T38" fmla="*/ 98 w 224"/>
                <a:gd name="T39" fmla="*/ 145 h 145"/>
                <a:gd name="T40" fmla="*/ 66 w 224"/>
                <a:gd name="T41" fmla="*/ 137 h 145"/>
                <a:gd name="T42" fmla="*/ 34 w 224"/>
                <a:gd name="T43" fmla="*/ 120 h 145"/>
                <a:gd name="T44" fmla="*/ 13 w 224"/>
                <a:gd name="T45" fmla="*/ 101 h 145"/>
                <a:gd name="T46" fmla="*/ 1 w 224"/>
                <a:gd name="T47" fmla="*/ 84 h 145"/>
                <a:gd name="T48" fmla="*/ 0 w 224"/>
                <a:gd name="T49" fmla="*/ 78 h 145"/>
                <a:gd name="T50" fmla="*/ 7 w 224"/>
                <a:gd name="T51" fmla="*/ 78 h 145"/>
                <a:gd name="T52" fmla="*/ 13 w 224"/>
                <a:gd name="T53" fmla="*/ 86 h 145"/>
                <a:gd name="T54" fmla="*/ 34 w 224"/>
                <a:gd name="T55" fmla="*/ 101 h 145"/>
                <a:gd name="T56" fmla="*/ 60 w 224"/>
                <a:gd name="T57" fmla="*/ 118 h 145"/>
                <a:gd name="T58" fmla="*/ 91 w 224"/>
                <a:gd name="T59" fmla="*/ 129 h 145"/>
                <a:gd name="T60" fmla="*/ 119 w 224"/>
                <a:gd name="T61" fmla="*/ 127 h 145"/>
                <a:gd name="T62" fmla="*/ 144 w 224"/>
                <a:gd name="T63" fmla="*/ 122 h 145"/>
                <a:gd name="T64" fmla="*/ 165 w 224"/>
                <a:gd name="T65" fmla="*/ 112 h 145"/>
                <a:gd name="T66" fmla="*/ 184 w 224"/>
                <a:gd name="T67" fmla="*/ 99 h 145"/>
                <a:gd name="T68" fmla="*/ 195 w 224"/>
                <a:gd name="T69" fmla="*/ 87 h 145"/>
                <a:gd name="T70" fmla="*/ 207 w 224"/>
                <a:gd name="T71" fmla="*/ 78 h 145"/>
                <a:gd name="T72" fmla="*/ 212 w 224"/>
                <a:gd name="T73" fmla="*/ 70 h 145"/>
                <a:gd name="T74" fmla="*/ 214 w 224"/>
                <a:gd name="T75" fmla="*/ 68 h 145"/>
                <a:gd name="T76" fmla="*/ 207 w 224"/>
                <a:gd name="T77" fmla="*/ 61 h 145"/>
                <a:gd name="T78" fmla="*/ 190 w 224"/>
                <a:gd name="T79" fmla="*/ 42 h 145"/>
                <a:gd name="T80" fmla="*/ 163 w 224"/>
                <a:gd name="T81" fmla="*/ 23 h 145"/>
                <a:gd name="T82" fmla="*/ 131 w 224"/>
                <a:gd name="T83" fmla="*/ 11 h 145"/>
                <a:gd name="T84" fmla="*/ 98 w 224"/>
                <a:gd name="T85" fmla="*/ 10 h 145"/>
                <a:gd name="T86" fmla="*/ 70 w 224"/>
                <a:gd name="T87" fmla="*/ 17 h 145"/>
                <a:gd name="T88" fmla="*/ 49 w 224"/>
                <a:gd name="T89" fmla="*/ 29 h 145"/>
                <a:gd name="T90" fmla="*/ 36 w 224"/>
                <a:gd name="T91" fmla="*/ 40 h 145"/>
                <a:gd name="T92" fmla="*/ 26 w 224"/>
                <a:gd name="T93" fmla="*/ 49 h 145"/>
                <a:gd name="T94" fmla="*/ 20 w 224"/>
                <a:gd name="T95" fmla="*/ 61 h 145"/>
                <a:gd name="T96" fmla="*/ 17 w 224"/>
                <a:gd name="T97" fmla="*/ 70 h 145"/>
                <a:gd name="T98" fmla="*/ 15 w 224"/>
                <a:gd name="T99" fmla="*/ 74 h 145"/>
                <a:gd name="T100" fmla="*/ 5 w 224"/>
                <a:gd name="T101" fmla="*/ 67 h 145"/>
                <a:gd name="T102" fmla="*/ 5 w 224"/>
                <a:gd name="T103" fmla="*/ 67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24" h="145">
                  <a:moveTo>
                    <a:pt x="5" y="67"/>
                  </a:moveTo>
                  <a:lnTo>
                    <a:pt x="11" y="53"/>
                  </a:lnTo>
                  <a:lnTo>
                    <a:pt x="26" y="36"/>
                  </a:lnTo>
                  <a:lnTo>
                    <a:pt x="47" y="19"/>
                  </a:lnTo>
                  <a:lnTo>
                    <a:pt x="74" y="6"/>
                  </a:lnTo>
                  <a:lnTo>
                    <a:pt x="100" y="0"/>
                  </a:lnTo>
                  <a:lnTo>
                    <a:pt x="123" y="0"/>
                  </a:lnTo>
                  <a:lnTo>
                    <a:pt x="144" y="4"/>
                  </a:lnTo>
                  <a:lnTo>
                    <a:pt x="161" y="11"/>
                  </a:lnTo>
                  <a:lnTo>
                    <a:pt x="180" y="23"/>
                  </a:lnTo>
                  <a:lnTo>
                    <a:pt x="197" y="38"/>
                  </a:lnTo>
                  <a:lnTo>
                    <a:pt x="214" y="53"/>
                  </a:lnTo>
                  <a:lnTo>
                    <a:pt x="224" y="61"/>
                  </a:lnTo>
                  <a:lnTo>
                    <a:pt x="224" y="70"/>
                  </a:lnTo>
                  <a:lnTo>
                    <a:pt x="209" y="89"/>
                  </a:lnTo>
                  <a:lnTo>
                    <a:pt x="190" y="107"/>
                  </a:lnTo>
                  <a:lnTo>
                    <a:pt x="171" y="122"/>
                  </a:lnTo>
                  <a:lnTo>
                    <a:pt x="150" y="133"/>
                  </a:lnTo>
                  <a:lnTo>
                    <a:pt x="127" y="141"/>
                  </a:lnTo>
                  <a:lnTo>
                    <a:pt x="98" y="145"/>
                  </a:lnTo>
                  <a:lnTo>
                    <a:pt x="66" y="137"/>
                  </a:lnTo>
                  <a:lnTo>
                    <a:pt x="34" y="120"/>
                  </a:lnTo>
                  <a:lnTo>
                    <a:pt x="13" y="101"/>
                  </a:lnTo>
                  <a:lnTo>
                    <a:pt x="1" y="84"/>
                  </a:lnTo>
                  <a:lnTo>
                    <a:pt x="0" y="78"/>
                  </a:lnTo>
                  <a:lnTo>
                    <a:pt x="7" y="78"/>
                  </a:lnTo>
                  <a:lnTo>
                    <a:pt x="13" y="86"/>
                  </a:lnTo>
                  <a:lnTo>
                    <a:pt x="34" y="101"/>
                  </a:lnTo>
                  <a:lnTo>
                    <a:pt x="60" y="118"/>
                  </a:lnTo>
                  <a:lnTo>
                    <a:pt x="91" y="129"/>
                  </a:lnTo>
                  <a:lnTo>
                    <a:pt x="119" y="127"/>
                  </a:lnTo>
                  <a:lnTo>
                    <a:pt x="144" y="122"/>
                  </a:lnTo>
                  <a:lnTo>
                    <a:pt x="165" y="112"/>
                  </a:lnTo>
                  <a:lnTo>
                    <a:pt x="184" y="99"/>
                  </a:lnTo>
                  <a:lnTo>
                    <a:pt x="195" y="87"/>
                  </a:lnTo>
                  <a:lnTo>
                    <a:pt x="207" y="78"/>
                  </a:lnTo>
                  <a:lnTo>
                    <a:pt x="212" y="70"/>
                  </a:lnTo>
                  <a:lnTo>
                    <a:pt x="214" y="68"/>
                  </a:lnTo>
                  <a:lnTo>
                    <a:pt x="207" y="61"/>
                  </a:lnTo>
                  <a:lnTo>
                    <a:pt x="190" y="42"/>
                  </a:lnTo>
                  <a:lnTo>
                    <a:pt x="163" y="23"/>
                  </a:lnTo>
                  <a:lnTo>
                    <a:pt x="131" y="11"/>
                  </a:lnTo>
                  <a:lnTo>
                    <a:pt x="98" y="10"/>
                  </a:lnTo>
                  <a:lnTo>
                    <a:pt x="70" y="17"/>
                  </a:lnTo>
                  <a:lnTo>
                    <a:pt x="49" y="29"/>
                  </a:lnTo>
                  <a:lnTo>
                    <a:pt x="36" y="40"/>
                  </a:lnTo>
                  <a:lnTo>
                    <a:pt x="26" y="49"/>
                  </a:lnTo>
                  <a:lnTo>
                    <a:pt x="20" y="61"/>
                  </a:lnTo>
                  <a:lnTo>
                    <a:pt x="17" y="70"/>
                  </a:lnTo>
                  <a:lnTo>
                    <a:pt x="15" y="74"/>
                  </a:lnTo>
                  <a:lnTo>
                    <a:pt x="5" y="67"/>
                  </a:lnTo>
                  <a:lnTo>
                    <a:pt x="5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88" name="Freeform 205"/>
            <p:cNvSpPr>
              <a:spLocks/>
            </p:cNvSpPr>
            <p:nvPr/>
          </p:nvSpPr>
          <p:spPr bwMode="auto">
            <a:xfrm>
              <a:off x="4713" y="3144"/>
              <a:ext cx="92" cy="83"/>
            </a:xfrm>
            <a:custGeom>
              <a:avLst/>
              <a:gdLst>
                <a:gd name="T0" fmla="*/ 6 w 185"/>
                <a:gd name="T1" fmla="*/ 133 h 165"/>
                <a:gd name="T2" fmla="*/ 0 w 185"/>
                <a:gd name="T3" fmla="*/ 122 h 165"/>
                <a:gd name="T4" fmla="*/ 0 w 185"/>
                <a:gd name="T5" fmla="*/ 99 h 165"/>
                <a:gd name="T6" fmla="*/ 10 w 185"/>
                <a:gd name="T7" fmla="*/ 72 h 165"/>
                <a:gd name="T8" fmla="*/ 35 w 185"/>
                <a:gd name="T9" fmla="*/ 45 h 165"/>
                <a:gd name="T10" fmla="*/ 69 w 185"/>
                <a:gd name="T11" fmla="*/ 25 h 165"/>
                <a:gd name="T12" fmla="*/ 101 w 185"/>
                <a:gd name="T13" fmla="*/ 19 h 165"/>
                <a:gd name="T14" fmla="*/ 130 w 185"/>
                <a:gd name="T15" fmla="*/ 19 h 165"/>
                <a:gd name="T16" fmla="*/ 149 w 185"/>
                <a:gd name="T17" fmla="*/ 15 h 165"/>
                <a:gd name="T18" fmla="*/ 160 w 185"/>
                <a:gd name="T19" fmla="*/ 7 h 165"/>
                <a:gd name="T20" fmla="*/ 168 w 185"/>
                <a:gd name="T21" fmla="*/ 4 h 165"/>
                <a:gd name="T22" fmla="*/ 173 w 185"/>
                <a:gd name="T23" fmla="*/ 0 h 165"/>
                <a:gd name="T24" fmla="*/ 177 w 185"/>
                <a:gd name="T25" fmla="*/ 0 h 165"/>
                <a:gd name="T26" fmla="*/ 179 w 185"/>
                <a:gd name="T27" fmla="*/ 11 h 165"/>
                <a:gd name="T28" fmla="*/ 185 w 185"/>
                <a:gd name="T29" fmla="*/ 40 h 165"/>
                <a:gd name="T30" fmla="*/ 183 w 185"/>
                <a:gd name="T31" fmla="*/ 78 h 165"/>
                <a:gd name="T32" fmla="*/ 170 w 185"/>
                <a:gd name="T33" fmla="*/ 118 h 165"/>
                <a:gd name="T34" fmla="*/ 145 w 185"/>
                <a:gd name="T35" fmla="*/ 146 h 165"/>
                <a:gd name="T36" fmla="*/ 118 w 185"/>
                <a:gd name="T37" fmla="*/ 158 h 165"/>
                <a:gd name="T38" fmla="*/ 92 w 185"/>
                <a:gd name="T39" fmla="*/ 163 h 165"/>
                <a:gd name="T40" fmla="*/ 71 w 185"/>
                <a:gd name="T41" fmla="*/ 165 h 165"/>
                <a:gd name="T42" fmla="*/ 52 w 185"/>
                <a:gd name="T43" fmla="*/ 163 h 165"/>
                <a:gd name="T44" fmla="*/ 35 w 185"/>
                <a:gd name="T45" fmla="*/ 154 h 165"/>
                <a:gd name="T46" fmla="*/ 19 w 185"/>
                <a:gd name="T47" fmla="*/ 146 h 165"/>
                <a:gd name="T48" fmla="*/ 14 w 185"/>
                <a:gd name="T49" fmla="*/ 142 h 165"/>
                <a:gd name="T50" fmla="*/ 23 w 185"/>
                <a:gd name="T51" fmla="*/ 135 h 165"/>
                <a:gd name="T52" fmla="*/ 27 w 185"/>
                <a:gd name="T53" fmla="*/ 139 h 165"/>
                <a:gd name="T54" fmla="*/ 42 w 185"/>
                <a:gd name="T55" fmla="*/ 146 h 165"/>
                <a:gd name="T56" fmla="*/ 61 w 185"/>
                <a:gd name="T57" fmla="*/ 150 h 165"/>
                <a:gd name="T58" fmla="*/ 84 w 185"/>
                <a:gd name="T59" fmla="*/ 150 h 165"/>
                <a:gd name="T60" fmla="*/ 103 w 185"/>
                <a:gd name="T61" fmla="*/ 146 h 165"/>
                <a:gd name="T62" fmla="*/ 122 w 185"/>
                <a:gd name="T63" fmla="*/ 142 h 165"/>
                <a:gd name="T64" fmla="*/ 139 w 185"/>
                <a:gd name="T65" fmla="*/ 133 h 165"/>
                <a:gd name="T66" fmla="*/ 158 w 185"/>
                <a:gd name="T67" fmla="*/ 114 h 165"/>
                <a:gd name="T68" fmla="*/ 170 w 185"/>
                <a:gd name="T69" fmla="*/ 84 h 165"/>
                <a:gd name="T70" fmla="*/ 175 w 185"/>
                <a:gd name="T71" fmla="*/ 49 h 165"/>
                <a:gd name="T72" fmla="*/ 173 w 185"/>
                <a:gd name="T73" fmla="*/ 23 h 165"/>
                <a:gd name="T74" fmla="*/ 173 w 185"/>
                <a:gd name="T75" fmla="*/ 11 h 165"/>
                <a:gd name="T76" fmla="*/ 170 w 185"/>
                <a:gd name="T77" fmla="*/ 13 h 165"/>
                <a:gd name="T78" fmla="*/ 158 w 185"/>
                <a:gd name="T79" fmla="*/ 21 h 165"/>
                <a:gd name="T80" fmla="*/ 141 w 185"/>
                <a:gd name="T81" fmla="*/ 26 h 165"/>
                <a:gd name="T82" fmla="*/ 118 w 185"/>
                <a:gd name="T83" fmla="*/ 28 h 165"/>
                <a:gd name="T84" fmla="*/ 94 w 185"/>
                <a:gd name="T85" fmla="*/ 28 h 165"/>
                <a:gd name="T86" fmla="*/ 71 w 185"/>
                <a:gd name="T87" fmla="*/ 36 h 165"/>
                <a:gd name="T88" fmla="*/ 54 w 185"/>
                <a:gd name="T89" fmla="*/ 44 h 165"/>
                <a:gd name="T90" fmla="*/ 44 w 185"/>
                <a:gd name="T91" fmla="*/ 49 h 165"/>
                <a:gd name="T92" fmla="*/ 35 w 185"/>
                <a:gd name="T93" fmla="*/ 53 h 165"/>
                <a:gd name="T94" fmla="*/ 25 w 185"/>
                <a:gd name="T95" fmla="*/ 63 h 165"/>
                <a:gd name="T96" fmla="*/ 16 w 185"/>
                <a:gd name="T97" fmla="*/ 76 h 165"/>
                <a:gd name="T98" fmla="*/ 10 w 185"/>
                <a:gd name="T99" fmla="*/ 97 h 165"/>
                <a:gd name="T100" fmla="*/ 8 w 185"/>
                <a:gd name="T101" fmla="*/ 114 h 165"/>
                <a:gd name="T102" fmla="*/ 12 w 185"/>
                <a:gd name="T103" fmla="*/ 125 h 165"/>
                <a:gd name="T104" fmla="*/ 14 w 185"/>
                <a:gd name="T105" fmla="*/ 129 h 165"/>
                <a:gd name="T106" fmla="*/ 16 w 185"/>
                <a:gd name="T107" fmla="*/ 131 h 165"/>
                <a:gd name="T108" fmla="*/ 14 w 185"/>
                <a:gd name="T109" fmla="*/ 131 h 165"/>
                <a:gd name="T110" fmla="*/ 10 w 185"/>
                <a:gd name="T111" fmla="*/ 133 h 165"/>
                <a:gd name="T112" fmla="*/ 6 w 185"/>
                <a:gd name="T113" fmla="*/ 133 h 165"/>
                <a:gd name="T114" fmla="*/ 6 w 185"/>
                <a:gd name="T115" fmla="*/ 133 h 165"/>
                <a:gd name="T116" fmla="*/ 6 w 185"/>
                <a:gd name="T117" fmla="*/ 133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5" h="165">
                  <a:moveTo>
                    <a:pt x="6" y="133"/>
                  </a:moveTo>
                  <a:lnTo>
                    <a:pt x="0" y="122"/>
                  </a:lnTo>
                  <a:lnTo>
                    <a:pt x="0" y="99"/>
                  </a:lnTo>
                  <a:lnTo>
                    <a:pt x="10" y="72"/>
                  </a:lnTo>
                  <a:lnTo>
                    <a:pt x="35" y="45"/>
                  </a:lnTo>
                  <a:lnTo>
                    <a:pt x="69" y="25"/>
                  </a:lnTo>
                  <a:lnTo>
                    <a:pt x="101" y="19"/>
                  </a:lnTo>
                  <a:lnTo>
                    <a:pt x="130" y="19"/>
                  </a:lnTo>
                  <a:lnTo>
                    <a:pt x="149" y="15"/>
                  </a:lnTo>
                  <a:lnTo>
                    <a:pt x="160" y="7"/>
                  </a:lnTo>
                  <a:lnTo>
                    <a:pt x="168" y="4"/>
                  </a:lnTo>
                  <a:lnTo>
                    <a:pt x="173" y="0"/>
                  </a:lnTo>
                  <a:lnTo>
                    <a:pt x="177" y="0"/>
                  </a:lnTo>
                  <a:lnTo>
                    <a:pt x="179" y="11"/>
                  </a:lnTo>
                  <a:lnTo>
                    <a:pt x="185" y="40"/>
                  </a:lnTo>
                  <a:lnTo>
                    <a:pt x="183" y="78"/>
                  </a:lnTo>
                  <a:lnTo>
                    <a:pt x="170" y="118"/>
                  </a:lnTo>
                  <a:lnTo>
                    <a:pt x="145" y="146"/>
                  </a:lnTo>
                  <a:lnTo>
                    <a:pt x="118" y="158"/>
                  </a:lnTo>
                  <a:lnTo>
                    <a:pt x="92" y="163"/>
                  </a:lnTo>
                  <a:lnTo>
                    <a:pt x="71" y="165"/>
                  </a:lnTo>
                  <a:lnTo>
                    <a:pt x="52" y="163"/>
                  </a:lnTo>
                  <a:lnTo>
                    <a:pt x="35" y="154"/>
                  </a:lnTo>
                  <a:lnTo>
                    <a:pt x="19" y="146"/>
                  </a:lnTo>
                  <a:lnTo>
                    <a:pt x="14" y="142"/>
                  </a:lnTo>
                  <a:lnTo>
                    <a:pt x="23" y="135"/>
                  </a:lnTo>
                  <a:lnTo>
                    <a:pt x="27" y="139"/>
                  </a:lnTo>
                  <a:lnTo>
                    <a:pt x="42" y="146"/>
                  </a:lnTo>
                  <a:lnTo>
                    <a:pt x="61" y="150"/>
                  </a:lnTo>
                  <a:lnTo>
                    <a:pt x="84" y="150"/>
                  </a:lnTo>
                  <a:lnTo>
                    <a:pt x="103" y="146"/>
                  </a:lnTo>
                  <a:lnTo>
                    <a:pt x="122" y="142"/>
                  </a:lnTo>
                  <a:lnTo>
                    <a:pt x="139" y="133"/>
                  </a:lnTo>
                  <a:lnTo>
                    <a:pt x="158" y="114"/>
                  </a:lnTo>
                  <a:lnTo>
                    <a:pt x="170" y="84"/>
                  </a:lnTo>
                  <a:lnTo>
                    <a:pt x="175" y="49"/>
                  </a:lnTo>
                  <a:lnTo>
                    <a:pt x="173" y="23"/>
                  </a:lnTo>
                  <a:lnTo>
                    <a:pt x="173" y="11"/>
                  </a:lnTo>
                  <a:lnTo>
                    <a:pt x="170" y="13"/>
                  </a:lnTo>
                  <a:lnTo>
                    <a:pt x="158" y="21"/>
                  </a:lnTo>
                  <a:lnTo>
                    <a:pt x="141" y="26"/>
                  </a:lnTo>
                  <a:lnTo>
                    <a:pt x="118" y="28"/>
                  </a:lnTo>
                  <a:lnTo>
                    <a:pt x="94" y="28"/>
                  </a:lnTo>
                  <a:lnTo>
                    <a:pt x="71" y="36"/>
                  </a:lnTo>
                  <a:lnTo>
                    <a:pt x="54" y="44"/>
                  </a:lnTo>
                  <a:lnTo>
                    <a:pt x="44" y="49"/>
                  </a:lnTo>
                  <a:lnTo>
                    <a:pt x="35" y="53"/>
                  </a:lnTo>
                  <a:lnTo>
                    <a:pt x="25" y="63"/>
                  </a:lnTo>
                  <a:lnTo>
                    <a:pt x="16" y="76"/>
                  </a:lnTo>
                  <a:lnTo>
                    <a:pt x="10" y="97"/>
                  </a:lnTo>
                  <a:lnTo>
                    <a:pt x="8" y="114"/>
                  </a:lnTo>
                  <a:lnTo>
                    <a:pt x="12" y="125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0" y="133"/>
                  </a:lnTo>
                  <a:lnTo>
                    <a:pt x="6" y="133"/>
                  </a:lnTo>
                  <a:lnTo>
                    <a:pt x="6" y="133"/>
                  </a:lnTo>
                  <a:lnTo>
                    <a:pt x="6" y="1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89" name="Freeform 206"/>
            <p:cNvSpPr>
              <a:spLocks/>
            </p:cNvSpPr>
            <p:nvPr/>
          </p:nvSpPr>
          <p:spPr bwMode="auto">
            <a:xfrm>
              <a:off x="4665" y="3187"/>
              <a:ext cx="58" cy="29"/>
            </a:xfrm>
            <a:custGeom>
              <a:avLst/>
              <a:gdLst>
                <a:gd name="T0" fmla="*/ 107 w 116"/>
                <a:gd name="T1" fmla="*/ 44 h 59"/>
                <a:gd name="T2" fmla="*/ 99 w 116"/>
                <a:gd name="T3" fmla="*/ 44 h 59"/>
                <a:gd name="T4" fmla="*/ 94 w 116"/>
                <a:gd name="T5" fmla="*/ 46 h 59"/>
                <a:gd name="T6" fmla="*/ 84 w 116"/>
                <a:gd name="T7" fmla="*/ 46 h 59"/>
                <a:gd name="T8" fmla="*/ 65 w 116"/>
                <a:gd name="T9" fmla="*/ 44 h 59"/>
                <a:gd name="T10" fmla="*/ 40 w 116"/>
                <a:gd name="T11" fmla="*/ 33 h 59"/>
                <a:gd name="T12" fmla="*/ 23 w 116"/>
                <a:gd name="T13" fmla="*/ 19 h 59"/>
                <a:gd name="T14" fmla="*/ 16 w 116"/>
                <a:gd name="T15" fmla="*/ 4 h 59"/>
                <a:gd name="T16" fmla="*/ 12 w 116"/>
                <a:gd name="T17" fmla="*/ 0 h 59"/>
                <a:gd name="T18" fmla="*/ 0 w 116"/>
                <a:gd name="T19" fmla="*/ 21 h 59"/>
                <a:gd name="T20" fmla="*/ 0 w 116"/>
                <a:gd name="T21" fmla="*/ 23 h 59"/>
                <a:gd name="T22" fmla="*/ 4 w 116"/>
                <a:gd name="T23" fmla="*/ 29 h 59"/>
                <a:gd name="T24" fmla="*/ 12 w 116"/>
                <a:gd name="T25" fmla="*/ 37 h 59"/>
                <a:gd name="T26" fmla="*/ 29 w 116"/>
                <a:gd name="T27" fmla="*/ 46 h 59"/>
                <a:gd name="T28" fmla="*/ 52 w 116"/>
                <a:gd name="T29" fmla="*/ 54 h 59"/>
                <a:gd name="T30" fmla="*/ 78 w 116"/>
                <a:gd name="T31" fmla="*/ 57 h 59"/>
                <a:gd name="T32" fmla="*/ 101 w 116"/>
                <a:gd name="T33" fmla="*/ 59 h 59"/>
                <a:gd name="T34" fmla="*/ 116 w 116"/>
                <a:gd name="T35" fmla="*/ 56 h 59"/>
                <a:gd name="T36" fmla="*/ 116 w 116"/>
                <a:gd name="T37" fmla="*/ 50 h 59"/>
                <a:gd name="T38" fmla="*/ 114 w 116"/>
                <a:gd name="T39" fmla="*/ 46 h 59"/>
                <a:gd name="T40" fmla="*/ 109 w 116"/>
                <a:gd name="T41" fmla="*/ 44 h 59"/>
                <a:gd name="T42" fmla="*/ 107 w 116"/>
                <a:gd name="T43" fmla="*/ 44 h 59"/>
                <a:gd name="T44" fmla="*/ 107 w 116"/>
                <a:gd name="T45" fmla="*/ 44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6" h="59">
                  <a:moveTo>
                    <a:pt x="107" y="44"/>
                  </a:moveTo>
                  <a:lnTo>
                    <a:pt x="99" y="44"/>
                  </a:lnTo>
                  <a:lnTo>
                    <a:pt x="94" y="46"/>
                  </a:lnTo>
                  <a:lnTo>
                    <a:pt x="84" y="46"/>
                  </a:lnTo>
                  <a:lnTo>
                    <a:pt x="65" y="44"/>
                  </a:lnTo>
                  <a:lnTo>
                    <a:pt x="40" y="33"/>
                  </a:lnTo>
                  <a:lnTo>
                    <a:pt x="23" y="19"/>
                  </a:lnTo>
                  <a:lnTo>
                    <a:pt x="16" y="4"/>
                  </a:lnTo>
                  <a:lnTo>
                    <a:pt x="12" y="0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4" y="29"/>
                  </a:lnTo>
                  <a:lnTo>
                    <a:pt x="12" y="37"/>
                  </a:lnTo>
                  <a:lnTo>
                    <a:pt x="29" y="46"/>
                  </a:lnTo>
                  <a:lnTo>
                    <a:pt x="52" y="54"/>
                  </a:lnTo>
                  <a:lnTo>
                    <a:pt x="78" y="57"/>
                  </a:lnTo>
                  <a:lnTo>
                    <a:pt x="101" y="59"/>
                  </a:lnTo>
                  <a:lnTo>
                    <a:pt x="116" y="56"/>
                  </a:lnTo>
                  <a:lnTo>
                    <a:pt x="116" y="50"/>
                  </a:lnTo>
                  <a:lnTo>
                    <a:pt x="114" y="46"/>
                  </a:lnTo>
                  <a:lnTo>
                    <a:pt x="109" y="44"/>
                  </a:lnTo>
                  <a:lnTo>
                    <a:pt x="107" y="44"/>
                  </a:lnTo>
                  <a:lnTo>
                    <a:pt x="107" y="44"/>
                  </a:lnTo>
                  <a:close/>
                </a:path>
              </a:pathLst>
            </a:custGeom>
            <a:solidFill>
              <a:srgbClr val="597D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0" name="Freeform 207"/>
            <p:cNvSpPr>
              <a:spLocks/>
            </p:cNvSpPr>
            <p:nvPr/>
          </p:nvSpPr>
          <p:spPr bwMode="auto">
            <a:xfrm>
              <a:off x="4389" y="3352"/>
              <a:ext cx="29" cy="47"/>
            </a:xfrm>
            <a:custGeom>
              <a:avLst/>
              <a:gdLst>
                <a:gd name="T0" fmla="*/ 48 w 57"/>
                <a:gd name="T1" fmla="*/ 0 h 93"/>
                <a:gd name="T2" fmla="*/ 25 w 57"/>
                <a:gd name="T3" fmla="*/ 29 h 93"/>
                <a:gd name="T4" fmla="*/ 8 w 57"/>
                <a:gd name="T5" fmla="*/ 50 h 93"/>
                <a:gd name="T6" fmla="*/ 0 w 57"/>
                <a:gd name="T7" fmla="*/ 67 h 93"/>
                <a:gd name="T8" fmla="*/ 6 w 57"/>
                <a:gd name="T9" fmla="*/ 84 h 93"/>
                <a:gd name="T10" fmla="*/ 15 w 57"/>
                <a:gd name="T11" fmla="*/ 92 h 93"/>
                <a:gd name="T12" fmla="*/ 23 w 57"/>
                <a:gd name="T13" fmla="*/ 93 h 93"/>
                <a:gd name="T14" fmla="*/ 29 w 57"/>
                <a:gd name="T15" fmla="*/ 82 h 93"/>
                <a:gd name="T16" fmla="*/ 34 w 57"/>
                <a:gd name="T17" fmla="*/ 57 h 93"/>
                <a:gd name="T18" fmla="*/ 38 w 57"/>
                <a:gd name="T19" fmla="*/ 44 h 93"/>
                <a:gd name="T20" fmla="*/ 44 w 57"/>
                <a:gd name="T21" fmla="*/ 33 h 93"/>
                <a:gd name="T22" fmla="*/ 51 w 57"/>
                <a:gd name="T23" fmla="*/ 21 h 93"/>
                <a:gd name="T24" fmla="*/ 57 w 57"/>
                <a:gd name="T25" fmla="*/ 14 h 93"/>
                <a:gd name="T26" fmla="*/ 55 w 57"/>
                <a:gd name="T27" fmla="*/ 6 h 93"/>
                <a:gd name="T28" fmla="*/ 51 w 57"/>
                <a:gd name="T29" fmla="*/ 2 h 93"/>
                <a:gd name="T30" fmla="*/ 49 w 57"/>
                <a:gd name="T31" fmla="*/ 0 h 93"/>
                <a:gd name="T32" fmla="*/ 48 w 57"/>
                <a:gd name="T33" fmla="*/ 0 h 93"/>
                <a:gd name="T34" fmla="*/ 48 w 57"/>
                <a:gd name="T3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7" h="93">
                  <a:moveTo>
                    <a:pt x="48" y="0"/>
                  </a:moveTo>
                  <a:lnTo>
                    <a:pt x="25" y="29"/>
                  </a:lnTo>
                  <a:lnTo>
                    <a:pt x="8" y="50"/>
                  </a:lnTo>
                  <a:lnTo>
                    <a:pt x="0" y="67"/>
                  </a:lnTo>
                  <a:lnTo>
                    <a:pt x="6" y="84"/>
                  </a:lnTo>
                  <a:lnTo>
                    <a:pt x="15" y="92"/>
                  </a:lnTo>
                  <a:lnTo>
                    <a:pt x="23" y="93"/>
                  </a:lnTo>
                  <a:lnTo>
                    <a:pt x="29" y="82"/>
                  </a:lnTo>
                  <a:lnTo>
                    <a:pt x="34" y="57"/>
                  </a:lnTo>
                  <a:lnTo>
                    <a:pt x="38" y="44"/>
                  </a:lnTo>
                  <a:lnTo>
                    <a:pt x="44" y="33"/>
                  </a:lnTo>
                  <a:lnTo>
                    <a:pt x="51" y="21"/>
                  </a:lnTo>
                  <a:lnTo>
                    <a:pt x="57" y="14"/>
                  </a:lnTo>
                  <a:lnTo>
                    <a:pt x="55" y="6"/>
                  </a:lnTo>
                  <a:lnTo>
                    <a:pt x="51" y="2"/>
                  </a:lnTo>
                  <a:lnTo>
                    <a:pt x="49" y="0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1" name="Freeform 208"/>
            <p:cNvSpPr>
              <a:spLocks/>
            </p:cNvSpPr>
            <p:nvPr/>
          </p:nvSpPr>
          <p:spPr bwMode="auto">
            <a:xfrm>
              <a:off x="4513" y="3237"/>
              <a:ext cx="32" cy="48"/>
            </a:xfrm>
            <a:custGeom>
              <a:avLst/>
              <a:gdLst>
                <a:gd name="T0" fmla="*/ 48 w 65"/>
                <a:gd name="T1" fmla="*/ 0 h 95"/>
                <a:gd name="T2" fmla="*/ 29 w 65"/>
                <a:gd name="T3" fmla="*/ 21 h 95"/>
                <a:gd name="T4" fmla="*/ 14 w 65"/>
                <a:gd name="T5" fmla="*/ 52 h 95"/>
                <a:gd name="T6" fmla="*/ 0 w 65"/>
                <a:gd name="T7" fmla="*/ 78 h 95"/>
                <a:gd name="T8" fmla="*/ 2 w 65"/>
                <a:gd name="T9" fmla="*/ 93 h 95"/>
                <a:gd name="T10" fmla="*/ 10 w 65"/>
                <a:gd name="T11" fmla="*/ 95 h 95"/>
                <a:gd name="T12" fmla="*/ 17 w 65"/>
                <a:gd name="T13" fmla="*/ 95 h 95"/>
                <a:gd name="T14" fmla="*/ 25 w 65"/>
                <a:gd name="T15" fmla="*/ 88 h 95"/>
                <a:gd name="T16" fmla="*/ 31 w 65"/>
                <a:gd name="T17" fmla="*/ 76 h 95"/>
                <a:gd name="T18" fmla="*/ 38 w 65"/>
                <a:gd name="T19" fmla="*/ 55 h 95"/>
                <a:gd name="T20" fmla="*/ 50 w 65"/>
                <a:gd name="T21" fmla="*/ 31 h 95"/>
                <a:gd name="T22" fmla="*/ 59 w 65"/>
                <a:gd name="T23" fmla="*/ 12 h 95"/>
                <a:gd name="T24" fmla="*/ 65 w 65"/>
                <a:gd name="T25" fmla="*/ 2 h 95"/>
                <a:gd name="T26" fmla="*/ 48 w 65"/>
                <a:gd name="T27" fmla="*/ 0 h 95"/>
                <a:gd name="T28" fmla="*/ 48 w 65"/>
                <a:gd name="T29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5" h="95">
                  <a:moveTo>
                    <a:pt x="48" y="0"/>
                  </a:moveTo>
                  <a:lnTo>
                    <a:pt x="29" y="21"/>
                  </a:lnTo>
                  <a:lnTo>
                    <a:pt x="14" y="52"/>
                  </a:lnTo>
                  <a:lnTo>
                    <a:pt x="0" y="78"/>
                  </a:lnTo>
                  <a:lnTo>
                    <a:pt x="2" y="93"/>
                  </a:lnTo>
                  <a:lnTo>
                    <a:pt x="10" y="95"/>
                  </a:lnTo>
                  <a:lnTo>
                    <a:pt x="17" y="95"/>
                  </a:lnTo>
                  <a:lnTo>
                    <a:pt x="25" y="88"/>
                  </a:lnTo>
                  <a:lnTo>
                    <a:pt x="31" y="76"/>
                  </a:lnTo>
                  <a:lnTo>
                    <a:pt x="38" y="55"/>
                  </a:lnTo>
                  <a:lnTo>
                    <a:pt x="50" y="31"/>
                  </a:lnTo>
                  <a:lnTo>
                    <a:pt x="59" y="12"/>
                  </a:lnTo>
                  <a:lnTo>
                    <a:pt x="65" y="2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2" name="Freeform 209"/>
            <p:cNvSpPr>
              <a:spLocks/>
            </p:cNvSpPr>
            <p:nvPr/>
          </p:nvSpPr>
          <p:spPr bwMode="auto">
            <a:xfrm>
              <a:off x="4496" y="3135"/>
              <a:ext cx="29" cy="36"/>
            </a:xfrm>
            <a:custGeom>
              <a:avLst/>
              <a:gdLst>
                <a:gd name="T0" fmla="*/ 42 w 57"/>
                <a:gd name="T1" fmla="*/ 0 h 70"/>
                <a:gd name="T2" fmla="*/ 27 w 57"/>
                <a:gd name="T3" fmla="*/ 15 h 70"/>
                <a:gd name="T4" fmla="*/ 11 w 57"/>
                <a:gd name="T5" fmla="*/ 30 h 70"/>
                <a:gd name="T6" fmla="*/ 0 w 57"/>
                <a:gd name="T7" fmla="*/ 45 h 70"/>
                <a:gd name="T8" fmla="*/ 0 w 57"/>
                <a:gd name="T9" fmla="*/ 57 h 70"/>
                <a:gd name="T10" fmla="*/ 6 w 57"/>
                <a:gd name="T11" fmla="*/ 64 h 70"/>
                <a:gd name="T12" fmla="*/ 11 w 57"/>
                <a:gd name="T13" fmla="*/ 70 h 70"/>
                <a:gd name="T14" fmla="*/ 17 w 57"/>
                <a:gd name="T15" fmla="*/ 70 h 70"/>
                <a:gd name="T16" fmla="*/ 21 w 57"/>
                <a:gd name="T17" fmla="*/ 68 h 70"/>
                <a:gd name="T18" fmla="*/ 28 w 57"/>
                <a:gd name="T19" fmla="*/ 53 h 70"/>
                <a:gd name="T20" fmla="*/ 40 w 57"/>
                <a:gd name="T21" fmla="*/ 30 h 70"/>
                <a:gd name="T22" fmla="*/ 51 w 57"/>
                <a:gd name="T23" fmla="*/ 11 h 70"/>
                <a:gd name="T24" fmla="*/ 57 w 57"/>
                <a:gd name="T25" fmla="*/ 2 h 70"/>
                <a:gd name="T26" fmla="*/ 42 w 57"/>
                <a:gd name="T27" fmla="*/ 0 h 70"/>
                <a:gd name="T28" fmla="*/ 42 w 57"/>
                <a:gd name="T29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7" h="70">
                  <a:moveTo>
                    <a:pt x="42" y="0"/>
                  </a:moveTo>
                  <a:lnTo>
                    <a:pt x="27" y="15"/>
                  </a:lnTo>
                  <a:lnTo>
                    <a:pt x="11" y="30"/>
                  </a:lnTo>
                  <a:lnTo>
                    <a:pt x="0" y="45"/>
                  </a:lnTo>
                  <a:lnTo>
                    <a:pt x="0" y="57"/>
                  </a:lnTo>
                  <a:lnTo>
                    <a:pt x="6" y="64"/>
                  </a:lnTo>
                  <a:lnTo>
                    <a:pt x="11" y="70"/>
                  </a:lnTo>
                  <a:lnTo>
                    <a:pt x="17" y="70"/>
                  </a:lnTo>
                  <a:lnTo>
                    <a:pt x="21" y="68"/>
                  </a:lnTo>
                  <a:lnTo>
                    <a:pt x="28" y="53"/>
                  </a:lnTo>
                  <a:lnTo>
                    <a:pt x="40" y="30"/>
                  </a:lnTo>
                  <a:lnTo>
                    <a:pt x="51" y="11"/>
                  </a:lnTo>
                  <a:lnTo>
                    <a:pt x="57" y="2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3" name="Freeform 210"/>
            <p:cNvSpPr>
              <a:spLocks/>
            </p:cNvSpPr>
            <p:nvPr/>
          </p:nvSpPr>
          <p:spPr bwMode="auto">
            <a:xfrm>
              <a:off x="4159" y="3119"/>
              <a:ext cx="32" cy="42"/>
            </a:xfrm>
            <a:custGeom>
              <a:avLst/>
              <a:gdLst>
                <a:gd name="T0" fmla="*/ 49 w 65"/>
                <a:gd name="T1" fmla="*/ 0 h 84"/>
                <a:gd name="T2" fmla="*/ 30 w 65"/>
                <a:gd name="T3" fmla="*/ 19 h 84"/>
                <a:gd name="T4" fmla="*/ 13 w 65"/>
                <a:gd name="T5" fmla="*/ 44 h 84"/>
                <a:gd name="T6" fmla="*/ 2 w 65"/>
                <a:gd name="T7" fmla="*/ 65 h 84"/>
                <a:gd name="T8" fmla="*/ 0 w 65"/>
                <a:gd name="T9" fmla="*/ 78 h 84"/>
                <a:gd name="T10" fmla="*/ 6 w 65"/>
                <a:gd name="T11" fmla="*/ 82 h 84"/>
                <a:gd name="T12" fmla="*/ 11 w 65"/>
                <a:gd name="T13" fmla="*/ 84 h 84"/>
                <a:gd name="T14" fmla="*/ 15 w 65"/>
                <a:gd name="T15" fmla="*/ 80 h 84"/>
                <a:gd name="T16" fmla="*/ 23 w 65"/>
                <a:gd name="T17" fmla="*/ 73 h 84"/>
                <a:gd name="T18" fmla="*/ 34 w 65"/>
                <a:gd name="T19" fmla="*/ 56 h 84"/>
                <a:gd name="T20" fmla="*/ 48 w 65"/>
                <a:gd name="T21" fmla="*/ 35 h 84"/>
                <a:gd name="T22" fmla="*/ 59 w 65"/>
                <a:gd name="T23" fmla="*/ 16 h 84"/>
                <a:gd name="T24" fmla="*/ 65 w 65"/>
                <a:gd name="T25" fmla="*/ 8 h 84"/>
                <a:gd name="T26" fmla="*/ 49 w 65"/>
                <a:gd name="T27" fmla="*/ 0 h 84"/>
                <a:gd name="T28" fmla="*/ 49 w 65"/>
                <a:gd name="T29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5" h="84">
                  <a:moveTo>
                    <a:pt x="49" y="0"/>
                  </a:moveTo>
                  <a:lnTo>
                    <a:pt x="30" y="19"/>
                  </a:lnTo>
                  <a:lnTo>
                    <a:pt x="13" y="44"/>
                  </a:lnTo>
                  <a:lnTo>
                    <a:pt x="2" y="65"/>
                  </a:lnTo>
                  <a:lnTo>
                    <a:pt x="0" y="78"/>
                  </a:lnTo>
                  <a:lnTo>
                    <a:pt x="6" y="82"/>
                  </a:lnTo>
                  <a:lnTo>
                    <a:pt x="11" y="84"/>
                  </a:lnTo>
                  <a:lnTo>
                    <a:pt x="15" y="80"/>
                  </a:lnTo>
                  <a:lnTo>
                    <a:pt x="23" y="73"/>
                  </a:lnTo>
                  <a:lnTo>
                    <a:pt x="34" y="56"/>
                  </a:lnTo>
                  <a:lnTo>
                    <a:pt x="48" y="35"/>
                  </a:lnTo>
                  <a:lnTo>
                    <a:pt x="59" y="16"/>
                  </a:lnTo>
                  <a:lnTo>
                    <a:pt x="65" y="8"/>
                  </a:lnTo>
                  <a:lnTo>
                    <a:pt x="49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4" name="Freeform 211"/>
            <p:cNvSpPr>
              <a:spLocks/>
            </p:cNvSpPr>
            <p:nvPr/>
          </p:nvSpPr>
          <p:spPr bwMode="auto">
            <a:xfrm>
              <a:off x="4148" y="3338"/>
              <a:ext cx="37" cy="58"/>
            </a:xfrm>
            <a:custGeom>
              <a:avLst/>
              <a:gdLst>
                <a:gd name="T0" fmla="*/ 57 w 74"/>
                <a:gd name="T1" fmla="*/ 0 h 116"/>
                <a:gd name="T2" fmla="*/ 38 w 74"/>
                <a:gd name="T3" fmla="*/ 24 h 116"/>
                <a:gd name="T4" fmla="*/ 17 w 74"/>
                <a:gd name="T5" fmla="*/ 59 h 116"/>
                <a:gd name="T6" fmla="*/ 2 w 74"/>
                <a:gd name="T7" fmla="*/ 89 h 116"/>
                <a:gd name="T8" fmla="*/ 0 w 74"/>
                <a:gd name="T9" fmla="*/ 108 h 116"/>
                <a:gd name="T10" fmla="*/ 10 w 74"/>
                <a:gd name="T11" fmla="*/ 112 h 116"/>
                <a:gd name="T12" fmla="*/ 21 w 74"/>
                <a:gd name="T13" fmla="*/ 116 h 116"/>
                <a:gd name="T14" fmla="*/ 31 w 74"/>
                <a:gd name="T15" fmla="*/ 114 h 116"/>
                <a:gd name="T16" fmla="*/ 38 w 74"/>
                <a:gd name="T17" fmla="*/ 108 h 116"/>
                <a:gd name="T18" fmla="*/ 46 w 74"/>
                <a:gd name="T19" fmla="*/ 87 h 116"/>
                <a:gd name="T20" fmla="*/ 57 w 74"/>
                <a:gd name="T21" fmla="*/ 57 h 116"/>
                <a:gd name="T22" fmla="*/ 69 w 74"/>
                <a:gd name="T23" fmla="*/ 26 h 116"/>
                <a:gd name="T24" fmla="*/ 74 w 74"/>
                <a:gd name="T25" fmla="*/ 9 h 116"/>
                <a:gd name="T26" fmla="*/ 71 w 74"/>
                <a:gd name="T27" fmla="*/ 2 h 116"/>
                <a:gd name="T28" fmla="*/ 65 w 74"/>
                <a:gd name="T29" fmla="*/ 0 h 116"/>
                <a:gd name="T30" fmla="*/ 59 w 74"/>
                <a:gd name="T31" fmla="*/ 0 h 116"/>
                <a:gd name="T32" fmla="*/ 57 w 74"/>
                <a:gd name="T33" fmla="*/ 0 h 116"/>
                <a:gd name="T34" fmla="*/ 57 w 74"/>
                <a:gd name="T35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4" h="116">
                  <a:moveTo>
                    <a:pt x="57" y="0"/>
                  </a:moveTo>
                  <a:lnTo>
                    <a:pt x="38" y="24"/>
                  </a:lnTo>
                  <a:lnTo>
                    <a:pt x="17" y="59"/>
                  </a:lnTo>
                  <a:lnTo>
                    <a:pt x="2" y="89"/>
                  </a:lnTo>
                  <a:lnTo>
                    <a:pt x="0" y="108"/>
                  </a:lnTo>
                  <a:lnTo>
                    <a:pt x="10" y="112"/>
                  </a:lnTo>
                  <a:lnTo>
                    <a:pt x="21" y="116"/>
                  </a:lnTo>
                  <a:lnTo>
                    <a:pt x="31" y="114"/>
                  </a:lnTo>
                  <a:lnTo>
                    <a:pt x="38" y="108"/>
                  </a:lnTo>
                  <a:lnTo>
                    <a:pt x="46" y="87"/>
                  </a:lnTo>
                  <a:lnTo>
                    <a:pt x="57" y="57"/>
                  </a:lnTo>
                  <a:lnTo>
                    <a:pt x="69" y="26"/>
                  </a:lnTo>
                  <a:lnTo>
                    <a:pt x="74" y="9"/>
                  </a:lnTo>
                  <a:lnTo>
                    <a:pt x="71" y="2"/>
                  </a:lnTo>
                  <a:lnTo>
                    <a:pt x="65" y="0"/>
                  </a:lnTo>
                  <a:lnTo>
                    <a:pt x="59" y="0"/>
                  </a:lnTo>
                  <a:lnTo>
                    <a:pt x="57" y="0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5" name="Freeform 212"/>
            <p:cNvSpPr>
              <a:spLocks/>
            </p:cNvSpPr>
            <p:nvPr/>
          </p:nvSpPr>
          <p:spPr bwMode="auto">
            <a:xfrm>
              <a:off x="4756" y="3294"/>
              <a:ext cx="30" cy="53"/>
            </a:xfrm>
            <a:custGeom>
              <a:avLst/>
              <a:gdLst>
                <a:gd name="T0" fmla="*/ 6 w 61"/>
                <a:gd name="T1" fmla="*/ 73 h 107"/>
                <a:gd name="T2" fmla="*/ 0 w 61"/>
                <a:gd name="T3" fmla="*/ 88 h 107"/>
                <a:gd name="T4" fmla="*/ 0 w 61"/>
                <a:gd name="T5" fmla="*/ 97 h 107"/>
                <a:gd name="T6" fmla="*/ 4 w 61"/>
                <a:gd name="T7" fmla="*/ 103 h 107"/>
                <a:gd name="T8" fmla="*/ 11 w 61"/>
                <a:gd name="T9" fmla="*/ 107 h 107"/>
                <a:gd name="T10" fmla="*/ 25 w 61"/>
                <a:gd name="T11" fmla="*/ 99 h 107"/>
                <a:gd name="T12" fmla="*/ 40 w 61"/>
                <a:gd name="T13" fmla="*/ 78 h 107"/>
                <a:gd name="T14" fmla="*/ 51 w 61"/>
                <a:gd name="T15" fmla="*/ 50 h 107"/>
                <a:gd name="T16" fmla="*/ 61 w 61"/>
                <a:gd name="T17" fmla="*/ 25 h 107"/>
                <a:gd name="T18" fmla="*/ 59 w 61"/>
                <a:gd name="T19" fmla="*/ 10 h 107"/>
                <a:gd name="T20" fmla="*/ 57 w 61"/>
                <a:gd name="T21" fmla="*/ 2 h 107"/>
                <a:gd name="T22" fmla="*/ 51 w 61"/>
                <a:gd name="T23" fmla="*/ 0 h 107"/>
                <a:gd name="T24" fmla="*/ 49 w 61"/>
                <a:gd name="T25" fmla="*/ 2 h 107"/>
                <a:gd name="T26" fmla="*/ 6 w 61"/>
                <a:gd name="T27" fmla="*/ 73 h 107"/>
                <a:gd name="T28" fmla="*/ 6 w 61"/>
                <a:gd name="T29" fmla="*/ 73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1" h="107">
                  <a:moveTo>
                    <a:pt x="6" y="73"/>
                  </a:moveTo>
                  <a:lnTo>
                    <a:pt x="0" y="88"/>
                  </a:lnTo>
                  <a:lnTo>
                    <a:pt x="0" y="97"/>
                  </a:lnTo>
                  <a:lnTo>
                    <a:pt x="4" y="103"/>
                  </a:lnTo>
                  <a:lnTo>
                    <a:pt x="11" y="107"/>
                  </a:lnTo>
                  <a:lnTo>
                    <a:pt x="25" y="99"/>
                  </a:lnTo>
                  <a:lnTo>
                    <a:pt x="40" y="78"/>
                  </a:lnTo>
                  <a:lnTo>
                    <a:pt x="51" y="50"/>
                  </a:lnTo>
                  <a:lnTo>
                    <a:pt x="61" y="25"/>
                  </a:lnTo>
                  <a:lnTo>
                    <a:pt x="59" y="10"/>
                  </a:lnTo>
                  <a:lnTo>
                    <a:pt x="57" y="2"/>
                  </a:lnTo>
                  <a:lnTo>
                    <a:pt x="51" y="0"/>
                  </a:lnTo>
                  <a:lnTo>
                    <a:pt x="49" y="2"/>
                  </a:lnTo>
                  <a:lnTo>
                    <a:pt x="6" y="73"/>
                  </a:lnTo>
                  <a:lnTo>
                    <a:pt x="6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6" name="Freeform 213"/>
            <p:cNvSpPr>
              <a:spLocks/>
            </p:cNvSpPr>
            <p:nvPr/>
          </p:nvSpPr>
          <p:spPr bwMode="auto">
            <a:xfrm>
              <a:off x="4803" y="3366"/>
              <a:ext cx="31" cy="37"/>
            </a:xfrm>
            <a:custGeom>
              <a:avLst/>
              <a:gdLst>
                <a:gd name="T0" fmla="*/ 55 w 63"/>
                <a:gd name="T1" fmla="*/ 0 h 74"/>
                <a:gd name="T2" fmla="*/ 36 w 63"/>
                <a:gd name="T3" fmla="*/ 11 h 74"/>
                <a:gd name="T4" fmla="*/ 17 w 63"/>
                <a:gd name="T5" fmla="*/ 28 h 74"/>
                <a:gd name="T6" fmla="*/ 2 w 63"/>
                <a:gd name="T7" fmla="*/ 44 h 74"/>
                <a:gd name="T8" fmla="*/ 0 w 63"/>
                <a:gd name="T9" fmla="*/ 55 h 74"/>
                <a:gd name="T10" fmla="*/ 4 w 63"/>
                <a:gd name="T11" fmla="*/ 63 h 74"/>
                <a:gd name="T12" fmla="*/ 10 w 63"/>
                <a:gd name="T13" fmla="*/ 70 h 74"/>
                <a:gd name="T14" fmla="*/ 15 w 63"/>
                <a:gd name="T15" fmla="*/ 74 h 74"/>
                <a:gd name="T16" fmla="*/ 23 w 63"/>
                <a:gd name="T17" fmla="*/ 70 h 74"/>
                <a:gd name="T18" fmla="*/ 30 w 63"/>
                <a:gd name="T19" fmla="*/ 59 h 74"/>
                <a:gd name="T20" fmla="*/ 44 w 63"/>
                <a:gd name="T21" fmla="*/ 44 h 74"/>
                <a:gd name="T22" fmla="*/ 55 w 63"/>
                <a:gd name="T23" fmla="*/ 28 h 74"/>
                <a:gd name="T24" fmla="*/ 63 w 63"/>
                <a:gd name="T25" fmla="*/ 21 h 74"/>
                <a:gd name="T26" fmla="*/ 63 w 63"/>
                <a:gd name="T27" fmla="*/ 13 h 74"/>
                <a:gd name="T28" fmla="*/ 59 w 63"/>
                <a:gd name="T29" fmla="*/ 5 h 74"/>
                <a:gd name="T30" fmla="*/ 55 w 63"/>
                <a:gd name="T31" fmla="*/ 2 h 74"/>
                <a:gd name="T32" fmla="*/ 55 w 63"/>
                <a:gd name="T33" fmla="*/ 0 h 74"/>
                <a:gd name="T34" fmla="*/ 55 w 63"/>
                <a:gd name="T35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3" h="74">
                  <a:moveTo>
                    <a:pt x="55" y="0"/>
                  </a:moveTo>
                  <a:lnTo>
                    <a:pt x="36" y="11"/>
                  </a:lnTo>
                  <a:lnTo>
                    <a:pt x="17" y="28"/>
                  </a:lnTo>
                  <a:lnTo>
                    <a:pt x="2" y="44"/>
                  </a:lnTo>
                  <a:lnTo>
                    <a:pt x="0" y="55"/>
                  </a:lnTo>
                  <a:lnTo>
                    <a:pt x="4" y="63"/>
                  </a:lnTo>
                  <a:lnTo>
                    <a:pt x="10" y="70"/>
                  </a:lnTo>
                  <a:lnTo>
                    <a:pt x="15" y="74"/>
                  </a:lnTo>
                  <a:lnTo>
                    <a:pt x="23" y="70"/>
                  </a:lnTo>
                  <a:lnTo>
                    <a:pt x="30" y="59"/>
                  </a:lnTo>
                  <a:lnTo>
                    <a:pt x="44" y="44"/>
                  </a:lnTo>
                  <a:lnTo>
                    <a:pt x="55" y="28"/>
                  </a:lnTo>
                  <a:lnTo>
                    <a:pt x="63" y="21"/>
                  </a:lnTo>
                  <a:lnTo>
                    <a:pt x="63" y="13"/>
                  </a:lnTo>
                  <a:lnTo>
                    <a:pt x="59" y="5"/>
                  </a:lnTo>
                  <a:lnTo>
                    <a:pt x="55" y="2"/>
                  </a:lnTo>
                  <a:lnTo>
                    <a:pt x="55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7" name="Freeform 214"/>
            <p:cNvSpPr>
              <a:spLocks/>
            </p:cNvSpPr>
            <p:nvPr/>
          </p:nvSpPr>
          <p:spPr bwMode="auto">
            <a:xfrm>
              <a:off x="4976" y="2904"/>
              <a:ext cx="34" cy="48"/>
            </a:xfrm>
            <a:custGeom>
              <a:avLst/>
              <a:gdLst>
                <a:gd name="T0" fmla="*/ 61 w 67"/>
                <a:gd name="T1" fmla="*/ 0 h 95"/>
                <a:gd name="T2" fmla="*/ 38 w 67"/>
                <a:gd name="T3" fmla="*/ 17 h 95"/>
                <a:gd name="T4" fmla="*/ 19 w 67"/>
                <a:gd name="T5" fmla="*/ 38 h 95"/>
                <a:gd name="T6" fmla="*/ 4 w 67"/>
                <a:gd name="T7" fmla="*/ 57 h 95"/>
                <a:gd name="T8" fmla="*/ 0 w 67"/>
                <a:gd name="T9" fmla="*/ 72 h 95"/>
                <a:gd name="T10" fmla="*/ 2 w 67"/>
                <a:gd name="T11" fmla="*/ 83 h 95"/>
                <a:gd name="T12" fmla="*/ 9 w 67"/>
                <a:gd name="T13" fmla="*/ 93 h 95"/>
                <a:gd name="T14" fmla="*/ 19 w 67"/>
                <a:gd name="T15" fmla="*/ 95 h 95"/>
                <a:gd name="T16" fmla="*/ 27 w 67"/>
                <a:gd name="T17" fmla="*/ 87 h 95"/>
                <a:gd name="T18" fmla="*/ 32 w 67"/>
                <a:gd name="T19" fmla="*/ 68 h 95"/>
                <a:gd name="T20" fmla="*/ 46 w 67"/>
                <a:gd name="T21" fmla="*/ 47 h 95"/>
                <a:gd name="T22" fmla="*/ 57 w 67"/>
                <a:gd name="T23" fmla="*/ 28 h 95"/>
                <a:gd name="T24" fmla="*/ 67 w 67"/>
                <a:gd name="T25" fmla="*/ 17 h 95"/>
                <a:gd name="T26" fmla="*/ 67 w 67"/>
                <a:gd name="T27" fmla="*/ 9 h 95"/>
                <a:gd name="T28" fmla="*/ 65 w 67"/>
                <a:gd name="T29" fmla="*/ 4 h 95"/>
                <a:gd name="T30" fmla="*/ 61 w 67"/>
                <a:gd name="T31" fmla="*/ 2 h 95"/>
                <a:gd name="T32" fmla="*/ 61 w 67"/>
                <a:gd name="T33" fmla="*/ 0 h 95"/>
                <a:gd name="T34" fmla="*/ 61 w 67"/>
                <a:gd name="T35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7" h="95">
                  <a:moveTo>
                    <a:pt x="61" y="0"/>
                  </a:moveTo>
                  <a:lnTo>
                    <a:pt x="38" y="17"/>
                  </a:lnTo>
                  <a:lnTo>
                    <a:pt x="19" y="38"/>
                  </a:lnTo>
                  <a:lnTo>
                    <a:pt x="4" y="57"/>
                  </a:lnTo>
                  <a:lnTo>
                    <a:pt x="0" y="72"/>
                  </a:lnTo>
                  <a:lnTo>
                    <a:pt x="2" y="83"/>
                  </a:lnTo>
                  <a:lnTo>
                    <a:pt x="9" y="93"/>
                  </a:lnTo>
                  <a:lnTo>
                    <a:pt x="19" y="95"/>
                  </a:lnTo>
                  <a:lnTo>
                    <a:pt x="27" y="87"/>
                  </a:lnTo>
                  <a:lnTo>
                    <a:pt x="32" y="68"/>
                  </a:lnTo>
                  <a:lnTo>
                    <a:pt x="46" y="47"/>
                  </a:lnTo>
                  <a:lnTo>
                    <a:pt x="57" y="28"/>
                  </a:lnTo>
                  <a:lnTo>
                    <a:pt x="67" y="17"/>
                  </a:lnTo>
                  <a:lnTo>
                    <a:pt x="67" y="9"/>
                  </a:lnTo>
                  <a:lnTo>
                    <a:pt x="65" y="4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8" name="Freeform 215"/>
            <p:cNvSpPr>
              <a:spLocks/>
            </p:cNvSpPr>
            <p:nvPr/>
          </p:nvSpPr>
          <p:spPr bwMode="auto">
            <a:xfrm>
              <a:off x="4912" y="2801"/>
              <a:ext cx="29" cy="47"/>
            </a:xfrm>
            <a:custGeom>
              <a:avLst/>
              <a:gdLst>
                <a:gd name="T0" fmla="*/ 47 w 59"/>
                <a:gd name="T1" fmla="*/ 0 h 96"/>
                <a:gd name="T2" fmla="*/ 28 w 59"/>
                <a:gd name="T3" fmla="*/ 29 h 96"/>
                <a:gd name="T4" fmla="*/ 9 w 59"/>
                <a:gd name="T5" fmla="*/ 54 h 96"/>
                <a:gd name="T6" fmla="*/ 0 w 59"/>
                <a:gd name="T7" fmla="*/ 73 h 96"/>
                <a:gd name="T8" fmla="*/ 0 w 59"/>
                <a:gd name="T9" fmla="*/ 86 h 96"/>
                <a:gd name="T10" fmla="*/ 5 w 59"/>
                <a:gd name="T11" fmla="*/ 92 h 96"/>
                <a:gd name="T12" fmla="*/ 11 w 59"/>
                <a:gd name="T13" fmla="*/ 96 h 96"/>
                <a:gd name="T14" fmla="*/ 15 w 59"/>
                <a:gd name="T15" fmla="*/ 96 h 96"/>
                <a:gd name="T16" fmla="*/ 23 w 59"/>
                <a:gd name="T17" fmla="*/ 90 h 96"/>
                <a:gd name="T18" fmla="*/ 28 w 59"/>
                <a:gd name="T19" fmla="*/ 77 h 96"/>
                <a:gd name="T20" fmla="*/ 42 w 59"/>
                <a:gd name="T21" fmla="*/ 54 h 96"/>
                <a:gd name="T22" fmla="*/ 53 w 59"/>
                <a:gd name="T23" fmla="*/ 31 h 96"/>
                <a:gd name="T24" fmla="*/ 59 w 59"/>
                <a:gd name="T25" fmla="*/ 16 h 96"/>
                <a:gd name="T26" fmla="*/ 57 w 59"/>
                <a:gd name="T27" fmla="*/ 8 h 96"/>
                <a:gd name="T28" fmla="*/ 53 w 59"/>
                <a:gd name="T29" fmla="*/ 4 h 96"/>
                <a:gd name="T30" fmla="*/ 49 w 59"/>
                <a:gd name="T31" fmla="*/ 0 h 96"/>
                <a:gd name="T32" fmla="*/ 47 w 59"/>
                <a:gd name="T33" fmla="*/ 0 h 96"/>
                <a:gd name="T34" fmla="*/ 47 w 59"/>
                <a:gd name="T35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9" h="96">
                  <a:moveTo>
                    <a:pt x="47" y="0"/>
                  </a:moveTo>
                  <a:lnTo>
                    <a:pt x="28" y="29"/>
                  </a:lnTo>
                  <a:lnTo>
                    <a:pt x="9" y="54"/>
                  </a:lnTo>
                  <a:lnTo>
                    <a:pt x="0" y="73"/>
                  </a:lnTo>
                  <a:lnTo>
                    <a:pt x="0" y="86"/>
                  </a:lnTo>
                  <a:lnTo>
                    <a:pt x="5" y="92"/>
                  </a:lnTo>
                  <a:lnTo>
                    <a:pt x="11" y="96"/>
                  </a:lnTo>
                  <a:lnTo>
                    <a:pt x="15" y="96"/>
                  </a:lnTo>
                  <a:lnTo>
                    <a:pt x="23" y="90"/>
                  </a:lnTo>
                  <a:lnTo>
                    <a:pt x="28" y="77"/>
                  </a:lnTo>
                  <a:lnTo>
                    <a:pt x="42" y="54"/>
                  </a:lnTo>
                  <a:lnTo>
                    <a:pt x="53" y="31"/>
                  </a:lnTo>
                  <a:lnTo>
                    <a:pt x="59" y="16"/>
                  </a:lnTo>
                  <a:lnTo>
                    <a:pt x="57" y="8"/>
                  </a:lnTo>
                  <a:lnTo>
                    <a:pt x="53" y="4"/>
                  </a:lnTo>
                  <a:lnTo>
                    <a:pt x="49" y="0"/>
                  </a:lnTo>
                  <a:lnTo>
                    <a:pt x="47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9" name="Freeform 216"/>
            <p:cNvSpPr>
              <a:spLocks/>
            </p:cNvSpPr>
            <p:nvPr/>
          </p:nvSpPr>
          <p:spPr bwMode="auto">
            <a:xfrm>
              <a:off x="5075" y="2621"/>
              <a:ext cx="79" cy="96"/>
            </a:xfrm>
            <a:custGeom>
              <a:avLst/>
              <a:gdLst>
                <a:gd name="T0" fmla="*/ 125 w 157"/>
                <a:gd name="T1" fmla="*/ 179 h 192"/>
                <a:gd name="T2" fmla="*/ 112 w 157"/>
                <a:gd name="T3" fmla="*/ 175 h 192"/>
                <a:gd name="T4" fmla="*/ 87 w 157"/>
                <a:gd name="T5" fmla="*/ 169 h 192"/>
                <a:gd name="T6" fmla="*/ 57 w 157"/>
                <a:gd name="T7" fmla="*/ 158 h 192"/>
                <a:gd name="T8" fmla="*/ 30 w 157"/>
                <a:gd name="T9" fmla="*/ 141 h 192"/>
                <a:gd name="T10" fmla="*/ 15 w 157"/>
                <a:gd name="T11" fmla="*/ 108 h 192"/>
                <a:gd name="T12" fmla="*/ 15 w 157"/>
                <a:gd name="T13" fmla="*/ 69 h 192"/>
                <a:gd name="T14" fmla="*/ 21 w 157"/>
                <a:gd name="T15" fmla="*/ 32 h 192"/>
                <a:gd name="T16" fmla="*/ 22 w 157"/>
                <a:gd name="T17" fmla="*/ 11 h 192"/>
                <a:gd name="T18" fmla="*/ 26 w 157"/>
                <a:gd name="T19" fmla="*/ 10 h 192"/>
                <a:gd name="T20" fmla="*/ 40 w 157"/>
                <a:gd name="T21" fmla="*/ 8 h 192"/>
                <a:gd name="T22" fmla="*/ 62 w 157"/>
                <a:gd name="T23" fmla="*/ 13 h 192"/>
                <a:gd name="T24" fmla="*/ 93 w 157"/>
                <a:gd name="T25" fmla="*/ 31 h 192"/>
                <a:gd name="T26" fmla="*/ 121 w 157"/>
                <a:gd name="T27" fmla="*/ 59 h 192"/>
                <a:gd name="T28" fmla="*/ 138 w 157"/>
                <a:gd name="T29" fmla="*/ 93 h 192"/>
                <a:gd name="T30" fmla="*/ 148 w 157"/>
                <a:gd name="T31" fmla="*/ 124 h 192"/>
                <a:gd name="T32" fmla="*/ 150 w 157"/>
                <a:gd name="T33" fmla="*/ 148 h 192"/>
                <a:gd name="T34" fmla="*/ 146 w 157"/>
                <a:gd name="T35" fmla="*/ 160 h 192"/>
                <a:gd name="T36" fmla="*/ 140 w 157"/>
                <a:gd name="T37" fmla="*/ 171 h 192"/>
                <a:gd name="T38" fmla="*/ 137 w 157"/>
                <a:gd name="T39" fmla="*/ 175 h 192"/>
                <a:gd name="T40" fmla="*/ 137 w 157"/>
                <a:gd name="T41" fmla="*/ 179 h 192"/>
                <a:gd name="T42" fmla="*/ 142 w 157"/>
                <a:gd name="T43" fmla="*/ 186 h 192"/>
                <a:gd name="T44" fmla="*/ 144 w 157"/>
                <a:gd name="T45" fmla="*/ 183 h 192"/>
                <a:gd name="T46" fmla="*/ 152 w 157"/>
                <a:gd name="T47" fmla="*/ 171 h 192"/>
                <a:gd name="T48" fmla="*/ 157 w 157"/>
                <a:gd name="T49" fmla="*/ 150 h 192"/>
                <a:gd name="T50" fmla="*/ 157 w 157"/>
                <a:gd name="T51" fmla="*/ 126 h 192"/>
                <a:gd name="T52" fmla="*/ 152 w 157"/>
                <a:gd name="T53" fmla="*/ 97 h 192"/>
                <a:gd name="T54" fmla="*/ 146 w 157"/>
                <a:gd name="T55" fmla="*/ 70 h 192"/>
                <a:gd name="T56" fmla="*/ 133 w 157"/>
                <a:gd name="T57" fmla="*/ 48 h 192"/>
                <a:gd name="T58" fmla="*/ 114 w 157"/>
                <a:gd name="T59" fmla="*/ 27 h 192"/>
                <a:gd name="T60" fmla="*/ 85 w 157"/>
                <a:gd name="T61" fmla="*/ 10 h 192"/>
                <a:gd name="T62" fmla="*/ 57 w 157"/>
                <a:gd name="T63" fmla="*/ 2 h 192"/>
                <a:gd name="T64" fmla="*/ 32 w 157"/>
                <a:gd name="T65" fmla="*/ 0 h 192"/>
                <a:gd name="T66" fmla="*/ 13 w 157"/>
                <a:gd name="T67" fmla="*/ 0 h 192"/>
                <a:gd name="T68" fmla="*/ 13 w 157"/>
                <a:gd name="T69" fmla="*/ 6 h 192"/>
                <a:gd name="T70" fmla="*/ 13 w 157"/>
                <a:gd name="T71" fmla="*/ 19 h 192"/>
                <a:gd name="T72" fmla="*/ 11 w 157"/>
                <a:gd name="T73" fmla="*/ 36 h 192"/>
                <a:gd name="T74" fmla="*/ 5 w 157"/>
                <a:gd name="T75" fmla="*/ 53 h 192"/>
                <a:gd name="T76" fmla="*/ 0 w 157"/>
                <a:gd name="T77" fmla="*/ 72 h 192"/>
                <a:gd name="T78" fmla="*/ 2 w 157"/>
                <a:gd name="T79" fmla="*/ 95 h 192"/>
                <a:gd name="T80" fmla="*/ 7 w 157"/>
                <a:gd name="T81" fmla="*/ 122 h 192"/>
                <a:gd name="T82" fmla="*/ 22 w 157"/>
                <a:gd name="T83" fmla="*/ 145 h 192"/>
                <a:gd name="T84" fmla="*/ 43 w 157"/>
                <a:gd name="T85" fmla="*/ 162 h 192"/>
                <a:gd name="T86" fmla="*/ 70 w 157"/>
                <a:gd name="T87" fmla="*/ 175 h 192"/>
                <a:gd name="T88" fmla="*/ 93 w 157"/>
                <a:gd name="T89" fmla="*/ 183 h 192"/>
                <a:gd name="T90" fmla="*/ 106 w 157"/>
                <a:gd name="T91" fmla="*/ 185 h 192"/>
                <a:gd name="T92" fmla="*/ 112 w 157"/>
                <a:gd name="T93" fmla="*/ 186 h 192"/>
                <a:gd name="T94" fmla="*/ 119 w 157"/>
                <a:gd name="T95" fmla="*/ 190 h 192"/>
                <a:gd name="T96" fmla="*/ 127 w 157"/>
                <a:gd name="T97" fmla="*/ 192 h 192"/>
                <a:gd name="T98" fmla="*/ 131 w 157"/>
                <a:gd name="T99" fmla="*/ 192 h 192"/>
                <a:gd name="T100" fmla="*/ 125 w 157"/>
                <a:gd name="T101" fmla="*/ 179 h 192"/>
                <a:gd name="T102" fmla="*/ 125 w 157"/>
                <a:gd name="T103" fmla="*/ 179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7" h="192">
                  <a:moveTo>
                    <a:pt x="125" y="179"/>
                  </a:moveTo>
                  <a:lnTo>
                    <a:pt x="112" y="175"/>
                  </a:lnTo>
                  <a:lnTo>
                    <a:pt x="87" y="169"/>
                  </a:lnTo>
                  <a:lnTo>
                    <a:pt x="57" y="158"/>
                  </a:lnTo>
                  <a:lnTo>
                    <a:pt x="30" y="141"/>
                  </a:lnTo>
                  <a:lnTo>
                    <a:pt x="15" y="108"/>
                  </a:lnTo>
                  <a:lnTo>
                    <a:pt x="15" y="69"/>
                  </a:lnTo>
                  <a:lnTo>
                    <a:pt x="21" y="32"/>
                  </a:lnTo>
                  <a:lnTo>
                    <a:pt x="22" y="11"/>
                  </a:lnTo>
                  <a:lnTo>
                    <a:pt x="26" y="10"/>
                  </a:lnTo>
                  <a:lnTo>
                    <a:pt x="40" y="8"/>
                  </a:lnTo>
                  <a:lnTo>
                    <a:pt x="62" y="13"/>
                  </a:lnTo>
                  <a:lnTo>
                    <a:pt x="93" y="31"/>
                  </a:lnTo>
                  <a:lnTo>
                    <a:pt x="121" y="59"/>
                  </a:lnTo>
                  <a:lnTo>
                    <a:pt x="138" y="93"/>
                  </a:lnTo>
                  <a:lnTo>
                    <a:pt x="148" y="124"/>
                  </a:lnTo>
                  <a:lnTo>
                    <a:pt x="150" y="148"/>
                  </a:lnTo>
                  <a:lnTo>
                    <a:pt x="146" y="160"/>
                  </a:lnTo>
                  <a:lnTo>
                    <a:pt x="140" y="171"/>
                  </a:lnTo>
                  <a:lnTo>
                    <a:pt x="137" y="175"/>
                  </a:lnTo>
                  <a:lnTo>
                    <a:pt x="137" y="179"/>
                  </a:lnTo>
                  <a:lnTo>
                    <a:pt x="142" y="186"/>
                  </a:lnTo>
                  <a:lnTo>
                    <a:pt x="144" y="183"/>
                  </a:lnTo>
                  <a:lnTo>
                    <a:pt x="152" y="171"/>
                  </a:lnTo>
                  <a:lnTo>
                    <a:pt x="157" y="150"/>
                  </a:lnTo>
                  <a:lnTo>
                    <a:pt x="157" y="126"/>
                  </a:lnTo>
                  <a:lnTo>
                    <a:pt x="152" y="97"/>
                  </a:lnTo>
                  <a:lnTo>
                    <a:pt x="146" y="70"/>
                  </a:lnTo>
                  <a:lnTo>
                    <a:pt x="133" y="48"/>
                  </a:lnTo>
                  <a:lnTo>
                    <a:pt x="114" y="27"/>
                  </a:lnTo>
                  <a:lnTo>
                    <a:pt x="85" y="10"/>
                  </a:lnTo>
                  <a:lnTo>
                    <a:pt x="57" y="2"/>
                  </a:lnTo>
                  <a:lnTo>
                    <a:pt x="32" y="0"/>
                  </a:lnTo>
                  <a:lnTo>
                    <a:pt x="13" y="0"/>
                  </a:lnTo>
                  <a:lnTo>
                    <a:pt x="13" y="6"/>
                  </a:lnTo>
                  <a:lnTo>
                    <a:pt x="13" y="19"/>
                  </a:lnTo>
                  <a:lnTo>
                    <a:pt x="11" y="36"/>
                  </a:lnTo>
                  <a:lnTo>
                    <a:pt x="5" y="53"/>
                  </a:lnTo>
                  <a:lnTo>
                    <a:pt x="0" y="72"/>
                  </a:lnTo>
                  <a:lnTo>
                    <a:pt x="2" y="95"/>
                  </a:lnTo>
                  <a:lnTo>
                    <a:pt x="7" y="122"/>
                  </a:lnTo>
                  <a:lnTo>
                    <a:pt x="22" y="145"/>
                  </a:lnTo>
                  <a:lnTo>
                    <a:pt x="43" y="162"/>
                  </a:lnTo>
                  <a:lnTo>
                    <a:pt x="70" y="175"/>
                  </a:lnTo>
                  <a:lnTo>
                    <a:pt x="93" y="183"/>
                  </a:lnTo>
                  <a:lnTo>
                    <a:pt x="106" y="185"/>
                  </a:lnTo>
                  <a:lnTo>
                    <a:pt x="112" y="186"/>
                  </a:lnTo>
                  <a:lnTo>
                    <a:pt x="119" y="190"/>
                  </a:lnTo>
                  <a:lnTo>
                    <a:pt x="127" y="192"/>
                  </a:lnTo>
                  <a:lnTo>
                    <a:pt x="131" y="192"/>
                  </a:lnTo>
                  <a:lnTo>
                    <a:pt x="125" y="179"/>
                  </a:lnTo>
                  <a:lnTo>
                    <a:pt x="125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0" name="Freeform 217"/>
            <p:cNvSpPr>
              <a:spLocks/>
            </p:cNvSpPr>
            <p:nvPr/>
          </p:nvSpPr>
          <p:spPr bwMode="auto">
            <a:xfrm>
              <a:off x="5120" y="2710"/>
              <a:ext cx="29" cy="66"/>
            </a:xfrm>
            <a:custGeom>
              <a:avLst/>
              <a:gdLst>
                <a:gd name="T0" fmla="*/ 49 w 57"/>
                <a:gd name="T1" fmla="*/ 0 h 131"/>
                <a:gd name="T2" fmla="*/ 55 w 57"/>
                <a:gd name="T3" fmla="*/ 17 h 131"/>
                <a:gd name="T4" fmla="*/ 57 w 57"/>
                <a:gd name="T5" fmla="*/ 47 h 131"/>
                <a:gd name="T6" fmla="*/ 55 w 57"/>
                <a:gd name="T7" fmla="*/ 76 h 131"/>
                <a:gd name="T8" fmla="*/ 49 w 57"/>
                <a:gd name="T9" fmla="*/ 99 h 131"/>
                <a:gd name="T10" fmla="*/ 38 w 57"/>
                <a:gd name="T11" fmla="*/ 110 h 131"/>
                <a:gd name="T12" fmla="*/ 25 w 57"/>
                <a:gd name="T13" fmla="*/ 122 h 131"/>
                <a:gd name="T14" fmla="*/ 15 w 57"/>
                <a:gd name="T15" fmla="*/ 127 h 131"/>
                <a:gd name="T16" fmla="*/ 11 w 57"/>
                <a:gd name="T17" fmla="*/ 131 h 131"/>
                <a:gd name="T18" fmla="*/ 0 w 57"/>
                <a:gd name="T19" fmla="*/ 114 h 131"/>
                <a:gd name="T20" fmla="*/ 4 w 57"/>
                <a:gd name="T21" fmla="*/ 112 h 131"/>
                <a:gd name="T22" fmla="*/ 13 w 57"/>
                <a:gd name="T23" fmla="*/ 106 h 131"/>
                <a:gd name="T24" fmla="*/ 25 w 57"/>
                <a:gd name="T25" fmla="*/ 99 h 131"/>
                <a:gd name="T26" fmla="*/ 36 w 57"/>
                <a:gd name="T27" fmla="*/ 82 h 131"/>
                <a:gd name="T28" fmla="*/ 42 w 57"/>
                <a:gd name="T29" fmla="*/ 55 h 131"/>
                <a:gd name="T30" fmla="*/ 40 w 57"/>
                <a:gd name="T31" fmla="*/ 30 h 131"/>
                <a:gd name="T32" fmla="*/ 36 w 57"/>
                <a:gd name="T33" fmla="*/ 7 h 131"/>
                <a:gd name="T34" fmla="*/ 36 w 57"/>
                <a:gd name="T35" fmla="*/ 0 h 131"/>
                <a:gd name="T36" fmla="*/ 49 w 57"/>
                <a:gd name="T37" fmla="*/ 0 h 131"/>
                <a:gd name="T38" fmla="*/ 49 w 57"/>
                <a:gd name="T39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7" h="131">
                  <a:moveTo>
                    <a:pt x="49" y="0"/>
                  </a:moveTo>
                  <a:lnTo>
                    <a:pt x="55" y="17"/>
                  </a:lnTo>
                  <a:lnTo>
                    <a:pt x="57" y="47"/>
                  </a:lnTo>
                  <a:lnTo>
                    <a:pt x="55" y="76"/>
                  </a:lnTo>
                  <a:lnTo>
                    <a:pt x="49" y="99"/>
                  </a:lnTo>
                  <a:lnTo>
                    <a:pt x="38" y="110"/>
                  </a:lnTo>
                  <a:lnTo>
                    <a:pt x="25" y="122"/>
                  </a:lnTo>
                  <a:lnTo>
                    <a:pt x="15" y="127"/>
                  </a:lnTo>
                  <a:lnTo>
                    <a:pt x="11" y="131"/>
                  </a:lnTo>
                  <a:lnTo>
                    <a:pt x="0" y="114"/>
                  </a:lnTo>
                  <a:lnTo>
                    <a:pt x="4" y="112"/>
                  </a:lnTo>
                  <a:lnTo>
                    <a:pt x="13" y="106"/>
                  </a:lnTo>
                  <a:lnTo>
                    <a:pt x="25" y="99"/>
                  </a:lnTo>
                  <a:lnTo>
                    <a:pt x="36" y="82"/>
                  </a:lnTo>
                  <a:lnTo>
                    <a:pt x="42" y="55"/>
                  </a:lnTo>
                  <a:lnTo>
                    <a:pt x="40" y="30"/>
                  </a:lnTo>
                  <a:lnTo>
                    <a:pt x="36" y="7"/>
                  </a:lnTo>
                  <a:lnTo>
                    <a:pt x="36" y="0"/>
                  </a:lnTo>
                  <a:lnTo>
                    <a:pt x="49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597D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1" name="Freeform 218"/>
            <p:cNvSpPr>
              <a:spLocks/>
            </p:cNvSpPr>
            <p:nvPr/>
          </p:nvSpPr>
          <p:spPr bwMode="auto">
            <a:xfrm>
              <a:off x="5011" y="3191"/>
              <a:ext cx="118" cy="71"/>
            </a:xfrm>
            <a:custGeom>
              <a:avLst/>
              <a:gdLst>
                <a:gd name="T0" fmla="*/ 0 w 236"/>
                <a:gd name="T1" fmla="*/ 57 h 143"/>
                <a:gd name="T2" fmla="*/ 27 w 236"/>
                <a:gd name="T3" fmla="*/ 23 h 143"/>
                <a:gd name="T4" fmla="*/ 75 w 236"/>
                <a:gd name="T5" fmla="*/ 0 h 143"/>
                <a:gd name="T6" fmla="*/ 130 w 236"/>
                <a:gd name="T7" fmla="*/ 4 h 143"/>
                <a:gd name="T8" fmla="*/ 156 w 236"/>
                <a:gd name="T9" fmla="*/ 11 h 143"/>
                <a:gd name="T10" fmla="*/ 183 w 236"/>
                <a:gd name="T11" fmla="*/ 19 h 143"/>
                <a:gd name="T12" fmla="*/ 206 w 236"/>
                <a:gd name="T13" fmla="*/ 21 h 143"/>
                <a:gd name="T14" fmla="*/ 230 w 236"/>
                <a:gd name="T15" fmla="*/ 17 h 143"/>
                <a:gd name="T16" fmla="*/ 232 w 236"/>
                <a:gd name="T17" fmla="*/ 27 h 143"/>
                <a:gd name="T18" fmla="*/ 211 w 236"/>
                <a:gd name="T19" fmla="*/ 80 h 143"/>
                <a:gd name="T20" fmla="*/ 175 w 236"/>
                <a:gd name="T21" fmla="*/ 116 h 143"/>
                <a:gd name="T22" fmla="*/ 130 w 236"/>
                <a:gd name="T23" fmla="*/ 141 h 143"/>
                <a:gd name="T24" fmla="*/ 71 w 236"/>
                <a:gd name="T25" fmla="*/ 137 h 143"/>
                <a:gd name="T26" fmla="*/ 40 w 236"/>
                <a:gd name="T27" fmla="*/ 118 h 143"/>
                <a:gd name="T28" fmla="*/ 21 w 236"/>
                <a:gd name="T29" fmla="*/ 97 h 143"/>
                <a:gd name="T30" fmla="*/ 6 w 236"/>
                <a:gd name="T31" fmla="*/ 80 h 143"/>
                <a:gd name="T32" fmla="*/ 18 w 236"/>
                <a:gd name="T33" fmla="*/ 76 h 143"/>
                <a:gd name="T34" fmla="*/ 33 w 236"/>
                <a:gd name="T35" fmla="*/ 97 h 143"/>
                <a:gd name="T36" fmla="*/ 71 w 236"/>
                <a:gd name="T37" fmla="*/ 127 h 143"/>
                <a:gd name="T38" fmla="*/ 113 w 236"/>
                <a:gd name="T39" fmla="*/ 127 h 143"/>
                <a:gd name="T40" fmla="*/ 156 w 236"/>
                <a:gd name="T41" fmla="*/ 110 h 143"/>
                <a:gd name="T42" fmla="*/ 196 w 236"/>
                <a:gd name="T43" fmla="*/ 70 h 143"/>
                <a:gd name="T44" fmla="*/ 219 w 236"/>
                <a:gd name="T45" fmla="*/ 40 h 143"/>
                <a:gd name="T46" fmla="*/ 202 w 236"/>
                <a:gd name="T47" fmla="*/ 36 h 143"/>
                <a:gd name="T48" fmla="*/ 170 w 236"/>
                <a:gd name="T49" fmla="*/ 29 h 143"/>
                <a:gd name="T50" fmla="*/ 132 w 236"/>
                <a:gd name="T51" fmla="*/ 15 h 143"/>
                <a:gd name="T52" fmla="*/ 80 w 236"/>
                <a:gd name="T53" fmla="*/ 10 h 143"/>
                <a:gd name="T54" fmla="*/ 37 w 236"/>
                <a:gd name="T55" fmla="*/ 25 h 143"/>
                <a:gd name="T56" fmla="*/ 14 w 236"/>
                <a:gd name="T57" fmla="*/ 48 h 143"/>
                <a:gd name="T58" fmla="*/ 12 w 236"/>
                <a:gd name="T59" fmla="*/ 61 h 143"/>
                <a:gd name="T60" fmla="*/ 14 w 236"/>
                <a:gd name="T61" fmla="*/ 68 h 143"/>
                <a:gd name="T62" fmla="*/ 2 w 236"/>
                <a:gd name="T63" fmla="*/ 7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36" h="143">
                  <a:moveTo>
                    <a:pt x="2" y="70"/>
                  </a:moveTo>
                  <a:lnTo>
                    <a:pt x="0" y="57"/>
                  </a:lnTo>
                  <a:lnTo>
                    <a:pt x="10" y="40"/>
                  </a:lnTo>
                  <a:lnTo>
                    <a:pt x="27" y="23"/>
                  </a:lnTo>
                  <a:lnTo>
                    <a:pt x="48" y="8"/>
                  </a:lnTo>
                  <a:lnTo>
                    <a:pt x="75" y="0"/>
                  </a:lnTo>
                  <a:lnTo>
                    <a:pt x="103" y="0"/>
                  </a:lnTo>
                  <a:lnTo>
                    <a:pt x="130" y="4"/>
                  </a:lnTo>
                  <a:lnTo>
                    <a:pt x="147" y="8"/>
                  </a:lnTo>
                  <a:lnTo>
                    <a:pt x="156" y="11"/>
                  </a:lnTo>
                  <a:lnTo>
                    <a:pt x="170" y="15"/>
                  </a:lnTo>
                  <a:lnTo>
                    <a:pt x="183" y="19"/>
                  </a:lnTo>
                  <a:lnTo>
                    <a:pt x="194" y="21"/>
                  </a:lnTo>
                  <a:lnTo>
                    <a:pt x="206" y="21"/>
                  </a:lnTo>
                  <a:lnTo>
                    <a:pt x="221" y="19"/>
                  </a:lnTo>
                  <a:lnTo>
                    <a:pt x="230" y="17"/>
                  </a:lnTo>
                  <a:lnTo>
                    <a:pt x="236" y="17"/>
                  </a:lnTo>
                  <a:lnTo>
                    <a:pt x="232" y="27"/>
                  </a:lnTo>
                  <a:lnTo>
                    <a:pt x="225" y="51"/>
                  </a:lnTo>
                  <a:lnTo>
                    <a:pt x="211" y="80"/>
                  </a:lnTo>
                  <a:lnTo>
                    <a:pt x="194" y="101"/>
                  </a:lnTo>
                  <a:lnTo>
                    <a:pt x="175" y="116"/>
                  </a:lnTo>
                  <a:lnTo>
                    <a:pt x="154" y="131"/>
                  </a:lnTo>
                  <a:lnTo>
                    <a:pt x="130" y="141"/>
                  </a:lnTo>
                  <a:lnTo>
                    <a:pt x="99" y="143"/>
                  </a:lnTo>
                  <a:lnTo>
                    <a:pt x="71" y="137"/>
                  </a:lnTo>
                  <a:lnTo>
                    <a:pt x="52" y="127"/>
                  </a:lnTo>
                  <a:lnTo>
                    <a:pt x="40" y="118"/>
                  </a:lnTo>
                  <a:lnTo>
                    <a:pt x="31" y="108"/>
                  </a:lnTo>
                  <a:lnTo>
                    <a:pt x="21" y="97"/>
                  </a:lnTo>
                  <a:lnTo>
                    <a:pt x="14" y="87"/>
                  </a:lnTo>
                  <a:lnTo>
                    <a:pt x="6" y="80"/>
                  </a:lnTo>
                  <a:lnTo>
                    <a:pt x="6" y="78"/>
                  </a:lnTo>
                  <a:lnTo>
                    <a:pt x="18" y="76"/>
                  </a:lnTo>
                  <a:lnTo>
                    <a:pt x="21" y="82"/>
                  </a:lnTo>
                  <a:lnTo>
                    <a:pt x="33" y="97"/>
                  </a:lnTo>
                  <a:lnTo>
                    <a:pt x="48" y="114"/>
                  </a:lnTo>
                  <a:lnTo>
                    <a:pt x="71" y="127"/>
                  </a:lnTo>
                  <a:lnTo>
                    <a:pt x="92" y="129"/>
                  </a:lnTo>
                  <a:lnTo>
                    <a:pt x="113" y="127"/>
                  </a:lnTo>
                  <a:lnTo>
                    <a:pt x="135" y="122"/>
                  </a:lnTo>
                  <a:lnTo>
                    <a:pt x="156" y="110"/>
                  </a:lnTo>
                  <a:lnTo>
                    <a:pt x="179" y="91"/>
                  </a:lnTo>
                  <a:lnTo>
                    <a:pt x="196" y="70"/>
                  </a:lnTo>
                  <a:lnTo>
                    <a:pt x="211" y="51"/>
                  </a:lnTo>
                  <a:lnTo>
                    <a:pt x="219" y="40"/>
                  </a:lnTo>
                  <a:lnTo>
                    <a:pt x="213" y="36"/>
                  </a:lnTo>
                  <a:lnTo>
                    <a:pt x="202" y="36"/>
                  </a:lnTo>
                  <a:lnTo>
                    <a:pt x="185" y="34"/>
                  </a:lnTo>
                  <a:lnTo>
                    <a:pt x="170" y="29"/>
                  </a:lnTo>
                  <a:lnTo>
                    <a:pt x="152" y="21"/>
                  </a:lnTo>
                  <a:lnTo>
                    <a:pt x="132" y="15"/>
                  </a:lnTo>
                  <a:lnTo>
                    <a:pt x="107" y="10"/>
                  </a:lnTo>
                  <a:lnTo>
                    <a:pt x="80" y="10"/>
                  </a:lnTo>
                  <a:lnTo>
                    <a:pt x="57" y="13"/>
                  </a:lnTo>
                  <a:lnTo>
                    <a:pt x="37" y="25"/>
                  </a:lnTo>
                  <a:lnTo>
                    <a:pt x="21" y="36"/>
                  </a:lnTo>
                  <a:lnTo>
                    <a:pt x="14" y="48"/>
                  </a:lnTo>
                  <a:lnTo>
                    <a:pt x="10" y="55"/>
                  </a:lnTo>
                  <a:lnTo>
                    <a:pt x="12" y="61"/>
                  </a:lnTo>
                  <a:lnTo>
                    <a:pt x="12" y="67"/>
                  </a:lnTo>
                  <a:lnTo>
                    <a:pt x="14" y="68"/>
                  </a:lnTo>
                  <a:lnTo>
                    <a:pt x="2" y="70"/>
                  </a:lnTo>
                  <a:lnTo>
                    <a:pt x="2" y="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2" name="Freeform 219"/>
            <p:cNvSpPr>
              <a:spLocks/>
            </p:cNvSpPr>
            <p:nvPr/>
          </p:nvSpPr>
          <p:spPr bwMode="auto">
            <a:xfrm>
              <a:off x="4967" y="3203"/>
              <a:ext cx="53" cy="27"/>
            </a:xfrm>
            <a:custGeom>
              <a:avLst/>
              <a:gdLst>
                <a:gd name="T0" fmla="*/ 19 w 106"/>
                <a:gd name="T1" fmla="*/ 0 h 55"/>
                <a:gd name="T2" fmla="*/ 23 w 106"/>
                <a:gd name="T3" fmla="*/ 9 h 55"/>
                <a:gd name="T4" fmla="*/ 30 w 106"/>
                <a:gd name="T5" fmla="*/ 21 h 55"/>
                <a:gd name="T6" fmla="*/ 42 w 106"/>
                <a:gd name="T7" fmla="*/ 32 h 55"/>
                <a:gd name="T8" fmla="*/ 57 w 106"/>
                <a:gd name="T9" fmla="*/ 40 h 55"/>
                <a:gd name="T10" fmla="*/ 70 w 106"/>
                <a:gd name="T11" fmla="*/ 42 h 55"/>
                <a:gd name="T12" fmla="*/ 84 w 106"/>
                <a:gd name="T13" fmla="*/ 42 h 55"/>
                <a:gd name="T14" fmla="*/ 93 w 106"/>
                <a:gd name="T15" fmla="*/ 40 h 55"/>
                <a:gd name="T16" fmla="*/ 99 w 106"/>
                <a:gd name="T17" fmla="*/ 38 h 55"/>
                <a:gd name="T18" fmla="*/ 106 w 106"/>
                <a:gd name="T19" fmla="*/ 53 h 55"/>
                <a:gd name="T20" fmla="*/ 99 w 106"/>
                <a:gd name="T21" fmla="*/ 53 h 55"/>
                <a:gd name="T22" fmla="*/ 80 w 106"/>
                <a:gd name="T23" fmla="*/ 55 h 55"/>
                <a:gd name="T24" fmla="*/ 55 w 106"/>
                <a:gd name="T25" fmla="*/ 51 h 55"/>
                <a:gd name="T26" fmla="*/ 28 w 106"/>
                <a:gd name="T27" fmla="*/ 40 h 55"/>
                <a:gd name="T28" fmla="*/ 9 w 106"/>
                <a:gd name="T29" fmla="*/ 24 h 55"/>
                <a:gd name="T30" fmla="*/ 2 w 106"/>
                <a:gd name="T31" fmla="*/ 17 h 55"/>
                <a:gd name="T32" fmla="*/ 0 w 106"/>
                <a:gd name="T33" fmla="*/ 11 h 55"/>
                <a:gd name="T34" fmla="*/ 2 w 106"/>
                <a:gd name="T35" fmla="*/ 11 h 55"/>
                <a:gd name="T36" fmla="*/ 19 w 106"/>
                <a:gd name="T37" fmla="*/ 0 h 55"/>
                <a:gd name="T38" fmla="*/ 19 w 106"/>
                <a:gd name="T39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6" h="55">
                  <a:moveTo>
                    <a:pt x="19" y="0"/>
                  </a:moveTo>
                  <a:lnTo>
                    <a:pt x="23" y="9"/>
                  </a:lnTo>
                  <a:lnTo>
                    <a:pt x="30" y="21"/>
                  </a:lnTo>
                  <a:lnTo>
                    <a:pt x="42" y="32"/>
                  </a:lnTo>
                  <a:lnTo>
                    <a:pt x="57" y="40"/>
                  </a:lnTo>
                  <a:lnTo>
                    <a:pt x="70" y="42"/>
                  </a:lnTo>
                  <a:lnTo>
                    <a:pt x="84" y="42"/>
                  </a:lnTo>
                  <a:lnTo>
                    <a:pt x="93" y="40"/>
                  </a:lnTo>
                  <a:lnTo>
                    <a:pt x="99" y="38"/>
                  </a:lnTo>
                  <a:lnTo>
                    <a:pt x="106" y="53"/>
                  </a:lnTo>
                  <a:lnTo>
                    <a:pt x="99" y="53"/>
                  </a:lnTo>
                  <a:lnTo>
                    <a:pt x="80" y="55"/>
                  </a:lnTo>
                  <a:lnTo>
                    <a:pt x="55" y="51"/>
                  </a:lnTo>
                  <a:lnTo>
                    <a:pt x="28" y="40"/>
                  </a:lnTo>
                  <a:lnTo>
                    <a:pt x="9" y="24"/>
                  </a:lnTo>
                  <a:lnTo>
                    <a:pt x="2" y="17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597D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3" name="Freeform 220"/>
            <p:cNvSpPr>
              <a:spLocks/>
            </p:cNvSpPr>
            <p:nvPr/>
          </p:nvSpPr>
          <p:spPr bwMode="auto">
            <a:xfrm>
              <a:off x="4161" y="3643"/>
              <a:ext cx="88" cy="28"/>
            </a:xfrm>
            <a:custGeom>
              <a:avLst/>
              <a:gdLst>
                <a:gd name="T0" fmla="*/ 175 w 177"/>
                <a:gd name="T1" fmla="*/ 13 h 55"/>
                <a:gd name="T2" fmla="*/ 159 w 177"/>
                <a:gd name="T3" fmla="*/ 6 h 55"/>
                <a:gd name="T4" fmla="*/ 137 w 177"/>
                <a:gd name="T5" fmla="*/ 2 h 55"/>
                <a:gd name="T6" fmla="*/ 110 w 177"/>
                <a:gd name="T7" fmla="*/ 0 h 55"/>
                <a:gd name="T8" fmla="*/ 82 w 177"/>
                <a:gd name="T9" fmla="*/ 6 h 55"/>
                <a:gd name="T10" fmla="*/ 49 w 177"/>
                <a:gd name="T11" fmla="*/ 13 h 55"/>
                <a:gd name="T12" fmla="*/ 25 w 177"/>
                <a:gd name="T13" fmla="*/ 27 h 55"/>
                <a:gd name="T14" fmla="*/ 5 w 177"/>
                <a:gd name="T15" fmla="*/ 38 h 55"/>
                <a:gd name="T16" fmla="*/ 0 w 177"/>
                <a:gd name="T17" fmla="*/ 46 h 55"/>
                <a:gd name="T18" fmla="*/ 0 w 177"/>
                <a:gd name="T19" fmla="*/ 48 h 55"/>
                <a:gd name="T20" fmla="*/ 0 w 177"/>
                <a:gd name="T21" fmla="*/ 51 h 55"/>
                <a:gd name="T22" fmla="*/ 2 w 177"/>
                <a:gd name="T23" fmla="*/ 55 h 55"/>
                <a:gd name="T24" fmla="*/ 7 w 177"/>
                <a:gd name="T25" fmla="*/ 55 h 55"/>
                <a:gd name="T26" fmla="*/ 28 w 177"/>
                <a:gd name="T27" fmla="*/ 36 h 55"/>
                <a:gd name="T28" fmla="*/ 53 w 177"/>
                <a:gd name="T29" fmla="*/ 23 h 55"/>
                <a:gd name="T30" fmla="*/ 85 w 177"/>
                <a:gd name="T31" fmla="*/ 15 h 55"/>
                <a:gd name="T32" fmla="*/ 133 w 177"/>
                <a:gd name="T33" fmla="*/ 13 h 55"/>
                <a:gd name="T34" fmla="*/ 144 w 177"/>
                <a:gd name="T35" fmla="*/ 15 h 55"/>
                <a:gd name="T36" fmla="*/ 159 w 177"/>
                <a:gd name="T37" fmla="*/ 19 h 55"/>
                <a:gd name="T38" fmla="*/ 173 w 177"/>
                <a:gd name="T39" fmla="*/ 23 h 55"/>
                <a:gd name="T40" fmla="*/ 177 w 177"/>
                <a:gd name="T41" fmla="*/ 25 h 55"/>
                <a:gd name="T42" fmla="*/ 175 w 177"/>
                <a:gd name="T43" fmla="*/ 13 h 55"/>
                <a:gd name="T44" fmla="*/ 175 w 177"/>
                <a:gd name="T45" fmla="*/ 13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7" h="55">
                  <a:moveTo>
                    <a:pt x="175" y="13"/>
                  </a:moveTo>
                  <a:lnTo>
                    <a:pt x="159" y="6"/>
                  </a:lnTo>
                  <a:lnTo>
                    <a:pt x="137" y="2"/>
                  </a:lnTo>
                  <a:lnTo>
                    <a:pt x="110" y="0"/>
                  </a:lnTo>
                  <a:lnTo>
                    <a:pt x="82" y="6"/>
                  </a:lnTo>
                  <a:lnTo>
                    <a:pt x="49" y="13"/>
                  </a:lnTo>
                  <a:lnTo>
                    <a:pt x="25" y="27"/>
                  </a:lnTo>
                  <a:lnTo>
                    <a:pt x="5" y="38"/>
                  </a:lnTo>
                  <a:lnTo>
                    <a:pt x="0" y="46"/>
                  </a:lnTo>
                  <a:lnTo>
                    <a:pt x="0" y="48"/>
                  </a:lnTo>
                  <a:lnTo>
                    <a:pt x="0" y="51"/>
                  </a:lnTo>
                  <a:lnTo>
                    <a:pt x="2" y="55"/>
                  </a:lnTo>
                  <a:lnTo>
                    <a:pt x="7" y="55"/>
                  </a:lnTo>
                  <a:lnTo>
                    <a:pt x="28" y="36"/>
                  </a:lnTo>
                  <a:lnTo>
                    <a:pt x="53" y="23"/>
                  </a:lnTo>
                  <a:lnTo>
                    <a:pt x="85" y="15"/>
                  </a:lnTo>
                  <a:lnTo>
                    <a:pt x="133" y="13"/>
                  </a:lnTo>
                  <a:lnTo>
                    <a:pt x="144" y="15"/>
                  </a:lnTo>
                  <a:lnTo>
                    <a:pt x="159" y="19"/>
                  </a:lnTo>
                  <a:lnTo>
                    <a:pt x="173" y="23"/>
                  </a:lnTo>
                  <a:lnTo>
                    <a:pt x="177" y="25"/>
                  </a:lnTo>
                  <a:lnTo>
                    <a:pt x="175" y="13"/>
                  </a:lnTo>
                  <a:lnTo>
                    <a:pt x="175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4" name="Freeform 221"/>
            <p:cNvSpPr>
              <a:spLocks/>
            </p:cNvSpPr>
            <p:nvPr/>
          </p:nvSpPr>
          <p:spPr bwMode="auto">
            <a:xfrm>
              <a:off x="4074" y="3570"/>
              <a:ext cx="80" cy="151"/>
            </a:xfrm>
            <a:custGeom>
              <a:avLst/>
              <a:gdLst>
                <a:gd name="T0" fmla="*/ 159 w 159"/>
                <a:gd name="T1" fmla="*/ 291 h 302"/>
                <a:gd name="T2" fmla="*/ 150 w 159"/>
                <a:gd name="T3" fmla="*/ 275 h 302"/>
                <a:gd name="T4" fmla="*/ 135 w 159"/>
                <a:gd name="T5" fmla="*/ 262 h 302"/>
                <a:gd name="T6" fmla="*/ 116 w 159"/>
                <a:gd name="T7" fmla="*/ 251 h 302"/>
                <a:gd name="T8" fmla="*/ 91 w 159"/>
                <a:gd name="T9" fmla="*/ 235 h 302"/>
                <a:gd name="T10" fmla="*/ 66 w 159"/>
                <a:gd name="T11" fmla="*/ 203 h 302"/>
                <a:gd name="T12" fmla="*/ 47 w 159"/>
                <a:gd name="T13" fmla="*/ 159 h 302"/>
                <a:gd name="T14" fmla="*/ 36 w 159"/>
                <a:gd name="T15" fmla="*/ 114 h 302"/>
                <a:gd name="T16" fmla="*/ 34 w 159"/>
                <a:gd name="T17" fmla="*/ 83 h 302"/>
                <a:gd name="T18" fmla="*/ 36 w 159"/>
                <a:gd name="T19" fmla="*/ 57 h 302"/>
                <a:gd name="T20" fmla="*/ 42 w 159"/>
                <a:gd name="T21" fmla="*/ 28 h 302"/>
                <a:gd name="T22" fmla="*/ 42 w 159"/>
                <a:gd name="T23" fmla="*/ 7 h 302"/>
                <a:gd name="T24" fmla="*/ 42 w 159"/>
                <a:gd name="T25" fmla="*/ 0 h 302"/>
                <a:gd name="T26" fmla="*/ 32 w 159"/>
                <a:gd name="T27" fmla="*/ 7 h 302"/>
                <a:gd name="T28" fmla="*/ 19 w 159"/>
                <a:gd name="T29" fmla="*/ 28 h 302"/>
                <a:gd name="T30" fmla="*/ 7 w 159"/>
                <a:gd name="T31" fmla="*/ 59 h 302"/>
                <a:gd name="T32" fmla="*/ 0 w 159"/>
                <a:gd name="T33" fmla="*/ 95 h 302"/>
                <a:gd name="T34" fmla="*/ 0 w 159"/>
                <a:gd name="T35" fmla="*/ 133 h 302"/>
                <a:gd name="T36" fmla="*/ 7 w 159"/>
                <a:gd name="T37" fmla="*/ 167 h 302"/>
                <a:gd name="T38" fmla="*/ 21 w 159"/>
                <a:gd name="T39" fmla="*/ 197 h 302"/>
                <a:gd name="T40" fmla="*/ 38 w 159"/>
                <a:gd name="T41" fmla="*/ 226 h 302"/>
                <a:gd name="T42" fmla="*/ 61 w 159"/>
                <a:gd name="T43" fmla="*/ 251 h 302"/>
                <a:gd name="T44" fmla="*/ 89 w 159"/>
                <a:gd name="T45" fmla="*/ 275 h 302"/>
                <a:gd name="T46" fmla="*/ 114 w 159"/>
                <a:gd name="T47" fmla="*/ 294 h 302"/>
                <a:gd name="T48" fmla="*/ 129 w 159"/>
                <a:gd name="T49" fmla="*/ 302 h 302"/>
                <a:gd name="T50" fmla="*/ 137 w 159"/>
                <a:gd name="T51" fmla="*/ 300 h 302"/>
                <a:gd name="T52" fmla="*/ 148 w 159"/>
                <a:gd name="T53" fmla="*/ 296 h 302"/>
                <a:gd name="T54" fmla="*/ 156 w 159"/>
                <a:gd name="T55" fmla="*/ 292 h 302"/>
                <a:gd name="T56" fmla="*/ 159 w 159"/>
                <a:gd name="T57" fmla="*/ 291 h 302"/>
                <a:gd name="T58" fmla="*/ 159 w 159"/>
                <a:gd name="T59" fmla="*/ 29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9" h="302">
                  <a:moveTo>
                    <a:pt x="159" y="291"/>
                  </a:moveTo>
                  <a:lnTo>
                    <a:pt x="150" y="275"/>
                  </a:lnTo>
                  <a:lnTo>
                    <a:pt x="135" y="262"/>
                  </a:lnTo>
                  <a:lnTo>
                    <a:pt x="116" y="251"/>
                  </a:lnTo>
                  <a:lnTo>
                    <a:pt x="91" y="235"/>
                  </a:lnTo>
                  <a:lnTo>
                    <a:pt x="66" y="203"/>
                  </a:lnTo>
                  <a:lnTo>
                    <a:pt x="47" y="159"/>
                  </a:lnTo>
                  <a:lnTo>
                    <a:pt x="36" y="114"/>
                  </a:lnTo>
                  <a:lnTo>
                    <a:pt x="34" y="83"/>
                  </a:lnTo>
                  <a:lnTo>
                    <a:pt x="36" y="57"/>
                  </a:lnTo>
                  <a:lnTo>
                    <a:pt x="42" y="28"/>
                  </a:lnTo>
                  <a:lnTo>
                    <a:pt x="42" y="7"/>
                  </a:lnTo>
                  <a:lnTo>
                    <a:pt x="42" y="0"/>
                  </a:lnTo>
                  <a:lnTo>
                    <a:pt x="32" y="7"/>
                  </a:lnTo>
                  <a:lnTo>
                    <a:pt x="19" y="28"/>
                  </a:lnTo>
                  <a:lnTo>
                    <a:pt x="7" y="59"/>
                  </a:lnTo>
                  <a:lnTo>
                    <a:pt x="0" y="95"/>
                  </a:lnTo>
                  <a:lnTo>
                    <a:pt x="0" y="133"/>
                  </a:lnTo>
                  <a:lnTo>
                    <a:pt x="7" y="167"/>
                  </a:lnTo>
                  <a:lnTo>
                    <a:pt x="21" y="197"/>
                  </a:lnTo>
                  <a:lnTo>
                    <a:pt x="38" y="226"/>
                  </a:lnTo>
                  <a:lnTo>
                    <a:pt x="61" y="251"/>
                  </a:lnTo>
                  <a:lnTo>
                    <a:pt x="89" y="275"/>
                  </a:lnTo>
                  <a:lnTo>
                    <a:pt x="114" y="294"/>
                  </a:lnTo>
                  <a:lnTo>
                    <a:pt x="129" y="302"/>
                  </a:lnTo>
                  <a:lnTo>
                    <a:pt x="137" y="300"/>
                  </a:lnTo>
                  <a:lnTo>
                    <a:pt x="148" y="296"/>
                  </a:lnTo>
                  <a:lnTo>
                    <a:pt x="156" y="292"/>
                  </a:lnTo>
                  <a:lnTo>
                    <a:pt x="159" y="291"/>
                  </a:lnTo>
                  <a:lnTo>
                    <a:pt x="159" y="2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5" name="Freeform 222"/>
            <p:cNvSpPr>
              <a:spLocks/>
            </p:cNvSpPr>
            <p:nvPr/>
          </p:nvSpPr>
          <p:spPr bwMode="auto">
            <a:xfrm>
              <a:off x="4131" y="3499"/>
              <a:ext cx="82" cy="184"/>
            </a:xfrm>
            <a:custGeom>
              <a:avLst/>
              <a:gdLst>
                <a:gd name="T0" fmla="*/ 30 w 163"/>
                <a:gd name="T1" fmla="*/ 367 h 367"/>
                <a:gd name="T2" fmla="*/ 17 w 163"/>
                <a:gd name="T3" fmla="*/ 338 h 367"/>
                <a:gd name="T4" fmla="*/ 7 w 163"/>
                <a:gd name="T5" fmla="*/ 289 h 367"/>
                <a:gd name="T6" fmla="*/ 2 w 163"/>
                <a:gd name="T7" fmla="*/ 236 h 367"/>
                <a:gd name="T8" fmla="*/ 0 w 163"/>
                <a:gd name="T9" fmla="*/ 194 h 367"/>
                <a:gd name="T10" fmla="*/ 4 w 163"/>
                <a:gd name="T11" fmla="*/ 158 h 367"/>
                <a:gd name="T12" fmla="*/ 13 w 163"/>
                <a:gd name="T13" fmla="*/ 122 h 367"/>
                <a:gd name="T14" fmla="*/ 26 w 163"/>
                <a:gd name="T15" fmla="*/ 87 h 367"/>
                <a:gd name="T16" fmla="*/ 40 w 163"/>
                <a:gd name="T17" fmla="*/ 65 h 367"/>
                <a:gd name="T18" fmla="*/ 59 w 163"/>
                <a:gd name="T19" fmla="*/ 46 h 367"/>
                <a:gd name="T20" fmla="*/ 85 w 163"/>
                <a:gd name="T21" fmla="*/ 25 h 367"/>
                <a:gd name="T22" fmla="*/ 110 w 163"/>
                <a:gd name="T23" fmla="*/ 8 h 367"/>
                <a:gd name="T24" fmla="*/ 123 w 163"/>
                <a:gd name="T25" fmla="*/ 0 h 367"/>
                <a:gd name="T26" fmla="*/ 133 w 163"/>
                <a:gd name="T27" fmla="*/ 0 h 367"/>
                <a:gd name="T28" fmla="*/ 148 w 163"/>
                <a:gd name="T29" fmla="*/ 2 h 367"/>
                <a:gd name="T30" fmla="*/ 161 w 163"/>
                <a:gd name="T31" fmla="*/ 6 h 367"/>
                <a:gd name="T32" fmla="*/ 163 w 163"/>
                <a:gd name="T33" fmla="*/ 9 h 367"/>
                <a:gd name="T34" fmla="*/ 144 w 163"/>
                <a:gd name="T35" fmla="*/ 21 h 367"/>
                <a:gd name="T36" fmla="*/ 116 w 163"/>
                <a:gd name="T37" fmla="*/ 42 h 367"/>
                <a:gd name="T38" fmla="*/ 82 w 163"/>
                <a:gd name="T39" fmla="*/ 70 h 367"/>
                <a:gd name="T40" fmla="*/ 61 w 163"/>
                <a:gd name="T41" fmla="*/ 101 h 367"/>
                <a:gd name="T42" fmla="*/ 47 w 163"/>
                <a:gd name="T43" fmla="*/ 133 h 367"/>
                <a:gd name="T44" fmla="*/ 42 w 163"/>
                <a:gd name="T45" fmla="*/ 163 h 367"/>
                <a:gd name="T46" fmla="*/ 38 w 163"/>
                <a:gd name="T47" fmla="*/ 198 h 367"/>
                <a:gd name="T48" fmla="*/ 38 w 163"/>
                <a:gd name="T49" fmla="*/ 234 h 367"/>
                <a:gd name="T50" fmla="*/ 44 w 163"/>
                <a:gd name="T51" fmla="*/ 268 h 367"/>
                <a:gd name="T52" fmla="*/ 51 w 163"/>
                <a:gd name="T53" fmla="*/ 302 h 367"/>
                <a:gd name="T54" fmla="*/ 61 w 163"/>
                <a:gd name="T55" fmla="*/ 327 h 367"/>
                <a:gd name="T56" fmla="*/ 64 w 163"/>
                <a:gd name="T57" fmla="*/ 344 h 367"/>
                <a:gd name="T58" fmla="*/ 59 w 163"/>
                <a:gd name="T59" fmla="*/ 356 h 367"/>
                <a:gd name="T60" fmla="*/ 47 w 163"/>
                <a:gd name="T61" fmla="*/ 361 h 367"/>
                <a:gd name="T62" fmla="*/ 36 w 163"/>
                <a:gd name="T63" fmla="*/ 365 h 367"/>
                <a:gd name="T64" fmla="*/ 30 w 163"/>
                <a:gd name="T65" fmla="*/ 367 h 367"/>
                <a:gd name="T66" fmla="*/ 30 w 163"/>
                <a:gd name="T67" fmla="*/ 367 h 3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3" h="367">
                  <a:moveTo>
                    <a:pt x="30" y="367"/>
                  </a:moveTo>
                  <a:lnTo>
                    <a:pt x="17" y="338"/>
                  </a:lnTo>
                  <a:lnTo>
                    <a:pt x="7" y="289"/>
                  </a:lnTo>
                  <a:lnTo>
                    <a:pt x="2" y="236"/>
                  </a:lnTo>
                  <a:lnTo>
                    <a:pt x="0" y="194"/>
                  </a:lnTo>
                  <a:lnTo>
                    <a:pt x="4" y="158"/>
                  </a:lnTo>
                  <a:lnTo>
                    <a:pt x="13" y="122"/>
                  </a:lnTo>
                  <a:lnTo>
                    <a:pt x="26" y="87"/>
                  </a:lnTo>
                  <a:lnTo>
                    <a:pt x="40" y="65"/>
                  </a:lnTo>
                  <a:lnTo>
                    <a:pt x="59" y="46"/>
                  </a:lnTo>
                  <a:lnTo>
                    <a:pt x="85" y="25"/>
                  </a:lnTo>
                  <a:lnTo>
                    <a:pt x="110" y="8"/>
                  </a:lnTo>
                  <a:lnTo>
                    <a:pt x="123" y="0"/>
                  </a:lnTo>
                  <a:lnTo>
                    <a:pt x="133" y="0"/>
                  </a:lnTo>
                  <a:lnTo>
                    <a:pt x="148" y="2"/>
                  </a:lnTo>
                  <a:lnTo>
                    <a:pt x="161" y="6"/>
                  </a:lnTo>
                  <a:lnTo>
                    <a:pt x="163" y="9"/>
                  </a:lnTo>
                  <a:lnTo>
                    <a:pt x="144" y="21"/>
                  </a:lnTo>
                  <a:lnTo>
                    <a:pt x="116" y="42"/>
                  </a:lnTo>
                  <a:lnTo>
                    <a:pt x="82" y="70"/>
                  </a:lnTo>
                  <a:lnTo>
                    <a:pt x="61" y="101"/>
                  </a:lnTo>
                  <a:lnTo>
                    <a:pt x="47" y="133"/>
                  </a:lnTo>
                  <a:lnTo>
                    <a:pt x="42" y="163"/>
                  </a:lnTo>
                  <a:lnTo>
                    <a:pt x="38" y="198"/>
                  </a:lnTo>
                  <a:lnTo>
                    <a:pt x="38" y="234"/>
                  </a:lnTo>
                  <a:lnTo>
                    <a:pt x="44" y="268"/>
                  </a:lnTo>
                  <a:lnTo>
                    <a:pt x="51" y="302"/>
                  </a:lnTo>
                  <a:lnTo>
                    <a:pt x="61" y="327"/>
                  </a:lnTo>
                  <a:lnTo>
                    <a:pt x="64" y="344"/>
                  </a:lnTo>
                  <a:lnTo>
                    <a:pt x="59" y="356"/>
                  </a:lnTo>
                  <a:lnTo>
                    <a:pt x="47" y="361"/>
                  </a:lnTo>
                  <a:lnTo>
                    <a:pt x="36" y="365"/>
                  </a:lnTo>
                  <a:lnTo>
                    <a:pt x="30" y="367"/>
                  </a:lnTo>
                  <a:lnTo>
                    <a:pt x="30" y="3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6" name="Freeform 223"/>
            <p:cNvSpPr>
              <a:spLocks/>
            </p:cNvSpPr>
            <p:nvPr/>
          </p:nvSpPr>
          <p:spPr bwMode="auto">
            <a:xfrm>
              <a:off x="4364" y="3496"/>
              <a:ext cx="152" cy="155"/>
            </a:xfrm>
            <a:custGeom>
              <a:avLst/>
              <a:gdLst>
                <a:gd name="T0" fmla="*/ 0 w 304"/>
                <a:gd name="T1" fmla="*/ 301 h 310"/>
                <a:gd name="T2" fmla="*/ 5 w 304"/>
                <a:gd name="T3" fmla="*/ 270 h 310"/>
                <a:gd name="T4" fmla="*/ 24 w 304"/>
                <a:gd name="T5" fmla="*/ 215 h 310"/>
                <a:gd name="T6" fmla="*/ 51 w 304"/>
                <a:gd name="T7" fmla="*/ 147 h 310"/>
                <a:gd name="T8" fmla="*/ 89 w 304"/>
                <a:gd name="T9" fmla="*/ 88 h 310"/>
                <a:gd name="T10" fmla="*/ 127 w 304"/>
                <a:gd name="T11" fmla="*/ 46 h 310"/>
                <a:gd name="T12" fmla="*/ 165 w 304"/>
                <a:gd name="T13" fmla="*/ 17 h 310"/>
                <a:gd name="T14" fmla="*/ 199 w 304"/>
                <a:gd name="T15" fmla="*/ 4 h 310"/>
                <a:gd name="T16" fmla="*/ 228 w 304"/>
                <a:gd name="T17" fmla="*/ 0 h 310"/>
                <a:gd name="T18" fmla="*/ 251 w 304"/>
                <a:gd name="T19" fmla="*/ 6 h 310"/>
                <a:gd name="T20" fmla="*/ 270 w 304"/>
                <a:gd name="T21" fmla="*/ 17 h 310"/>
                <a:gd name="T22" fmla="*/ 285 w 304"/>
                <a:gd name="T23" fmla="*/ 29 h 310"/>
                <a:gd name="T24" fmla="*/ 294 w 304"/>
                <a:gd name="T25" fmla="*/ 38 h 310"/>
                <a:gd name="T26" fmla="*/ 298 w 304"/>
                <a:gd name="T27" fmla="*/ 48 h 310"/>
                <a:gd name="T28" fmla="*/ 300 w 304"/>
                <a:gd name="T29" fmla="*/ 63 h 310"/>
                <a:gd name="T30" fmla="*/ 302 w 304"/>
                <a:gd name="T31" fmla="*/ 76 h 310"/>
                <a:gd name="T32" fmla="*/ 304 w 304"/>
                <a:gd name="T33" fmla="*/ 82 h 310"/>
                <a:gd name="T34" fmla="*/ 300 w 304"/>
                <a:gd name="T35" fmla="*/ 86 h 310"/>
                <a:gd name="T36" fmla="*/ 292 w 304"/>
                <a:gd name="T37" fmla="*/ 94 h 310"/>
                <a:gd name="T38" fmla="*/ 285 w 304"/>
                <a:gd name="T39" fmla="*/ 97 h 310"/>
                <a:gd name="T40" fmla="*/ 281 w 304"/>
                <a:gd name="T41" fmla="*/ 90 h 310"/>
                <a:gd name="T42" fmla="*/ 279 w 304"/>
                <a:gd name="T43" fmla="*/ 73 h 310"/>
                <a:gd name="T44" fmla="*/ 275 w 304"/>
                <a:gd name="T45" fmla="*/ 57 h 310"/>
                <a:gd name="T46" fmla="*/ 262 w 304"/>
                <a:gd name="T47" fmla="*/ 46 h 310"/>
                <a:gd name="T48" fmla="*/ 235 w 304"/>
                <a:gd name="T49" fmla="*/ 42 h 310"/>
                <a:gd name="T50" fmla="*/ 195 w 304"/>
                <a:gd name="T51" fmla="*/ 48 h 310"/>
                <a:gd name="T52" fmla="*/ 161 w 304"/>
                <a:gd name="T53" fmla="*/ 67 h 310"/>
                <a:gd name="T54" fmla="*/ 133 w 304"/>
                <a:gd name="T55" fmla="*/ 94 h 310"/>
                <a:gd name="T56" fmla="*/ 116 w 304"/>
                <a:gd name="T57" fmla="*/ 120 h 310"/>
                <a:gd name="T58" fmla="*/ 100 w 304"/>
                <a:gd name="T59" fmla="*/ 145 h 310"/>
                <a:gd name="T60" fmla="*/ 81 w 304"/>
                <a:gd name="T61" fmla="*/ 177 h 310"/>
                <a:gd name="T62" fmla="*/ 62 w 304"/>
                <a:gd name="T63" fmla="*/ 208 h 310"/>
                <a:gd name="T64" fmla="*/ 51 w 304"/>
                <a:gd name="T65" fmla="*/ 232 h 310"/>
                <a:gd name="T66" fmla="*/ 47 w 304"/>
                <a:gd name="T67" fmla="*/ 251 h 310"/>
                <a:gd name="T68" fmla="*/ 47 w 304"/>
                <a:gd name="T69" fmla="*/ 278 h 310"/>
                <a:gd name="T70" fmla="*/ 43 w 304"/>
                <a:gd name="T71" fmla="*/ 299 h 310"/>
                <a:gd name="T72" fmla="*/ 36 w 304"/>
                <a:gd name="T73" fmla="*/ 310 h 310"/>
                <a:gd name="T74" fmla="*/ 24 w 304"/>
                <a:gd name="T75" fmla="*/ 310 h 310"/>
                <a:gd name="T76" fmla="*/ 11 w 304"/>
                <a:gd name="T77" fmla="*/ 306 h 310"/>
                <a:gd name="T78" fmla="*/ 2 w 304"/>
                <a:gd name="T79" fmla="*/ 301 h 310"/>
                <a:gd name="T80" fmla="*/ 0 w 304"/>
                <a:gd name="T81" fmla="*/ 301 h 310"/>
                <a:gd name="T82" fmla="*/ 0 w 304"/>
                <a:gd name="T83" fmla="*/ 301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04" h="310">
                  <a:moveTo>
                    <a:pt x="0" y="301"/>
                  </a:moveTo>
                  <a:lnTo>
                    <a:pt x="5" y="270"/>
                  </a:lnTo>
                  <a:lnTo>
                    <a:pt x="24" y="215"/>
                  </a:lnTo>
                  <a:lnTo>
                    <a:pt x="51" y="147"/>
                  </a:lnTo>
                  <a:lnTo>
                    <a:pt x="89" y="88"/>
                  </a:lnTo>
                  <a:lnTo>
                    <a:pt x="127" y="46"/>
                  </a:lnTo>
                  <a:lnTo>
                    <a:pt x="165" y="17"/>
                  </a:lnTo>
                  <a:lnTo>
                    <a:pt x="199" y="4"/>
                  </a:lnTo>
                  <a:lnTo>
                    <a:pt x="228" y="0"/>
                  </a:lnTo>
                  <a:lnTo>
                    <a:pt x="251" y="6"/>
                  </a:lnTo>
                  <a:lnTo>
                    <a:pt x="270" y="17"/>
                  </a:lnTo>
                  <a:lnTo>
                    <a:pt x="285" y="29"/>
                  </a:lnTo>
                  <a:lnTo>
                    <a:pt x="294" y="38"/>
                  </a:lnTo>
                  <a:lnTo>
                    <a:pt x="298" y="48"/>
                  </a:lnTo>
                  <a:lnTo>
                    <a:pt x="300" y="63"/>
                  </a:lnTo>
                  <a:lnTo>
                    <a:pt x="302" y="76"/>
                  </a:lnTo>
                  <a:lnTo>
                    <a:pt x="304" y="82"/>
                  </a:lnTo>
                  <a:lnTo>
                    <a:pt x="300" y="86"/>
                  </a:lnTo>
                  <a:lnTo>
                    <a:pt x="292" y="94"/>
                  </a:lnTo>
                  <a:lnTo>
                    <a:pt x="285" y="97"/>
                  </a:lnTo>
                  <a:lnTo>
                    <a:pt x="281" y="90"/>
                  </a:lnTo>
                  <a:lnTo>
                    <a:pt x="279" y="73"/>
                  </a:lnTo>
                  <a:lnTo>
                    <a:pt x="275" y="57"/>
                  </a:lnTo>
                  <a:lnTo>
                    <a:pt x="262" y="46"/>
                  </a:lnTo>
                  <a:lnTo>
                    <a:pt x="235" y="42"/>
                  </a:lnTo>
                  <a:lnTo>
                    <a:pt x="195" y="48"/>
                  </a:lnTo>
                  <a:lnTo>
                    <a:pt x="161" y="67"/>
                  </a:lnTo>
                  <a:lnTo>
                    <a:pt x="133" y="94"/>
                  </a:lnTo>
                  <a:lnTo>
                    <a:pt x="116" y="120"/>
                  </a:lnTo>
                  <a:lnTo>
                    <a:pt x="100" y="145"/>
                  </a:lnTo>
                  <a:lnTo>
                    <a:pt x="81" y="177"/>
                  </a:lnTo>
                  <a:lnTo>
                    <a:pt x="62" y="208"/>
                  </a:lnTo>
                  <a:lnTo>
                    <a:pt x="51" y="232"/>
                  </a:lnTo>
                  <a:lnTo>
                    <a:pt x="47" y="251"/>
                  </a:lnTo>
                  <a:lnTo>
                    <a:pt x="47" y="278"/>
                  </a:lnTo>
                  <a:lnTo>
                    <a:pt x="43" y="299"/>
                  </a:lnTo>
                  <a:lnTo>
                    <a:pt x="36" y="310"/>
                  </a:lnTo>
                  <a:lnTo>
                    <a:pt x="24" y="310"/>
                  </a:lnTo>
                  <a:lnTo>
                    <a:pt x="11" y="306"/>
                  </a:lnTo>
                  <a:lnTo>
                    <a:pt x="2" y="301"/>
                  </a:lnTo>
                  <a:lnTo>
                    <a:pt x="0" y="301"/>
                  </a:lnTo>
                  <a:lnTo>
                    <a:pt x="0" y="3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7" name="Freeform 224"/>
            <p:cNvSpPr>
              <a:spLocks/>
            </p:cNvSpPr>
            <p:nvPr/>
          </p:nvSpPr>
          <p:spPr bwMode="auto">
            <a:xfrm>
              <a:off x="4412" y="3517"/>
              <a:ext cx="194" cy="146"/>
            </a:xfrm>
            <a:custGeom>
              <a:avLst/>
              <a:gdLst>
                <a:gd name="T0" fmla="*/ 0 w 388"/>
                <a:gd name="T1" fmla="*/ 270 h 293"/>
                <a:gd name="T2" fmla="*/ 17 w 388"/>
                <a:gd name="T3" fmla="*/ 251 h 293"/>
                <a:gd name="T4" fmla="*/ 49 w 388"/>
                <a:gd name="T5" fmla="*/ 228 h 293"/>
                <a:gd name="T6" fmla="*/ 85 w 388"/>
                <a:gd name="T7" fmla="*/ 207 h 293"/>
                <a:gd name="T8" fmla="*/ 119 w 388"/>
                <a:gd name="T9" fmla="*/ 190 h 293"/>
                <a:gd name="T10" fmla="*/ 146 w 388"/>
                <a:gd name="T11" fmla="*/ 175 h 293"/>
                <a:gd name="T12" fmla="*/ 173 w 388"/>
                <a:gd name="T13" fmla="*/ 164 h 293"/>
                <a:gd name="T14" fmla="*/ 197 w 388"/>
                <a:gd name="T15" fmla="*/ 145 h 293"/>
                <a:gd name="T16" fmla="*/ 226 w 388"/>
                <a:gd name="T17" fmla="*/ 118 h 293"/>
                <a:gd name="T18" fmla="*/ 253 w 388"/>
                <a:gd name="T19" fmla="*/ 88 h 293"/>
                <a:gd name="T20" fmla="*/ 277 w 388"/>
                <a:gd name="T21" fmla="*/ 63 h 293"/>
                <a:gd name="T22" fmla="*/ 298 w 388"/>
                <a:gd name="T23" fmla="*/ 42 h 293"/>
                <a:gd name="T24" fmla="*/ 321 w 388"/>
                <a:gd name="T25" fmla="*/ 29 h 293"/>
                <a:gd name="T26" fmla="*/ 342 w 388"/>
                <a:gd name="T27" fmla="*/ 15 h 293"/>
                <a:gd name="T28" fmla="*/ 361 w 388"/>
                <a:gd name="T29" fmla="*/ 8 h 293"/>
                <a:gd name="T30" fmla="*/ 376 w 388"/>
                <a:gd name="T31" fmla="*/ 2 h 293"/>
                <a:gd name="T32" fmla="*/ 388 w 388"/>
                <a:gd name="T33" fmla="*/ 0 h 293"/>
                <a:gd name="T34" fmla="*/ 388 w 388"/>
                <a:gd name="T35" fmla="*/ 6 h 293"/>
                <a:gd name="T36" fmla="*/ 372 w 388"/>
                <a:gd name="T37" fmla="*/ 19 h 293"/>
                <a:gd name="T38" fmla="*/ 351 w 388"/>
                <a:gd name="T39" fmla="*/ 34 h 293"/>
                <a:gd name="T40" fmla="*/ 336 w 388"/>
                <a:gd name="T41" fmla="*/ 50 h 293"/>
                <a:gd name="T42" fmla="*/ 325 w 388"/>
                <a:gd name="T43" fmla="*/ 65 h 293"/>
                <a:gd name="T44" fmla="*/ 311 w 388"/>
                <a:gd name="T45" fmla="*/ 90 h 293"/>
                <a:gd name="T46" fmla="*/ 294 w 388"/>
                <a:gd name="T47" fmla="*/ 114 h 293"/>
                <a:gd name="T48" fmla="*/ 275 w 388"/>
                <a:gd name="T49" fmla="*/ 135 h 293"/>
                <a:gd name="T50" fmla="*/ 258 w 388"/>
                <a:gd name="T51" fmla="*/ 152 h 293"/>
                <a:gd name="T52" fmla="*/ 243 w 388"/>
                <a:gd name="T53" fmla="*/ 168 h 293"/>
                <a:gd name="T54" fmla="*/ 222 w 388"/>
                <a:gd name="T55" fmla="*/ 181 h 293"/>
                <a:gd name="T56" fmla="*/ 197 w 388"/>
                <a:gd name="T57" fmla="*/ 190 h 293"/>
                <a:gd name="T58" fmla="*/ 171 w 388"/>
                <a:gd name="T59" fmla="*/ 196 h 293"/>
                <a:gd name="T60" fmla="*/ 148 w 388"/>
                <a:gd name="T61" fmla="*/ 206 h 293"/>
                <a:gd name="T62" fmla="*/ 123 w 388"/>
                <a:gd name="T63" fmla="*/ 217 h 293"/>
                <a:gd name="T64" fmla="*/ 97 w 388"/>
                <a:gd name="T65" fmla="*/ 236 h 293"/>
                <a:gd name="T66" fmla="*/ 72 w 388"/>
                <a:gd name="T67" fmla="*/ 257 h 293"/>
                <a:gd name="T68" fmla="*/ 57 w 388"/>
                <a:gd name="T69" fmla="*/ 274 h 293"/>
                <a:gd name="T70" fmla="*/ 47 w 388"/>
                <a:gd name="T71" fmla="*/ 287 h 293"/>
                <a:gd name="T72" fmla="*/ 40 w 388"/>
                <a:gd name="T73" fmla="*/ 293 h 293"/>
                <a:gd name="T74" fmla="*/ 26 w 388"/>
                <a:gd name="T75" fmla="*/ 291 h 293"/>
                <a:gd name="T76" fmla="*/ 15 w 388"/>
                <a:gd name="T77" fmla="*/ 284 h 293"/>
                <a:gd name="T78" fmla="*/ 3 w 388"/>
                <a:gd name="T79" fmla="*/ 274 h 293"/>
                <a:gd name="T80" fmla="*/ 0 w 388"/>
                <a:gd name="T81" fmla="*/ 270 h 293"/>
                <a:gd name="T82" fmla="*/ 0 w 388"/>
                <a:gd name="T83" fmla="*/ 27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88" h="293">
                  <a:moveTo>
                    <a:pt x="0" y="270"/>
                  </a:moveTo>
                  <a:lnTo>
                    <a:pt x="17" y="251"/>
                  </a:lnTo>
                  <a:lnTo>
                    <a:pt x="49" y="228"/>
                  </a:lnTo>
                  <a:lnTo>
                    <a:pt x="85" y="207"/>
                  </a:lnTo>
                  <a:lnTo>
                    <a:pt x="119" y="190"/>
                  </a:lnTo>
                  <a:lnTo>
                    <a:pt x="146" y="175"/>
                  </a:lnTo>
                  <a:lnTo>
                    <a:pt x="173" y="164"/>
                  </a:lnTo>
                  <a:lnTo>
                    <a:pt x="197" y="145"/>
                  </a:lnTo>
                  <a:lnTo>
                    <a:pt x="226" y="118"/>
                  </a:lnTo>
                  <a:lnTo>
                    <a:pt x="253" y="88"/>
                  </a:lnTo>
                  <a:lnTo>
                    <a:pt x="277" y="63"/>
                  </a:lnTo>
                  <a:lnTo>
                    <a:pt x="298" y="42"/>
                  </a:lnTo>
                  <a:lnTo>
                    <a:pt x="321" y="29"/>
                  </a:lnTo>
                  <a:lnTo>
                    <a:pt x="342" y="15"/>
                  </a:lnTo>
                  <a:lnTo>
                    <a:pt x="361" y="8"/>
                  </a:lnTo>
                  <a:lnTo>
                    <a:pt x="376" y="2"/>
                  </a:lnTo>
                  <a:lnTo>
                    <a:pt x="388" y="0"/>
                  </a:lnTo>
                  <a:lnTo>
                    <a:pt x="388" y="6"/>
                  </a:lnTo>
                  <a:lnTo>
                    <a:pt x="372" y="19"/>
                  </a:lnTo>
                  <a:lnTo>
                    <a:pt x="351" y="34"/>
                  </a:lnTo>
                  <a:lnTo>
                    <a:pt x="336" y="50"/>
                  </a:lnTo>
                  <a:lnTo>
                    <a:pt x="325" y="65"/>
                  </a:lnTo>
                  <a:lnTo>
                    <a:pt x="311" y="90"/>
                  </a:lnTo>
                  <a:lnTo>
                    <a:pt x="294" y="114"/>
                  </a:lnTo>
                  <a:lnTo>
                    <a:pt x="275" y="135"/>
                  </a:lnTo>
                  <a:lnTo>
                    <a:pt x="258" y="152"/>
                  </a:lnTo>
                  <a:lnTo>
                    <a:pt x="243" y="168"/>
                  </a:lnTo>
                  <a:lnTo>
                    <a:pt x="222" y="181"/>
                  </a:lnTo>
                  <a:lnTo>
                    <a:pt x="197" y="190"/>
                  </a:lnTo>
                  <a:lnTo>
                    <a:pt x="171" y="196"/>
                  </a:lnTo>
                  <a:lnTo>
                    <a:pt x="148" y="206"/>
                  </a:lnTo>
                  <a:lnTo>
                    <a:pt x="123" y="217"/>
                  </a:lnTo>
                  <a:lnTo>
                    <a:pt x="97" y="236"/>
                  </a:lnTo>
                  <a:lnTo>
                    <a:pt x="72" y="257"/>
                  </a:lnTo>
                  <a:lnTo>
                    <a:pt x="57" y="274"/>
                  </a:lnTo>
                  <a:lnTo>
                    <a:pt x="47" y="287"/>
                  </a:lnTo>
                  <a:lnTo>
                    <a:pt x="40" y="293"/>
                  </a:lnTo>
                  <a:lnTo>
                    <a:pt x="26" y="291"/>
                  </a:lnTo>
                  <a:lnTo>
                    <a:pt x="15" y="284"/>
                  </a:lnTo>
                  <a:lnTo>
                    <a:pt x="3" y="274"/>
                  </a:lnTo>
                  <a:lnTo>
                    <a:pt x="0" y="270"/>
                  </a:lnTo>
                  <a:lnTo>
                    <a:pt x="0" y="2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8" name="Freeform 225"/>
            <p:cNvSpPr>
              <a:spLocks/>
            </p:cNvSpPr>
            <p:nvPr/>
          </p:nvSpPr>
          <p:spPr bwMode="auto">
            <a:xfrm>
              <a:off x="4507" y="3560"/>
              <a:ext cx="198" cy="112"/>
            </a:xfrm>
            <a:custGeom>
              <a:avLst/>
              <a:gdLst>
                <a:gd name="T0" fmla="*/ 11 w 395"/>
                <a:gd name="T1" fmla="*/ 123 h 222"/>
                <a:gd name="T2" fmla="*/ 0 w 395"/>
                <a:gd name="T3" fmla="*/ 201 h 222"/>
                <a:gd name="T4" fmla="*/ 6 w 395"/>
                <a:gd name="T5" fmla="*/ 222 h 222"/>
                <a:gd name="T6" fmla="*/ 38 w 395"/>
                <a:gd name="T7" fmla="*/ 215 h 222"/>
                <a:gd name="T8" fmla="*/ 49 w 395"/>
                <a:gd name="T9" fmla="*/ 205 h 222"/>
                <a:gd name="T10" fmla="*/ 51 w 395"/>
                <a:gd name="T11" fmla="*/ 169 h 222"/>
                <a:gd name="T12" fmla="*/ 89 w 395"/>
                <a:gd name="T13" fmla="*/ 104 h 222"/>
                <a:gd name="T14" fmla="*/ 146 w 395"/>
                <a:gd name="T15" fmla="*/ 59 h 222"/>
                <a:gd name="T16" fmla="*/ 201 w 395"/>
                <a:gd name="T17" fmla="*/ 36 h 222"/>
                <a:gd name="T18" fmla="*/ 264 w 395"/>
                <a:gd name="T19" fmla="*/ 28 h 222"/>
                <a:gd name="T20" fmla="*/ 327 w 395"/>
                <a:gd name="T21" fmla="*/ 30 h 222"/>
                <a:gd name="T22" fmla="*/ 388 w 395"/>
                <a:gd name="T23" fmla="*/ 34 h 222"/>
                <a:gd name="T24" fmla="*/ 382 w 395"/>
                <a:gd name="T25" fmla="*/ 24 h 222"/>
                <a:gd name="T26" fmla="*/ 334 w 395"/>
                <a:gd name="T27" fmla="*/ 17 h 222"/>
                <a:gd name="T28" fmla="*/ 293 w 395"/>
                <a:gd name="T29" fmla="*/ 3 h 222"/>
                <a:gd name="T30" fmla="*/ 236 w 395"/>
                <a:gd name="T31" fmla="*/ 0 h 222"/>
                <a:gd name="T32" fmla="*/ 180 w 395"/>
                <a:gd name="T33" fmla="*/ 3 h 222"/>
                <a:gd name="T34" fmla="*/ 112 w 395"/>
                <a:gd name="T35" fmla="*/ 21 h 222"/>
                <a:gd name="T36" fmla="*/ 83 w 395"/>
                <a:gd name="T37" fmla="*/ 36 h 222"/>
                <a:gd name="T38" fmla="*/ 83 w 395"/>
                <a:gd name="T39" fmla="*/ 41 h 222"/>
                <a:gd name="T40" fmla="*/ 101 w 395"/>
                <a:gd name="T41" fmla="*/ 34 h 222"/>
                <a:gd name="T42" fmla="*/ 154 w 395"/>
                <a:gd name="T43" fmla="*/ 17 h 222"/>
                <a:gd name="T44" fmla="*/ 190 w 395"/>
                <a:gd name="T45" fmla="*/ 7 h 222"/>
                <a:gd name="T46" fmla="*/ 241 w 395"/>
                <a:gd name="T47" fmla="*/ 5 h 222"/>
                <a:gd name="T48" fmla="*/ 277 w 395"/>
                <a:gd name="T49" fmla="*/ 9 h 222"/>
                <a:gd name="T50" fmla="*/ 308 w 395"/>
                <a:gd name="T51" fmla="*/ 17 h 222"/>
                <a:gd name="T52" fmla="*/ 325 w 395"/>
                <a:gd name="T53" fmla="*/ 21 h 222"/>
                <a:gd name="T54" fmla="*/ 338 w 395"/>
                <a:gd name="T55" fmla="*/ 22 h 222"/>
                <a:gd name="T56" fmla="*/ 329 w 395"/>
                <a:gd name="T57" fmla="*/ 24 h 222"/>
                <a:gd name="T58" fmla="*/ 277 w 395"/>
                <a:gd name="T59" fmla="*/ 19 h 222"/>
                <a:gd name="T60" fmla="*/ 224 w 395"/>
                <a:gd name="T61" fmla="*/ 22 h 222"/>
                <a:gd name="T62" fmla="*/ 154 w 395"/>
                <a:gd name="T63" fmla="*/ 43 h 222"/>
                <a:gd name="T64" fmla="*/ 93 w 395"/>
                <a:gd name="T65" fmla="*/ 83 h 222"/>
                <a:gd name="T66" fmla="*/ 55 w 395"/>
                <a:gd name="T67" fmla="*/ 129 h 222"/>
                <a:gd name="T68" fmla="*/ 42 w 395"/>
                <a:gd name="T69" fmla="*/ 163 h 222"/>
                <a:gd name="T70" fmla="*/ 42 w 395"/>
                <a:gd name="T71" fmla="*/ 197 h 222"/>
                <a:gd name="T72" fmla="*/ 32 w 395"/>
                <a:gd name="T73" fmla="*/ 207 h 222"/>
                <a:gd name="T74" fmla="*/ 17 w 395"/>
                <a:gd name="T75" fmla="*/ 209 h 222"/>
                <a:gd name="T76" fmla="*/ 13 w 395"/>
                <a:gd name="T77" fmla="*/ 190 h 222"/>
                <a:gd name="T78" fmla="*/ 23 w 395"/>
                <a:gd name="T79" fmla="*/ 114 h 222"/>
                <a:gd name="T80" fmla="*/ 51 w 395"/>
                <a:gd name="T81" fmla="*/ 70 h 222"/>
                <a:gd name="T82" fmla="*/ 36 w 395"/>
                <a:gd name="T83" fmla="*/ 80 h 222"/>
                <a:gd name="T84" fmla="*/ 30 w 395"/>
                <a:gd name="T85" fmla="*/ 85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5" h="222">
                  <a:moveTo>
                    <a:pt x="30" y="85"/>
                  </a:moveTo>
                  <a:lnTo>
                    <a:pt x="11" y="123"/>
                  </a:lnTo>
                  <a:lnTo>
                    <a:pt x="4" y="165"/>
                  </a:lnTo>
                  <a:lnTo>
                    <a:pt x="0" y="201"/>
                  </a:lnTo>
                  <a:lnTo>
                    <a:pt x="0" y="220"/>
                  </a:lnTo>
                  <a:lnTo>
                    <a:pt x="6" y="222"/>
                  </a:lnTo>
                  <a:lnTo>
                    <a:pt x="23" y="220"/>
                  </a:lnTo>
                  <a:lnTo>
                    <a:pt x="38" y="215"/>
                  </a:lnTo>
                  <a:lnTo>
                    <a:pt x="49" y="213"/>
                  </a:lnTo>
                  <a:lnTo>
                    <a:pt x="49" y="205"/>
                  </a:lnTo>
                  <a:lnTo>
                    <a:pt x="47" y="192"/>
                  </a:lnTo>
                  <a:lnTo>
                    <a:pt x="51" y="169"/>
                  </a:lnTo>
                  <a:lnTo>
                    <a:pt x="64" y="138"/>
                  </a:lnTo>
                  <a:lnTo>
                    <a:pt x="89" y="104"/>
                  </a:lnTo>
                  <a:lnTo>
                    <a:pt x="118" y="78"/>
                  </a:lnTo>
                  <a:lnTo>
                    <a:pt x="146" y="59"/>
                  </a:lnTo>
                  <a:lnTo>
                    <a:pt x="175" y="45"/>
                  </a:lnTo>
                  <a:lnTo>
                    <a:pt x="201" y="36"/>
                  </a:lnTo>
                  <a:lnTo>
                    <a:pt x="232" y="30"/>
                  </a:lnTo>
                  <a:lnTo>
                    <a:pt x="264" y="28"/>
                  </a:lnTo>
                  <a:lnTo>
                    <a:pt x="294" y="28"/>
                  </a:lnTo>
                  <a:lnTo>
                    <a:pt x="327" y="30"/>
                  </a:lnTo>
                  <a:lnTo>
                    <a:pt x="361" y="32"/>
                  </a:lnTo>
                  <a:lnTo>
                    <a:pt x="388" y="34"/>
                  </a:lnTo>
                  <a:lnTo>
                    <a:pt x="395" y="30"/>
                  </a:lnTo>
                  <a:lnTo>
                    <a:pt x="382" y="24"/>
                  </a:lnTo>
                  <a:lnTo>
                    <a:pt x="359" y="21"/>
                  </a:lnTo>
                  <a:lnTo>
                    <a:pt x="334" y="17"/>
                  </a:lnTo>
                  <a:lnTo>
                    <a:pt x="315" y="11"/>
                  </a:lnTo>
                  <a:lnTo>
                    <a:pt x="293" y="3"/>
                  </a:lnTo>
                  <a:lnTo>
                    <a:pt x="266" y="0"/>
                  </a:lnTo>
                  <a:lnTo>
                    <a:pt x="236" y="0"/>
                  </a:lnTo>
                  <a:lnTo>
                    <a:pt x="211" y="2"/>
                  </a:lnTo>
                  <a:lnTo>
                    <a:pt x="180" y="3"/>
                  </a:lnTo>
                  <a:lnTo>
                    <a:pt x="144" y="11"/>
                  </a:lnTo>
                  <a:lnTo>
                    <a:pt x="112" y="21"/>
                  </a:lnTo>
                  <a:lnTo>
                    <a:pt x="93" y="30"/>
                  </a:lnTo>
                  <a:lnTo>
                    <a:pt x="83" y="36"/>
                  </a:lnTo>
                  <a:lnTo>
                    <a:pt x="82" y="40"/>
                  </a:lnTo>
                  <a:lnTo>
                    <a:pt x="83" y="41"/>
                  </a:lnTo>
                  <a:lnTo>
                    <a:pt x="89" y="41"/>
                  </a:lnTo>
                  <a:lnTo>
                    <a:pt x="101" y="34"/>
                  </a:lnTo>
                  <a:lnTo>
                    <a:pt x="127" y="24"/>
                  </a:lnTo>
                  <a:lnTo>
                    <a:pt x="154" y="17"/>
                  </a:lnTo>
                  <a:lnTo>
                    <a:pt x="175" y="11"/>
                  </a:lnTo>
                  <a:lnTo>
                    <a:pt x="190" y="7"/>
                  </a:lnTo>
                  <a:lnTo>
                    <a:pt x="217" y="5"/>
                  </a:lnTo>
                  <a:lnTo>
                    <a:pt x="241" y="5"/>
                  </a:lnTo>
                  <a:lnTo>
                    <a:pt x="262" y="7"/>
                  </a:lnTo>
                  <a:lnTo>
                    <a:pt x="277" y="9"/>
                  </a:lnTo>
                  <a:lnTo>
                    <a:pt x="293" y="13"/>
                  </a:lnTo>
                  <a:lnTo>
                    <a:pt x="308" y="17"/>
                  </a:lnTo>
                  <a:lnTo>
                    <a:pt x="317" y="21"/>
                  </a:lnTo>
                  <a:lnTo>
                    <a:pt x="325" y="21"/>
                  </a:lnTo>
                  <a:lnTo>
                    <a:pt x="333" y="22"/>
                  </a:lnTo>
                  <a:lnTo>
                    <a:pt x="338" y="22"/>
                  </a:lnTo>
                  <a:lnTo>
                    <a:pt x="340" y="26"/>
                  </a:lnTo>
                  <a:lnTo>
                    <a:pt x="329" y="24"/>
                  </a:lnTo>
                  <a:lnTo>
                    <a:pt x="306" y="22"/>
                  </a:lnTo>
                  <a:lnTo>
                    <a:pt x="277" y="19"/>
                  </a:lnTo>
                  <a:lnTo>
                    <a:pt x="251" y="19"/>
                  </a:lnTo>
                  <a:lnTo>
                    <a:pt x="224" y="22"/>
                  </a:lnTo>
                  <a:lnTo>
                    <a:pt x="190" y="32"/>
                  </a:lnTo>
                  <a:lnTo>
                    <a:pt x="154" y="43"/>
                  </a:lnTo>
                  <a:lnTo>
                    <a:pt x="121" y="62"/>
                  </a:lnTo>
                  <a:lnTo>
                    <a:pt x="93" y="83"/>
                  </a:lnTo>
                  <a:lnTo>
                    <a:pt x="72" y="106"/>
                  </a:lnTo>
                  <a:lnTo>
                    <a:pt x="55" y="129"/>
                  </a:lnTo>
                  <a:lnTo>
                    <a:pt x="47" y="146"/>
                  </a:lnTo>
                  <a:lnTo>
                    <a:pt x="42" y="163"/>
                  </a:lnTo>
                  <a:lnTo>
                    <a:pt x="42" y="182"/>
                  </a:lnTo>
                  <a:lnTo>
                    <a:pt x="42" y="197"/>
                  </a:lnTo>
                  <a:lnTo>
                    <a:pt x="40" y="205"/>
                  </a:lnTo>
                  <a:lnTo>
                    <a:pt x="32" y="207"/>
                  </a:lnTo>
                  <a:lnTo>
                    <a:pt x="25" y="209"/>
                  </a:lnTo>
                  <a:lnTo>
                    <a:pt x="17" y="209"/>
                  </a:lnTo>
                  <a:lnTo>
                    <a:pt x="15" y="207"/>
                  </a:lnTo>
                  <a:lnTo>
                    <a:pt x="13" y="190"/>
                  </a:lnTo>
                  <a:lnTo>
                    <a:pt x="15" y="154"/>
                  </a:lnTo>
                  <a:lnTo>
                    <a:pt x="23" y="114"/>
                  </a:lnTo>
                  <a:lnTo>
                    <a:pt x="40" y="83"/>
                  </a:lnTo>
                  <a:lnTo>
                    <a:pt x="51" y="70"/>
                  </a:lnTo>
                  <a:lnTo>
                    <a:pt x="47" y="72"/>
                  </a:lnTo>
                  <a:lnTo>
                    <a:pt x="36" y="80"/>
                  </a:lnTo>
                  <a:lnTo>
                    <a:pt x="30" y="85"/>
                  </a:lnTo>
                  <a:lnTo>
                    <a:pt x="30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9" name="Freeform 226"/>
            <p:cNvSpPr>
              <a:spLocks/>
            </p:cNvSpPr>
            <p:nvPr/>
          </p:nvSpPr>
          <p:spPr bwMode="auto">
            <a:xfrm>
              <a:off x="4556" y="3607"/>
              <a:ext cx="239" cy="71"/>
            </a:xfrm>
            <a:custGeom>
              <a:avLst/>
              <a:gdLst>
                <a:gd name="T0" fmla="*/ 11 w 477"/>
                <a:gd name="T1" fmla="*/ 93 h 142"/>
                <a:gd name="T2" fmla="*/ 74 w 477"/>
                <a:gd name="T3" fmla="*/ 47 h 142"/>
                <a:gd name="T4" fmla="*/ 152 w 477"/>
                <a:gd name="T5" fmla="*/ 25 h 142"/>
                <a:gd name="T6" fmla="*/ 211 w 477"/>
                <a:gd name="T7" fmla="*/ 19 h 142"/>
                <a:gd name="T8" fmla="*/ 272 w 477"/>
                <a:gd name="T9" fmla="*/ 2 h 142"/>
                <a:gd name="T10" fmla="*/ 332 w 477"/>
                <a:gd name="T11" fmla="*/ 2 h 142"/>
                <a:gd name="T12" fmla="*/ 397 w 477"/>
                <a:gd name="T13" fmla="*/ 19 h 142"/>
                <a:gd name="T14" fmla="*/ 465 w 477"/>
                <a:gd name="T15" fmla="*/ 45 h 142"/>
                <a:gd name="T16" fmla="*/ 462 w 477"/>
                <a:gd name="T17" fmla="*/ 53 h 142"/>
                <a:gd name="T18" fmla="*/ 401 w 477"/>
                <a:gd name="T19" fmla="*/ 42 h 142"/>
                <a:gd name="T20" fmla="*/ 330 w 477"/>
                <a:gd name="T21" fmla="*/ 38 h 142"/>
                <a:gd name="T22" fmla="*/ 251 w 477"/>
                <a:gd name="T23" fmla="*/ 42 h 142"/>
                <a:gd name="T24" fmla="*/ 173 w 477"/>
                <a:gd name="T25" fmla="*/ 61 h 142"/>
                <a:gd name="T26" fmla="*/ 116 w 477"/>
                <a:gd name="T27" fmla="*/ 87 h 142"/>
                <a:gd name="T28" fmla="*/ 80 w 477"/>
                <a:gd name="T29" fmla="*/ 120 h 142"/>
                <a:gd name="T30" fmla="*/ 59 w 477"/>
                <a:gd name="T31" fmla="*/ 139 h 142"/>
                <a:gd name="T32" fmla="*/ 49 w 477"/>
                <a:gd name="T33" fmla="*/ 141 h 142"/>
                <a:gd name="T34" fmla="*/ 43 w 477"/>
                <a:gd name="T35" fmla="*/ 135 h 142"/>
                <a:gd name="T36" fmla="*/ 49 w 477"/>
                <a:gd name="T37" fmla="*/ 127 h 142"/>
                <a:gd name="T38" fmla="*/ 89 w 477"/>
                <a:gd name="T39" fmla="*/ 93 h 142"/>
                <a:gd name="T40" fmla="*/ 140 w 477"/>
                <a:gd name="T41" fmla="*/ 61 h 142"/>
                <a:gd name="T42" fmla="*/ 207 w 477"/>
                <a:gd name="T43" fmla="*/ 38 h 142"/>
                <a:gd name="T44" fmla="*/ 262 w 477"/>
                <a:gd name="T45" fmla="*/ 32 h 142"/>
                <a:gd name="T46" fmla="*/ 329 w 477"/>
                <a:gd name="T47" fmla="*/ 28 h 142"/>
                <a:gd name="T48" fmla="*/ 357 w 477"/>
                <a:gd name="T49" fmla="*/ 28 h 142"/>
                <a:gd name="T50" fmla="*/ 391 w 477"/>
                <a:gd name="T51" fmla="*/ 28 h 142"/>
                <a:gd name="T52" fmla="*/ 376 w 477"/>
                <a:gd name="T53" fmla="*/ 21 h 142"/>
                <a:gd name="T54" fmla="*/ 311 w 477"/>
                <a:gd name="T55" fmla="*/ 7 h 142"/>
                <a:gd name="T56" fmla="*/ 260 w 477"/>
                <a:gd name="T57" fmla="*/ 17 h 142"/>
                <a:gd name="T58" fmla="*/ 214 w 477"/>
                <a:gd name="T59" fmla="*/ 28 h 142"/>
                <a:gd name="T60" fmla="*/ 175 w 477"/>
                <a:gd name="T61" fmla="*/ 32 h 142"/>
                <a:gd name="T62" fmla="*/ 114 w 477"/>
                <a:gd name="T63" fmla="*/ 44 h 142"/>
                <a:gd name="T64" fmla="*/ 64 w 477"/>
                <a:gd name="T65" fmla="*/ 66 h 142"/>
                <a:gd name="T66" fmla="*/ 19 w 477"/>
                <a:gd name="T67" fmla="*/ 106 h 142"/>
                <a:gd name="T68" fmla="*/ 9 w 477"/>
                <a:gd name="T69" fmla="*/ 118 h 142"/>
                <a:gd name="T70" fmla="*/ 2 w 477"/>
                <a:gd name="T71" fmla="*/ 110 h 142"/>
                <a:gd name="T72" fmla="*/ 0 w 477"/>
                <a:gd name="T73" fmla="*/ 110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77" h="142">
                  <a:moveTo>
                    <a:pt x="0" y="110"/>
                  </a:moveTo>
                  <a:lnTo>
                    <a:pt x="11" y="93"/>
                  </a:lnTo>
                  <a:lnTo>
                    <a:pt x="38" y="72"/>
                  </a:lnTo>
                  <a:lnTo>
                    <a:pt x="74" y="47"/>
                  </a:lnTo>
                  <a:lnTo>
                    <a:pt x="116" y="30"/>
                  </a:lnTo>
                  <a:lnTo>
                    <a:pt x="152" y="25"/>
                  </a:lnTo>
                  <a:lnTo>
                    <a:pt x="182" y="23"/>
                  </a:lnTo>
                  <a:lnTo>
                    <a:pt x="211" y="19"/>
                  </a:lnTo>
                  <a:lnTo>
                    <a:pt x="239" y="11"/>
                  </a:lnTo>
                  <a:lnTo>
                    <a:pt x="272" y="2"/>
                  </a:lnTo>
                  <a:lnTo>
                    <a:pt x="304" y="0"/>
                  </a:lnTo>
                  <a:lnTo>
                    <a:pt x="332" y="2"/>
                  </a:lnTo>
                  <a:lnTo>
                    <a:pt x="363" y="9"/>
                  </a:lnTo>
                  <a:lnTo>
                    <a:pt x="397" y="19"/>
                  </a:lnTo>
                  <a:lnTo>
                    <a:pt x="435" y="32"/>
                  </a:lnTo>
                  <a:lnTo>
                    <a:pt x="465" y="45"/>
                  </a:lnTo>
                  <a:lnTo>
                    <a:pt x="477" y="55"/>
                  </a:lnTo>
                  <a:lnTo>
                    <a:pt x="462" y="53"/>
                  </a:lnTo>
                  <a:lnTo>
                    <a:pt x="435" y="49"/>
                  </a:lnTo>
                  <a:lnTo>
                    <a:pt x="401" y="42"/>
                  </a:lnTo>
                  <a:lnTo>
                    <a:pt x="367" y="38"/>
                  </a:lnTo>
                  <a:lnTo>
                    <a:pt x="330" y="38"/>
                  </a:lnTo>
                  <a:lnTo>
                    <a:pt x="291" y="38"/>
                  </a:lnTo>
                  <a:lnTo>
                    <a:pt x="251" y="42"/>
                  </a:lnTo>
                  <a:lnTo>
                    <a:pt x="211" y="49"/>
                  </a:lnTo>
                  <a:lnTo>
                    <a:pt x="173" y="61"/>
                  </a:lnTo>
                  <a:lnTo>
                    <a:pt x="140" y="74"/>
                  </a:lnTo>
                  <a:lnTo>
                    <a:pt x="116" y="87"/>
                  </a:lnTo>
                  <a:lnTo>
                    <a:pt x="95" y="104"/>
                  </a:lnTo>
                  <a:lnTo>
                    <a:pt x="80" y="120"/>
                  </a:lnTo>
                  <a:lnTo>
                    <a:pt x="66" y="131"/>
                  </a:lnTo>
                  <a:lnTo>
                    <a:pt x="59" y="139"/>
                  </a:lnTo>
                  <a:lnTo>
                    <a:pt x="53" y="142"/>
                  </a:lnTo>
                  <a:lnTo>
                    <a:pt x="49" y="141"/>
                  </a:lnTo>
                  <a:lnTo>
                    <a:pt x="45" y="137"/>
                  </a:lnTo>
                  <a:lnTo>
                    <a:pt x="43" y="135"/>
                  </a:lnTo>
                  <a:lnTo>
                    <a:pt x="43" y="135"/>
                  </a:lnTo>
                  <a:lnTo>
                    <a:pt x="49" y="127"/>
                  </a:lnTo>
                  <a:lnTo>
                    <a:pt x="66" y="112"/>
                  </a:lnTo>
                  <a:lnTo>
                    <a:pt x="89" y="93"/>
                  </a:lnTo>
                  <a:lnTo>
                    <a:pt x="114" y="76"/>
                  </a:lnTo>
                  <a:lnTo>
                    <a:pt x="140" y="61"/>
                  </a:lnTo>
                  <a:lnTo>
                    <a:pt x="173" y="49"/>
                  </a:lnTo>
                  <a:lnTo>
                    <a:pt x="207" y="38"/>
                  </a:lnTo>
                  <a:lnTo>
                    <a:pt x="234" y="34"/>
                  </a:lnTo>
                  <a:lnTo>
                    <a:pt x="262" y="32"/>
                  </a:lnTo>
                  <a:lnTo>
                    <a:pt x="298" y="30"/>
                  </a:lnTo>
                  <a:lnTo>
                    <a:pt x="329" y="28"/>
                  </a:lnTo>
                  <a:lnTo>
                    <a:pt x="346" y="28"/>
                  </a:lnTo>
                  <a:lnTo>
                    <a:pt x="357" y="28"/>
                  </a:lnTo>
                  <a:lnTo>
                    <a:pt x="376" y="28"/>
                  </a:lnTo>
                  <a:lnTo>
                    <a:pt x="391" y="28"/>
                  </a:lnTo>
                  <a:lnTo>
                    <a:pt x="393" y="28"/>
                  </a:lnTo>
                  <a:lnTo>
                    <a:pt x="376" y="21"/>
                  </a:lnTo>
                  <a:lnTo>
                    <a:pt x="348" y="13"/>
                  </a:lnTo>
                  <a:lnTo>
                    <a:pt x="311" y="7"/>
                  </a:lnTo>
                  <a:lnTo>
                    <a:pt x="285" y="9"/>
                  </a:lnTo>
                  <a:lnTo>
                    <a:pt x="260" y="17"/>
                  </a:lnTo>
                  <a:lnTo>
                    <a:pt x="237" y="23"/>
                  </a:lnTo>
                  <a:lnTo>
                    <a:pt x="214" y="28"/>
                  </a:lnTo>
                  <a:lnTo>
                    <a:pt x="197" y="30"/>
                  </a:lnTo>
                  <a:lnTo>
                    <a:pt x="175" y="32"/>
                  </a:lnTo>
                  <a:lnTo>
                    <a:pt x="144" y="36"/>
                  </a:lnTo>
                  <a:lnTo>
                    <a:pt x="114" y="44"/>
                  </a:lnTo>
                  <a:lnTo>
                    <a:pt x="89" y="53"/>
                  </a:lnTo>
                  <a:lnTo>
                    <a:pt x="64" y="66"/>
                  </a:lnTo>
                  <a:lnTo>
                    <a:pt x="40" y="87"/>
                  </a:lnTo>
                  <a:lnTo>
                    <a:pt x="19" y="106"/>
                  </a:lnTo>
                  <a:lnTo>
                    <a:pt x="11" y="118"/>
                  </a:lnTo>
                  <a:lnTo>
                    <a:pt x="9" y="118"/>
                  </a:lnTo>
                  <a:lnTo>
                    <a:pt x="5" y="114"/>
                  </a:lnTo>
                  <a:lnTo>
                    <a:pt x="2" y="110"/>
                  </a:ln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0" name="Freeform 227"/>
            <p:cNvSpPr>
              <a:spLocks/>
            </p:cNvSpPr>
            <p:nvPr/>
          </p:nvSpPr>
          <p:spPr bwMode="auto">
            <a:xfrm>
              <a:off x="4557" y="3660"/>
              <a:ext cx="28" cy="17"/>
            </a:xfrm>
            <a:custGeom>
              <a:avLst/>
              <a:gdLst>
                <a:gd name="T0" fmla="*/ 11 w 55"/>
                <a:gd name="T1" fmla="*/ 0 h 35"/>
                <a:gd name="T2" fmla="*/ 20 w 55"/>
                <a:gd name="T3" fmla="*/ 6 h 35"/>
                <a:gd name="T4" fmla="*/ 36 w 55"/>
                <a:gd name="T5" fmla="*/ 16 h 35"/>
                <a:gd name="T6" fmla="*/ 47 w 55"/>
                <a:gd name="T7" fmla="*/ 23 h 35"/>
                <a:gd name="T8" fmla="*/ 53 w 55"/>
                <a:gd name="T9" fmla="*/ 27 h 35"/>
                <a:gd name="T10" fmla="*/ 53 w 55"/>
                <a:gd name="T11" fmla="*/ 29 h 35"/>
                <a:gd name="T12" fmla="*/ 55 w 55"/>
                <a:gd name="T13" fmla="*/ 31 h 35"/>
                <a:gd name="T14" fmla="*/ 53 w 55"/>
                <a:gd name="T15" fmla="*/ 33 h 35"/>
                <a:gd name="T16" fmla="*/ 51 w 55"/>
                <a:gd name="T17" fmla="*/ 35 h 35"/>
                <a:gd name="T18" fmla="*/ 39 w 55"/>
                <a:gd name="T19" fmla="*/ 31 h 35"/>
                <a:gd name="T20" fmla="*/ 24 w 55"/>
                <a:gd name="T21" fmla="*/ 21 h 35"/>
                <a:gd name="T22" fmla="*/ 9 w 55"/>
                <a:gd name="T23" fmla="*/ 14 h 35"/>
                <a:gd name="T24" fmla="*/ 1 w 55"/>
                <a:gd name="T25" fmla="*/ 8 h 35"/>
                <a:gd name="T26" fmla="*/ 0 w 55"/>
                <a:gd name="T27" fmla="*/ 4 h 35"/>
                <a:gd name="T28" fmla="*/ 3 w 55"/>
                <a:gd name="T29" fmla="*/ 2 h 35"/>
                <a:gd name="T30" fmla="*/ 7 w 55"/>
                <a:gd name="T31" fmla="*/ 0 h 35"/>
                <a:gd name="T32" fmla="*/ 11 w 55"/>
                <a:gd name="T33" fmla="*/ 0 h 35"/>
                <a:gd name="T34" fmla="*/ 11 w 55"/>
                <a:gd name="T3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5" h="35">
                  <a:moveTo>
                    <a:pt x="11" y="0"/>
                  </a:moveTo>
                  <a:lnTo>
                    <a:pt x="20" y="6"/>
                  </a:lnTo>
                  <a:lnTo>
                    <a:pt x="36" y="16"/>
                  </a:lnTo>
                  <a:lnTo>
                    <a:pt x="47" y="23"/>
                  </a:lnTo>
                  <a:lnTo>
                    <a:pt x="53" y="27"/>
                  </a:lnTo>
                  <a:lnTo>
                    <a:pt x="53" y="29"/>
                  </a:lnTo>
                  <a:lnTo>
                    <a:pt x="55" y="31"/>
                  </a:lnTo>
                  <a:lnTo>
                    <a:pt x="53" y="33"/>
                  </a:lnTo>
                  <a:lnTo>
                    <a:pt x="51" y="35"/>
                  </a:lnTo>
                  <a:lnTo>
                    <a:pt x="39" y="31"/>
                  </a:lnTo>
                  <a:lnTo>
                    <a:pt x="24" y="21"/>
                  </a:lnTo>
                  <a:lnTo>
                    <a:pt x="9" y="14"/>
                  </a:lnTo>
                  <a:lnTo>
                    <a:pt x="1" y="8"/>
                  </a:lnTo>
                  <a:lnTo>
                    <a:pt x="0" y="4"/>
                  </a:lnTo>
                  <a:lnTo>
                    <a:pt x="3" y="2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1" name="Freeform 228"/>
            <p:cNvSpPr>
              <a:spLocks/>
            </p:cNvSpPr>
            <p:nvPr/>
          </p:nvSpPr>
          <p:spPr bwMode="auto">
            <a:xfrm>
              <a:off x="4675" y="3538"/>
              <a:ext cx="133" cy="77"/>
            </a:xfrm>
            <a:custGeom>
              <a:avLst/>
              <a:gdLst>
                <a:gd name="T0" fmla="*/ 0 w 266"/>
                <a:gd name="T1" fmla="*/ 150 h 152"/>
                <a:gd name="T2" fmla="*/ 21 w 266"/>
                <a:gd name="T3" fmla="*/ 120 h 152"/>
                <a:gd name="T4" fmla="*/ 59 w 266"/>
                <a:gd name="T5" fmla="*/ 80 h 152"/>
                <a:gd name="T6" fmla="*/ 101 w 266"/>
                <a:gd name="T7" fmla="*/ 46 h 152"/>
                <a:gd name="T8" fmla="*/ 137 w 266"/>
                <a:gd name="T9" fmla="*/ 23 h 152"/>
                <a:gd name="T10" fmla="*/ 171 w 266"/>
                <a:gd name="T11" fmla="*/ 13 h 152"/>
                <a:gd name="T12" fmla="*/ 213 w 266"/>
                <a:gd name="T13" fmla="*/ 6 h 152"/>
                <a:gd name="T14" fmla="*/ 249 w 266"/>
                <a:gd name="T15" fmla="*/ 0 h 152"/>
                <a:gd name="T16" fmla="*/ 266 w 266"/>
                <a:gd name="T17" fmla="*/ 0 h 152"/>
                <a:gd name="T18" fmla="*/ 253 w 266"/>
                <a:gd name="T19" fmla="*/ 8 h 152"/>
                <a:gd name="T20" fmla="*/ 217 w 266"/>
                <a:gd name="T21" fmla="*/ 25 h 152"/>
                <a:gd name="T22" fmla="*/ 171 w 266"/>
                <a:gd name="T23" fmla="*/ 46 h 152"/>
                <a:gd name="T24" fmla="*/ 133 w 266"/>
                <a:gd name="T25" fmla="*/ 70 h 152"/>
                <a:gd name="T26" fmla="*/ 105 w 266"/>
                <a:gd name="T27" fmla="*/ 95 h 152"/>
                <a:gd name="T28" fmla="*/ 88 w 266"/>
                <a:gd name="T29" fmla="*/ 116 h 152"/>
                <a:gd name="T30" fmla="*/ 78 w 266"/>
                <a:gd name="T31" fmla="*/ 133 h 152"/>
                <a:gd name="T32" fmla="*/ 78 w 266"/>
                <a:gd name="T33" fmla="*/ 141 h 152"/>
                <a:gd name="T34" fmla="*/ 65 w 266"/>
                <a:gd name="T35" fmla="*/ 139 h 152"/>
                <a:gd name="T36" fmla="*/ 71 w 266"/>
                <a:gd name="T37" fmla="*/ 131 h 152"/>
                <a:gd name="T38" fmla="*/ 86 w 266"/>
                <a:gd name="T39" fmla="*/ 108 h 152"/>
                <a:gd name="T40" fmla="*/ 107 w 266"/>
                <a:gd name="T41" fmla="*/ 82 h 152"/>
                <a:gd name="T42" fmla="*/ 128 w 266"/>
                <a:gd name="T43" fmla="*/ 63 h 152"/>
                <a:gd name="T44" fmla="*/ 154 w 266"/>
                <a:gd name="T45" fmla="*/ 46 h 152"/>
                <a:gd name="T46" fmla="*/ 187 w 266"/>
                <a:gd name="T47" fmla="*/ 28 h 152"/>
                <a:gd name="T48" fmla="*/ 211 w 266"/>
                <a:gd name="T49" fmla="*/ 17 h 152"/>
                <a:gd name="T50" fmla="*/ 219 w 266"/>
                <a:gd name="T51" fmla="*/ 13 h 152"/>
                <a:gd name="T52" fmla="*/ 198 w 266"/>
                <a:gd name="T53" fmla="*/ 15 h 152"/>
                <a:gd name="T54" fmla="*/ 166 w 266"/>
                <a:gd name="T55" fmla="*/ 27 h 152"/>
                <a:gd name="T56" fmla="*/ 128 w 266"/>
                <a:gd name="T57" fmla="*/ 42 h 152"/>
                <a:gd name="T58" fmla="*/ 95 w 266"/>
                <a:gd name="T59" fmla="*/ 65 h 152"/>
                <a:gd name="T60" fmla="*/ 63 w 266"/>
                <a:gd name="T61" fmla="*/ 93 h 152"/>
                <a:gd name="T62" fmla="*/ 36 w 266"/>
                <a:gd name="T63" fmla="*/ 122 h 152"/>
                <a:gd name="T64" fmla="*/ 17 w 266"/>
                <a:gd name="T65" fmla="*/ 143 h 152"/>
                <a:gd name="T66" fmla="*/ 10 w 266"/>
                <a:gd name="T67" fmla="*/ 152 h 152"/>
                <a:gd name="T68" fmla="*/ 0 w 266"/>
                <a:gd name="T69" fmla="*/ 150 h 152"/>
                <a:gd name="T70" fmla="*/ 0 w 266"/>
                <a:gd name="T71" fmla="*/ 15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66" h="152">
                  <a:moveTo>
                    <a:pt x="0" y="150"/>
                  </a:moveTo>
                  <a:lnTo>
                    <a:pt x="21" y="120"/>
                  </a:lnTo>
                  <a:lnTo>
                    <a:pt x="59" y="80"/>
                  </a:lnTo>
                  <a:lnTo>
                    <a:pt x="101" y="46"/>
                  </a:lnTo>
                  <a:lnTo>
                    <a:pt x="137" y="23"/>
                  </a:lnTo>
                  <a:lnTo>
                    <a:pt x="171" y="13"/>
                  </a:lnTo>
                  <a:lnTo>
                    <a:pt x="213" y="6"/>
                  </a:lnTo>
                  <a:lnTo>
                    <a:pt x="249" y="0"/>
                  </a:lnTo>
                  <a:lnTo>
                    <a:pt x="266" y="0"/>
                  </a:lnTo>
                  <a:lnTo>
                    <a:pt x="253" y="8"/>
                  </a:lnTo>
                  <a:lnTo>
                    <a:pt x="217" y="25"/>
                  </a:lnTo>
                  <a:lnTo>
                    <a:pt x="171" y="46"/>
                  </a:lnTo>
                  <a:lnTo>
                    <a:pt x="133" y="70"/>
                  </a:lnTo>
                  <a:lnTo>
                    <a:pt x="105" y="95"/>
                  </a:lnTo>
                  <a:lnTo>
                    <a:pt x="88" y="116"/>
                  </a:lnTo>
                  <a:lnTo>
                    <a:pt x="78" y="133"/>
                  </a:lnTo>
                  <a:lnTo>
                    <a:pt x="78" y="141"/>
                  </a:lnTo>
                  <a:lnTo>
                    <a:pt x="65" y="139"/>
                  </a:lnTo>
                  <a:lnTo>
                    <a:pt x="71" y="131"/>
                  </a:lnTo>
                  <a:lnTo>
                    <a:pt x="86" y="108"/>
                  </a:lnTo>
                  <a:lnTo>
                    <a:pt x="107" y="82"/>
                  </a:lnTo>
                  <a:lnTo>
                    <a:pt x="128" y="63"/>
                  </a:lnTo>
                  <a:lnTo>
                    <a:pt x="154" y="46"/>
                  </a:lnTo>
                  <a:lnTo>
                    <a:pt x="187" y="28"/>
                  </a:lnTo>
                  <a:lnTo>
                    <a:pt x="211" y="17"/>
                  </a:lnTo>
                  <a:lnTo>
                    <a:pt x="219" y="13"/>
                  </a:lnTo>
                  <a:lnTo>
                    <a:pt x="198" y="15"/>
                  </a:lnTo>
                  <a:lnTo>
                    <a:pt x="166" y="27"/>
                  </a:lnTo>
                  <a:lnTo>
                    <a:pt x="128" y="42"/>
                  </a:lnTo>
                  <a:lnTo>
                    <a:pt x="95" y="65"/>
                  </a:lnTo>
                  <a:lnTo>
                    <a:pt x="63" y="93"/>
                  </a:lnTo>
                  <a:lnTo>
                    <a:pt x="36" y="122"/>
                  </a:lnTo>
                  <a:lnTo>
                    <a:pt x="17" y="143"/>
                  </a:lnTo>
                  <a:lnTo>
                    <a:pt x="10" y="152"/>
                  </a:lnTo>
                  <a:lnTo>
                    <a:pt x="0" y="150"/>
                  </a:lnTo>
                  <a:lnTo>
                    <a:pt x="0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2" name="Freeform 229"/>
            <p:cNvSpPr>
              <a:spLocks/>
            </p:cNvSpPr>
            <p:nvPr/>
          </p:nvSpPr>
          <p:spPr bwMode="auto">
            <a:xfrm>
              <a:off x="4630" y="3622"/>
              <a:ext cx="74" cy="76"/>
            </a:xfrm>
            <a:custGeom>
              <a:avLst/>
              <a:gdLst>
                <a:gd name="T0" fmla="*/ 80 w 146"/>
                <a:gd name="T1" fmla="*/ 12 h 152"/>
                <a:gd name="T2" fmla="*/ 59 w 146"/>
                <a:gd name="T3" fmla="*/ 36 h 152"/>
                <a:gd name="T4" fmla="*/ 30 w 146"/>
                <a:gd name="T5" fmla="*/ 80 h 152"/>
                <a:gd name="T6" fmla="*/ 6 w 146"/>
                <a:gd name="T7" fmla="*/ 118 h 152"/>
                <a:gd name="T8" fmla="*/ 0 w 146"/>
                <a:gd name="T9" fmla="*/ 139 h 152"/>
                <a:gd name="T10" fmla="*/ 9 w 146"/>
                <a:gd name="T11" fmla="*/ 145 h 152"/>
                <a:gd name="T12" fmla="*/ 30 w 146"/>
                <a:gd name="T13" fmla="*/ 150 h 152"/>
                <a:gd name="T14" fmla="*/ 49 w 146"/>
                <a:gd name="T15" fmla="*/ 152 h 152"/>
                <a:gd name="T16" fmla="*/ 59 w 146"/>
                <a:gd name="T17" fmla="*/ 149 h 152"/>
                <a:gd name="T18" fmla="*/ 72 w 146"/>
                <a:gd name="T19" fmla="*/ 120 h 152"/>
                <a:gd name="T20" fmla="*/ 103 w 146"/>
                <a:gd name="T21" fmla="*/ 71 h 152"/>
                <a:gd name="T22" fmla="*/ 133 w 146"/>
                <a:gd name="T23" fmla="*/ 23 h 152"/>
                <a:gd name="T24" fmla="*/ 146 w 146"/>
                <a:gd name="T25" fmla="*/ 0 h 152"/>
                <a:gd name="T26" fmla="*/ 129 w 146"/>
                <a:gd name="T27" fmla="*/ 6 h 152"/>
                <a:gd name="T28" fmla="*/ 118 w 146"/>
                <a:gd name="T29" fmla="*/ 25 h 152"/>
                <a:gd name="T30" fmla="*/ 93 w 146"/>
                <a:gd name="T31" fmla="*/ 69 h 152"/>
                <a:gd name="T32" fmla="*/ 68 w 146"/>
                <a:gd name="T33" fmla="*/ 112 h 152"/>
                <a:gd name="T34" fmla="*/ 51 w 146"/>
                <a:gd name="T35" fmla="*/ 135 h 152"/>
                <a:gd name="T36" fmla="*/ 42 w 146"/>
                <a:gd name="T37" fmla="*/ 139 h 152"/>
                <a:gd name="T38" fmla="*/ 32 w 146"/>
                <a:gd name="T39" fmla="*/ 143 h 152"/>
                <a:gd name="T40" fmla="*/ 23 w 146"/>
                <a:gd name="T41" fmla="*/ 139 h 152"/>
                <a:gd name="T42" fmla="*/ 19 w 146"/>
                <a:gd name="T43" fmla="*/ 133 h 152"/>
                <a:gd name="T44" fmla="*/ 28 w 146"/>
                <a:gd name="T45" fmla="*/ 107 h 152"/>
                <a:gd name="T46" fmla="*/ 53 w 146"/>
                <a:gd name="T47" fmla="*/ 63 h 152"/>
                <a:gd name="T48" fmla="*/ 78 w 146"/>
                <a:gd name="T49" fmla="*/ 23 h 152"/>
                <a:gd name="T50" fmla="*/ 91 w 146"/>
                <a:gd name="T51" fmla="*/ 6 h 152"/>
                <a:gd name="T52" fmla="*/ 80 w 146"/>
                <a:gd name="T53" fmla="*/ 12 h 152"/>
                <a:gd name="T54" fmla="*/ 80 w 146"/>
                <a:gd name="T55" fmla="*/ 12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6" h="152">
                  <a:moveTo>
                    <a:pt x="80" y="12"/>
                  </a:moveTo>
                  <a:lnTo>
                    <a:pt x="59" y="36"/>
                  </a:lnTo>
                  <a:lnTo>
                    <a:pt x="30" y="80"/>
                  </a:lnTo>
                  <a:lnTo>
                    <a:pt x="6" y="118"/>
                  </a:lnTo>
                  <a:lnTo>
                    <a:pt x="0" y="139"/>
                  </a:lnTo>
                  <a:lnTo>
                    <a:pt x="9" y="145"/>
                  </a:lnTo>
                  <a:lnTo>
                    <a:pt x="30" y="150"/>
                  </a:lnTo>
                  <a:lnTo>
                    <a:pt x="49" y="152"/>
                  </a:lnTo>
                  <a:lnTo>
                    <a:pt x="59" y="149"/>
                  </a:lnTo>
                  <a:lnTo>
                    <a:pt x="72" y="120"/>
                  </a:lnTo>
                  <a:lnTo>
                    <a:pt x="103" y="71"/>
                  </a:lnTo>
                  <a:lnTo>
                    <a:pt x="133" y="23"/>
                  </a:lnTo>
                  <a:lnTo>
                    <a:pt x="146" y="0"/>
                  </a:lnTo>
                  <a:lnTo>
                    <a:pt x="129" y="6"/>
                  </a:lnTo>
                  <a:lnTo>
                    <a:pt x="118" y="25"/>
                  </a:lnTo>
                  <a:lnTo>
                    <a:pt x="93" y="69"/>
                  </a:lnTo>
                  <a:lnTo>
                    <a:pt x="68" y="112"/>
                  </a:lnTo>
                  <a:lnTo>
                    <a:pt x="51" y="135"/>
                  </a:lnTo>
                  <a:lnTo>
                    <a:pt x="42" y="139"/>
                  </a:lnTo>
                  <a:lnTo>
                    <a:pt x="32" y="143"/>
                  </a:lnTo>
                  <a:lnTo>
                    <a:pt x="23" y="139"/>
                  </a:lnTo>
                  <a:lnTo>
                    <a:pt x="19" y="133"/>
                  </a:lnTo>
                  <a:lnTo>
                    <a:pt x="28" y="107"/>
                  </a:lnTo>
                  <a:lnTo>
                    <a:pt x="53" y="63"/>
                  </a:lnTo>
                  <a:lnTo>
                    <a:pt x="78" y="23"/>
                  </a:lnTo>
                  <a:lnTo>
                    <a:pt x="91" y="6"/>
                  </a:lnTo>
                  <a:lnTo>
                    <a:pt x="80" y="12"/>
                  </a:lnTo>
                  <a:lnTo>
                    <a:pt x="8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3" name="Freeform 230"/>
            <p:cNvSpPr>
              <a:spLocks/>
            </p:cNvSpPr>
            <p:nvPr/>
          </p:nvSpPr>
          <p:spPr bwMode="auto">
            <a:xfrm>
              <a:off x="4659" y="3682"/>
              <a:ext cx="168" cy="100"/>
            </a:xfrm>
            <a:custGeom>
              <a:avLst/>
              <a:gdLst>
                <a:gd name="T0" fmla="*/ 15 w 336"/>
                <a:gd name="T1" fmla="*/ 158 h 200"/>
                <a:gd name="T2" fmla="*/ 49 w 336"/>
                <a:gd name="T3" fmla="*/ 129 h 200"/>
                <a:gd name="T4" fmla="*/ 89 w 336"/>
                <a:gd name="T5" fmla="*/ 80 h 200"/>
                <a:gd name="T6" fmla="*/ 150 w 336"/>
                <a:gd name="T7" fmla="*/ 36 h 200"/>
                <a:gd name="T8" fmla="*/ 219 w 336"/>
                <a:gd name="T9" fmla="*/ 11 h 200"/>
                <a:gd name="T10" fmla="*/ 314 w 336"/>
                <a:gd name="T11" fmla="*/ 0 h 200"/>
                <a:gd name="T12" fmla="*/ 336 w 336"/>
                <a:gd name="T13" fmla="*/ 10 h 200"/>
                <a:gd name="T14" fmla="*/ 327 w 336"/>
                <a:gd name="T15" fmla="*/ 13 h 200"/>
                <a:gd name="T16" fmla="*/ 291 w 336"/>
                <a:gd name="T17" fmla="*/ 19 h 200"/>
                <a:gd name="T18" fmla="*/ 198 w 336"/>
                <a:gd name="T19" fmla="*/ 57 h 200"/>
                <a:gd name="T20" fmla="*/ 146 w 336"/>
                <a:gd name="T21" fmla="*/ 89 h 200"/>
                <a:gd name="T22" fmla="*/ 112 w 336"/>
                <a:gd name="T23" fmla="*/ 116 h 200"/>
                <a:gd name="T24" fmla="*/ 84 w 336"/>
                <a:gd name="T25" fmla="*/ 152 h 200"/>
                <a:gd name="T26" fmla="*/ 65 w 336"/>
                <a:gd name="T27" fmla="*/ 183 h 200"/>
                <a:gd name="T28" fmla="*/ 51 w 336"/>
                <a:gd name="T29" fmla="*/ 198 h 200"/>
                <a:gd name="T30" fmla="*/ 36 w 336"/>
                <a:gd name="T31" fmla="*/ 200 h 200"/>
                <a:gd name="T32" fmla="*/ 34 w 336"/>
                <a:gd name="T33" fmla="*/ 196 h 200"/>
                <a:gd name="T34" fmla="*/ 49 w 336"/>
                <a:gd name="T35" fmla="*/ 177 h 200"/>
                <a:gd name="T36" fmla="*/ 70 w 336"/>
                <a:gd name="T37" fmla="*/ 148 h 200"/>
                <a:gd name="T38" fmla="*/ 110 w 336"/>
                <a:gd name="T39" fmla="*/ 103 h 200"/>
                <a:gd name="T40" fmla="*/ 160 w 336"/>
                <a:gd name="T41" fmla="*/ 67 h 200"/>
                <a:gd name="T42" fmla="*/ 224 w 336"/>
                <a:gd name="T43" fmla="*/ 34 h 200"/>
                <a:gd name="T44" fmla="*/ 245 w 336"/>
                <a:gd name="T45" fmla="*/ 21 h 200"/>
                <a:gd name="T46" fmla="*/ 264 w 336"/>
                <a:gd name="T47" fmla="*/ 13 h 200"/>
                <a:gd name="T48" fmla="*/ 247 w 336"/>
                <a:gd name="T49" fmla="*/ 13 h 200"/>
                <a:gd name="T50" fmla="*/ 179 w 336"/>
                <a:gd name="T51" fmla="*/ 29 h 200"/>
                <a:gd name="T52" fmla="*/ 133 w 336"/>
                <a:gd name="T53" fmla="*/ 61 h 200"/>
                <a:gd name="T54" fmla="*/ 82 w 336"/>
                <a:gd name="T55" fmla="*/ 107 h 200"/>
                <a:gd name="T56" fmla="*/ 48 w 336"/>
                <a:gd name="T57" fmla="*/ 146 h 200"/>
                <a:gd name="T58" fmla="*/ 17 w 336"/>
                <a:gd name="T59" fmla="*/ 177 h 200"/>
                <a:gd name="T60" fmla="*/ 0 w 336"/>
                <a:gd name="T61" fmla="*/ 177 h 200"/>
                <a:gd name="T62" fmla="*/ 2 w 336"/>
                <a:gd name="T63" fmla="*/ 171 h 200"/>
                <a:gd name="T64" fmla="*/ 2 w 336"/>
                <a:gd name="T65" fmla="*/ 16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6" h="200">
                  <a:moveTo>
                    <a:pt x="2" y="169"/>
                  </a:moveTo>
                  <a:lnTo>
                    <a:pt x="15" y="158"/>
                  </a:lnTo>
                  <a:lnTo>
                    <a:pt x="32" y="145"/>
                  </a:lnTo>
                  <a:lnTo>
                    <a:pt x="49" y="129"/>
                  </a:lnTo>
                  <a:lnTo>
                    <a:pt x="68" y="108"/>
                  </a:lnTo>
                  <a:lnTo>
                    <a:pt x="89" y="80"/>
                  </a:lnTo>
                  <a:lnTo>
                    <a:pt x="118" y="55"/>
                  </a:lnTo>
                  <a:lnTo>
                    <a:pt x="150" y="36"/>
                  </a:lnTo>
                  <a:lnTo>
                    <a:pt x="179" y="21"/>
                  </a:lnTo>
                  <a:lnTo>
                    <a:pt x="219" y="11"/>
                  </a:lnTo>
                  <a:lnTo>
                    <a:pt x="268" y="2"/>
                  </a:lnTo>
                  <a:lnTo>
                    <a:pt x="314" y="0"/>
                  </a:lnTo>
                  <a:lnTo>
                    <a:pt x="336" y="4"/>
                  </a:lnTo>
                  <a:lnTo>
                    <a:pt x="336" y="10"/>
                  </a:lnTo>
                  <a:lnTo>
                    <a:pt x="335" y="13"/>
                  </a:lnTo>
                  <a:lnTo>
                    <a:pt x="327" y="13"/>
                  </a:lnTo>
                  <a:lnTo>
                    <a:pt x="317" y="13"/>
                  </a:lnTo>
                  <a:lnTo>
                    <a:pt x="291" y="19"/>
                  </a:lnTo>
                  <a:lnTo>
                    <a:pt x="245" y="36"/>
                  </a:lnTo>
                  <a:lnTo>
                    <a:pt x="198" y="57"/>
                  </a:lnTo>
                  <a:lnTo>
                    <a:pt x="167" y="76"/>
                  </a:lnTo>
                  <a:lnTo>
                    <a:pt x="146" y="89"/>
                  </a:lnTo>
                  <a:lnTo>
                    <a:pt x="129" y="105"/>
                  </a:lnTo>
                  <a:lnTo>
                    <a:pt x="112" y="116"/>
                  </a:lnTo>
                  <a:lnTo>
                    <a:pt x="97" y="133"/>
                  </a:lnTo>
                  <a:lnTo>
                    <a:pt x="84" y="152"/>
                  </a:lnTo>
                  <a:lnTo>
                    <a:pt x="72" y="169"/>
                  </a:lnTo>
                  <a:lnTo>
                    <a:pt x="65" y="183"/>
                  </a:lnTo>
                  <a:lnTo>
                    <a:pt x="59" y="194"/>
                  </a:lnTo>
                  <a:lnTo>
                    <a:pt x="51" y="198"/>
                  </a:lnTo>
                  <a:lnTo>
                    <a:pt x="44" y="200"/>
                  </a:lnTo>
                  <a:lnTo>
                    <a:pt x="36" y="200"/>
                  </a:lnTo>
                  <a:lnTo>
                    <a:pt x="34" y="198"/>
                  </a:lnTo>
                  <a:lnTo>
                    <a:pt x="34" y="196"/>
                  </a:lnTo>
                  <a:lnTo>
                    <a:pt x="42" y="188"/>
                  </a:lnTo>
                  <a:lnTo>
                    <a:pt x="49" y="177"/>
                  </a:lnTo>
                  <a:lnTo>
                    <a:pt x="59" y="165"/>
                  </a:lnTo>
                  <a:lnTo>
                    <a:pt x="70" y="148"/>
                  </a:lnTo>
                  <a:lnTo>
                    <a:pt x="89" y="126"/>
                  </a:lnTo>
                  <a:lnTo>
                    <a:pt x="110" y="103"/>
                  </a:lnTo>
                  <a:lnTo>
                    <a:pt x="133" y="86"/>
                  </a:lnTo>
                  <a:lnTo>
                    <a:pt x="160" y="67"/>
                  </a:lnTo>
                  <a:lnTo>
                    <a:pt x="194" y="49"/>
                  </a:lnTo>
                  <a:lnTo>
                    <a:pt x="224" y="34"/>
                  </a:lnTo>
                  <a:lnTo>
                    <a:pt x="238" y="27"/>
                  </a:lnTo>
                  <a:lnTo>
                    <a:pt x="245" y="21"/>
                  </a:lnTo>
                  <a:lnTo>
                    <a:pt x="257" y="17"/>
                  </a:lnTo>
                  <a:lnTo>
                    <a:pt x="264" y="13"/>
                  </a:lnTo>
                  <a:lnTo>
                    <a:pt x="266" y="11"/>
                  </a:lnTo>
                  <a:lnTo>
                    <a:pt x="247" y="13"/>
                  </a:lnTo>
                  <a:lnTo>
                    <a:pt x="215" y="19"/>
                  </a:lnTo>
                  <a:lnTo>
                    <a:pt x="179" y="29"/>
                  </a:lnTo>
                  <a:lnTo>
                    <a:pt x="154" y="44"/>
                  </a:lnTo>
                  <a:lnTo>
                    <a:pt x="133" y="61"/>
                  </a:lnTo>
                  <a:lnTo>
                    <a:pt x="106" y="84"/>
                  </a:lnTo>
                  <a:lnTo>
                    <a:pt x="82" y="107"/>
                  </a:lnTo>
                  <a:lnTo>
                    <a:pt x="63" y="129"/>
                  </a:lnTo>
                  <a:lnTo>
                    <a:pt x="48" y="146"/>
                  </a:lnTo>
                  <a:lnTo>
                    <a:pt x="32" y="164"/>
                  </a:lnTo>
                  <a:lnTo>
                    <a:pt x="17" y="177"/>
                  </a:lnTo>
                  <a:lnTo>
                    <a:pt x="6" y="181"/>
                  </a:lnTo>
                  <a:lnTo>
                    <a:pt x="0" y="177"/>
                  </a:lnTo>
                  <a:lnTo>
                    <a:pt x="0" y="173"/>
                  </a:lnTo>
                  <a:lnTo>
                    <a:pt x="2" y="171"/>
                  </a:lnTo>
                  <a:lnTo>
                    <a:pt x="2" y="169"/>
                  </a:lnTo>
                  <a:lnTo>
                    <a:pt x="2" y="1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4" name="Freeform 231"/>
            <p:cNvSpPr>
              <a:spLocks/>
            </p:cNvSpPr>
            <p:nvPr/>
          </p:nvSpPr>
          <p:spPr bwMode="auto">
            <a:xfrm>
              <a:off x="4659" y="3769"/>
              <a:ext cx="28" cy="13"/>
            </a:xfrm>
            <a:custGeom>
              <a:avLst/>
              <a:gdLst>
                <a:gd name="T0" fmla="*/ 6 w 55"/>
                <a:gd name="T1" fmla="*/ 0 h 25"/>
                <a:gd name="T2" fmla="*/ 13 w 55"/>
                <a:gd name="T3" fmla="*/ 8 h 25"/>
                <a:gd name="T4" fmla="*/ 30 w 55"/>
                <a:gd name="T5" fmla="*/ 11 h 25"/>
                <a:gd name="T6" fmla="*/ 44 w 55"/>
                <a:gd name="T7" fmla="*/ 13 h 25"/>
                <a:gd name="T8" fmla="*/ 51 w 55"/>
                <a:gd name="T9" fmla="*/ 15 h 25"/>
                <a:gd name="T10" fmla="*/ 53 w 55"/>
                <a:gd name="T11" fmla="*/ 17 h 25"/>
                <a:gd name="T12" fmla="*/ 55 w 55"/>
                <a:gd name="T13" fmla="*/ 19 h 25"/>
                <a:gd name="T14" fmla="*/ 55 w 55"/>
                <a:gd name="T15" fmla="*/ 21 h 25"/>
                <a:gd name="T16" fmla="*/ 51 w 55"/>
                <a:gd name="T17" fmla="*/ 25 h 25"/>
                <a:gd name="T18" fmla="*/ 40 w 55"/>
                <a:gd name="T19" fmla="*/ 25 h 25"/>
                <a:gd name="T20" fmla="*/ 30 w 55"/>
                <a:gd name="T21" fmla="*/ 23 h 25"/>
                <a:gd name="T22" fmla="*/ 19 w 55"/>
                <a:gd name="T23" fmla="*/ 19 h 25"/>
                <a:gd name="T24" fmla="*/ 8 w 55"/>
                <a:gd name="T25" fmla="*/ 13 h 25"/>
                <a:gd name="T26" fmla="*/ 0 w 55"/>
                <a:gd name="T27" fmla="*/ 8 h 25"/>
                <a:gd name="T28" fmla="*/ 0 w 55"/>
                <a:gd name="T29" fmla="*/ 4 h 25"/>
                <a:gd name="T30" fmla="*/ 4 w 55"/>
                <a:gd name="T31" fmla="*/ 0 h 25"/>
                <a:gd name="T32" fmla="*/ 6 w 55"/>
                <a:gd name="T33" fmla="*/ 0 h 25"/>
                <a:gd name="T34" fmla="*/ 6 w 55"/>
                <a:gd name="T3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5" h="25">
                  <a:moveTo>
                    <a:pt x="6" y="0"/>
                  </a:moveTo>
                  <a:lnTo>
                    <a:pt x="13" y="8"/>
                  </a:lnTo>
                  <a:lnTo>
                    <a:pt x="30" y="11"/>
                  </a:lnTo>
                  <a:lnTo>
                    <a:pt x="44" y="13"/>
                  </a:lnTo>
                  <a:lnTo>
                    <a:pt x="51" y="15"/>
                  </a:lnTo>
                  <a:lnTo>
                    <a:pt x="53" y="17"/>
                  </a:lnTo>
                  <a:lnTo>
                    <a:pt x="55" y="19"/>
                  </a:lnTo>
                  <a:lnTo>
                    <a:pt x="55" y="21"/>
                  </a:lnTo>
                  <a:lnTo>
                    <a:pt x="51" y="25"/>
                  </a:lnTo>
                  <a:lnTo>
                    <a:pt x="40" y="25"/>
                  </a:lnTo>
                  <a:lnTo>
                    <a:pt x="30" y="23"/>
                  </a:lnTo>
                  <a:lnTo>
                    <a:pt x="19" y="19"/>
                  </a:lnTo>
                  <a:lnTo>
                    <a:pt x="8" y="13"/>
                  </a:lnTo>
                  <a:lnTo>
                    <a:pt x="0" y="8"/>
                  </a:lnTo>
                  <a:lnTo>
                    <a:pt x="0" y="4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5" name="Freeform 232"/>
            <p:cNvSpPr>
              <a:spLocks/>
            </p:cNvSpPr>
            <p:nvPr/>
          </p:nvSpPr>
          <p:spPr bwMode="auto">
            <a:xfrm>
              <a:off x="4166" y="3550"/>
              <a:ext cx="53" cy="114"/>
            </a:xfrm>
            <a:custGeom>
              <a:avLst/>
              <a:gdLst>
                <a:gd name="T0" fmla="*/ 14 w 107"/>
                <a:gd name="T1" fmla="*/ 228 h 228"/>
                <a:gd name="T2" fmla="*/ 0 w 107"/>
                <a:gd name="T3" fmla="*/ 190 h 228"/>
                <a:gd name="T4" fmla="*/ 0 w 107"/>
                <a:gd name="T5" fmla="*/ 135 h 228"/>
                <a:gd name="T6" fmla="*/ 10 w 107"/>
                <a:gd name="T7" fmla="*/ 80 h 228"/>
                <a:gd name="T8" fmla="*/ 27 w 107"/>
                <a:gd name="T9" fmla="*/ 38 h 228"/>
                <a:gd name="T10" fmla="*/ 44 w 107"/>
                <a:gd name="T11" fmla="*/ 15 h 228"/>
                <a:gd name="T12" fmla="*/ 65 w 107"/>
                <a:gd name="T13" fmla="*/ 4 h 228"/>
                <a:gd name="T14" fmla="*/ 80 w 107"/>
                <a:gd name="T15" fmla="*/ 0 h 228"/>
                <a:gd name="T16" fmla="*/ 86 w 107"/>
                <a:gd name="T17" fmla="*/ 2 h 228"/>
                <a:gd name="T18" fmla="*/ 90 w 107"/>
                <a:gd name="T19" fmla="*/ 2 h 228"/>
                <a:gd name="T20" fmla="*/ 99 w 107"/>
                <a:gd name="T21" fmla="*/ 2 h 228"/>
                <a:gd name="T22" fmla="*/ 107 w 107"/>
                <a:gd name="T23" fmla="*/ 4 h 228"/>
                <a:gd name="T24" fmla="*/ 105 w 107"/>
                <a:gd name="T25" fmla="*/ 9 h 228"/>
                <a:gd name="T26" fmla="*/ 93 w 107"/>
                <a:gd name="T27" fmla="*/ 17 h 228"/>
                <a:gd name="T28" fmla="*/ 74 w 107"/>
                <a:gd name="T29" fmla="*/ 28 h 228"/>
                <a:gd name="T30" fmla="*/ 55 w 107"/>
                <a:gd name="T31" fmla="*/ 43 h 228"/>
                <a:gd name="T32" fmla="*/ 42 w 107"/>
                <a:gd name="T33" fmla="*/ 66 h 228"/>
                <a:gd name="T34" fmla="*/ 35 w 107"/>
                <a:gd name="T35" fmla="*/ 97 h 228"/>
                <a:gd name="T36" fmla="*/ 35 w 107"/>
                <a:gd name="T37" fmla="*/ 133 h 228"/>
                <a:gd name="T38" fmla="*/ 38 w 107"/>
                <a:gd name="T39" fmla="*/ 163 h 228"/>
                <a:gd name="T40" fmla="*/ 40 w 107"/>
                <a:gd name="T41" fmla="*/ 180 h 228"/>
                <a:gd name="T42" fmla="*/ 44 w 107"/>
                <a:gd name="T43" fmla="*/ 188 h 228"/>
                <a:gd name="T44" fmla="*/ 52 w 107"/>
                <a:gd name="T45" fmla="*/ 196 h 228"/>
                <a:gd name="T46" fmla="*/ 57 w 107"/>
                <a:gd name="T47" fmla="*/ 201 h 228"/>
                <a:gd name="T48" fmla="*/ 61 w 107"/>
                <a:gd name="T49" fmla="*/ 205 h 228"/>
                <a:gd name="T50" fmla="*/ 14 w 107"/>
                <a:gd name="T51" fmla="*/ 228 h 228"/>
                <a:gd name="T52" fmla="*/ 14 w 107"/>
                <a:gd name="T53" fmla="*/ 22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7" h="228">
                  <a:moveTo>
                    <a:pt x="14" y="228"/>
                  </a:moveTo>
                  <a:lnTo>
                    <a:pt x="0" y="190"/>
                  </a:lnTo>
                  <a:lnTo>
                    <a:pt x="0" y="135"/>
                  </a:lnTo>
                  <a:lnTo>
                    <a:pt x="10" y="80"/>
                  </a:lnTo>
                  <a:lnTo>
                    <a:pt x="27" y="38"/>
                  </a:lnTo>
                  <a:lnTo>
                    <a:pt x="44" y="15"/>
                  </a:lnTo>
                  <a:lnTo>
                    <a:pt x="65" y="4"/>
                  </a:lnTo>
                  <a:lnTo>
                    <a:pt x="80" y="0"/>
                  </a:lnTo>
                  <a:lnTo>
                    <a:pt x="86" y="2"/>
                  </a:lnTo>
                  <a:lnTo>
                    <a:pt x="90" y="2"/>
                  </a:lnTo>
                  <a:lnTo>
                    <a:pt x="99" y="2"/>
                  </a:lnTo>
                  <a:lnTo>
                    <a:pt x="107" y="4"/>
                  </a:lnTo>
                  <a:lnTo>
                    <a:pt x="105" y="9"/>
                  </a:lnTo>
                  <a:lnTo>
                    <a:pt x="93" y="17"/>
                  </a:lnTo>
                  <a:lnTo>
                    <a:pt x="74" y="28"/>
                  </a:lnTo>
                  <a:lnTo>
                    <a:pt x="55" y="43"/>
                  </a:lnTo>
                  <a:lnTo>
                    <a:pt x="42" y="66"/>
                  </a:lnTo>
                  <a:lnTo>
                    <a:pt x="35" y="97"/>
                  </a:lnTo>
                  <a:lnTo>
                    <a:pt x="35" y="133"/>
                  </a:lnTo>
                  <a:lnTo>
                    <a:pt x="38" y="163"/>
                  </a:lnTo>
                  <a:lnTo>
                    <a:pt x="40" y="180"/>
                  </a:lnTo>
                  <a:lnTo>
                    <a:pt x="44" y="188"/>
                  </a:lnTo>
                  <a:lnTo>
                    <a:pt x="52" y="196"/>
                  </a:lnTo>
                  <a:lnTo>
                    <a:pt x="57" y="201"/>
                  </a:lnTo>
                  <a:lnTo>
                    <a:pt x="61" y="205"/>
                  </a:lnTo>
                  <a:lnTo>
                    <a:pt x="14" y="228"/>
                  </a:lnTo>
                  <a:lnTo>
                    <a:pt x="14" y="2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6" name="Freeform 233"/>
            <p:cNvSpPr>
              <a:spLocks/>
            </p:cNvSpPr>
            <p:nvPr/>
          </p:nvSpPr>
          <p:spPr bwMode="auto">
            <a:xfrm>
              <a:off x="4188" y="3709"/>
              <a:ext cx="63" cy="41"/>
            </a:xfrm>
            <a:custGeom>
              <a:avLst/>
              <a:gdLst>
                <a:gd name="T0" fmla="*/ 4 w 127"/>
                <a:gd name="T1" fmla="*/ 15 h 84"/>
                <a:gd name="T2" fmla="*/ 0 w 127"/>
                <a:gd name="T3" fmla="*/ 42 h 84"/>
                <a:gd name="T4" fmla="*/ 27 w 127"/>
                <a:gd name="T5" fmla="*/ 69 h 84"/>
                <a:gd name="T6" fmla="*/ 70 w 127"/>
                <a:gd name="T7" fmla="*/ 84 h 84"/>
                <a:gd name="T8" fmla="*/ 112 w 127"/>
                <a:gd name="T9" fmla="*/ 78 h 84"/>
                <a:gd name="T10" fmla="*/ 127 w 127"/>
                <a:gd name="T11" fmla="*/ 67 h 84"/>
                <a:gd name="T12" fmla="*/ 114 w 127"/>
                <a:gd name="T13" fmla="*/ 63 h 84"/>
                <a:gd name="T14" fmla="*/ 84 w 127"/>
                <a:gd name="T15" fmla="*/ 61 h 84"/>
                <a:gd name="T16" fmla="*/ 51 w 127"/>
                <a:gd name="T17" fmla="*/ 55 h 84"/>
                <a:gd name="T18" fmla="*/ 32 w 127"/>
                <a:gd name="T19" fmla="*/ 42 h 84"/>
                <a:gd name="T20" fmla="*/ 30 w 127"/>
                <a:gd name="T21" fmla="*/ 33 h 84"/>
                <a:gd name="T22" fmla="*/ 36 w 127"/>
                <a:gd name="T23" fmla="*/ 19 h 84"/>
                <a:gd name="T24" fmla="*/ 38 w 127"/>
                <a:gd name="T25" fmla="*/ 8 h 84"/>
                <a:gd name="T26" fmla="*/ 30 w 127"/>
                <a:gd name="T27" fmla="*/ 0 h 84"/>
                <a:gd name="T28" fmla="*/ 19 w 127"/>
                <a:gd name="T29" fmla="*/ 4 h 84"/>
                <a:gd name="T30" fmla="*/ 8 w 127"/>
                <a:gd name="T31" fmla="*/ 10 h 84"/>
                <a:gd name="T32" fmla="*/ 4 w 127"/>
                <a:gd name="T33" fmla="*/ 15 h 84"/>
                <a:gd name="T34" fmla="*/ 4 w 127"/>
                <a:gd name="T35" fmla="*/ 15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7" h="84">
                  <a:moveTo>
                    <a:pt x="4" y="15"/>
                  </a:moveTo>
                  <a:lnTo>
                    <a:pt x="0" y="42"/>
                  </a:lnTo>
                  <a:lnTo>
                    <a:pt x="27" y="69"/>
                  </a:lnTo>
                  <a:lnTo>
                    <a:pt x="70" y="84"/>
                  </a:lnTo>
                  <a:lnTo>
                    <a:pt x="112" y="78"/>
                  </a:lnTo>
                  <a:lnTo>
                    <a:pt x="127" y="67"/>
                  </a:lnTo>
                  <a:lnTo>
                    <a:pt x="114" y="63"/>
                  </a:lnTo>
                  <a:lnTo>
                    <a:pt x="84" y="61"/>
                  </a:lnTo>
                  <a:lnTo>
                    <a:pt x="51" y="55"/>
                  </a:lnTo>
                  <a:lnTo>
                    <a:pt x="32" y="42"/>
                  </a:lnTo>
                  <a:lnTo>
                    <a:pt x="30" y="33"/>
                  </a:lnTo>
                  <a:lnTo>
                    <a:pt x="36" y="19"/>
                  </a:lnTo>
                  <a:lnTo>
                    <a:pt x="38" y="8"/>
                  </a:lnTo>
                  <a:lnTo>
                    <a:pt x="30" y="0"/>
                  </a:lnTo>
                  <a:lnTo>
                    <a:pt x="19" y="4"/>
                  </a:lnTo>
                  <a:lnTo>
                    <a:pt x="8" y="10"/>
                  </a:lnTo>
                  <a:lnTo>
                    <a:pt x="4" y="15"/>
                  </a:lnTo>
                  <a:lnTo>
                    <a:pt x="4" y="15"/>
                  </a:lnTo>
                  <a:close/>
                </a:path>
              </a:pathLst>
            </a:custGeom>
            <a:solidFill>
              <a:srgbClr val="87BD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7" name="Freeform 234"/>
            <p:cNvSpPr>
              <a:spLocks/>
            </p:cNvSpPr>
            <p:nvPr/>
          </p:nvSpPr>
          <p:spPr bwMode="auto">
            <a:xfrm>
              <a:off x="4399" y="3749"/>
              <a:ext cx="58" cy="27"/>
            </a:xfrm>
            <a:custGeom>
              <a:avLst/>
              <a:gdLst>
                <a:gd name="T0" fmla="*/ 57 w 114"/>
                <a:gd name="T1" fmla="*/ 2 h 55"/>
                <a:gd name="T2" fmla="*/ 17 w 114"/>
                <a:gd name="T3" fmla="*/ 12 h 55"/>
                <a:gd name="T4" fmla="*/ 0 w 114"/>
                <a:gd name="T5" fmla="*/ 29 h 55"/>
                <a:gd name="T6" fmla="*/ 2 w 114"/>
                <a:gd name="T7" fmla="*/ 46 h 55"/>
                <a:gd name="T8" fmla="*/ 27 w 114"/>
                <a:gd name="T9" fmla="*/ 55 h 55"/>
                <a:gd name="T10" fmla="*/ 63 w 114"/>
                <a:gd name="T11" fmla="*/ 51 h 55"/>
                <a:gd name="T12" fmla="*/ 95 w 114"/>
                <a:gd name="T13" fmla="*/ 42 h 55"/>
                <a:gd name="T14" fmla="*/ 114 w 114"/>
                <a:gd name="T15" fmla="*/ 31 h 55"/>
                <a:gd name="T16" fmla="*/ 108 w 114"/>
                <a:gd name="T17" fmla="*/ 27 h 55"/>
                <a:gd name="T18" fmla="*/ 84 w 114"/>
                <a:gd name="T19" fmla="*/ 27 h 55"/>
                <a:gd name="T20" fmla="*/ 63 w 114"/>
                <a:gd name="T21" fmla="*/ 27 h 55"/>
                <a:gd name="T22" fmla="*/ 48 w 114"/>
                <a:gd name="T23" fmla="*/ 25 h 55"/>
                <a:gd name="T24" fmla="*/ 49 w 114"/>
                <a:gd name="T25" fmla="*/ 21 h 55"/>
                <a:gd name="T26" fmla="*/ 65 w 114"/>
                <a:gd name="T27" fmla="*/ 15 h 55"/>
                <a:gd name="T28" fmla="*/ 86 w 114"/>
                <a:gd name="T29" fmla="*/ 13 h 55"/>
                <a:gd name="T30" fmla="*/ 99 w 114"/>
                <a:gd name="T31" fmla="*/ 12 h 55"/>
                <a:gd name="T32" fmla="*/ 95 w 114"/>
                <a:gd name="T33" fmla="*/ 6 h 55"/>
                <a:gd name="T34" fmla="*/ 82 w 114"/>
                <a:gd name="T35" fmla="*/ 0 h 55"/>
                <a:gd name="T36" fmla="*/ 70 w 114"/>
                <a:gd name="T37" fmla="*/ 0 h 55"/>
                <a:gd name="T38" fmla="*/ 61 w 114"/>
                <a:gd name="T39" fmla="*/ 2 h 55"/>
                <a:gd name="T40" fmla="*/ 57 w 114"/>
                <a:gd name="T41" fmla="*/ 2 h 55"/>
                <a:gd name="T42" fmla="*/ 57 w 114"/>
                <a:gd name="T43" fmla="*/ 2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4" h="55">
                  <a:moveTo>
                    <a:pt x="57" y="2"/>
                  </a:moveTo>
                  <a:lnTo>
                    <a:pt x="17" y="12"/>
                  </a:lnTo>
                  <a:lnTo>
                    <a:pt x="0" y="29"/>
                  </a:lnTo>
                  <a:lnTo>
                    <a:pt x="2" y="46"/>
                  </a:lnTo>
                  <a:lnTo>
                    <a:pt x="27" y="55"/>
                  </a:lnTo>
                  <a:lnTo>
                    <a:pt x="63" y="51"/>
                  </a:lnTo>
                  <a:lnTo>
                    <a:pt x="95" y="42"/>
                  </a:lnTo>
                  <a:lnTo>
                    <a:pt x="114" y="31"/>
                  </a:lnTo>
                  <a:lnTo>
                    <a:pt x="108" y="27"/>
                  </a:lnTo>
                  <a:lnTo>
                    <a:pt x="84" y="27"/>
                  </a:lnTo>
                  <a:lnTo>
                    <a:pt x="63" y="27"/>
                  </a:lnTo>
                  <a:lnTo>
                    <a:pt x="48" y="25"/>
                  </a:lnTo>
                  <a:lnTo>
                    <a:pt x="49" y="21"/>
                  </a:lnTo>
                  <a:lnTo>
                    <a:pt x="65" y="15"/>
                  </a:lnTo>
                  <a:lnTo>
                    <a:pt x="86" y="13"/>
                  </a:lnTo>
                  <a:lnTo>
                    <a:pt x="99" y="12"/>
                  </a:lnTo>
                  <a:lnTo>
                    <a:pt x="95" y="6"/>
                  </a:lnTo>
                  <a:lnTo>
                    <a:pt x="82" y="0"/>
                  </a:lnTo>
                  <a:lnTo>
                    <a:pt x="70" y="0"/>
                  </a:lnTo>
                  <a:lnTo>
                    <a:pt x="61" y="2"/>
                  </a:lnTo>
                  <a:lnTo>
                    <a:pt x="57" y="2"/>
                  </a:lnTo>
                  <a:lnTo>
                    <a:pt x="57" y="2"/>
                  </a:lnTo>
                  <a:close/>
                </a:path>
              </a:pathLst>
            </a:custGeom>
            <a:solidFill>
              <a:srgbClr val="87BD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8" name="Freeform 235"/>
            <p:cNvSpPr>
              <a:spLocks/>
            </p:cNvSpPr>
            <p:nvPr/>
          </p:nvSpPr>
          <p:spPr bwMode="auto">
            <a:xfrm>
              <a:off x="4544" y="3703"/>
              <a:ext cx="110" cy="72"/>
            </a:xfrm>
            <a:custGeom>
              <a:avLst/>
              <a:gdLst>
                <a:gd name="T0" fmla="*/ 38 w 220"/>
                <a:gd name="T1" fmla="*/ 2 h 144"/>
                <a:gd name="T2" fmla="*/ 76 w 220"/>
                <a:gd name="T3" fmla="*/ 0 h 144"/>
                <a:gd name="T4" fmla="*/ 116 w 220"/>
                <a:gd name="T5" fmla="*/ 2 h 144"/>
                <a:gd name="T6" fmla="*/ 144 w 220"/>
                <a:gd name="T7" fmla="*/ 9 h 144"/>
                <a:gd name="T8" fmla="*/ 156 w 220"/>
                <a:gd name="T9" fmla="*/ 26 h 144"/>
                <a:gd name="T10" fmla="*/ 163 w 220"/>
                <a:gd name="T11" fmla="*/ 42 h 144"/>
                <a:gd name="T12" fmla="*/ 181 w 220"/>
                <a:gd name="T13" fmla="*/ 46 h 144"/>
                <a:gd name="T14" fmla="*/ 201 w 220"/>
                <a:gd name="T15" fmla="*/ 51 h 144"/>
                <a:gd name="T16" fmla="*/ 219 w 220"/>
                <a:gd name="T17" fmla="*/ 66 h 144"/>
                <a:gd name="T18" fmla="*/ 220 w 220"/>
                <a:gd name="T19" fmla="*/ 87 h 144"/>
                <a:gd name="T20" fmla="*/ 205 w 220"/>
                <a:gd name="T21" fmla="*/ 114 h 144"/>
                <a:gd name="T22" fmla="*/ 182 w 220"/>
                <a:gd name="T23" fmla="*/ 133 h 144"/>
                <a:gd name="T24" fmla="*/ 156 w 220"/>
                <a:gd name="T25" fmla="*/ 144 h 144"/>
                <a:gd name="T26" fmla="*/ 156 w 220"/>
                <a:gd name="T27" fmla="*/ 141 h 144"/>
                <a:gd name="T28" fmla="*/ 160 w 220"/>
                <a:gd name="T29" fmla="*/ 137 h 144"/>
                <a:gd name="T30" fmla="*/ 165 w 220"/>
                <a:gd name="T31" fmla="*/ 129 h 144"/>
                <a:gd name="T32" fmla="*/ 175 w 220"/>
                <a:gd name="T33" fmla="*/ 122 h 144"/>
                <a:gd name="T34" fmla="*/ 184 w 220"/>
                <a:gd name="T35" fmla="*/ 112 h 144"/>
                <a:gd name="T36" fmla="*/ 192 w 220"/>
                <a:gd name="T37" fmla="*/ 97 h 144"/>
                <a:gd name="T38" fmla="*/ 192 w 220"/>
                <a:gd name="T39" fmla="*/ 80 h 144"/>
                <a:gd name="T40" fmla="*/ 182 w 220"/>
                <a:gd name="T41" fmla="*/ 72 h 144"/>
                <a:gd name="T42" fmla="*/ 163 w 220"/>
                <a:gd name="T43" fmla="*/ 66 h 144"/>
                <a:gd name="T44" fmla="*/ 141 w 220"/>
                <a:gd name="T45" fmla="*/ 61 h 144"/>
                <a:gd name="T46" fmla="*/ 120 w 220"/>
                <a:gd name="T47" fmla="*/ 51 h 144"/>
                <a:gd name="T48" fmla="*/ 114 w 220"/>
                <a:gd name="T49" fmla="*/ 44 h 144"/>
                <a:gd name="T50" fmla="*/ 114 w 220"/>
                <a:gd name="T51" fmla="*/ 32 h 144"/>
                <a:gd name="T52" fmla="*/ 106 w 220"/>
                <a:gd name="T53" fmla="*/ 23 h 144"/>
                <a:gd name="T54" fmla="*/ 91 w 220"/>
                <a:gd name="T55" fmla="*/ 17 h 144"/>
                <a:gd name="T56" fmla="*/ 72 w 220"/>
                <a:gd name="T57" fmla="*/ 17 h 144"/>
                <a:gd name="T58" fmla="*/ 44 w 220"/>
                <a:gd name="T59" fmla="*/ 21 h 144"/>
                <a:gd name="T60" fmla="*/ 19 w 220"/>
                <a:gd name="T61" fmla="*/ 21 h 144"/>
                <a:gd name="T62" fmla="*/ 0 w 220"/>
                <a:gd name="T63" fmla="*/ 19 h 144"/>
                <a:gd name="T64" fmla="*/ 2 w 220"/>
                <a:gd name="T65" fmla="*/ 11 h 144"/>
                <a:gd name="T66" fmla="*/ 13 w 220"/>
                <a:gd name="T67" fmla="*/ 2 h 144"/>
                <a:gd name="T68" fmla="*/ 25 w 220"/>
                <a:gd name="T69" fmla="*/ 0 h 144"/>
                <a:gd name="T70" fmla="*/ 34 w 220"/>
                <a:gd name="T71" fmla="*/ 0 h 144"/>
                <a:gd name="T72" fmla="*/ 38 w 220"/>
                <a:gd name="T73" fmla="*/ 2 h 144"/>
                <a:gd name="T74" fmla="*/ 38 w 220"/>
                <a:gd name="T75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20" h="144">
                  <a:moveTo>
                    <a:pt x="38" y="2"/>
                  </a:moveTo>
                  <a:lnTo>
                    <a:pt x="76" y="0"/>
                  </a:lnTo>
                  <a:lnTo>
                    <a:pt x="116" y="2"/>
                  </a:lnTo>
                  <a:lnTo>
                    <a:pt x="144" y="9"/>
                  </a:lnTo>
                  <a:lnTo>
                    <a:pt x="156" y="26"/>
                  </a:lnTo>
                  <a:lnTo>
                    <a:pt x="163" y="42"/>
                  </a:lnTo>
                  <a:lnTo>
                    <a:pt x="181" y="46"/>
                  </a:lnTo>
                  <a:lnTo>
                    <a:pt x="201" y="51"/>
                  </a:lnTo>
                  <a:lnTo>
                    <a:pt x="219" y="66"/>
                  </a:lnTo>
                  <a:lnTo>
                    <a:pt x="220" y="87"/>
                  </a:lnTo>
                  <a:lnTo>
                    <a:pt x="205" y="114"/>
                  </a:lnTo>
                  <a:lnTo>
                    <a:pt x="182" y="133"/>
                  </a:lnTo>
                  <a:lnTo>
                    <a:pt x="156" y="144"/>
                  </a:lnTo>
                  <a:lnTo>
                    <a:pt x="156" y="141"/>
                  </a:lnTo>
                  <a:lnTo>
                    <a:pt x="160" y="137"/>
                  </a:lnTo>
                  <a:lnTo>
                    <a:pt x="165" y="129"/>
                  </a:lnTo>
                  <a:lnTo>
                    <a:pt x="175" y="122"/>
                  </a:lnTo>
                  <a:lnTo>
                    <a:pt x="184" y="112"/>
                  </a:lnTo>
                  <a:lnTo>
                    <a:pt x="192" y="97"/>
                  </a:lnTo>
                  <a:lnTo>
                    <a:pt x="192" y="80"/>
                  </a:lnTo>
                  <a:lnTo>
                    <a:pt x="182" y="72"/>
                  </a:lnTo>
                  <a:lnTo>
                    <a:pt x="163" y="66"/>
                  </a:lnTo>
                  <a:lnTo>
                    <a:pt x="141" y="61"/>
                  </a:lnTo>
                  <a:lnTo>
                    <a:pt x="120" y="51"/>
                  </a:lnTo>
                  <a:lnTo>
                    <a:pt x="114" y="44"/>
                  </a:lnTo>
                  <a:lnTo>
                    <a:pt x="114" y="32"/>
                  </a:lnTo>
                  <a:lnTo>
                    <a:pt x="106" y="23"/>
                  </a:lnTo>
                  <a:lnTo>
                    <a:pt x="91" y="17"/>
                  </a:lnTo>
                  <a:lnTo>
                    <a:pt x="72" y="17"/>
                  </a:lnTo>
                  <a:lnTo>
                    <a:pt x="44" y="21"/>
                  </a:lnTo>
                  <a:lnTo>
                    <a:pt x="19" y="21"/>
                  </a:lnTo>
                  <a:lnTo>
                    <a:pt x="0" y="19"/>
                  </a:lnTo>
                  <a:lnTo>
                    <a:pt x="2" y="11"/>
                  </a:lnTo>
                  <a:lnTo>
                    <a:pt x="13" y="2"/>
                  </a:lnTo>
                  <a:lnTo>
                    <a:pt x="25" y="0"/>
                  </a:lnTo>
                  <a:lnTo>
                    <a:pt x="34" y="0"/>
                  </a:lnTo>
                  <a:lnTo>
                    <a:pt x="38" y="2"/>
                  </a:lnTo>
                  <a:lnTo>
                    <a:pt x="38" y="2"/>
                  </a:lnTo>
                  <a:close/>
                </a:path>
              </a:pathLst>
            </a:custGeom>
            <a:solidFill>
              <a:srgbClr val="87BD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9" name="Freeform 236"/>
            <p:cNvSpPr>
              <a:spLocks/>
            </p:cNvSpPr>
            <p:nvPr/>
          </p:nvSpPr>
          <p:spPr bwMode="auto">
            <a:xfrm>
              <a:off x="4771" y="2841"/>
              <a:ext cx="36" cy="28"/>
            </a:xfrm>
            <a:custGeom>
              <a:avLst/>
              <a:gdLst>
                <a:gd name="T0" fmla="*/ 0 w 73"/>
                <a:gd name="T1" fmla="*/ 8 h 57"/>
                <a:gd name="T2" fmla="*/ 10 w 73"/>
                <a:gd name="T3" fmla="*/ 14 h 57"/>
                <a:gd name="T4" fmla="*/ 14 w 73"/>
                <a:gd name="T5" fmla="*/ 23 h 57"/>
                <a:gd name="T6" fmla="*/ 19 w 73"/>
                <a:gd name="T7" fmla="*/ 33 h 57"/>
                <a:gd name="T8" fmla="*/ 31 w 73"/>
                <a:gd name="T9" fmla="*/ 46 h 57"/>
                <a:gd name="T10" fmla="*/ 48 w 73"/>
                <a:gd name="T11" fmla="*/ 54 h 57"/>
                <a:gd name="T12" fmla="*/ 61 w 73"/>
                <a:gd name="T13" fmla="*/ 57 h 57"/>
                <a:gd name="T14" fmla="*/ 71 w 73"/>
                <a:gd name="T15" fmla="*/ 57 h 57"/>
                <a:gd name="T16" fmla="*/ 73 w 73"/>
                <a:gd name="T17" fmla="*/ 54 h 57"/>
                <a:gd name="T18" fmla="*/ 69 w 73"/>
                <a:gd name="T19" fmla="*/ 50 h 57"/>
                <a:gd name="T20" fmla="*/ 63 w 73"/>
                <a:gd name="T21" fmla="*/ 50 h 57"/>
                <a:gd name="T22" fmla="*/ 57 w 73"/>
                <a:gd name="T23" fmla="*/ 48 h 57"/>
                <a:gd name="T24" fmla="*/ 50 w 73"/>
                <a:gd name="T25" fmla="*/ 46 h 57"/>
                <a:gd name="T26" fmla="*/ 40 w 73"/>
                <a:gd name="T27" fmla="*/ 38 h 57"/>
                <a:gd name="T28" fmla="*/ 35 w 73"/>
                <a:gd name="T29" fmla="*/ 25 h 57"/>
                <a:gd name="T30" fmla="*/ 27 w 73"/>
                <a:gd name="T31" fmla="*/ 14 h 57"/>
                <a:gd name="T32" fmla="*/ 17 w 73"/>
                <a:gd name="T33" fmla="*/ 6 h 57"/>
                <a:gd name="T34" fmla="*/ 8 w 73"/>
                <a:gd name="T35" fmla="*/ 0 h 57"/>
                <a:gd name="T36" fmla="*/ 2 w 73"/>
                <a:gd name="T37" fmla="*/ 2 h 57"/>
                <a:gd name="T38" fmla="*/ 0 w 73"/>
                <a:gd name="T39" fmla="*/ 6 h 57"/>
                <a:gd name="T40" fmla="*/ 0 w 73"/>
                <a:gd name="T41" fmla="*/ 8 h 57"/>
                <a:gd name="T42" fmla="*/ 0 w 73"/>
                <a:gd name="T4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" h="57">
                  <a:moveTo>
                    <a:pt x="0" y="8"/>
                  </a:moveTo>
                  <a:lnTo>
                    <a:pt x="10" y="14"/>
                  </a:lnTo>
                  <a:lnTo>
                    <a:pt x="14" y="23"/>
                  </a:lnTo>
                  <a:lnTo>
                    <a:pt x="19" y="33"/>
                  </a:lnTo>
                  <a:lnTo>
                    <a:pt x="31" y="46"/>
                  </a:lnTo>
                  <a:lnTo>
                    <a:pt x="48" y="54"/>
                  </a:lnTo>
                  <a:lnTo>
                    <a:pt x="61" y="57"/>
                  </a:lnTo>
                  <a:lnTo>
                    <a:pt x="71" y="57"/>
                  </a:lnTo>
                  <a:lnTo>
                    <a:pt x="73" y="54"/>
                  </a:lnTo>
                  <a:lnTo>
                    <a:pt x="69" y="50"/>
                  </a:lnTo>
                  <a:lnTo>
                    <a:pt x="63" y="50"/>
                  </a:lnTo>
                  <a:lnTo>
                    <a:pt x="57" y="48"/>
                  </a:lnTo>
                  <a:lnTo>
                    <a:pt x="50" y="46"/>
                  </a:lnTo>
                  <a:lnTo>
                    <a:pt x="40" y="38"/>
                  </a:lnTo>
                  <a:lnTo>
                    <a:pt x="35" y="25"/>
                  </a:lnTo>
                  <a:lnTo>
                    <a:pt x="27" y="14"/>
                  </a:lnTo>
                  <a:lnTo>
                    <a:pt x="17" y="6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C47A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0" name="Freeform 237"/>
            <p:cNvSpPr>
              <a:spLocks/>
            </p:cNvSpPr>
            <p:nvPr/>
          </p:nvSpPr>
          <p:spPr bwMode="auto">
            <a:xfrm>
              <a:off x="4645" y="2921"/>
              <a:ext cx="91" cy="77"/>
            </a:xfrm>
            <a:custGeom>
              <a:avLst/>
              <a:gdLst>
                <a:gd name="T0" fmla="*/ 18 w 183"/>
                <a:gd name="T1" fmla="*/ 148 h 156"/>
                <a:gd name="T2" fmla="*/ 12 w 183"/>
                <a:gd name="T3" fmla="*/ 141 h 156"/>
                <a:gd name="T4" fmla="*/ 4 w 183"/>
                <a:gd name="T5" fmla="*/ 127 h 156"/>
                <a:gd name="T6" fmla="*/ 0 w 183"/>
                <a:gd name="T7" fmla="*/ 108 h 156"/>
                <a:gd name="T8" fmla="*/ 6 w 183"/>
                <a:gd name="T9" fmla="*/ 93 h 156"/>
                <a:gd name="T10" fmla="*/ 19 w 183"/>
                <a:gd name="T11" fmla="*/ 72 h 156"/>
                <a:gd name="T12" fmla="*/ 42 w 183"/>
                <a:gd name="T13" fmla="*/ 49 h 156"/>
                <a:gd name="T14" fmla="*/ 65 w 183"/>
                <a:gd name="T15" fmla="*/ 29 h 156"/>
                <a:gd name="T16" fmla="*/ 84 w 183"/>
                <a:gd name="T17" fmla="*/ 19 h 156"/>
                <a:gd name="T18" fmla="*/ 105 w 183"/>
                <a:gd name="T19" fmla="*/ 13 h 156"/>
                <a:gd name="T20" fmla="*/ 139 w 183"/>
                <a:gd name="T21" fmla="*/ 6 h 156"/>
                <a:gd name="T22" fmla="*/ 170 w 183"/>
                <a:gd name="T23" fmla="*/ 2 h 156"/>
                <a:gd name="T24" fmla="*/ 183 w 183"/>
                <a:gd name="T25" fmla="*/ 0 h 156"/>
                <a:gd name="T26" fmla="*/ 175 w 183"/>
                <a:gd name="T27" fmla="*/ 17 h 156"/>
                <a:gd name="T28" fmla="*/ 162 w 183"/>
                <a:gd name="T29" fmla="*/ 57 h 156"/>
                <a:gd name="T30" fmla="*/ 147 w 183"/>
                <a:gd name="T31" fmla="*/ 99 h 156"/>
                <a:gd name="T32" fmla="*/ 132 w 183"/>
                <a:gd name="T33" fmla="*/ 126 h 156"/>
                <a:gd name="T34" fmla="*/ 122 w 183"/>
                <a:gd name="T35" fmla="*/ 135 h 156"/>
                <a:gd name="T36" fmla="*/ 111 w 183"/>
                <a:gd name="T37" fmla="*/ 143 h 156"/>
                <a:gd name="T38" fmla="*/ 97 w 183"/>
                <a:gd name="T39" fmla="*/ 148 h 156"/>
                <a:gd name="T40" fmla="*/ 82 w 183"/>
                <a:gd name="T41" fmla="*/ 154 h 156"/>
                <a:gd name="T42" fmla="*/ 61 w 183"/>
                <a:gd name="T43" fmla="*/ 156 h 156"/>
                <a:gd name="T44" fmla="*/ 40 w 183"/>
                <a:gd name="T45" fmla="*/ 154 h 156"/>
                <a:gd name="T46" fmla="*/ 23 w 183"/>
                <a:gd name="T47" fmla="*/ 150 h 156"/>
                <a:gd name="T48" fmla="*/ 18 w 183"/>
                <a:gd name="T49" fmla="*/ 148 h 156"/>
                <a:gd name="T50" fmla="*/ 18 w 183"/>
                <a:gd name="T51" fmla="*/ 14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3" h="156">
                  <a:moveTo>
                    <a:pt x="18" y="148"/>
                  </a:moveTo>
                  <a:lnTo>
                    <a:pt x="12" y="141"/>
                  </a:lnTo>
                  <a:lnTo>
                    <a:pt x="4" y="127"/>
                  </a:lnTo>
                  <a:lnTo>
                    <a:pt x="0" y="108"/>
                  </a:lnTo>
                  <a:lnTo>
                    <a:pt x="6" y="93"/>
                  </a:lnTo>
                  <a:lnTo>
                    <a:pt x="19" y="72"/>
                  </a:lnTo>
                  <a:lnTo>
                    <a:pt x="42" y="49"/>
                  </a:lnTo>
                  <a:lnTo>
                    <a:pt x="65" y="29"/>
                  </a:lnTo>
                  <a:lnTo>
                    <a:pt x="84" y="19"/>
                  </a:lnTo>
                  <a:lnTo>
                    <a:pt x="105" y="13"/>
                  </a:lnTo>
                  <a:lnTo>
                    <a:pt x="139" y="6"/>
                  </a:lnTo>
                  <a:lnTo>
                    <a:pt x="170" y="2"/>
                  </a:lnTo>
                  <a:lnTo>
                    <a:pt x="183" y="0"/>
                  </a:lnTo>
                  <a:lnTo>
                    <a:pt x="175" y="17"/>
                  </a:lnTo>
                  <a:lnTo>
                    <a:pt x="162" y="57"/>
                  </a:lnTo>
                  <a:lnTo>
                    <a:pt x="147" y="99"/>
                  </a:lnTo>
                  <a:lnTo>
                    <a:pt x="132" y="126"/>
                  </a:lnTo>
                  <a:lnTo>
                    <a:pt x="122" y="135"/>
                  </a:lnTo>
                  <a:lnTo>
                    <a:pt x="111" y="143"/>
                  </a:lnTo>
                  <a:lnTo>
                    <a:pt x="97" y="148"/>
                  </a:lnTo>
                  <a:lnTo>
                    <a:pt x="82" y="154"/>
                  </a:lnTo>
                  <a:lnTo>
                    <a:pt x="61" y="156"/>
                  </a:lnTo>
                  <a:lnTo>
                    <a:pt x="40" y="154"/>
                  </a:lnTo>
                  <a:lnTo>
                    <a:pt x="23" y="150"/>
                  </a:lnTo>
                  <a:lnTo>
                    <a:pt x="18" y="148"/>
                  </a:lnTo>
                  <a:lnTo>
                    <a:pt x="18" y="148"/>
                  </a:lnTo>
                  <a:close/>
                </a:path>
              </a:pathLst>
            </a:custGeom>
            <a:solidFill>
              <a:srgbClr val="F2FA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1" name="Freeform 238"/>
            <p:cNvSpPr>
              <a:spLocks/>
            </p:cNvSpPr>
            <p:nvPr/>
          </p:nvSpPr>
          <p:spPr bwMode="auto">
            <a:xfrm>
              <a:off x="4642" y="2917"/>
              <a:ext cx="99" cy="83"/>
            </a:xfrm>
            <a:custGeom>
              <a:avLst/>
              <a:gdLst>
                <a:gd name="T0" fmla="*/ 21 w 197"/>
                <a:gd name="T1" fmla="*/ 160 h 168"/>
                <a:gd name="T2" fmla="*/ 9 w 197"/>
                <a:gd name="T3" fmla="*/ 151 h 168"/>
                <a:gd name="T4" fmla="*/ 2 w 197"/>
                <a:gd name="T5" fmla="*/ 134 h 168"/>
                <a:gd name="T6" fmla="*/ 0 w 197"/>
                <a:gd name="T7" fmla="*/ 111 h 168"/>
                <a:gd name="T8" fmla="*/ 15 w 197"/>
                <a:gd name="T9" fmla="*/ 80 h 168"/>
                <a:gd name="T10" fmla="*/ 38 w 197"/>
                <a:gd name="T11" fmla="*/ 52 h 168"/>
                <a:gd name="T12" fmla="*/ 64 w 197"/>
                <a:gd name="T13" fmla="*/ 31 h 168"/>
                <a:gd name="T14" fmla="*/ 91 w 197"/>
                <a:gd name="T15" fmla="*/ 19 h 168"/>
                <a:gd name="T16" fmla="*/ 116 w 197"/>
                <a:gd name="T17" fmla="*/ 14 h 168"/>
                <a:gd name="T18" fmla="*/ 140 w 197"/>
                <a:gd name="T19" fmla="*/ 10 h 168"/>
                <a:gd name="T20" fmla="*/ 167 w 197"/>
                <a:gd name="T21" fmla="*/ 6 h 168"/>
                <a:gd name="T22" fmla="*/ 188 w 197"/>
                <a:gd name="T23" fmla="*/ 2 h 168"/>
                <a:gd name="T24" fmla="*/ 197 w 197"/>
                <a:gd name="T25" fmla="*/ 0 h 168"/>
                <a:gd name="T26" fmla="*/ 192 w 197"/>
                <a:gd name="T27" fmla="*/ 18 h 168"/>
                <a:gd name="T28" fmla="*/ 178 w 197"/>
                <a:gd name="T29" fmla="*/ 57 h 168"/>
                <a:gd name="T30" fmla="*/ 159 w 197"/>
                <a:gd name="T31" fmla="*/ 105 h 168"/>
                <a:gd name="T32" fmla="*/ 142 w 197"/>
                <a:gd name="T33" fmla="*/ 139 h 168"/>
                <a:gd name="T34" fmla="*/ 120 w 197"/>
                <a:gd name="T35" fmla="*/ 154 h 168"/>
                <a:gd name="T36" fmla="*/ 95 w 197"/>
                <a:gd name="T37" fmla="*/ 164 h 168"/>
                <a:gd name="T38" fmla="*/ 70 w 197"/>
                <a:gd name="T39" fmla="*/ 168 h 168"/>
                <a:gd name="T40" fmla="*/ 59 w 197"/>
                <a:gd name="T41" fmla="*/ 168 h 168"/>
                <a:gd name="T42" fmla="*/ 51 w 197"/>
                <a:gd name="T43" fmla="*/ 168 h 168"/>
                <a:gd name="T44" fmla="*/ 40 w 197"/>
                <a:gd name="T45" fmla="*/ 168 h 168"/>
                <a:gd name="T46" fmla="*/ 30 w 197"/>
                <a:gd name="T47" fmla="*/ 168 h 168"/>
                <a:gd name="T48" fmla="*/ 26 w 197"/>
                <a:gd name="T49" fmla="*/ 168 h 168"/>
                <a:gd name="T50" fmla="*/ 34 w 197"/>
                <a:gd name="T51" fmla="*/ 160 h 168"/>
                <a:gd name="T52" fmla="*/ 40 w 197"/>
                <a:gd name="T53" fmla="*/ 160 h 168"/>
                <a:gd name="T54" fmla="*/ 59 w 197"/>
                <a:gd name="T55" fmla="*/ 160 h 168"/>
                <a:gd name="T56" fmla="*/ 78 w 197"/>
                <a:gd name="T57" fmla="*/ 158 h 168"/>
                <a:gd name="T58" fmla="*/ 97 w 197"/>
                <a:gd name="T59" fmla="*/ 154 h 168"/>
                <a:gd name="T60" fmla="*/ 110 w 197"/>
                <a:gd name="T61" fmla="*/ 145 h 168"/>
                <a:gd name="T62" fmla="*/ 127 w 197"/>
                <a:gd name="T63" fmla="*/ 135 h 168"/>
                <a:gd name="T64" fmla="*/ 140 w 197"/>
                <a:gd name="T65" fmla="*/ 122 h 168"/>
                <a:gd name="T66" fmla="*/ 150 w 197"/>
                <a:gd name="T67" fmla="*/ 105 h 168"/>
                <a:gd name="T68" fmla="*/ 156 w 197"/>
                <a:gd name="T69" fmla="*/ 78 h 168"/>
                <a:gd name="T70" fmla="*/ 167 w 197"/>
                <a:gd name="T71" fmla="*/ 48 h 168"/>
                <a:gd name="T72" fmla="*/ 177 w 197"/>
                <a:gd name="T73" fmla="*/ 21 h 168"/>
                <a:gd name="T74" fmla="*/ 182 w 197"/>
                <a:gd name="T75" fmla="*/ 10 h 168"/>
                <a:gd name="T76" fmla="*/ 171 w 197"/>
                <a:gd name="T77" fmla="*/ 12 h 168"/>
                <a:gd name="T78" fmla="*/ 144 w 197"/>
                <a:gd name="T79" fmla="*/ 18 h 168"/>
                <a:gd name="T80" fmla="*/ 112 w 197"/>
                <a:gd name="T81" fmla="*/ 27 h 168"/>
                <a:gd name="T82" fmla="*/ 82 w 197"/>
                <a:gd name="T83" fmla="*/ 38 h 168"/>
                <a:gd name="T84" fmla="*/ 55 w 197"/>
                <a:gd name="T85" fmla="*/ 56 h 168"/>
                <a:gd name="T86" fmla="*/ 34 w 197"/>
                <a:gd name="T87" fmla="*/ 80 h 168"/>
                <a:gd name="T88" fmla="*/ 19 w 197"/>
                <a:gd name="T89" fmla="*/ 105 h 168"/>
                <a:gd name="T90" fmla="*/ 15 w 197"/>
                <a:gd name="T91" fmla="*/ 122 h 168"/>
                <a:gd name="T92" fmla="*/ 17 w 197"/>
                <a:gd name="T93" fmla="*/ 130 h 168"/>
                <a:gd name="T94" fmla="*/ 21 w 197"/>
                <a:gd name="T95" fmla="*/ 141 h 168"/>
                <a:gd name="T96" fmla="*/ 24 w 197"/>
                <a:gd name="T97" fmla="*/ 147 h 168"/>
                <a:gd name="T98" fmla="*/ 28 w 197"/>
                <a:gd name="T99" fmla="*/ 151 h 168"/>
                <a:gd name="T100" fmla="*/ 21 w 197"/>
                <a:gd name="T101" fmla="*/ 160 h 168"/>
                <a:gd name="T102" fmla="*/ 21 w 197"/>
                <a:gd name="T103" fmla="*/ 16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97" h="168">
                  <a:moveTo>
                    <a:pt x="21" y="160"/>
                  </a:moveTo>
                  <a:lnTo>
                    <a:pt x="9" y="151"/>
                  </a:lnTo>
                  <a:lnTo>
                    <a:pt x="2" y="134"/>
                  </a:lnTo>
                  <a:lnTo>
                    <a:pt x="0" y="111"/>
                  </a:lnTo>
                  <a:lnTo>
                    <a:pt x="15" y="80"/>
                  </a:lnTo>
                  <a:lnTo>
                    <a:pt x="38" y="52"/>
                  </a:lnTo>
                  <a:lnTo>
                    <a:pt x="64" y="31"/>
                  </a:lnTo>
                  <a:lnTo>
                    <a:pt x="91" y="19"/>
                  </a:lnTo>
                  <a:lnTo>
                    <a:pt x="116" y="14"/>
                  </a:lnTo>
                  <a:lnTo>
                    <a:pt x="140" y="10"/>
                  </a:lnTo>
                  <a:lnTo>
                    <a:pt x="167" y="6"/>
                  </a:lnTo>
                  <a:lnTo>
                    <a:pt x="188" y="2"/>
                  </a:lnTo>
                  <a:lnTo>
                    <a:pt x="197" y="0"/>
                  </a:lnTo>
                  <a:lnTo>
                    <a:pt x="192" y="18"/>
                  </a:lnTo>
                  <a:lnTo>
                    <a:pt x="178" y="57"/>
                  </a:lnTo>
                  <a:lnTo>
                    <a:pt x="159" y="105"/>
                  </a:lnTo>
                  <a:lnTo>
                    <a:pt x="142" y="139"/>
                  </a:lnTo>
                  <a:lnTo>
                    <a:pt x="120" y="154"/>
                  </a:lnTo>
                  <a:lnTo>
                    <a:pt x="95" y="164"/>
                  </a:lnTo>
                  <a:lnTo>
                    <a:pt x="70" y="168"/>
                  </a:lnTo>
                  <a:lnTo>
                    <a:pt x="59" y="168"/>
                  </a:lnTo>
                  <a:lnTo>
                    <a:pt x="51" y="168"/>
                  </a:lnTo>
                  <a:lnTo>
                    <a:pt x="40" y="168"/>
                  </a:lnTo>
                  <a:lnTo>
                    <a:pt x="30" y="168"/>
                  </a:lnTo>
                  <a:lnTo>
                    <a:pt x="26" y="168"/>
                  </a:lnTo>
                  <a:lnTo>
                    <a:pt x="34" y="160"/>
                  </a:lnTo>
                  <a:lnTo>
                    <a:pt x="40" y="160"/>
                  </a:lnTo>
                  <a:lnTo>
                    <a:pt x="59" y="160"/>
                  </a:lnTo>
                  <a:lnTo>
                    <a:pt x="78" y="158"/>
                  </a:lnTo>
                  <a:lnTo>
                    <a:pt x="97" y="154"/>
                  </a:lnTo>
                  <a:lnTo>
                    <a:pt x="110" y="145"/>
                  </a:lnTo>
                  <a:lnTo>
                    <a:pt x="127" y="135"/>
                  </a:lnTo>
                  <a:lnTo>
                    <a:pt x="140" y="122"/>
                  </a:lnTo>
                  <a:lnTo>
                    <a:pt x="150" y="105"/>
                  </a:lnTo>
                  <a:lnTo>
                    <a:pt x="156" y="78"/>
                  </a:lnTo>
                  <a:lnTo>
                    <a:pt x="167" y="48"/>
                  </a:lnTo>
                  <a:lnTo>
                    <a:pt x="177" y="21"/>
                  </a:lnTo>
                  <a:lnTo>
                    <a:pt x="182" y="10"/>
                  </a:lnTo>
                  <a:lnTo>
                    <a:pt x="171" y="12"/>
                  </a:lnTo>
                  <a:lnTo>
                    <a:pt x="144" y="18"/>
                  </a:lnTo>
                  <a:lnTo>
                    <a:pt x="112" y="27"/>
                  </a:lnTo>
                  <a:lnTo>
                    <a:pt x="82" y="38"/>
                  </a:lnTo>
                  <a:lnTo>
                    <a:pt x="55" y="56"/>
                  </a:lnTo>
                  <a:lnTo>
                    <a:pt x="34" y="80"/>
                  </a:lnTo>
                  <a:lnTo>
                    <a:pt x="19" y="105"/>
                  </a:lnTo>
                  <a:lnTo>
                    <a:pt x="15" y="122"/>
                  </a:lnTo>
                  <a:lnTo>
                    <a:pt x="17" y="130"/>
                  </a:lnTo>
                  <a:lnTo>
                    <a:pt x="21" y="141"/>
                  </a:lnTo>
                  <a:lnTo>
                    <a:pt x="24" y="147"/>
                  </a:lnTo>
                  <a:lnTo>
                    <a:pt x="28" y="151"/>
                  </a:lnTo>
                  <a:lnTo>
                    <a:pt x="21" y="160"/>
                  </a:lnTo>
                  <a:lnTo>
                    <a:pt x="21" y="1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2" name="Freeform 239"/>
            <p:cNvSpPr>
              <a:spLocks/>
            </p:cNvSpPr>
            <p:nvPr/>
          </p:nvSpPr>
          <p:spPr bwMode="auto">
            <a:xfrm>
              <a:off x="4667" y="2947"/>
              <a:ext cx="40" cy="33"/>
            </a:xfrm>
            <a:custGeom>
              <a:avLst/>
              <a:gdLst>
                <a:gd name="T0" fmla="*/ 4 w 82"/>
                <a:gd name="T1" fmla="*/ 55 h 67"/>
                <a:gd name="T2" fmla="*/ 19 w 82"/>
                <a:gd name="T3" fmla="*/ 50 h 67"/>
                <a:gd name="T4" fmla="*/ 36 w 82"/>
                <a:gd name="T5" fmla="*/ 44 h 67"/>
                <a:gd name="T6" fmla="*/ 52 w 82"/>
                <a:gd name="T7" fmla="*/ 34 h 67"/>
                <a:gd name="T8" fmla="*/ 61 w 82"/>
                <a:gd name="T9" fmla="*/ 23 h 67"/>
                <a:gd name="T10" fmla="*/ 67 w 82"/>
                <a:gd name="T11" fmla="*/ 8 h 67"/>
                <a:gd name="T12" fmla="*/ 72 w 82"/>
                <a:gd name="T13" fmla="*/ 2 h 67"/>
                <a:gd name="T14" fmla="*/ 78 w 82"/>
                <a:gd name="T15" fmla="*/ 0 h 67"/>
                <a:gd name="T16" fmla="*/ 82 w 82"/>
                <a:gd name="T17" fmla="*/ 0 h 67"/>
                <a:gd name="T18" fmla="*/ 80 w 82"/>
                <a:gd name="T19" fmla="*/ 2 h 67"/>
                <a:gd name="T20" fmla="*/ 76 w 82"/>
                <a:gd name="T21" fmla="*/ 12 h 67"/>
                <a:gd name="T22" fmla="*/ 71 w 82"/>
                <a:gd name="T23" fmla="*/ 23 h 67"/>
                <a:gd name="T24" fmla="*/ 61 w 82"/>
                <a:gd name="T25" fmla="*/ 36 h 67"/>
                <a:gd name="T26" fmla="*/ 50 w 82"/>
                <a:gd name="T27" fmla="*/ 48 h 67"/>
                <a:gd name="T28" fmla="*/ 38 w 82"/>
                <a:gd name="T29" fmla="*/ 59 h 67"/>
                <a:gd name="T30" fmla="*/ 29 w 82"/>
                <a:gd name="T31" fmla="*/ 65 h 67"/>
                <a:gd name="T32" fmla="*/ 14 w 82"/>
                <a:gd name="T33" fmla="*/ 67 h 67"/>
                <a:gd name="T34" fmla="*/ 4 w 82"/>
                <a:gd name="T35" fmla="*/ 65 h 67"/>
                <a:gd name="T36" fmla="*/ 0 w 82"/>
                <a:gd name="T37" fmla="*/ 61 h 67"/>
                <a:gd name="T38" fmla="*/ 2 w 82"/>
                <a:gd name="T39" fmla="*/ 57 h 67"/>
                <a:gd name="T40" fmla="*/ 4 w 82"/>
                <a:gd name="T41" fmla="*/ 55 h 67"/>
                <a:gd name="T42" fmla="*/ 4 w 82"/>
                <a:gd name="T43" fmla="*/ 55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67">
                  <a:moveTo>
                    <a:pt x="4" y="55"/>
                  </a:moveTo>
                  <a:lnTo>
                    <a:pt x="19" y="50"/>
                  </a:lnTo>
                  <a:lnTo>
                    <a:pt x="36" y="44"/>
                  </a:lnTo>
                  <a:lnTo>
                    <a:pt x="52" y="34"/>
                  </a:lnTo>
                  <a:lnTo>
                    <a:pt x="61" y="23"/>
                  </a:lnTo>
                  <a:lnTo>
                    <a:pt x="67" y="8"/>
                  </a:lnTo>
                  <a:lnTo>
                    <a:pt x="72" y="2"/>
                  </a:lnTo>
                  <a:lnTo>
                    <a:pt x="78" y="0"/>
                  </a:lnTo>
                  <a:lnTo>
                    <a:pt x="82" y="0"/>
                  </a:lnTo>
                  <a:lnTo>
                    <a:pt x="80" y="2"/>
                  </a:lnTo>
                  <a:lnTo>
                    <a:pt x="76" y="12"/>
                  </a:lnTo>
                  <a:lnTo>
                    <a:pt x="71" y="23"/>
                  </a:lnTo>
                  <a:lnTo>
                    <a:pt x="61" y="36"/>
                  </a:lnTo>
                  <a:lnTo>
                    <a:pt x="50" y="48"/>
                  </a:lnTo>
                  <a:lnTo>
                    <a:pt x="38" y="59"/>
                  </a:lnTo>
                  <a:lnTo>
                    <a:pt x="29" y="65"/>
                  </a:lnTo>
                  <a:lnTo>
                    <a:pt x="14" y="67"/>
                  </a:lnTo>
                  <a:lnTo>
                    <a:pt x="4" y="65"/>
                  </a:lnTo>
                  <a:lnTo>
                    <a:pt x="0" y="61"/>
                  </a:lnTo>
                  <a:lnTo>
                    <a:pt x="2" y="57"/>
                  </a:lnTo>
                  <a:lnTo>
                    <a:pt x="4" y="55"/>
                  </a:lnTo>
                  <a:lnTo>
                    <a:pt x="4" y="55"/>
                  </a:lnTo>
                  <a:close/>
                </a:path>
              </a:pathLst>
            </a:custGeom>
            <a:solidFill>
              <a:srgbClr val="E8A60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3" name="Freeform 240"/>
            <p:cNvSpPr>
              <a:spLocks/>
            </p:cNvSpPr>
            <p:nvPr/>
          </p:nvSpPr>
          <p:spPr bwMode="auto">
            <a:xfrm>
              <a:off x="4915" y="3019"/>
              <a:ext cx="50" cy="13"/>
            </a:xfrm>
            <a:custGeom>
              <a:avLst/>
              <a:gdLst>
                <a:gd name="T0" fmla="*/ 6 w 101"/>
                <a:gd name="T1" fmla="*/ 5 h 24"/>
                <a:gd name="T2" fmla="*/ 18 w 101"/>
                <a:gd name="T3" fmla="*/ 0 h 24"/>
                <a:gd name="T4" fmla="*/ 29 w 101"/>
                <a:gd name="T5" fmla="*/ 0 h 24"/>
                <a:gd name="T6" fmla="*/ 40 w 101"/>
                <a:gd name="T7" fmla="*/ 4 h 24"/>
                <a:gd name="T8" fmla="*/ 54 w 101"/>
                <a:gd name="T9" fmla="*/ 9 h 24"/>
                <a:gd name="T10" fmla="*/ 69 w 101"/>
                <a:gd name="T11" fmla="*/ 11 h 24"/>
                <a:gd name="T12" fmla="*/ 86 w 101"/>
                <a:gd name="T13" fmla="*/ 11 h 24"/>
                <a:gd name="T14" fmla="*/ 97 w 101"/>
                <a:gd name="T15" fmla="*/ 7 h 24"/>
                <a:gd name="T16" fmla="*/ 101 w 101"/>
                <a:gd name="T17" fmla="*/ 7 h 24"/>
                <a:gd name="T18" fmla="*/ 101 w 101"/>
                <a:gd name="T19" fmla="*/ 9 h 24"/>
                <a:gd name="T20" fmla="*/ 97 w 101"/>
                <a:gd name="T21" fmla="*/ 15 h 24"/>
                <a:gd name="T22" fmla="*/ 94 w 101"/>
                <a:gd name="T23" fmla="*/ 21 h 24"/>
                <a:gd name="T24" fmla="*/ 84 w 101"/>
                <a:gd name="T25" fmla="*/ 24 h 24"/>
                <a:gd name="T26" fmla="*/ 71 w 101"/>
                <a:gd name="T27" fmla="*/ 24 h 24"/>
                <a:gd name="T28" fmla="*/ 56 w 101"/>
                <a:gd name="T29" fmla="*/ 24 h 24"/>
                <a:gd name="T30" fmla="*/ 44 w 101"/>
                <a:gd name="T31" fmla="*/ 21 h 24"/>
                <a:gd name="T32" fmla="*/ 37 w 101"/>
                <a:gd name="T33" fmla="*/ 15 h 24"/>
                <a:gd name="T34" fmla="*/ 27 w 101"/>
                <a:gd name="T35" fmla="*/ 13 h 24"/>
                <a:gd name="T36" fmla="*/ 18 w 101"/>
                <a:gd name="T37" fmla="*/ 17 h 24"/>
                <a:gd name="T38" fmla="*/ 8 w 101"/>
                <a:gd name="T39" fmla="*/ 19 h 24"/>
                <a:gd name="T40" fmla="*/ 2 w 101"/>
                <a:gd name="T41" fmla="*/ 19 h 24"/>
                <a:gd name="T42" fmla="*/ 0 w 101"/>
                <a:gd name="T43" fmla="*/ 15 h 24"/>
                <a:gd name="T44" fmla="*/ 2 w 101"/>
                <a:gd name="T45" fmla="*/ 9 h 24"/>
                <a:gd name="T46" fmla="*/ 4 w 101"/>
                <a:gd name="T47" fmla="*/ 7 h 24"/>
                <a:gd name="T48" fmla="*/ 6 w 101"/>
                <a:gd name="T49" fmla="*/ 5 h 24"/>
                <a:gd name="T50" fmla="*/ 6 w 101"/>
                <a:gd name="T51" fmla="*/ 5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1" h="24">
                  <a:moveTo>
                    <a:pt x="6" y="5"/>
                  </a:moveTo>
                  <a:lnTo>
                    <a:pt x="18" y="0"/>
                  </a:lnTo>
                  <a:lnTo>
                    <a:pt x="29" y="0"/>
                  </a:lnTo>
                  <a:lnTo>
                    <a:pt x="40" y="4"/>
                  </a:lnTo>
                  <a:lnTo>
                    <a:pt x="54" y="9"/>
                  </a:lnTo>
                  <a:lnTo>
                    <a:pt x="69" y="11"/>
                  </a:lnTo>
                  <a:lnTo>
                    <a:pt x="86" y="11"/>
                  </a:lnTo>
                  <a:lnTo>
                    <a:pt x="97" y="7"/>
                  </a:lnTo>
                  <a:lnTo>
                    <a:pt x="101" y="7"/>
                  </a:lnTo>
                  <a:lnTo>
                    <a:pt x="101" y="9"/>
                  </a:lnTo>
                  <a:lnTo>
                    <a:pt x="97" y="15"/>
                  </a:lnTo>
                  <a:lnTo>
                    <a:pt x="94" y="21"/>
                  </a:lnTo>
                  <a:lnTo>
                    <a:pt x="84" y="24"/>
                  </a:lnTo>
                  <a:lnTo>
                    <a:pt x="71" y="24"/>
                  </a:lnTo>
                  <a:lnTo>
                    <a:pt x="56" y="24"/>
                  </a:lnTo>
                  <a:lnTo>
                    <a:pt x="44" y="21"/>
                  </a:lnTo>
                  <a:lnTo>
                    <a:pt x="37" y="15"/>
                  </a:lnTo>
                  <a:lnTo>
                    <a:pt x="27" y="13"/>
                  </a:lnTo>
                  <a:lnTo>
                    <a:pt x="18" y="17"/>
                  </a:lnTo>
                  <a:lnTo>
                    <a:pt x="8" y="19"/>
                  </a:lnTo>
                  <a:lnTo>
                    <a:pt x="2" y="19"/>
                  </a:lnTo>
                  <a:lnTo>
                    <a:pt x="0" y="15"/>
                  </a:lnTo>
                  <a:lnTo>
                    <a:pt x="2" y="9"/>
                  </a:lnTo>
                  <a:lnTo>
                    <a:pt x="4" y="7"/>
                  </a:lnTo>
                  <a:lnTo>
                    <a:pt x="6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E8A60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4" name="Freeform 241"/>
            <p:cNvSpPr>
              <a:spLocks/>
            </p:cNvSpPr>
            <p:nvPr/>
          </p:nvSpPr>
          <p:spPr bwMode="auto">
            <a:xfrm>
              <a:off x="4731" y="3179"/>
              <a:ext cx="44" cy="22"/>
            </a:xfrm>
            <a:custGeom>
              <a:avLst/>
              <a:gdLst>
                <a:gd name="T0" fmla="*/ 0 w 88"/>
                <a:gd name="T1" fmla="*/ 34 h 44"/>
                <a:gd name="T2" fmla="*/ 12 w 88"/>
                <a:gd name="T3" fmla="*/ 31 h 44"/>
                <a:gd name="T4" fmla="*/ 21 w 88"/>
                <a:gd name="T5" fmla="*/ 33 h 44"/>
                <a:gd name="T6" fmla="*/ 33 w 88"/>
                <a:gd name="T7" fmla="*/ 33 h 44"/>
                <a:gd name="T8" fmla="*/ 50 w 88"/>
                <a:gd name="T9" fmla="*/ 27 h 44"/>
                <a:gd name="T10" fmla="*/ 65 w 88"/>
                <a:gd name="T11" fmla="*/ 15 h 44"/>
                <a:gd name="T12" fmla="*/ 75 w 88"/>
                <a:gd name="T13" fmla="*/ 8 h 44"/>
                <a:gd name="T14" fmla="*/ 80 w 88"/>
                <a:gd name="T15" fmla="*/ 0 h 44"/>
                <a:gd name="T16" fmla="*/ 84 w 88"/>
                <a:gd name="T17" fmla="*/ 0 h 44"/>
                <a:gd name="T18" fmla="*/ 88 w 88"/>
                <a:gd name="T19" fmla="*/ 0 h 44"/>
                <a:gd name="T20" fmla="*/ 86 w 88"/>
                <a:gd name="T21" fmla="*/ 8 h 44"/>
                <a:gd name="T22" fmla="*/ 80 w 88"/>
                <a:gd name="T23" fmla="*/ 15 h 44"/>
                <a:gd name="T24" fmla="*/ 71 w 88"/>
                <a:gd name="T25" fmla="*/ 25 h 44"/>
                <a:gd name="T26" fmla="*/ 63 w 88"/>
                <a:gd name="T27" fmla="*/ 33 h 44"/>
                <a:gd name="T28" fmla="*/ 56 w 88"/>
                <a:gd name="T29" fmla="*/ 40 h 44"/>
                <a:gd name="T30" fmla="*/ 46 w 88"/>
                <a:gd name="T31" fmla="*/ 44 h 44"/>
                <a:gd name="T32" fmla="*/ 31 w 88"/>
                <a:gd name="T33" fmla="*/ 44 h 44"/>
                <a:gd name="T34" fmla="*/ 16 w 88"/>
                <a:gd name="T35" fmla="*/ 40 h 44"/>
                <a:gd name="T36" fmla="*/ 6 w 88"/>
                <a:gd name="T37" fmla="*/ 38 h 44"/>
                <a:gd name="T38" fmla="*/ 2 w 88"/>
                <a:gd name="T39" fmla="*/ 34 h 44"/>
                <a:gd name="T40" fmla="*/ 0 w 88"/>
                <a:gd name="T41" fmla="*/ 34 h 44"/>
                <a:gd name="T42" fmla="*/ 0 w 88"/>
                <a:gd name="T43" fmla="*/ 3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8" h="44">
                  <a:moveTo>
                    <a:pt x="0" y="34"/>
                  </a:moveTo>
                  <a:lnTo>
                    <a:pt x="12" y="31"/>
                  </a:lnTo>
                  <a:lnTo>
                    <a:pt x="21" y="33"/>
                  </a:lnTo>
                  <a:lnTo>
                    <a:pt x="33" y="33"/>
                  </a:lnTo>
                  <a:lnTo>
                    <a:pt x="50" y="27"/>
                  </a:lnTo>
                  <a:lnTo>
                    <a:pt x="65" y="15"/>
                  </a:lnTo>
                  <a:lnTo>
                    <a:pt x="75" y="8"/>
                  </a:lnTo>
                  <a:lnTo>
                    <a:pt x="80" y="0"/>
                  </a:lnTo>
                  <a:lnTo>
                    <a:pt x="84" y="0"/>
                  </a:lnTo>
                  <a:lnTo>
                    <a:pt x="88" y="0"/>
                  </a:lnTo>
                  <a:lnTo>
                    <a:pt x="86" y="8"/>
                  </a:lnTo>
                  <a:lnTo>
                    <a:pt x="80" y="15"/>
                  </a:lnTo>
                  <a:lnTo>
                    <a:pt x="71" y="25"/>
                  </a:lnTo>
                  <a:lnTo>
                    <a:pt x="63" y="33"/>
                  </a:lnTo>
                  <a:lnTo>
                    <a:pt x="56" y="40"/>
                  </a:lnTo>
                  <a:lnTo>
                    <a:pt x="46" y="44"/>
                  </a:lnTo>
                  <a:lnTo>
                    <a:pt x="31" y="44"/>
                  </a:lnTo>
                  <a:lnTo>
                    <a:pt x="16" y="40"/>
                  </a:lnTo>
                  <a:lnTo>
                    <a:pt x="6" y="38"/>
                  </a:lnTo>
                  <a:lnTo>
                    <a:pt x="2" y="34"/>
                  </a:lnTo>
                  <a:lnTo>
                    <a:pt x="0" y="34"/>
                  </a:lnTo>
                  <a:lnTo>
                    <a:pt x="0" y="34"/>
                  </a:lnTo>
                  <a:close/>
                </a:path>
              </a:pathLst>
            </a:custGeom>
            <a:solidFill>
              <a:srgbClr val="E69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5" name="Freeform 242"/>
            <p:cNvSpPr>
              <a:spLocks/>
            </p:cNvSpPr>
            <p:nvPr/>
          </p:nvSpPr>
          <p:spPr bwMode="auto">
            <a:xfrm>
              <a:off x="5040" y="3221"/>
              <a:ext cx="48" cy="11"/>
            </a:xfrm>
            <a:custGeom>
              <a:avLst/>
              <a:gdLst>
                <a:gd name="T0" fmla="*/ 4 w 95"/>
                <a:gd name="T1" fmla="*/ 0 h 23"/>
                <a:gd name="T2" fmla="*/ 29 w 95"/>
                <a:gd name="T3" fmla="*/ 6 h 23"/>
                <a:gd name="T4" fmla="*/ 50 w 95"/>
                <a:gd name="T5" fmla="*/ 9 h 23"/>
                <a:gd name="T6" fmla="*/ 67 w 95"/>
                <a:gd name="T7" fmla="*/ 9 h 23"/>
                <a:gd name="T8" fmla="*/ 80 w 95"/>
                <a:gd name="T9" fmla="*/ 6 h 23"/>
                <a:gd name="T10" fmla="*/ 90 w 95"/>
                <a:gd name="T11" fmla="*/ 2 h 23"/>
                <a:gd name="T12" fmla="*/ 95 w 95"/>
                <a:gd name="T13" fmla="*/ 4 h 23"/>
                <a:gd name="T14" fmla="*/ 93 w 95"/>
                <a:gd name="T15" fmla="*/ 9 h 23"/>
                <a:gd name="T16" fmla="*/ 84 w 95"/>
                <a:gd name="T17" fmla="*/ 17 h 23"/>
                <a:gd name="T18" fmla="*/ 65 w 95"/>
                <a:gd name="T19" fmla="*/ 21 h 23"/>
                <a:gd name="T20" fmla="*/ 42 w 95"/>
                <a:gd name="T21" fmla="*/ 23 h 23"/>
                <a:gd name="T22" fmla="*/ 19 w 95"/>
                <a:gd name="T23" fmla="*/ 21 h 23"/>
                <a:gd name="T24" fmla="*/ 4 w 95"/>
                <a:gd name="T25" fmla="*/ 15 h 23"/>
                <a:gd name="T26" fmla="*/ 0 w 95"/>
                <a:gd name="T27" fmla="*/ 7 h 23"/>
                <a:gd name="T28" fmla="*/ 0 w 95"/>
                <a:gd name="T29" fmla="*/ 2 h 23"/>
                <a:gd name="T30" fmla="*/ 4 w 95"/>
                <a:gd name="T31" fmla="*/ 0 h 23"/>
                <a:gd name="T32" fmla="*/ 4 w 95"/>
                <a:gd name="T33" fmla="*/ 0 h 23"/>
                <a:gd name="T34" fmla="*/ 4 w 95"/>
                <a:gd name="T3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5" h="23">
                  <a:moveTo>
                    <a:pt x="4" y="0"/>
                  </a:moveTo>
                  <a:lnTo>
                    <a:pt x="29" y="6"/>
                  </a:lnTo>
                  <a:lnTo>
                    <a:pt x="50" y="9"/>
                  </a:lnTo>
                  <a:lnTo>
                    <a:pt x="67" y="9"/>
                  </a:lnTo>
                  <a:lnTo>
                    <a:pt x="80" y="6"/>
                  </a:lnTo>
                  <a:lnTo>
                    <a:pt x="90" y="2"/>
                  </a:lnTo>
                  <a:lnTo>
                    <a:pt x="95" y="4"/>
                  </a:lnTo>
                  <a:lnTo>
                    <a:pt x="93" y="9"/>
                  </a:lnTo>
                  <a:lnTo>
                    <a:pt x="84" y="17"/>
                  </a:lnTo>
                  <a:lnTo>
                    <a:pt x="65" y="21"/>
                  </a:lnTo>
                  <a:lnTo>
                    <a:pt x="42" y="23"/>
                  </a:lnTo>
                  <a:lnTo>
                    <a:pt x="19" y="21"/>
                  </a:lnTo>
                  <a:lnTo>
                    <a:pt x="4" y="15"/>
                  </a:lnTo>
                  <a:lnTo>
                    <a:pt x="0" y="7"/>
                  </a:lnTo>
                  <a:lnTo>
                    <a:pt x="0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FDE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6" name="Freeform 243"/>
            <p:cNvSpPr>
              <a:spLocks/>
            </p:cNvSpPr>
            <p:nvPr/>
          </p:nvSpPr>
          <p:spPr bwMode="auto">
            <a:xfrm>
              <a:off x="4539" y="2520"/>
              <a:ext cx="58" cy="16"/>
            </a:xfrm>
            <a:custGeom>
              <a:avLst/>
              <a:gdLst>
                <a:gd name="T0" fmla="*/ 8 w 116"/>
                <a:gd name="T1" fmla="*/ 7 h 32"/>
                <a:gd name="T2" fmla="*/ 18 w 116"/>
                <a:gd name="T3" fmla="*/ 3 h 32"/>
                <a:gd name="T4" fmla="*/ 25 w 116"/>
                <a:gd name="T5" fmla="*/ 5 h 32"/>
                <a:gd name="T6" fmla="*/ 35 w 116"/>
                <a:gd name="T7" fmla="*/ 9 h 32"/>
                <a:gd name="T8" fmla="*/ 52 w 116"/>
                <a:gd name="T9" fmla="*/ 15 h 32"/>
                <a:gd name="T10" fmla="*/ 69 w 116"/>
                <a:gd name="T11" fmla="*/ 15 h 32"/>
                <a:gd name="T12" fmla="*/ 86 w 116"/>
                <a:gd name="T13" fmla="*/ 11 h 32"/>
                <a:gd name="T14" fmla="*/ 99 w 116"/>
                <a:gd name="T15" fmla="*/ 5 h 32"/>
                <a:gd name="T16" fmla="*/ 111 w 116"/>
                <a:gd name="T17" fmla="*/ 0 h 32"/>
                <a:gd name="T18" fmla="*/ 116 w 116"/>
                <a:gd name="T19" fmla="*/ 0 h 32"/>
                <a:gd name="T20" fmla="*/ 115 w 116"/>
                <a:gd name="T21" fmla="*/ 7 h 32"/>
                <a:gd name="T22" fmla="*/ 103 w 116"/>
                <a:gd name="T23" fmla="*/ 15 h 32"/>
                <a:gd name="T24" fmla="*/ 90 w 116"/>
                <a:gd name="T25" fmla="*/ 22 h 32"/>
                <a:gd name="T26" fmla="*/ 75 w 116"/>
                <a:gd name="T27" fmla="*/ 26 h 32"/>
                <a:gd name="T28" fmla="*/ 61 w 116"/>
                <a:gd name="T29" fmla="*/ 28 h 32"/>
                <a:gd name="T30" fmla="*/ 50 w 116"/>
                <a:gd name="T31" fmla="*/ 28 h 32"/>
                <a:gd name="T32" fmla="*/ 38 w 116"/>
                <a:gd name="T33" fmla="*/ 24 h 32"/>
                <a:gd name="T34" fmla="*/ 27 w 116"/>
                <a:gd name="T35" fmla="*/ 24 h 32"/>
                <a:gd name="T36" fmla="*/ 16 w 116"/>
                <a:gd name="T37" fmla="*/ 28 h 32"/>
                <a:gd name="T38" fmla="*/ 8 w 116"/>
                <a:gd name="T39" fmla="*/ 32 h 32"/>
                <a:gd name="T40" fmla="*/ 2 w 116"/>
                <a:gd name="T41" fmla="*/ 30 h 32"/>
                <a:gd name="T42" fmla="*/ 0 w 116"/>
                <a:gd name="T43" fmla="*/ 19 h 32"/>
                <a:gd name="T44" fmla="*/ 4 w 116"/>
                <a:gd name="T45" fmla="*/ 13 h 32"/>
                <a:gd name="T46" fmla="*/ 6 w 116"/>
                <a:gd name="T47" fmla="*/ 7 h 32"/>
                <a:gd name="T48" fmla="*/ 8 w 116"/>
                <a:gd name="T49" fmla="*/ 7 h 32"/>
                <a:gd name="T50" fmla="*/ 8 w 116"/>
                <a:gd name="T51" fmla="*/ 7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6" h="32">
                  <a:moveTo>
                    <a:pt x="8" y="7"/>
                  </a:moveTo>
                  <a:lnTo>
                    <a:pt x="18" y="3"/>
                  </a:lnTo>
                  <a:lnTo>
                    <a:pt x="25" y="5"/>
                  </a:lnTo>
                  <a:lnTo>
                    <a:pt x="35" y="9"/>
                  </a:lnTo>
                  <a:lnTo>
                    <a:pt x="52" y="15"/>
                  </a:lnTo>
                  <a:lnTo>
                    <a:pt x="69" y="15"/>
                  </a:lnTo>
                  <a:lnTo>
                    <a:pt x="86" y="11"/>
                  </a:lnTo>
                  <a:lnTo>
                    <a:pt x="99" y="5"/>
                  </a:lnTo>
                  <a:lnTo>
                    <a:pt x="111" y="0"/>
                  </a:lnTo>
                  <a:lnTo>
                    <a:pt x="116" y="0"/>
                  </a:lnTo>
                  <a:lnTo>
                    <a:pt x="115" y="7"/>
                  </a:lnTo>
                  <a:lnTo>
                    <a:pt x="103" y="15"/>
                  </a:lnTo>
                  <a:lnTo>
                    <a:pt x="90" y="22"/>
                  </a:lnTo>
                  <a:lnTo>
                    <a:pt x="75" y="26"/>
                  </a:lnTo>
                  <a:lnTo>
                    <a:pt x="61" y="28"/>
                  </a:lnTo>
                  <a:lnTo>
                    <a:pt x="50" y="28"/>
                  </a:lnTo>
                  <a:lnTo>
                    <a:pt x="38" y="24"/>
                  </a:lnTo>
                  <a:lnTo>
                    <a:pt x="27" y="24"/>
                  </a:lnTo>
                  <a:lnTo>
                    <a:pt x="16" y="28"/>
                  </a:lnTo>
                  <a:lnTo>
                    <a:pt x="8" y="32"/>
                  </a:lnTo>
                  <a:lnTo>
                    <a:pt x="2" y="30"/>
                  </a:lnTo>
                  <a:lnTo>
                    <a:pt x="0" y="19"/>
                  </a:lnTo>
                  <a:lnTo>
                    <a:pt x="4" y="13"/>
                  </a:lnTo>
                  <a:lnTo>
                    <a:pt x="6" y="7"/>
                  </a:lnTo>
                  <a:lnTo>
                    <a:pt x="8" y="7"/>
                  </a:lnTo>
                  <a:lnTo>
                    <a:pt x="8" y="7"/>
                  </a:lnTo>
                  <a:close/>
                </a:path>
              </a:pathLst>
            </a:custGeom>
            <a:solidFill>
              <a:srgbClr val="BD9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7" name="Freeform 244"/>
            <p:cNvSpPr>
              <a:spLocks/>
            </p:cNvSpPr>
            <p:nvPr/>
          </p:nvSpPr>
          <p:spPr bwMode="auto">
            <a:xfrm>
              <a:off x="4370" y="2574"/>
              <a:ext cx="28" cy="25"/>
            </a:xfrm>
            <a:custGeom>
              <a:avLst/>
              <a:gdLst>
                <a:gd name="T0" fmla="*/ 0 w 55"/>
                <a:gd name="T1" fmla="*/ 49 h 49"/>
                <a:gd name="T2" fmla="*/ 8 w 55"/>
                <a:gd name="T3" fmla="*/ 30 h 49"/>
                <a:gd name="T4" fmla="*/ 27 w 55"/>
                <a:gd name="T5" fmla="*/ 13 h 49"/>
                <a:gd name="T6" fmla="*/ 44 w 55"/>
                <a:gd name="T7" fmla="*/ 0 h 49"/>
                <a:gd name="T8" fmla="*/ 55 w 55"/>
                <a:gd name="T9" fmla="*/ 0 h 49"/>
                <a:gd name="T10" fmla="*/ 51 w 55"/>
                <a:gd name="T11" fmla="*/ 4 h 49"/>
                <a:gd name="T12" fmla="*/ 44 w 55"/>
                <a:gd name="T13" fmla="*/ 9 h 49"/>
                <a:gd name="T14" fmla="*/ 32 w 55"/>
                <a:gd name="T15" fmla="*/ 17 h 49"/>
                <a:gd name="T16" fmla="*/ 23 w 55"/>
                <a:gd name="T17" fmla="*/ 32 h 49"/>
                <a:gd name="T18" fmla="*/ 13 w 55"/>
                <a:gd name="T19" fmla="*/ 44 h 49"/>
                <a:gd name="T20" fmla="*/ 8 w 55"/>
                <a:gd name="T21" fmla="*/ 49 h 49"/>
                <a:gd name="T22" fmla="*/ 2 w 55"/>
                <a:gd name="T23" fmla="*/ 49 h 49"/>
                <a:gd name="T24" fmla="*/ 0 w 55"/>
                <a:gd name="T25" fmla="*/ 49 h 49"/>
                <a:gd name="T26" fmla="*/ 0 w 55"/>
                <a:gd name="T27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5" h="49">
                  <a:moveTo>
                    <a:pt x="0" y="49"/>
                  </a:moveTo>
                  <a:lnTo>
                    <a:pt x="8" y="30"/>
                  </a:lnTo>
                  <a:lnTo>
                    <a:pt x="27" y="13"/>
                  </a:lnTo>
                  <a:lnTo>
                    <a:pt x="44" y="0"/>
                  </a:lnTo>
                  <a:lnTo>
                    <a:pt x="55" y="0"/>
                  </a:lnTo>
                  <a:lnTo>
                    <a:pt x="51" y="4"/>
                  </a:lnTo>
                  <a:lnTo>
                    <a:pt x="44" y="9"/>
                  </a:lnTo>
                  <a:lnTo>
                    <a:pt x="32" y="17"/>
                  </a:lnTo>
                  <a:lnTo>
                    <a:pt x="23" y="32"/>
                  </a:lnTo>
                  <a:lnTo>
                    <a:pt x="13" y="44"/>
                  </a:lnTo>
                  <a:lnTo>
                    <a:pt x="8" y="49"/>
                  </a:lnTo>
                  <a:lnTo>
                    <a:pt x="2" y="49"/>
                  </a:lnTo>
                  <a:lnTo>
                    <a:pt x="0" y="49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8" name="Freeform 245"/>
            <p:cNvSpPr>
              <a:spLocks/>
            </p:cNvSpPr>
            <p:nvPr/>
          </p:nvSpPr>
          <p:spPr bwMode="auto">
            <a:xfrm>
              <a:off x="4085" y="3713"/>
              <a:ext cx="713" cy="126"/>
            </a:xfrm>
            <a:custGeom>
              <a:avLst/>
              <a:gdLst>
                <a:gd name="T0" fmla="*/ 23 w 1426"/>
                <a:gd name="T1" fmla="*/ 47 h 251"/>
                <a:gd name="T2" fmla="*/ 0 w 1426"/>
                <a:gd name="T3" fmla="*/ 108 h 251"/>
                <a:gd name="T4" fmla="*/ 61 w 1426"/>
                <a:gd name="T5" fmla="*/ 144 h 251"/>
                <a:gd name="T6" fmla="*/ 135 w 1426"/>
                <a:gd name="T7" fmla="*/ 158 h 251"/>
                <a:gd name="T8" fmla="*/ 192 w 1426"/>
                <a:gd name="T9" fmla="*/ 165 h 251"/>
                <a:gd name="T10" fmla="*/ 273 w 1426"/>
                <a:gd name="T11" fmla="*/ 198 h 251"/>
                <a:gd name="T12" fmla="*/ 329 w 1426"/>
                <a:gd name="T13" fmla="*/ 232 h 251"/>
                <a:gd name="T14" fmla="*/ 403 w 1426"/>
                <a:gd name="T15" fmla="*/ 249 h 251"/>
                <a:gd name="T16" fmla="*/ 483 w 1426"/>
                <a:gd name="T17" fmla="*/ 251 h 251"/>
                <a:gd name="T18" fmla="*/ 606 w 1426"/>
                <a:gd name="T19" fmla="*/ 247 h 251"/>
                <a:gd name="T20" fmla="*/ 680 w 1426"/>
                <a:gd name="T21" fmla="*/ 228 h 251"/>
                <a:gd name="T22" fmla="*/ 756 w 1426"/>
                <a:gd name="T23" fmla="*/ 230 h 251"/>
                <a:gd name="T24" fmla="*/ 823 w 1426"/>
                <a:gd name="T25" fmla="*/ 222 h 251"/>
                <a:gd name="T26" fmla="*/ 924 w 1426"/>
                <a:gd name="T27" fmla="*/ 222 h 251"/>
                <a:gd name="T28" fmla="*/ 1015 w 1426"/>
                <a:gd name="T29" fmla="*/ 198 h 251"/>
                <a:gd name="T30" fmla="*/ 1114 w 1426"/>
                <a:gd name="T31" fmla="*/ 182 h 251"/>
                <a:gd name="T32" fmla="*/ 1184 w 1426"/>
                <a:gd name="T33" fmla="*/ 184 h 251"/>
                <a:gd name="T34" fmla="*/ 1292 w 1426"/>
                <a:gd name="T35" fmla="*/ 182 h 251"/>
                <a:gd name="T36" fmla="*/ 1357 w 1426"/>
                <a:gd name="T37" fmla="*/ 169 h 251"/>
                <a:gd name="T38" fmla="*/ 1412 w 1426"/>
                <a:gd name="T39" fmla="*/ 163 h 251"/>
                <a:gd name="T40" fmla="*/ 1420 w 1426"/>
                <a:gd name="T41" fmla="*/ 131 h 251"/>
                <a:gd name="T42" fmla="*/ 1374 w 1426"/>
                <a:gd name="T43" fmla="*/ 76 h 251"/>
                <a:gd name="T44" fmla="*/ 1348 w 1426"/>
                <a:gd name="T45" fmla="*/ 30 h 251"/>
                <a:gd name="T46" fmla="*/ 1329 w 1426"/>
                <a:gd name="T47" fmla="*/ 4 h 251"/>
                <a:gd name="T48" fmla="*/ 1317 w 1426"/>
                <a:gd name="T49" fmla="*/ 5 h 251"/>
                <a:gd name="T50" fmla="*/ 1332 w 1426"/>
                <a:gd name="T51" fmla="*/ 38 h 251"/>
                <a:gd name="T52" fmla="*/ 1361 w 1426"/>
                <a:gd name="T53" fmla="*/ 78 h 251"/>
                <a:gd name="T54" fmla="*/ 1391 w 1426"/>
                <a:gd name="T55" fmla="*/ 110 h 251"/>
                <a:gd name="T56" fmla="*/ 1391 w 1426"/>
                <a:gd name="T57" fmla="*/ 144 h 251"/>
                <a:gd name="T58" fmla="*/ 1315 w 1426"/>
                <a:gd name="T59" fmla="*/ 167 h 251"/>
                <a:gd name="T60" fmla="*/ 1194 w 1426"/>
                <a:gd name="T61" fmla="*/ 169 h 251"/>
                <a:gd name="T62" fmla="*/ 1047 w 1426"/>
                <a:gd name="T63" fmla="*/ 177 h 251"/>
                <a:gd name="T64" fmla="*/ 929 w 1426"/>
                <a:gd name="T65" fmla="*/ 209 h 251"/>
                <a:gd name="T66" fmla="*/ 792 w 1426"/>
                <a:gd name="T67" fmla="*/ 213 h 251"/>
                <a:gd name="T68" fmla="*/ 659 w 1426"/>
                <a:gd name="T69" fmla="*/ 217 h 251"/>
                <a:gd name="T70" fmla="*/ 576 w 1426"/>
                <a:gd name="T71" fmla="*/ 234 h 251"/>
                <a:gd name="T72" fmla="*/ 503 w 1426"/>
                <a:gd name="T73" fmla="*/ 243 h 251"/>
                <a:gd name="T74" fmla="*/ 391 w 1426"/>
                <a:gd name="T75" fmla="*/ 220 h 251"/>
                <a:gd name="T76" fmla="*/ 266 w 1426"/>
                <a:gd name="T77" fmla="*/ 171 h 251"/>
                <a:gd name="T78" fmla="*/ 127 w 1426"/>
                <a:gd name="T79" fmla="*/ 129 h 251"/>
                <a:gd name="T80" fmla="*/ 21 w 1426"/>
                <a:gd name="T81" fmla="*/ 104 h 251"/>
                <a:gd name="T82" fmla="*/ 30 w 1426"/>
                <a:gd name="T83" fmla="*/ 76 h 251"/>
                <a:gd name="T84" fmla="*/ 68 w 1426"/>
                <a:gd name="T85" fmla="*/ 40 h 251"/>
                <a:gd name="T86" fmla="*/ 87 w 1426"/>
                <a:gd name="T87" fmla="*/ 9 h 251"/>
                <a:gd name="T88" fmla="*/ 62 w 1426"/>
                <a:gd name="T89" fmla="*/ 23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426" h="251">
                  <a:moveTo>
                    <a:pt x="62" y="23"/>
                  </a:moveTo>
                  <a:lnTo>
                    <a:pt x="23" y="47"/>
                  </a:lnTo>
                  <a:lnTo>
                    <a:pt x="2" y="80"/>
                  </a:lnTo>
                  <a:lnTo>
                    <a:pt x="0" y="108"/>
                  </a:lnTo>
                  <a:lnTo>
                    <a:pt x="23" y="131"/>
                  </a:lnTo>
                  <a:lnTo>
                    <a:pt x="61" y="144"/>
                  </a:lnTo>
                  <a:lnTo>
                    <a:pt x="99" y="154"/>
                  </a:lnTo>
                  <a:lnTo>
                    <a:pt x="135" y="158"/>
                  </a:lnTo>
                  <a:lnTo>
                    <a:pt x="163" y="160"/>
                  </a:lnTo>
                  <a:lnTo>
                    <a:pt x="192" y="165"/>
                  </a:lnTo>
                  <a:lnTo>
                    <a:pt x="234" y="179"/>
                  </a:lnTo>
                  <a:lnTo>
                    <a:pt x="273" y="198"/>
                  </a:lnTo>
                  <a:lnTo>
                    <a:pt x="302" y="217"/>
                  </a:lnTo>
                  <a:lnTo>
                    <a:pt x="329" y="232"/>
                  </a:lnTo>
                  <a:lnTo>
                    <a:pt x="363" y="243"/>
                  </a:lnTo>
                  <a:lnTo>
                    <a:pt x="403" y="249"/>
                  </a:lnTo>
                  <a:lnTo>
                    <a:pt x="437" y="251"/>
                  </a:lnTo>
                  <a:lnTo>
                    <a:pt x="483" y="251"/>
                  </a:lnTo>
                  <a:lnTo>
                    <a:pt x="543" y="251"/>
                  </a:lnTo>
                  <a:lnTo>
                    <a:pt x="606" y="247"/>
                  </a:lnTo>
                  <a:lnTo>
                    <a:pt x="648" y="237"/>
                  </a:lnTo>
                  <a:lnTo>
                    <a:pt x="680" y="228"/>
                  </a:lnTo>
                  <a:lnTo>
                    <a:pt x="718" y="228"/>
                  </a:lnTo>
                  <a:lnTo>
                    <a:pt x="756" y="230"/>
                  </a:lnTo>
                  <a:lnTo>
                    <a:pt x="787" y="226"/>
                  </a:lnTo>
                  <a:lnTo>
                    <a:pt x="823" y="222"/>
                  </a:lnTo>
                  <a:lnTo>
                    <a:pt x="872" y="224"/>
                  </a:lnTo>
                  <a:lnTo>
                    <a:pt x="924" y="222"/>
                  </a:lnTo>
                  <a:lnTo>
                    <a:pt x="969" y="213"/>
                  </a:lnTo>
                  <a:lnTo>
                    <a:pt x="1015" y="198"/>
                  </a:lnTo>
                  <a:lnTo>
                    <a:pt x="1066" y="188"/>
                  </a:lnTo>
                  <a:lnTo>
                    <a:pt x="1114" y="182"/>
                  </a:lnTo>
                  <a:lnTo>
                    <a:pt x="1148" y="182"/>
                  </a:lnTo>
                  <a:lnTo>
                    <a:pt x="1184" y="184"/>
                  </a:lnTo>
                  <a:lnTo>
                    <a:pt x="1239" y="184"/>
                  </a:lnTo>
                  <a:lnTo>
                    <a:pt x="1292" y="182"/>
                  </a:lnTo>
                  <a:lnTo>
                    <a:pt x="1332" y="175"/>
                  </a:lnTo>
                  <a:lnTo>
                    <a:pt x="1357" y="169"/>
                  </a:lnTo>
                  <a:lnTo>
                    <a:pt x="1388" y="167"/>
                  </a:lnTo>
                  <a:lnTo>
                    <a:pt x="1412" y="163"/>
                  </a:lnTo>
                  <a:lnTo>
                    <a:pt x="1426" y="154"/>
                  </a:lnTo>
                  <a:lnTo>
                    <a:pt x="1420" y="131"/>
                  </a:lnTo>
                  <a:lnTo>
                    <a:pt x="1399" y="104"/>
                  </a:lnTo>
                  <a:lnTo>
                    <a:pt x="1374" y="76"/>
                  </a:lnTo>
                  <a:lnTo>
                    <a:pt x="1357" y="51"/>
                  </a:lnTo>
                  <a:lnTo>
                    <a:pt x="1348" y="30"/>
                  </a:lnTo>
                  <a:lnTo>
                    <a:pt x="1338" y="15"/>
                  </a:lnTo>
                  <a:lnTo>
                    <a:pt x="1329" y="4"/>
                  </a:lnTo>
                  <a:lnTo>
                    <a:pt x="1327" y="0"/>
                  </a:lnTo>
                  <a:lnTo>
                    <a:pt x="1317" y="5"/>
                  </a:lnTo>
                  <a:lnTo>
                    <a:pt x="1321" y="15"/>
                  </a:lnTo>
                  <a:lnTo>
                    <a:pt x="1332" y="38"/>
                  </a:lnTo>
                  <a:lnTo>
                    <a:pt x="1346" y="61"/>
                  </a:lnTo>
                  <a:lnTo>
                    <a:pt x="1361" y="78"/>
                  </a:lnTo>
                  <a:lnTo>
                    <a:pt x="1374" y="89"/>
                  </a:lnTo>
                  <a:lnTo>
                    <a:pt x="1391" y="110"/>
                  </a:lnTo>
                  <a:lnTo>
                    <a:pt x="1399" y="129"/>
                  </a:lnTo>
                  <a:lnTo>
                    <a:pt x="1391" y="144"/>
                  </a:lnTo>
                  <a:lnTo>
                    <a:pt x="1359" y="156"/>
                  </a:lnTo>
                  <a:lnTo>
                    <a:pt x="1315" y="167"/>
                  </a:lnTo>
                  <a:lnTo>
                    <a:pt x="1258" y="175"/>
                  </a:lnTo>
                  <a:lnTo>
                    <a:pt x="1194" y="169"/>
                  </a:lnTo>
                  <a:lnTo>
                    <a:pt x="1121" y="167"/>
                  </a:lnTo>
                  <a:lnTo>
                    <a:pt x="1047" y="177"/>
                  </a:lnTo>
                  <a:lnTo>
                    <a:pt x="981" y="194"/>
                  </a:lnTo>
                  <a:lnTo>
                    <a:pt x="929" y="209"/>
                  </a:lnTo>
                  <a:lnTo>
                    <a:pt x="870" y="213"/>
                  </a:lnTo>
                  <a:lnTo>
                    <a:pt x="792" y="213"/>
                  </a:lnTo>
                  <a:lnTo>
                    <a:pt x="713" y="213"/>
                  </a:lnTo>
                  <a:lnTo>
                    <a:pt x="659" y="217"/>
                  </a:lnTo>
                  <a:lnTo>
                    <a:pt x="619" y="224"/>
                  </a:lnTo>
                  <a:lnTo>
                    <a:pt x="576" y="234"/>
                  </a:lnTo>
                  <a:lnTo>
                    <a:pt x="536" y="241"/>
                  </a:lnTo>
                  <a:lnTo>
                    <a:pt x="503" y="243"/>
                  </a:lnTo>
                  <a:lnTo>
                    <a:pt x="458" y="236"/>
                  </a:lnTo>
                  <a:lnTo>
                    <a:pt x="391" y="220"/>
                  </a:lnTo>
                  <a:lnTo>
                    <a:pt x="321" y="199"/>
                  </a:lnTo>
                  <a:lnTo>
                    <a:pt x="266" y="171"/>
                  </a:lnTo>
                  <a:lnTo>
                    <a:pt x="205" y="144"/>
                  </a:lnTo>
                  <a:lnTo>
                    <a:pt x="127" y="129"/>
                  </a:lnTo>
                  <a:lnTo>
                    <a:pt x="55" y="116"/>
                  </a:lnTo>
                  <a:lnTo>
                    <a:pt x="21" y="104"/>
                  </a:lnTo>
                  <a:lnTo>
                    <a:pt x="19" y="91"/>
                  </a:lnTo>
                  <a:lnTo>
                    <a:pt x="30" y="76"/>
                  </a:lnTo>
                  <a:lnTo>
                    <a:pt x="49" y="57"/>
                  </a:lnTo>
                  <a:lnTo>
                    <a:pt x="68" y="40"/>
                  </a:lnTo>
                  <a:lnTo>
                    <a:pt x="76" y="26"/>
                  </a:lnTo>
                  <a:lnTo>
                    <a:pt x="87" y="9"/>
                  </a:lnTo>
                  <a:lnTo>
                    <a:pt x="64" y="17"/>
                  </a:lnTo>
                  <a:lnTo>
                    <a:pt x="62" y="23"/>
                  </a:lnTo>
                  <a:lnTo>
                    <a:pt x="62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9" name="Freeform 246"/>
            <p:cNvSpPr>
              <a:spLocks/>
            </p:cNvSpPr>
            <p:nvPr/>
          </p:nvSpPr>
          <p:spPr bwMode="auto">
            <a:xfrm>
              <a:off x="4386" y="3615"/>
              <a:ext cx="64" cy="13"/>
            </a:xfrm>
            <a:custGeom>
              <a:avLst/>
              <a:gdLst>
                <a:gd name="T0" fmla="*/ 0 w 128"/>
                <a:gd name="T1" fmla="*/ 11 h 27"/>
                <a:gd name="T2" fmla="*/ 35 w 128"/>
                <a:gd name="T3" fmla="*/ 0 h 27"/>
                <a:gd name="T4" fmla="*/ 78 w 128"/>
                <a:gd name="T5" fmla="*/ 4 h 27"/>
                <a:gd name="T6" fmla="*/ 113 w 128"/>
                <a:gd name="T7" fmla="*/ 11 h 27"/>
                <a:gd name="T8" fmla="*/ 128 w 128"/>
                <a:gd name="T9" fmla="*/ 17 h 27"/>
                <a:gd name="T10" fmla="*/ 120 w 128"/>
                <a:gd name="T11" fmla="*/ 27 h 27"/>
                <a:gd name="T12" fmla="*/ 116 w 128"/>
                <a:gd name="T13" fmla="*/ 25 h 27"/>
                <a:gd name="T14" fmla="*/ 109 w 128"/>
                <a:gd name="T15" fmla="*/ 23 h 27"/>
                <a:gd name="T16" fmla="*/ 92 w 128"/>
                <a:gd name="T17" fmla="*/ 19 h 27"/>
                <a:gd name="T18" fmla="*/ 69 w 128"/>
                <a:gd name="T19" fmla="*/ 11 h 27"/>
                <a:gd name="T20" fmla="*/ 42 w 128"/>
                <a:gd name="T21" fmla="*/ 10 h 27"/>
                <a:gd name="T22" fmla="*/ 21 w 128"/>
                <a:gd name="T23" fmla="*/ 13 h 27"/>
                <a:gd name="T24" fmla="*/ 6 w 128"/>
                <a:gd name="T25" fmla="*/ 19 h 27"/>
                <a:gd name="T26" fmla="*/ 0 w 128"/>
                <a:gd name="T27" fmla="*/ 23 h 27"/>
                <a:gd name="T28" fmla="*/ 0 w 128"/>
                <a:gd name="T29" fmla="*/ 11 h 27"/>
                <a:gd name="T30" fmla="*/ 0 w 128"/>
                <a:gd name="T31" fmla="*/ 1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8" h="27">
                  <a:moveTo>
                    <a:pt x="0" y="11"/>
                  </a:moveTo>
                  <a:lnTo>
                    <a:pt x="35" y="0"/>
                  </a:lnTo>
                  <a:lnTo>
                    <a:pt x="78" y="4"/>
                  </a:lnTo>
                  <a:lnTo>
                    <a:pt x="113" y="11"/>
                  </a:lnTo>
                  <a:lnTo>
                    <a:pt x="128" y="17"/>
                  </a:lnTo>
                  <a:lnTo>
                    <a:pt x="120" y="27"/>
                  </a:lnTo>
                  <a:lnTo>
                    <a:pt x="116" y="25"/>
                  </a:lnTo>
                  <a:lnTo>
                    <a:pt x="109" y="23"/>
                  </a:lnTo>
                  <a:lnTo>
                    <a:pt x="92" y="19"/>
                  </a:lnTo>
                  <a:lnTo>
                    <a:pt x="69" y="11"/>
                  </a:lnTo>
                  <a:lnTo>
                    <a:pt x="42" y="10"/>
                  </a:lnTo>
                  <a:lnTo>
                    <a:pt x="21" y="13"/>
                  </a:lnTo>
                  <a:lnTo>
                    <a:pt x="6" y="19"/>
                  </a:lnTo>
                  <a:lnTo>
                    <a:pt x="0" y="23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0" name="Freeform 247"/>
            <p:cNvSpPr>
              <a:spLocks/>
            </p:cNvSpPr>
            <p:nvPr/>
          </p:nvSpPr>
          <p:spPr bwMode="auto">
            <a:xfrm>
              <a:off x="4531" y="3641"/>
              <a:ext cx="42" cy="11"/>
            </a:xfrm>
            <a:custGeom>
              <a:avLst/>
              <a:gdLst>
                <a:gd name="T0" fmla="*/ 2 w 86"/>
                <a:gd name="T1" fmla="*/ 6 h 21"/>
                <a:gd name="T2" fmla="*/ 10 w 86"/>
                <a:gd name="T3" fmla="*/ 8 h 21"/>
                <a:gd name="T4" fmla="*/ 19 w 86"/>
                <a:gd name="T5" fmla="*/ 8 h 21"/>
                <a:gd name="T6" fmla="*/ 31 w 86"/>
                <a:gd name="T7" fmla="*/ 6 h 21"/>
                <a:gd name="T8" fmla="*/ 44 w 86"/>
                <a:gd name="T9" fmla="*/ 2 h 21"/>
                <a:gd name="T10" fmla="*/ 57 w 86"/>
                <a:gd name="T11" fmla="*/ 0 h 21"/>
                <a:gd name="T12" fmla="*/ 71 w 86"/>
                <a:gd name="T13" fmla="*/ 4 h 21"/>
                <a:gd name="T14" fmla="*/ 82 w 86"/>
                <a:gd name="T15" fmla="*/ 10 h 21"/>
                <a:gd name="T16" fmla="*/ 86 w 86"/>
                <a:gd name="T17" fmla="*/ 14 h 21"/>
                <a:gd name="T18" fmla="*/ 78 w 86"/>
                <a:gd name="T19" fmla="*/ 21 h 21"/>
                <a:gd name="T20" fmla="*/ 76 w 86"/>
                <a:gd name="T21" fmla="*/ 17 h 21"/>
                <a:gd name="T22" fmla="*/ 73 w 86"/>
                <a:gd name="T23" fmla="*/ 12 h 21"/>
                <a:gd name="T24" fmla="*/ 65 w 86"/>
                <a:gd name="T25" fmla="*/ 8 h 21"/>
                <a:gd name="T26" fmla="*/ 54 w 86"/>
                <a:gd name="T27" fmla="*/ 8 h 21"/>
                <a:gd name="T28" fmla="*/ 42 w 86"/>
                <a:gd name="T29" fmla="*/ 10 h 21"/>
                <a:gd name="T30" fmla="*/ 35 w 86"/>
                <a:gd name="T31" fmla="*/ 15 h 21"/>
                <a:gd name="T32" fmla="*/ 27 w 86"/>
                <a:gd name="T33" fmla="*/ 19 h 21"/>
                <a:gd name="T34" fmla="*/ 19 w 86"/>
                <a:gd name="T35" fmla="*/ 19 h 21"/>
                <a:gd name="T36" fmla="*/ 12 w 86"/>
                <a:gd name="T37" fmla="*/ 17 h 21"/>
                <a:gd name="T38" fmla="*/ 6 w 86"/>
                <a:gd name="T39" fmla="*/ 15 h 21"/>
                <a:gd name="T40" fmla="*/ 2 w 86"/>
                <a:gd name="T41" fmla="*/ 15 h 21"/>
                <a:gd name="T42" fmla="*/ 0 w 86"/>
                <a:gd name="T43" fmla="*/ 15 h 21"/>
                <a:gd name="T44" fmla="*/ 2 w 86"/>
                <a:gd name="T45" fmla="*/ 6 h 21"/>
                <a:gd name="T46" fmla="*/ 2 w 86"/>
                <a:gd name="T47" fmla="*/ 6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86" h="21">
                  <a:moveTo>
                    <a:pt x="2" y="6"/>
                  </a:moveTo>
                  <a:lnTo>
                    <a:pt x="10" y="8"/>
                  </a:lnTo>
                  <a:lnTo>
                    <a:pt x="19" y="8"/>
                  </a:lnTo>
                  <a:lnTo>
                    <a:pt x="31" y="6"/>
                  </a:lnTo>
                  <a:lnTo>
                    <a:pt x="44" y="2"/>
                  </a:lnTo>
                  <a:lnTo>
                    <a:pt x="57" y="0"/>
                  </a:lnTo>
                  <a:lnTo>
                    <a:pt x="71" y="4"/>
                  </a:lnTo>
                  <a:lnTo>
                    <a:pt x="82" y="10"/>
                  </a:lnTo>
                  <a:lnTo>
                    <a:pt x="86" y="14"/>
                  </a:lnTo>
                  <a:lnTo>
                    <a:pt x="78" y="21"/>
                  </a:lnTo>
                  <a:lnTo>
                    <a:pt x="76" y="17"/>
                  </a:lnTo>
                  <a:lnTo>
                    <a:pt x="73" y="12"/>
                  </a:lnTo>
                  <a:lnTo>
                    <a:pt x="65" y="8"/>
                  </a:lnTo>
                  <a:lnTo>
                    <a:pt x="54" y="8"/>
                  </a:lnTo>
                  <a:lnTo>
                    <a:pt x="42" y="10"/>
                  </a:lnTo>
                  <a:lnTo>
                    <a:pt x="35" y="15"/>
                  </a:lnTo>
                  <a:lnTo>
                    <a:pt x="27" y="19"/>
                  </a:lnTo>
                  <a:lnTo>
                    <a:pt x="19" y="19"/>
                  </a:lnTo>
                  <a:lnTo>
                    <a:pt x="12" y="17"/>
                  </a:lnTo>
                  <a:lnTo>
                    <a:pt x="6" y="15"/>
                  </a:lnTo>
                  <a:lnTo>
                    <a:pt x="2" y="15"/>
                  </a:lnTo>
                  <a:lnTo>
                    <a:pt x="0" y="15"/>
                  </a:lnTo>
                  <a:lnTo>
                    <a:pt x="2" y="6"/>
                  </a:lnTo>
                  <a:lnTo>
                    <a:pt x="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1" name="Freeform 248"/>
            <p:cNvSpPr>
              <a:spLocks/>
            </p:cNvSpPr>
            <p:nvPr/>
          </p:nvSpPr>
          <p:spPr bwMode="auto">
            <a:xfrm>
              <a:off x="4462" y="3628"/>
              <a:ext cx="50" cy="22"/>
            </a:xfrm>
            <a:custGeom>
              <a:avLst/>
              <a:gdLst>
                <a:gd name="T0" fmla="*/ 10 w 99"/>
                <a:gd name="T1" fmla="*/ 0 h 43"/>
                <a:gd name="T2" fmla="*/ 14 w 99"/>
                <a:gd name="T3" fmla="*/ 0 h 43"/>
                <a:gd name="T4" fmla="*/ 23 w 99"/>
                <a:gd name="T5" fmla="*/ 7 h 43"/>
                <a:gd name="T6" fmla="*/ 35 w 99"/>
                <a:gd name="T7" fmla="*/ 15 h 43"/>
                <a:gd name="T8" fmla="*/ 46 w 99"/>
                <a:gd name="T9" fmla="*/ 21 h 43"/>
                <a:gd name="T10" fmla="*/ 61 w 99"/>
                <a:gd name="T11" fmla="*/ 24 h 43"/>
                <a:gd name="T12" fmla="*/ 78 w 99"/>
                <a:gd name="T13" fmla="*/ 28 h 43"/>
                <a:gd name="T14" fmla="*/ 92 w 99"/>
                <a:gd name="T15" fmla="*/ 28 h 43"/>
                <a:gd name="T16" fmla="*/ 99 w 99"/>
                <a:gd name="T17" fmla="*/ 30 h 43"/>
                <a:gd name="T18" fmla="*/ 97 w 99"/>
                <a:gd name="T19" fmla="*/ 43 h 43"/>
                <a:gd name="T20" fmla="*/ 88 w 99"/>
                <a:gd name="T21" fmla="*/ 41 h 43"/>
                <a:gd name="T22" fmla="*/ 69 w 99"/>
                <a:gd name="T23" fmla="*/ 40 h 43"/>
                <a:gd name="T24" fmla="*/ 48 w 99"/>
                <a:gd name="T25" fmla="*/ 34 h 43"/>
                <a:gd name="T26" fmla="*/ 33 w 99"/>
                <a:gd name="T27" fmla="*/ 28 h 43"/>
                <a:gd name="T28" fmla="*/ 21 w 99"/>
                <a:gd name="T29" fmla="*/ 21 h 43"/>
                <a:gd name="T30" fmla="*/ 12 w 99"/>
                <a:gd name="T31" fmla="*/ 13 h 43"/>
                <a:gd name="T32" fmla="*/ 4 w 99"/>
                <a:gd name="T33" fmla="*/ 9 h 43"/>
                <a:gd name="T34" fmla="*/ 0 w 99"/>
                <a:gd name="T35" fmla="*/ 7 h 43"/>
                <a:gd name="T36" fmla="*/ 10 w 99"/>
                <a:gd name="T37" fmla="*/ 0 h 43"/>
                <a:gd name="T38" fmla="*/ 10 w 99"/>
                <a:gd name="T39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99" h="43">
                  <a:moveTo>
                    <a:pt x="10" y="0"/>
                  </a:moveTo>
                  <a:lnTo>
                    <a:pt x="14" y="0"/>
                  </a:lnTo>
                  <a:lnTo>
                    <a:pt x="23" y="7"/>
                  </a:lnTo>
                  <a:lnTo>
                    <a:pt x="35" y="15"/>
                  </a:lnTo>
                  <a:lnTo>
                    <a:pt x="46" y="21"/>
                  </a:lnTo>
                  <a:lnTo>
                    <a:pt x="61" y="24"/>
                  </a:lnTo>
                  <a:lnTo>
                    <a:pt x="78" y="28"/>
                  </a:lnTo>
                  <a:lnTo>
                    <a:pt x="92" y="28"/>
                  </a:lnTo>
                  <a:lnTo>
                    <a:pt x="99" y="30"/>
                  </a:lnTo>
                  <a:lnTo>
                    <a:pt x="97" y="43"/>
                  </a:lnTo>
                  <a:lnTo>
                    <a:pt x="88" y="41"/>
                  </a:lnTo>
                  <a:lnTo>
                    <a:pt x="69" y="40"/>
                  </a:lnTo>
                  <a:lnTo>
                    <a:pt x="48" y="34"/>
                  </a:lnTo>
                  <a:lnTo>
                    <a:pt x="33" y="28"/>
                  </a:lnTo>
                  <a:lnTo>
                    <a:pt x="21" y="21"/>
                  </a:lnTo>
                  <a:lnTo>
                    <a:pt x="12" y="13"/>
                  </a:lnTo>
                  <a:lnTo>
                    <a:pt x="4" y="9"/>
                  </a:lnTo>
                  <a:lnTo>
                    <a:pt x="0" y="7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2" name="Freeform 249"/>
            <p:cNvSpPr>
              <a:spLocks/>
            </p:cNvSpPr>
            <p:nvPr/>
          </p:nvSpPr>
          <p:spPr bwMode="auto">
            <a:xfrm>
              <a:off x="4594" y="3662"/>
              <a:ext cx="41" cy="21"/>
            </a:xfrm>
            <a:custGeom>
              <a:avLst/>
              <a:gdLst>
                <a:gd name="T0" fmla="*/ 9 w 81"/>
                <a:gd name="T1" fmla="*/ 0 h 42"/>
                <a:gd name="T2" fmla="*/ 9 w 81"/>
                <a:gd name="T3" fmla="*/ 0 h 42"/>
                <a:gd name="T4" fmla="*/ 13 w 81"/>
                <a:gd name="T5" fmla="*/ 4 h 42"/>
                <a:gd name="T6" fmla="*/ 21 w 81"/>
                <a:gd name="T7" fmla="*/ 6 h 42"/>
                <a:gd name="T8" fmla="*/ 36 w 81"/>
                <a:gd name="T9" fmla="*/ 8 h 42"/>
                <a:gd name="T10" fmla="*/ 53 w 81"/>
                <a:gd name="T11" fmla="*/ 10 h 42"/>
                <a:gd name="T12" fmla="*/ 66 w 81"/>
                <a:gd name="T13" fmla="*/ 17 h 42"/>
                <a:gd name="T14" fmla="*/ 76 w 81"/>
                <a:gd name="T15" fmla="*/ 27 h 42"/>
                <a:gd name="T16" fmla="*/ 81 w 81"/>
                <a:gd name="T17" fmla="*/ 31 h 42"/>
                <a:gd name="T18" fmla="*/ 81 w 81"/>
                <a:gd name="T19" fmla="*/ 42 h 42"/>
                <a:gd name="T20" fmla="*/ 78 w 81"/>
                <a:gd name="T21" fmla="*/ 40 h 42"/>
                <a:gd name="T22" fmla="*/ 74 w 81"/>
                <a:gd name="T23" fmla="*/ 36 h 42"/>
                <a:gd name="T24" fmla="*/ 64 w 81"/>
                <a:gd name="T25" fmla="*/ 31 h 42"/>
                <a:gd name="T26" fmla="*/ 51 w 81"/>
                <a:gd name="T27" fmla="*/ 23 h 42"/>
                <a:gd name="T28" fmla="*/ 34 w 81"/>
                <a:gd name="T29" fmla="*/ 17 h 42"/>
                <a:gd name="T30" fmla="*/ 19 w 81"/>
                <a:gd name="T31" fmla="*/ 15 h 42"/>
                <a:gd name="T32" fmla="*/ 7 w 81"/>
                <a:gd name="T33" fmla="*/ 12 h 42"/>
                <a:gd name="T34" fmla="*/ 0 w 81"/>
                <a:gd name="T35" fmla="*/ 10 h 42"/>
                <a:gd name="T36" fmla="*/ 0 w 81"/>
                <a:gd name="T37" fmla="*/ 4 h 42"/>
                <a:gd name="T38" fmla="*/ 4 w 81"/>
                <a:gd name="T39" fmla="*/ 0 h 42"/>
                <a:gd name="T40" fmla="*/ 7 w 81"/>
                <a:gd name="T41" fmla="*/ 0 h 42"/>
                <a:gd name="T42" fmla="*/ 9 w 81"/>
                <a:gd name="T43" fmla="*/ 0 h 42"/>
                <a:gd name="T44" fmla="*/ 9 w 81"/>
                <a:gd name="T4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1" h="42">
                  <a:moveTo>
                    <a:pt x="9" y="0"/>
                  </a:moveTo>
                  <a:lnTo>
                    <a:pt x="9" y="0"/>
                  </a:lnTo>
                  <a:lnTo>
                    <a:pt x="13" y="4"/>
                  </a:lnTo>
                  <a:lnTo>
                    <a:pt x="21" y="6"/>
                  </a:lnTo>
                  <a:lnTo>
                    <a:pt x="36" y="8"/>
                  </a:lnTo>
                  <a:lnTo>
                    <a:pt x="53" y="10"/>
                  </a:lnTo>
                  <a:lnTo>
                    <a:pt x="66" y="17"/>
                  </a:lnTo>
                  <a:lnTo>
                    <a:pt x="76" y="27"/>
                  </a:lnTo>
                  <a:lnTo>
                    <a:pt x="81" y="31"/>
                  </a:lnTo>
                  <a:lnTo>
                    <a:pt x="81" y="42"/>
                  </a:lnTo>
                  <a:lnTo>
                    <a:pt x="78" y="40"/>
                  </a:lnTo>
                  <a:lnTo>
                    <a:pt x="74" y="36"/>
                  </a:lnTo>
                  <a:lnTo>
                    <a:pt x="64" y="31"/>
                  </a:lnTo>
                  <a:lnTo>
                    <a:pt x="51" y="23"/>
                  </a:lnTo>
                  <a:lnTo>
                    <a:pt x="34" y="17"/>
                  </a:lnTo>
                  <a:lnTo>
                    <a:pt x="19" y="15"/>
                  </a:lnTo>
                  <a:lnTo>
                    <a:pt x="7" y="12"/>
                  </a:lnTo>
                  <a:lnTo>
                    <a:pt x="0" y="10"/>
                  </a:lnTo>
                  <a:lnTo>
                    <a:pt x="0" y="4"/>
                  </a:lnTo>
                  <a:lnTo>
                    <a:pt x="4" y="0"/>
                  </a:ln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3" name="Freeform 250"/>
            <p:cNvSpPr>
              <a:spLocks/>
            </p:cNvSpPr>
            <p:nvPr/>
          </p:nvSpPr>
          <p:spPr bwMode="auto">
            <a:xfrm>
              <a:off x="4663" y="3680"/>
              <a:ext cx="73" cy="23"/>
            </a:xfrm>
            <a:custGeom>
              <a:avLst/>
              <a:gdLst>
                <a:gd name="T0" fmla="*/ 5 w 146"/>
                <a:gd name="T1" fmla="*/ 6 h 46"/>
                <a:gd name="T2" fmla="*/ 15 w 146"/>
                <a:gd name="T3" fmla="*/ 8 h 46"/>
                <a:gd name="T4" fmla="*/ 30 w 146"/>
                <a:gd name="T5" fmla="*/ 12 h 46"/>
                <a:gd name="T6" fmla="*/ 47 w 146"/>
                <a:gd name="T7" fmla="*/ 12 h 46"/>
                <a:gd name="T8" fmla="*/ 66 w 146"/>
                <a:gd name="T9" fmla="*/ 6 h 46"/>
                <a:gd name="T10" fmla="*/ 81 w 146"/>
                <a:gd name="T11" fmla="*/ 0 h 46"/>
                <a:gd name="T12" fmla="*/ 100 w 146"/>
                <a:gd name="T13" fmla="*/ 4 h 46"/>
                <a:gd name="T14" fmla="*/ 116 w 146"/>
                <a:gd name="T15" fmla="*/ 8 h 46"/>
                <a:gd name="T16" fmla="*/ 127 w 146"/>
                <a:gd name="T17" fmla="*/ 15 h 46"/>
                <a:gd name="T18" fmla="*/ 133 w 146"/>
                <a:gd name="T19" fmla="*/ 21 h 46"/>
                <a:gd name="T20" fmla="*/ 140 w 146"/>
                <a:gd name="T21" fmla="*/ 31 h 46"/>
                <a:gd name="T22" fmla="*/ 144 w 146"/>
                <a:gd name="T23" fmla="*/ 36 h 46"/>
                <a:gd name="T24" fmla="*/ 146 w 146"/>
                <a:gd name="T25" fmla="*/ 40 h 46"/>
                <a:gd name="T26" fmla="*/ 136 w 146"/>
                <a:gd name="T27" fmla="*/ 46 h 46"/>
                <a:gd name="T28" fmla="*/ 135 w 146"/>
                <a:gd name="T29" fmla="*/ 42 h 46"/>
                <a:gd name="T30" fmla="*/ 129 w 146"/>
                <a:gd name="T31" fmla="*/ 33 h 46"/>
                <a:gd name="T32" fmla="*/ 119 w 146"/>
                <a:gd name="T33" fmla="*/ 23 h 46"/>
                <a:gd name="T34" fmla="*/ 108 w 146"/>
                <a:gd name="T35" fmla="*/ 15 h 46"/>
                <a:gd name="T36" fmla="*/ 95 w 146"/>
                <a:gd name="T37" fmla="*/ 12 h 46"/>
                <a:gd name="T38" fmla="*/ 83 w 146"/>
                <a:gd name="T39" fmla="*/ 14 h 46"/>
                <a:gd name="T40" fmla="*/ 70 w 146"/>
                <a:gd name="T41" fmla="*/ 17 h 46"/>
                <a:gd name="T42" fmla="*/ 55 w 146"/>
                <a:gd name="T43" fmla="*/ 21 h 46"/>
                <a:gd name="T44" fmla="*/ 36 w 146"/>
                <a:gd name="T45" fmla="*/ 21 h 46"/>
                <a:gd name="T46" fmla="*/ 21 w 146"/>
                <a:gd name="T47" fmla="*/ 21 h 46"/>
                <a:gd name="T48" fmla="*/ 7 w 146"/>
                <a:gd name="T49" fmla="*/ 19 h 46"/>
                <a:gd name="T50" fmla="*/ 1 w 146"/>
                <a:gd name="T51" fmla="*/ 19 h 46"/>
                <a:gd name="T52" fmla="*/ 0 w 146"/>
                <a:gd name="T53" fmla="*/ 15 h 46"/>
                <a:gd name="T54" fmla="*/ 1 w 146"/>
                <a:gd name="T55" fmla="*/ 12 h 46"/>
                <a:gd name="T56" fmla="*/ 3 w 146"/>
                <a:gd name="T57" fmla="*/ 8 h 46"/>
                <a:gd name="T58" fmla="*/ 5 w 146"/>
                <a:gd name="T59" fmla="*/ 6 h 46"/>
                <a:gd name="T60" fmla="*/ 5 w 146"/>
                <a:gd name="T61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46" h="46">
                  <a:moveTo>
                    <a:pt x="5" y="6"/>
                  </a:moveTo>
                  <a:lnTo>
                    <a:pt x="15" y="8"/>
                  </a:lnTo>
                  <a:lnTo>
                    <a:pt x="30" y="12"/>
                  </a:lnTo>
                  <a:lnTo>
                    <a:pt x="47" y="12"/>
                  </a:lnTo>
                  <a:lnTo>
                    <a:pt x="66" y="6"/>
                  </a:lnTo>
                  <a:lnTo>
                    <a:pt x="81" y="0"/>
                  </a:lnTo>
                  <a:lnTo>
                    <a:pt x="100" y="4"/>
                  </a:lnTo>
                  <a:lnTo>
                    <a:pt x="116" y="8"/>
                  </a:lnTo>
                  <a:lnTo>
                    <a:pt x="127" y="15"/>
                  </a:lnTo>
                  <a:lnTo>
                    <a:pt x="133" y="21"/>
                  </a:lnTo>
                  <a:lnTo>
                    <a:pt x="140" y="31"/>
                  </a:lnTo>
                  <a:lnTo>
                    <a:pt x="144" y="36"/>
                  </a:lnTo>
                  <a:lnTo>
                    <a:pt x="146" y="40"/>
                  </a:lnTo>
                  <a:lnTo>
                    <a:pt x="136" y="46"/>
                  </a:lnTo>
                  <a:lnTo>
                    <a:pt x="135" y="42"/>
                  </a:lnTo>
                  <a:lnTo>
                    <a:pt x="129" y="33"/>
                  </a:lnTo>
                  <a:lnTo>
                    <a:pt x="119" y="23"/>
                  </a:lnTo>
                  <a:lnTo>
                    <a:pt x="108" y="15"/>
                  </a:lnTo>
                  <a:lnTo>
                    <a:pt x="95" y="12"/>
                  </a:lnTo>
                  <a:lnTo>
                    <a:pt x="83" y="14"/>
                  </a:lnTo>
                  <a:lnTo>
                    <a:pt x="70" y="17"/>
                  </a:lnTo>
                  <a:lnTo>
                    <a:pt x="55" y="21"/>
                  </a:lnTo>
                  <a:lnTo>
                    <a:pt x="36" y="21"/>
                  </a:lnTo>
                  <a:lnTo>
                    <a:pt x="21" y="21"/>
                  </a:lnTo>
                  <a:lnTo>
                    <a:pt x="7" y="19"/>
                  </a:lnTo>
                  <a:lnTo>
                    <a:pt x="1" y="19"/>
                  </a:lnTo>
                  <a:lnTo>
                    <a:pt x="0" y="15"/>
                  </a:lnTo>
                  <a:lnTo>
                    <a:pt x="1" y="12"/>
                  </a:lnTo>
                  <a:lnTo>
                    <a:pt x="3" y="8"/>
                  </a:lnTo>
                  <a:lnTo>
                    <a:pt x="5" y="6"/>
                  </a:lnTo>
                  <a:lnTo>
                    <a:pt x="5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4" name="Freeform 251"/>
            <p:cNvSpPr>
              <a:spLocks/>
            </p:cNvSpPr>
            <p:nvPr/>
          </p:nvSpPr>
          <p:spPr bwMode="auto">
            <a:xfrm>
              <a:off x="4418" y="3526"/>
              <a:ext cx="171" cy="133"/>
            </a:xfrm>
            <a:custGeom>
              <a:avLst/>
              <a:gdLst>
                <a:gd name="T0" fmla="*/ 0 w 342"/>
                <a:gd name="T1" fmla="*/ 249 h 266"/>
                <a:gd name="T2" fmla="*/ 13 w 342"/>
                <a:gd name="T3" fmla="*/ 240 h 266"/>
                <a:gd name="T4" fmla="*/ 48 w 342"/>
                <a:gd name="T5" fmla="*/ 217 h 266"/>
                <a:gd name="T6" fmla="*/ 88 w 342"/>
                <a:gd name="T7" fmla="*/ 190 h 266"/>
                <a:gd name="T8" fmla="*/ 120 w 342"/>
                <a:gd name="T9" fmla="*/ 173 h 266"/>
                <a:gd name="T10" fmla="*/ 141 w 342"/>
                <a:gd name="T11" fmla="*/ 162 h 266"/>
                <a:gd name="T12" fmla="*/ 164 w 342"/>
                <a:gd name="T13" fmla="*/ 154 h 266"/>
                <a:gd name="T14" fmla="*/ 183 w 342"/>
                <a:gd name="T15" fmla="*/ 147 h 266"/>
                <a:gd name="T16" fmla="*/ 198 w 342"/>
                <a:gd name="T17" fmla="*/ 135 h 266"/>
                <a:gd name="T18" fmla="*/ 217 w 342"/>
                <a:gd name="T19" fmla="*/ 112 h 266"/>
                <a:gd name="T20" fmla="*/ 242 w 342"/>
                <a:gd name="T21" fmla="*/ 86 h 266"/>
                <a:gd name="T22" fmla="*/ 264 w 342"/>
                <a:gd name="T23" fmla="*/ 57 h 266"/>
                <a:gd name="T24" fmla="*/ 278 w 342"/>
                <a:gd name="T25" fmla="*/ 42 h 266"/>
                <a:gd name="T26" fmla="*/ 291 w 342"/>
                <a:gd name="T27" fmla="*/ 31 h 266"/>
                <a:gd name="T28" fmla="*/ 314 w 342"/>
                <a:gd name="T29" fmla="*/ 15 h 266"/>
                <a:gd name="T30" fmla="*/ 335 w 342"/>
                <a:gd name="T31" fmla="*/ 4 h 266"/>
                <a:gd name="T32" fmla="*/ 342 w 342"/>
                <a:gd name="T33" fmla="*/ 0 h 266"/>
                <a:gd name="T34" fmla="*/ 337 w 342"/>
                <a:gd name="T35" fmla="*/ 4 h 266"/>
                <a:gd name="T36" fmla="*/ 325 w 342"/>
                <a:gd name="T37" fmla="*/ 15 h 266"/>
                <a:gd name="T38" fmla="*/ 310 w 342"/>
                <a:gd name="T39" fmla="*/ 31 h 266"/>
                <a:gd name="T40" fmla="*/ 297 w 342"/>
                <a:gd name="T41" fmla="*/ 53 h 266"/>
                <a:gd name="T42" fmla="*/ 278 w 342"/>
                <a:gd name="T43" fmla="*/ 84 h 266"/>
                <a:gd name="T44" fmla="*/ 251 w 342"/>
                <a:gd name="T45" fmla="*/ 116 h 266"/>
                <a:gd name="T46" fmla="*/ 223 w 342"/>
                <a:gd name="T47" fmla="*/ 143 h 266"/>
                <a:gd name="T48" fmla="*/ 202 w 342"/>
                <a:gd name="T49" fmla="*/ 156 h 266"/>
                <a:gd name="T50" fmla="*/ 177 w 342"/>
                <a:gd name="T51" fmla="*/ 166 h 266"/>
                <a:gd name="T52" fmla="*/ 143 w 342"/>
                <a:gd name="T53" fmla="*/ 179 h 266"/>
                <a:gd name="T54" fmla="*/ 112 w 342"/>
                <a:gd name="T55" fmla="*/ 192 h 266"/>
                <a:gd name="T56" fmla="*/ 89 w 342"/>
                <a:gd name="T57" fmla="*/ 206 h 266"/>
                <a:gd name="T58" fmla="*/ 72 w 342"/>
                <a:gd name="T59" fmla="*/ 219 h 266"/>
                <a:gd name="T60" fmla="*/ 53 w 342"/>
                <a:gd name="T61" fmla="*/ 240 h 266"/>
                <a:gd name="T62" fmla="*/ 34 w 342"/>
                <a:gd name="T63" fmla="*/ 257 h 266"/>
                <a:gd name="T64" fmla="*/ 25 w 342"/>
                <a:gd name="T65" fmla="*/ 266 h 266"/>
                <a:gd name="T66" fmla="*/ 19 w 342"/>
                <a:gd name="T67" fmla="*/ 265 h 266"/>
                <a:gd name="T68" fmla="*/ 10 w 342"/>
                <a:gd name="T69" fmla="*/ 257 h 266"/>
                <a:gd name="T70" fmla="*/ 2 w 342"/>
                <a:gd name="T71" fmla="*/ 251 h 266"/>
                <a:gd name="T72" fmla="*/ 0 w 342"/>
                <a:gd name="T73" fmla="*/ 249 h 266"/>
                <a:gd name="T74" fmla="*/ 0 w 342"/>
                <a:gd name="T75" fmla="*/ 249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42" h="266">
                  <a:moveTo>
                    <a:pt x="0" y="249"/>
                  </a:moveTo>
                  <a:lnTo>
                    <a:pt x="13" y="240"/>
                  </a:lnTo>
                  <a:lnTo>
                    <a:pt x="48" y="217"/>
                  </a:lnTo>
                  <a:lnTo>
                    <a:pt x="88" y="190"/>
                  </a:lnTo>
                  <a:lnTo>
                    <a:pt x="120" y="173"/>
                  </a:lnTo>
                  <a:lnTo>
                    <a:pt x="141" y="162"/>
                  </a:lnTo>
                  <a:lnTo>
                    <a:pt x="164" y="154"/>
                  </a:lnTo>
                  <a:lnTo>
                    <a:pt x="183" y="147"/>
                  </a:lnTo>
                  <a:lnTo>
                    <a:pt x="198" y="135"/>
                  </a:lnTo>
                  <a:lnTo>
                    <a:pt x="217" y="112"/>
                  </a:lnTo>
                  <a:lnTo>
                    <a:pt x="242" y="86"/>
                  </a:lnTo>
                  <a:lnTo>
                    <a:pt x="264" y="57"/>
                  </a:lnTo>
                  <a:lnTo>
                    <a:pt x="278" y="42"/>
                  </a:lnTo>
                  <a:lnTo>
                    <a:pt x="291" y="31"/>
                  </a:lnTo>
                  <a:lnTo>
                    <a:pt x="314" y="15"/>
                  </a:lnTo>
                  <a:lnTo>
                    <a:pt x="335" y="4"/>
                  </a:lnTo>
                  <a:lnTo>
                    <a:pt x="342" y="0"/>
                  </a:lnTo>
                  <a:lnTo>
                    <a:pt x="337" y="4"/>
                  </a:lnTo>
                  <a:lnTo>
                    <a:pt x="325" y="15"/>
                  </a:lnTo>
                  <a:lnTo>
                    <a:pt x="310" y="31"/>
                  </a:lnTo>
                  <a:lnTo>
                    <a:pt x="297" y="53"/>
                  </a:lnTo>
                  <a:lnTo>
                    <a:pt x="278" y="84"/>
                  </a:lnTo>
                  <a:lnTo>
                    <a:pt x="251" y="116"/>
                  </a:lnTo>
                  <a:lnTo>
                    <a:pt x="223" y="143"/>
                  </a:lnTo>
                  <a:lnTo>
                    <a:pt x="202" y="156"/>
                  </a:lnTo>
                  <a:lnTo>
                    <a:pt x="177" y="166"/>
                  </a:lnTo>
                  <a:lnTo>
                    <a:pt x="143" y="179"/>
                  </a:lnTo>
                  <a:lnTo>
                    <a:pt x="112" y="192"/>
                  </a:lnTo>
                  <a:lnTo>
                    <a:pt x="89" y="206"/>
                  </a:lnTo>
                  <a:lnTo>
                    <a:pt x="72" y="219"/>
                  </a:lnTo>
                  <a:lnTo>
                    <a:pt x="53" y="240"/>
                  </a:lnTo>
                  <a:lnTo>
                    <a:pt x="34" y="257"/>
                  </a:lnTo>
                  <a:lnTo>
                    <a:pt x="25" y="266"/>
                  </a:lnTo>
                  <a:lnTo>
                    <a:pt x="19" y="265"/>
                  </a:lnTo>
                  <a:lnTo>
                    <a:pt x="10" y="257"/>
                  </a:lnTo>
                  <a:lnTo>
                    <a:pt x="2" y="251"/>
                  </a:lnTo>
                  <a:lnTo>
                    <a:pt x="0" y="249"/>
                  </a:lnTo>
                  <a:lnTo>
                    <a:pt x="0" y="249"/>
                  </a:lnTo>
                  <a:close/>
                </a:path>
              </a:pathLst>
            </a:custGeom>
            <a:solidFill>
              <a:srgbClr val="FFCC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5" name="Freeform 252"/>
            <p:cNvSpPr>
              <a:spLocks/>
            </p:cNvSpPr>
            <p:nvPr/>
          </p:nvSpPr>
          <p:spPr bwMode="auto">
            <a:xfrm>
              <a:off x="4369" y="3501"/>
              <a:ext cx="143" cy="145"/>
            </a:xfrm>
            <a:custGeom>
              <a:avLst/>
              <a:gdLst>
                <a:gd name="T0" fmla="*/ 0 w 285"/>
                <a:gd name="T1" fmla="*/ 281 h 289"/>
                <a:gd name="T2" fmla="*/ 6 w 285"/>
                <a:gd name="T3" fmla="*/ 255 h 289"/>
                <a:gd name="T4" fmla="*/ 23 w 285"/>
                <a:gd name="T5" fmla="*/ 207 h 289"/>
                <a:gd name="T6" fmla="*/ 44 w 285"/>
                <a:gd name="T7" fmla="*/ 154 h 289"/>
                <a:gd name="T8" fmla="*/ 65 w 285"/>
                <a:gd name="T9" fmla="*/ 112 h 289"/>
                <a:gd name="T10" fmla="*/ 88 w 285"/>
                <a:gd name="T11" fmla="*/ 80 h 289"/>
                <a:gd name="T12" fmla="*/ 118 w 285"/>
                <a:gd name="T13" fmla="*/ 49 h 289"/>
                <a:gd name="T14" fmla="*/ 150 w 285"/>
                <a:gd name="T15" fmla="*/ 24 h 289"/>
                <a:gd name="T16" fmla="*/ 175 w 285"/>
                <a:gd name="T17" fmla="*/ 7 h 289"/>
                <a:gd name="T18" fmla="*/ 196 w 285"/>
                <a:gd name="T19" fmla="*/ 0 h 289"/>
                <a:gd name="T20" fmla="*/ 215 w 285"/>
                <a:gd name="T21" fmla="*/ 0 h 289"/>
                <a:gd name="T22" fmla="*/ 232 w 285"/>
                <a:gd name="T23" fmla="*/ 2 h 289"/>
                <a:gd name="T24" fmla="*/ 243 w 285"/>
                <a:gd name="T25" fmla="*/ 5 h 289"/>
                <a:gd name="T26" fmla="*/ 253 w 285"/>
                <a:gd name="T27" fmla="*/ 9 h 289"/>
                <a:gd name="T28" fmla="*/ 262 w 285"/>
                <a:gd name="T29" fmla="*/ 17 h 289"/>
                <a:gd name="T30" fmla="*/ 270 w 285"/>
                <a:gd name="T31" fmla="*/ 26 h 289"/>
                <a:gd name="T32" fmla="*/ 276 w 285"/>
                <a:gd name="T33" fmla="*/ 34 h 289"/>
                <a:gd name="T34" fmla="*/ 278 w 285"/>
                <a:gd name="T35" fmla="*/ 42 h 289"/>
                <a:gd name="T36" fmla="*/ 283 w 285"/>
                <a:gd name="T37" fmla="*/ 51 h 289"/>
                <a:gd name="T38" fmla="*/ 283 w 285"/>
                <a:gd name="T39" fmla="*/ 59 h 289"/>
                <a:gd name="T40" fmla="*/ 285 w 285"/>
                <a:gd name="T41" fmla="*/ 64 h 289"/>
                <a:gd name="T42" fmla="*/ 283 w 285"/>
                <a:gd name="T43" fmla="*/ 68 h 289"/>
                <a:gd name="T44" fmla="*/ 283 w 285"/>
                <a:gd name="T45" fmla="*/ 72 h 289"/>
                <a:gd name="T46" fmla="*/ 282 w 285"/>
                <a:gd name="T47" fmla="*/ 74 h 289"/>
                <a:gd name="T48" fmla="*/ 280 w 285"/>
                <a:gd name="T49" fmla="*/ 74 h 289"/>
                <a:gd name="T50" fmla="*/ 278 w 285"/>
                <a:gd name="T51" fmla="*/ 66 h 289"/>
                <a:gd name="T52" fmla="*/ 276 w 285"/>
                <a:gd name="T53" fmla="*/ 57 h 289"/>
                <a:gd name="T54" fmla="*/ 272 w 285"/>
                <a:gd name="T55" fmla="*/ 44 h 289"/>
                <a:gd name="T56" fmla="*/ 261 w 285"/>
                <a:gd name="T57" fmla="*/ 30 h 289"/>
                <a:gd name="T58" fmla="*/ 242 w 285"/>
                <a:gd name="T59" fmla="*/ 21 h 289"/>
                <a:gd name="T60" fmla="*/ 217 w 285"/>
                <a:gd name="T61" fmla="*/ 19 h 289"/>
                <a:gd name="T62" fmla="*/ 192 w 285"/>
                <a:gd name="T63" fmla="*/ 21 h 289"/>
                <a:gd name="T64" fmla="*/ 169 w 285"/>
                <a:gd name="T65" fmla="*/ 30 h 289"/>
                <a:gd name="T66" fmla="*/ 148 w 285"/>
                <a:gd name="T67" fmla="*/ 45 h 289"/>
                <a:gd name="T68" fmla="*/ 126 w 285"/>
                <a:gd name="T69" fmla="*/ 68 h 289"/>
                <a:gd name="T70" fmla="*/ 107 w 285"/>
                <a:gd name="T71" fmla="*/ 89 h 289"/>
                <a:gd name="T72" fmla="*/ 91 w 285"/>
                <a:gd name="T73" fmla="*/ 108 h 289"/>
                <a:gd name="T74" fmla="*/ 76 w 285"/>
                <a:gd name="T75" fmla="*/ 133 h 289"/>
                <a:gd name="T76" fmla="*/ 55 w 285"/>
                <a:gd name="T77" fmla="*/ 169 h 289"/>
                <a:gd name="T78" fmla="*/ 36 w 285"/>
                <a:gd name="T79" fmla="*/ 205 h 289"/>
                <a:gd name="T80" fmla="*/ 27 w 285"/>
                <a:gd name="T81" fmla="*/ 230 h 289"/>
                <a:gd name="T82" fmla="*/ 25 w 285"/>
                <a:gd name="T83" fmla="*/ 245 h 289"/>
                <a:gd name="T84" fmla="*/ 25 w 285"/>
                <a:gd name="T85" fmla="*/ 264 h 289"/>
                <a:gd name="T86" fmla="*/ 23 w 285"/>
                <a:gd name="T87" fmla="*/ 279 h 289"/>
                <a:gd name="T88" fmla="*/ 21 w 285"/>
                <a:gd name="T89" fmla="*/ 289 h 289"/>
                <a:gd name="T90" fmla="*/ 15 w 285"/>
                <a:gd name="T91" fmla="*/ 289 h 289"/>
                <a:gd name="T92" fmla="*/ 10 w 285"/>
                <a:gd name="T93" fmla="*/ 285 h 289"/>
                <a:gd name="T94" fmla="*/ 2 w 285"/>
                <a:gd name="T95" fmla="*/ 281 h 289"/>
                <a:gd name="T96" fmla="*/ 0 w 285"/>
                <a:gd name="T97" fmla="*/ 281 h 289"/>
                <a:gd name="T98" fmla="*/ 0 w 285"/>
                <a:gd name="T99" fmla="*/ 281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85" h="289">
                  <a:moveTo>
                    <a:pt x="0" y="281"/>
                  </a:moveTo>
                  <a:lnTo>
                    <a:pt x="6" y="255"/>
                  </a:lnTo>
                  <a:lnTo>
                    <a:pt x="23" y="207"/>
                  </a:lnTo>
                  <a:lnTo>
                    <a:pt x="44" y="154"/>
                  </a:lnTo>
                  <a:lnTo>
                    <a:pt x="65" y="112"/>
                  </a:lnTo>
                  <a:lnTo>
                    <a:pt x="88" y="80"/>
                  </a:lnTo>
                  <a:lnTo>
                    <a:pt x="118" y="49"/>
                  </a:lnTo>
                  <a:lnTo>
                    <a:pt x="150" y="24"/>
                  </a:lnTo>
                  <a:lnTo>
                    <a:pt x="175" y="7"/>
                  </a:lnTo>
                  <a:lnTo>
                    <a:pt x="196" y="0"/>
                  </a:lnTo>
                  <a:lnTo>
                    <a:pt x="215" y="0"/>
                  </a:lnTo>
                  <a:lnTo>
                    <a:pt x="232" y="2"/>
                  </a:lnTo>
                  <a:lnTo>
                    <a:pt x="243" y="5"/>
                  </a:lnTo>
                  <a:lnTo>
                    <a:pt x="253" y="9"/>
                  </a:lnTo>
                  <a:lnTo>
                    <a:pt x="262" y="17"/>
                  </a:lnTo>
                  <a:lnTo>
                    <a:pt x="270" y="26"/>
                  </a:lnTo>
                  <a:lnTo>
                    <a:pt x="276" y="34"/>
                  </a:lnTo>
                  <a:lnTo>
                    <a:pt x="278" y="42"/>
                  </a:lnTo>
                  <a:lnTo>
                    <a:pt x="283" y="51"/>
                  </a:lnTo>
                  <a:lnTo>
                    <a:pt x="283" y="59"/>
                  </a:lnTo>
                  <a:lnTo>
                    <a:pt x="285" y="64"/>
                  </a:lnTo>
                  <a:lnTo>
                    <a:pt x="283" y="68"/>
                  </a:lnTo>
                  <a:lnTo>
                    <a:pt x="283" y="72"/>
                  </a:lnTo>
                  <a:lnTo>
                    <a:pt x="282" y="74"/>
                  </a:lnTo>
                  <a:lnTo>
                    <a:pt x="280" y="74"/>
                  </a:lnTo>
                  <a:lnTo>
                    <a:pt x="278" y="66"/>
                  </a:lnTo>
                  <a:lnTo>
                    <a:pt x="276" y="57"/>
                  </a:lnTo>
                  <a:lnTo>
                    <a:pt x="272" y="44"/>
                  </a:lnTo>
                  <a:lnTo>
                    <a:pt x="261" y="30"/>
                  </a:lnTo>
                  <a:lnTo>
                    <a:pt x="242" y="21"/>
                  </a:lnTo>
                  <a:lnTo>
                    <a:pt x="217" y="19"/>
                  </a:lnTo>
                  <a:lnTo>
                    <a:pt x="192" y="21"/>
                  </a:lnTo>
                  <a:lnTo>
                    <a:pt x="169" y="30"/>
                  </a:lnTo>
                  <a:lnTo>
                    <a:pt x="148" y="45"/>
                  </a:lnTo>
                  <a:lnTo>
                    <a:pt x="126" y="68"/>
                  </a:lnTo>
                  <a:lnTo>
                    <a:pt x="107" y="89"/>
                  </a:lnTo>
                  <a:lnTo>
                    <a:pt x="91" y="108"/>
                  </a:lnTo>
                  <a:lnTo>
                    <a:pt x="76" y="133"/>
                  </a:lnTo>
                  <a:lnTo>
                    <a:pt x="55" y="169"/>
                  </a:lnTo>
                  <a:lnTo>
                    <a:pt x="36" y="205"/>
                  </a:lnTo>
                  <a:lnTo>
                    <a:pt x="27" y="230"/>
                  </a:lnTo>
                  <a:lnTo>
                    <a:pt x="25" y="245"/>
                  </a:lnTo>
                  <a:lnTo>
                    <a:pt x="25" y="264"/>
                  </a:lnTo>
                  <a:lnTo>
                    <a:pt x="23" y="279"/>
                  </a:lnTo>
                  <a:lnTo>
                    <a:pt x="21" y="289"/>
                  </a:lnTo>
                  <a:lnTo>
                    <a:pt x="15" y="289"/>
                  </a:lnTo>
                  <a:lnTo>
                    <a:pt x="10" y="285"/>
                  </a:lnTo>
                  <a:lnTo>
                    <a:pt x="2" y="281"/>
                  </a:lnTo>
                  <a:lnTo>
                    <a:pt x="0" y="281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F5F2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6" name="Freeform 253"/>
            <p:cNvSpPr>
              <a:spLocks/>
            </p:cNvSpPr>
            <p:nvPr/>
          </p:nvSpPr>
          <p:spPr bwMode="auto">
            <a:xfrm>
              <a:off x="4169" y="3556"/>
              <a:ext cx="38" cy="103"/>
            </a:xfrm>
            <a:custGeom>
              <a:avLst/>
              <a:gdLst>
                <a:gd name="T0" fmla="*/ 9 w 76"/>
                <a:gd name="T1" fmla="*/ 207 h 207"/>
                <a:gd name="T2" fmla="*/ 6 w 76"/>
                <a:gd name="T3" fmla="*/ 196 h 207"/>
                <a:gd name="T4" fmla="*/ 2 w 76"/>
                <a:gd name="T5" fmla="*/ 173 h 207"/>
                <a:gd name="T6" fmla="*/ 0 w 76"/>
                <a:gd name="T7" fmla="*/ 135 h 207"/>
                <a:gd name="T8" fmla="*/ 4 w 76"/>
                <a:gd name="T9" fmla="*/ 93 h 207"/>
                <a:gd name="T10" fmla="*/ 13 w 76"/>
                <a:gd name="T11" fmla="*/ 57 h 207"/>
                <a:gd name="T12" fmla="*/ 23 w 76"/>
                <a:gd name="T13" fmla="*/ 36 h 207"/>
                <a:gd name="T14" fmla="*/ 30 w 76"/>
                <a:gd name="T15" fmla="*/ 21 h 207"/>
                <a:gd name="T16" fmla="*/ 40 w 76"/>
                <a:gd name="T17" fmla="*/ 13 h 207"/>
                <a:gd name="T18" fmla="*/ 49 w 76"/>
                <a:gd name="T19" fmla="*/ 6 h 207"/>
                <a:gd name="T20" fmla="*/ 61 w 76"/>
                <a:gd name="T21" fmla="*/ 2 h 207"/>
                <a:gd name="T22" fmla="*/ 72 w 76"/>
                <a:gd name="T23" fmla="*/ 0 h 207"/>
                <a:gd name="T24" fmla="*/ 76 w 76"/>
                <a:gd name="T25" fmla="*/ 0 h 207"/>
                <a:gd name="T26" fmla="*/ 70 w 76"/>
                <a:gd name="T27" fmla="*/ 2 h 207"/>
                <a:gd name="T28" fmla="*/ 57 w 76"/>
                <a:gd name="T29" fmla="*/ 12 h 207"/>
                <a:gd name="T30" fmla="*/ 42 w 76"/>
                <a:gd name="T31" fmla="*/ 25 h 207"/>
                <a:gd name="T32" fmla="*/ 30 w 76"/>
                <a:gd name="T33" fmla="*/ 44 h 207"/>
                <a:gd name="T34" fmla="*/ 23 w 76"/>
                <a:gd name="T35" fmla="*/ 67 h 207"/>
                <a:gd name="T36" fmla="*/ 17 w 76"/>
                <a:gd name="T37" fmla="*/ 93 h 207"/>
                <a:gd name="T38" fmla="*/ 15 w 76"/>
                <a:gd name="T39" fmla="*/ 118 h 207"/>
                <a:gd name="T40" fmla="*/ 17 w 76"/>
                <a:gd name="T41" fmla="*/ 141 h 207"/>
                <a:gd name="T42" fmla="*/ 19 w 76"/>
                <a:gd name="T43" fmla="*/ 158 h 207"/>
                <a:gd name="T44" fmla="*/ 27 w 76"/>
                <a:gd name="T45" fmla="*/ 175 h 207"/>
                <a:gd name="T46" fmla="*/ 30 w 76"/>
                <a:gd name="T47" fmla="*/ 185 h 207"/>
                <a:gd name="T48" fmla="*/ 32 w 76"/>
                <a:gd name="T49" fmla="*/ 190 h 207"/>
                <a:gd name="T50" fmla="*/ 9 w 76"/>
                <a:gd name="T51" fmla="*/ 207 h 207"/>
                <a:gd name="T52" fmla="*/ 9 w 76"/>
                <a:gd name="T53" fmla="*/ 207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6" h="207">
                  <a:moveTo>
                    <a:pt x="9" y="207"/>
                  </a:moveTo>
                  <a:lnTo>
                    <a:pt x="6" y="196"/>
                  </a:lnTo>
                  <a:lnTo>
                    <a:pt x="2" y="173"/>
                  </a:lnTo>
                  <a:lnTo>
                    <a:pt x="0" y="135"/>
                  </a:lnTo>
                  <a:lnTo>
                    <a:pt x="4" y="93"/>
                  </a:lnTo>
                  <a:lnTo>
                    <a:pt x="13" y="57"/>
                  </a:lnTo>
                  <a:lnTo>
                    <a:pt x="23" y="36"/>
                  </a:lnTo>
                  <a:lnTo>
                    <a:pt x="30" y="21"/>
                  </a:lnTo>
                  <a:lnTo>
                    <a:pt x="40" y="13"/>
                  </a:lnTo>
                  <a:lnTo>
                    <a:pt x="49" y="6"/>
                  </a:lnTo>
                  <a:lnTo>
                    <a:pt x="61" y="2"/>
                  </a:lnTo>
                  <a:lnTo>
                    <a:pt x="72" y="0"/>
                  </a:lnTo>
                  <a:lnTo>
                    <a:pt x="76" y="0"/>
                  </a:lnTo>
                  <a:lnTo>
                    <a:pt x="70" y="2"/>
                  </a:lnTo>
                  <a:lnTo>
                    <a:pt x="57" y="12"/>
                  </a:lnTo>
                  <a:lnTo>
                    <a:pt x="42" y="25"/>
                  </a:lnTo>
                  <a:lnTo>
                    <a:pt x="30" y="44"/>
                  </a:lnTo>
                  <a:lnTo>
                    <a:pt x="23" y="67"/>
                  </a:lnTo>
                  <a:lnTo>
                    <a:pt x="17" y="93"/>
                  </a:lnTo>
                  <a:lnTo>
                    <a:pt x="15" y="118"/>
                  </a:lnTo>
                  <a:lnTo>
                    <a:pt x="17" y="141"/>
                  </a:lnTo>
                  <a:lnTo>
                    <a:pt x="19" y="158"/>
                  </a:lnTo>
                  <a:lnTo>
                    <a:pt x="27" y="175"/>
                  </a:lnTo>
                  <a:lnTo>
                    <a:pt x="30" y="185"/>
                  </a:lnTo>
                  <a:lnTo>
                    <a:pt x="32" y="190"/>
                  </a:lnTo>
                  <a:lnTo>
                    <a:pt x="9" y="207"/>
                  </a:lnTo>
                  <a:lnTo>
                    <a:pt x="9" y="207"/>
                  </a:lnTo>
                  <a:close/>
                </a:path>
              </a:pathLst>
            </a:custGeom>
            <a:solidFill>
              <a:srgbClr val="FF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7" name="Freeform 254"/>
            <p:cNvSpPr>
              <a:spLocks/>
            </p:cNvSpPr>
            <p:nvPr/>
          </p:nvSpPr>
          <p:spPr bwMode="auto">
            <a:xfrm>
              <a:off x="4136" y="3504"/>
              <a:ext cx="66" cy="170"/>
            </a:xfrm>
            <a:custGeom>
              <a:avLst/>
              <a:gdLst>
                <a:gd name="T0" fmla="*/ 23 w 132"/>
                <a:gd name="T1" fmla="*/ 339 h 341"/>
                <a:gd name="T2" fmla="*/ 16 w 132"/>
                <a:gd name="T3" fmla="*/ 314 h 341"/>
                <a:gd name="T4" fmla="*/ 6 w 132"/>
                <a:gd name="T5" fmla="*/ 259 h 341"/>
                <a:gd name="T6" fmla="*/ 0 w 132"/>
                <a:gd name="T7" fmla="*/ 193 h 341"/>
                <a:gd name="T8" fmla="*/ 8 w 132"/>
                <a:gd name="T9" fmla="*/ 132 h 341"/>
                <a:gd name="T10" fmla="*/ 25 w 132"/>
                <a:gd name="T11" fmla="*/ 86 h 341"/>
                <a:gd name="T12" fmla="*/ 42 w 132"/>
                <a:gd name="T13" fmla="*/ 61 h 341"/>
                <a:gd name="T14" fmla="*/ 55 w 132"/>
                <a:gd name="T15" fmla="*/ 48 h 341"/>
                <a:gd name="T16" fmla="*/ 63 w 132"/>
                <a:gd name="T17" fmla="*/ 40 h 341"/>
                <a:gd name="T18" fmla="*/ 71 w 132"/>
                <a:gd name="T19" fmla="*/ 31 h 341"/>
                <a:gd name="T20" fmla="*/ 86 w 132"/>
                <a:gd name="T21" fmla="*/ 19 h 341"/>
                <a:gd name="T22" fmla="*/ 101 w 132"/>
                <a:gd name="T23" fmla="*/ 8 h 341"/>
                <a:gd name="T24" fmla="*/ 111 w 132"/>
                <a:gd name="T25" fmla="*/ 4 h 341"/>
                <a:gd name="T26" fmla="*/ 116 w 132"/>
                <a:gd name="T27" fmla="*/ 0 h 341"/>
                <a:gd name="T28" fmla="*/ 126 w 132"/>
                <a:gd name="T29" fmla="*/ 0 h 341"/>
                <a:gd name="T30" fmla="*/ 130 w 132"/>
                <a:gd name="T31" fmla="*/ 2 h 341"/>
                <a:gd name="T32" fmla="*/ 132 w 132"/>
                <a:gd name="T33" fmla="*/ 4 h 341"/>
                <a:gd name="T34" fmla="*/ 118 w 132"/>
                <a:gd name="T35" fmla="*/ 12 h 341"/>
                <a:gd name="T36" fmla="*/ 97 w 132"/>
                <a:gd name="T37" fmla="*/ 29 h 341"/>
                <a:gd name="T38" fmla="*/ 71 w 132"/>
                <a:gd name="T39" fmla="*/ 52 h 341"/>
                <a:gd name="T40" fmla="*/ 48 w 132"/>
                <a:gd name="T41" fmla="*/ 80 h 341"/>
                <a:gd name="T42" fmla="*/ 33 w 132"/>
                <a:gd name="T43" fmla="*/ 111 h 341"/>
                <a:gd name="T44" fmla="*/ 23 w 132"/>
                <a:gd name="T45" fmla="*/ 143 h 341"/>
                <a:gd name="T46" fmla="*/ 19 w 132"/>
                <a:gd name="T47" fmla="*/ 174 h 341"/>
                <a:gd name="T48" fmla="*/ 17 w 132"/>
                <a:gd name="T49" fmla="*/ 204 h 341"/>
                <a:gd name="T50" fmla="*/ 19 w 132"/>
                <a:gd name="T51" fmla="*/ 238 h 341"/>
                <a:gd name="T52" fmla="*/ 29 w 132"/>
                <a:gd name="T53" fmla="*/ 278 h 341"/>
                <a:gd name="T54" fmla="*/ 38 w 132"/>
                <a:gd name="T55" fmla="*/ 314 h 341"/>
                <a:gd name="T56" fmla="*/ 44 w 132"/>
                <a:gd name="T57" fmla="*/ 335 h 341"/>
                <a:gd name="T58" fmla="*/ 40 w 132"/>
                <a:gd name="T59" fmla="*/ 339 h 341"/>
                <a:gd name="T60" fmla="*/ 33 w 132"/>
                <a:gd name="T61" fmla="*/ 341 h 341"/>
                <a:gd name="T62" fmla="*/ 27 w 132"/>
                <a:gd name="T63" fmla="*/ 339 h 341"/>
                <a:gd name="T64" fmla="*/ 23 w 132"/>
                <a:gd name="T65" fmla="*/ 339 h 341"/>
                <a:gd name="T66" fmla="*/ 23 w 132"/>
                <a:gd name="T67" fmla="*/ 339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2" h="341">
                  <a:moveTo>
                    <a:pt x="23" y="339"/>
                  </a:moveTo>
                  <a:lnTo>
                    <a:pt x="16" y="314"/>
                  </a:lnTo>
                  <a:lnTo>
                    <a:pt x="6" y="259"/>
                  </a:lnTo>
                  <a:lnTo>
                    <a:pt x="0" y="193"/>
                  </a:lnTo>
                  <a:lnTo>
                    <a:pt x="8" y="132"/>
                  </a:lnTo>
                  <a:lnTo>
                    <a:pt x="25" y="86"/>
                  </a:lnTo>
                  <a:lnTo>
                    <a:pt x="42" y="61"/>
                  </a:lnTo>
                  <a:lnTo>
                    <a:pt x="55" y="48"/>
                  </a:lnTo>
                  <a:lnTo>
                    <a:pt x="63" y="40"/>
                  </a:lnTo>
                  <a:lnTo>
                    <a:pt x="71" y="31"/>
                  </a:lnTo>
                  <a:lnTo>
                    <a:pt x="86" y="19"/>
                  </a:lnTo>
                  <a:lnTo>
                    <a:pt x="101" y="8"/>
                  </a:lnTo>
                  <a:lnTo>
                    <a:pt x="111" y="4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30" y="2"/>
                  </a:lnTo>
                  <a:lnTo>
                    <a:pt x="132" y="4"/>
                  </a:lnTo>
                  <a:lnTo>
                    <a:pt x="118" y="12"/>
                  </a:lnTo>
                  <a:lnTo>
                    <a:pt x="97" y="29"/>
                  </a:lnTo>
                  <a:lnTo>
                    <a:pt x="71" y="52"/>
                  </a:lnTo>
                  <a:lnTo>
                    <a:pt x="48" y="80"/>
                  </a:lnTo>
                  <a:lnTo>
                    <a:pt x="33" y="111"/>
                  </a:lnTo>
                  <a:lnTo>
                    <a:pt x="23" y="143"/>
                  </a:lnTo>
                  <a:lnTo>
                    <a:pt x="19" y="174"/>
                  </a:lnTo>
                  <a:lnTo>
                    <a:pt x="17" y="204"/>
                  </a:lnTo>
                  <a:lnTo>
                    <a:pt x="19" y="238"/>
                  </a:lnTo>
                  <a:lnTo>
                    <a:pt x="29" y="278"/>
                  </a:lnTo>
                  <a:lnTo>
                    <a:pt x="38" y="314"/>
                  </a:lnTo>
                  <a:lnTo>
                    <a:pt x="44" y="335"/>
                  </a:lnTo>
                  <a:lnTo>
                    <a:pt x="40" y="339"/>
                  </a:lnTo>
                  <a:lnTo>
                    <a:pt x="33" y="341"/>
                  </a:lnTo>
                  <a:lnTo>
                    <a:pt x="27" y="339"/>
                  </a:lnTo>
                  <a:lnTo>
                    <a:pt x="23" y="339"/>
                  </a:lnTo>
                  <a:lnTo>
                    <a:pt x="23" y="339"/>
                  </a:lnTo>
                  <a:close/>
                </a:path>
              </a:pathLst>
            </a:custGeom>
            <a:solidFill>
              <a:srgbClr val="F2FA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8" name="Freeform 255"/>
            <p:cNvSpPr>
              <a:spLocks/>
            </p:cNvSpPr>
            <p:nvPr/>
          </p:nvSpPr>
          <p:spPr bwMode="auto">
            <a:xfrm>
              <a:off x="4078" y="3590"/>
              <a:ext cx="67" cy="128"/>
            </a:xfrm>
            <a:custGeom>
              <a:avLst/>
              <a:gdLst>
                <a:gd name="T0" fmla="*/ 122 w 133"/>
                <a:gd name="T1" fmla="*/ 256 h 256"/>
                <a:gd name="T2" fmla="*/ 107 w 133"/>
                <a:gd name="T3" fmla="*/ 245 h 256"/>
                <a:gd name="T4" fmla="*/ 82 w 133"/>
                <a:gd name="T5" fmla="*/ 224 h 256"/>
                <a:gd name="T6" fmla="*/ 52 w 133"/>
                <a:gd name="T7" fmla="*/ 197 h 256"/>
                <a:gd name="T8" fmla="*/ 29 w 133"/>
                <a:gd name="T9" fmla="*/ 171 h 256"/>
                <a:gd name="T10" fmla="*/ 14 w 133"/>
                <a:gd name="T11" fmla="*/ 140 h 256"/>
                <a:gd name="T12" fmla="*/ 6 w 133"/>
                <a:gd name="T13" fmla="*/ 104 h 256"/>
                <a:gd name="T14" fmla="*/ 0 w 133"/>
                <a:gd name="T15" fmla="*/ 70 h 256"/>
                <a:gd name="T16" fmla="*/ 2 w 133"/>
                <a:gd name="T17" fmla="*/ 49 h 256"/>
                <a:gd name="T18" fmla="*/ 4 w 133"/>
                <a:gd name="T19" fmla="*/ 34 h 256"/>
                <a:gd name="T20" fmla="*/ 12 w 133"/>
                <a:gd name="T21" fmla="*/ 15 h 256"/>
                <a:gd name="T22" fmla="*/ 17 w 133"/>
                <a:gd name="T23" fmla="*/ 2 h 256"/>
                <a:gd name="T24" fmla="*/ 21 w 133"/>
                <a:gd name="T25" fmla="*/ 0 h 256"/>
                <a:gd name="T26" fmla="*/ 19 w 133"/>
                <a:gd name="T27" fmla="*/ 11 h 256"/>
                <a:gd name="T28" fmla="*/ 17 w 133"/>
                <a:gd name="T29" fmla="*/ 28 h 256"/>
                <a:gd name="T30" fmla="*/ 17 w 133"/>
                <a:gd name="T31" fmla="*/ 51 h 256"/>
                <a:gd name="T32" fmla="*/ 17 w 133"/>
                <a:gd name="T33" fmla="*/ 72 h 256"/>
                <a:gd name="T34" fmla="*/ 21 w 133"/>
                <a:gd name="T35" fmla="*/ 97 h 256"/>
                <a:gd name="T36" fmla="*/ 33 w 133"/>
                <a:gd name="T37" fmla="*/ 129 h 256"/>
                <a:gd name="T38" fmla="*/ 46 w 133"/>
                <a:gd name="T39" fmla="*/ 161 h 256"/>
                <a:gd name="T40" fmla="*/ 59 w 133"/>
                <a:gd name="T41" fmla="*/ 184 h 256"/>
                <a:gd name="T42" fmla="*/ 76 w 133"/>
                <a:gd name="T43" fmla="*/ 199 h 256"/>
                <a:gd name="T44" fmla="*/ 101 w 133"/>
                <a:gd name="T45" fmla="*/ 216 h 256"/>
                <a:gd name="T46" fmla="*/ 122 w 133"/>
                <a:gd name="T47" fmla="*/ 230 h 256"/>
                <a:gd name="T48" fmla="*/ 133 w 133"/>
                <a:gd name="T49" fmla="*/ 239 h 256"/>
                <a:gd name="T50" fmla="*/ 133 w 133"/>
                <a:gd name="T51" fmla="*/ 247 h 256"/>
                <a:gd name="T52" fmla="*/ 130 w 133"/>
                <a:gd name="T53" fmla="*/ 252 h 256"/>
                <a:gd name="T54" fmla="*/ 124 w 133"/>
                <a:gd name="T55" fmla="*/ 254 h 256"/>
                <a:gd name="T56" fmla="*/ 122 w 133"/>
                <a:gd name="T57" fmla="*/ 256 h 256"/>
                <a:gd name="T58" fmla="*/ 122 w 133"/>
                <a:gd name="T59" fmla="*/ 256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33" h="256">
                  <a:moveTo>
                    <a:pt x="122" y="256"/>
                  </a:moveTo>
                  <a:lnTo>
                    <a:pt x="107" y="245"/>
                  </a:lnTo>
                  <a:lnTo>
                    <a:pt x="82" y="224"/>
                  </a:lnTo>
                  <a:lnTo>
                    <a:pt x="52" y="197"/>
                  </a:lnTo>
                  <a:lnTo>
                    <a:pt x="29" y="171"/>
                  </a:lnTo>
                  <a:lnTo>
                    <a:pt x="14" y="140"/>
                  </a:lnTo>
                  <a:lnTo>
                    <a:pt x="6" y="104"/>
                  </a:lnTo>
                  <a:lnTo>
                    <a:pt x="0" y="70"/>
                  </a:lnTo>
                  <a:lnTo>
                    <a:pt x="2" y="49"/>
                  </a:lnTo>
                  <a:lnTo>
                    <a:pt x="4" y="34"/>
                  </a:lnTo>
                  <a:lnTo>
                    <a:pt x="12" y="15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19" y="11"/>
                  </a:lnTo>
                  <a:lnTo>
                    <a:pt x="17" y="28"/>
                  </a:lnTo>
                  <a:lnTo>
                    <a:pt x="17" y="51"/>
                  </a:lnTo>
                  <a:lnTo>
                    <a:pt x="17" y="72"/>
                  </a:lnTo>
                  <a:lnTo>
                    <a:pt x="21" y="97"/>
                  </a:lnTo>
                  <a:lnTo>
                    <a:pt x="33" y="129"/>
                  </a:lnTo>
                  <a:lnTo>
                    <a:pt x="46" y="161"/>
                  </a:lnTo>
                  <a:lnTo>
                    <a:pt x="59" y="184"/>
                  </a:lnTo>
                  <a:lnTo>
                    <a:pt x="76" y="199"/>
                  </a:lnTo>
                  <a:lnTo>
                    <a:pt x="101" y="216"/>
                  </a:lnTo>
                  <a:lnTo>
                    <a:pt x="122" y="230"/>
                  </a:lnTo>
                  <a:lnTo>
                    <a:pt x="133" y="239"/>
                  </a:lnTo>
                  <a:lnTo>
                    <a:pt x="133" y="247"/>
                  </a:lnTo>
                  <a:lnTo>
                    <a:pt x="130" y="252"/>
                  </a:lnTo>
                  <a:lnTo>
                    <a:pt x="124" y="254"/>
                  </a:lnTo>
                  <a:lnTo>
                    <a:pt x="122" y="256"/>
                  </a:lnTo>
                  <a:lnTo>
                    <a:pt x="122" y="256"/>
                  </a:lnTo>
                  <a:close/>
                </a:path>
              </a:pathLst>
            </a:custGeom>
            <a:solidFill>
              <a:srgbClr val="BFE6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9" name="Freeform 256"/>
            <p:cNvSpPr>
              <a:spLocks/>
            </p:cNvSpPr>
            <p:nvPr/>
          </p:nvSpPr>
          <p:spPr bwMode="auto">
            <a:xfrm>
              <a:off x="4348" y="3622"/>
              <a:ext cx="25" cy="15"/>
            </a:xfrm>
            <a:custGeom>
              <a:avLst/>
              <a:gdLst>
                <a:gd name="T0" fmla="*/ 0 w 50"/>
                <a:gd name="T1" fmla="*/ 15 h 31"/>
                <a:gd name="T2" fmla="*/ 14 w 50"/>
                <a:gd name="T3" fmla="*/ 10 h 31"/>
                <a:gd name="T4" fmla="*/ 31 w 50"/>
                <a:gd name="T5" fmla="*/ 6 h 31"/>
                <a:gd name="T6" fmla="*/ 44 w 50"/>
                <a:gd name="T7" fmla="*/ 2 h 31"/>
                <a:gd name="T8" fmla="*/ 50 w 50"/>
                <a:gd name="T9" fmla="*/ 0 h 31"/>
                <a:gd name="T10" fmla="*/ 42 w 50"/>
                <a:gd name="T11" fmla="*/ 14 h 31"/>
                <a:gd name="T12" fmla="*/ 0 w 50"/>
                <a:gd name="T13" fmla="*/ 31 h 31"/>
                <a:gd name="T14" fmla="*/ 0 w 50"/>
                <a:gd name="T15" fmla="*/ 15 h 31"/>
                <a:gd name="T16" fmla="*/ 0 w 50"/>
                <a:gd name="T17" fmla="*/ 1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" h="31">
                  <a:moveTo>
                    <a:pt x="0" y="15"/>
                  </a:moveTo>
                  <a:lnTo>
                    <a:pt x="14" y="10"/>
                  </a:lnTo>
                  <a:lnTo>
                    <a:pt x="31" y="6"/>
                  </a:lnTo>
                  <a:lnTo>
                    <a:pt x="44" y="2"/>
                  </a:lnTo>
                  <a:lnTo>
                    <a:pt x="50" y="0"/>
                  </a:lnTo>
                  <a:lnTo>
                    <a:pt x="42" y="14"/>
                  </a:lnTo>
                  <a:lnTo>
                    <a:pt x="0" y="31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0" name="Freeform 257"/>
            <p:cNvSpPr>
              <a:spLocks/>
            </p:cNvSpPr>
            <p:nvPr/>
          </p:nvSpPr>
          <p:spPr bwMode="auto">
            <a:xfrm>
              <a:off x="4133" y="3676"/>
              <a:ext cx="16" cy="26"/>
            </a:xfrm>
            <a:custGeom>
              <a:avLst/>
              <a:gdLst>
                <a:gd name="T0" fmla="*/ 22 w 32"/>
                <a:gd name="T1" fmla="*/ 0 h 51"/>
                <a:gd name="T2" fmla="*/ 11 w 32"/>
                <a:gd name="T3" fmla="*/ 11 h 51"/>
                <a:gd name="T4" fmla="*/ 5 w 32"/>
                <a:gd name="T5" fmla="*/ 24 h 51"/>
                <a:gd name="T6" fmla="*/ 2 w 32"/>
                <a:gd name="T7" fmla="*/ 36 h 51"/>
                <a:gd name="T8" fmla="*/ 0 w 32"/>
                <a:gd name="T9" fmla="*/ 43 h 51"/>
                <a:gd name="T10" fmla="*/ 0 w 32"/>
                <a:gd name="T11" fmla="*/ 47 h 51"/>
                <a:gd name="T12" fmla="*/ 3 w 32"/>
                <a:gd name="T13" fmla="*/ 49 h 51"/>
                <a:gd name="T14" fmla="*/ 7 w 32"/>
                <a:gd name="T15" fmla="*/ 49 h 51"/>
                <a:gd name="T16" fmla="*/ 9 w 32"/>
                <a:gd name="T17" fmla="*/ 51 h 51"/>
                <a:gd name="T18" fmla="*/ 11 w 32"/>
                <a:gd name="T19" fmla="*/ 45 h 51"/>
                <a:gd name="T20" fmla="*/ 19 w 32"/>
                <a:gd name="T21" fmla="*/ 30 h 51"/>
                <a:gd name="T22" fmla="*/ 26 w 32"/>
                <a:gd name="T23" fmla="*/ 15 h 51"/>
                <a:gd name="T24" fmla="*/ 32 w 32"/>
                <a:gd name="T25" fmla="*/ 7 h 51"/>
                <a:gd name="T26" fmla="*/ 32 w 32"/>
                <a:gd name="T27" fmla="*/ 3 h 51"/>
                <a:gd name="T28" fmla="*/ 28 w 32"/>
                <a:gd name="T29" fmla="*/ 2 h 51"/>
                <a:gd name="T30" fmla="*/ 24 w 32"/>
                <a:gd name="T31" fmla="*/ 0 h 51"/>
                <a:gd name="T32" fmla="*/ 22 w 32"/>
                <a:gd name="T33" fmla="*/ 0 h 51"/>
                <a:gd name="T34" fmla="*/ 22 w 32"/>
                <a:gd name="T3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2" h="51">
                  <a:moveTo>
                    <a:pt x="22" y="0"/>
                  </a:moveTo>
                  <a:lnTo>
                    <a:pt x="11" y="11"/>
                  </a:lnTo>
                  <a:lnTo>
                    <a:pt x="5" y="24"/>
                  </a:lnTo>
                  <a:lnTo>
                    <a:pt x="2" y="36"/>
                  </a:lnTo>
                  <a:lnTo>
                    <a:pt x="0" y="43"/>
                  </a:lnTo>
                  <a:lnTo>
                    <a:pt x="0" y="47"/>
                  </a:lnTo>
                  <a:lnTo>
                    <a:pt x="3" y="49"/>
                  </a:lnTo>
                  <a:lnTo>
                    <a:pt x="7" y="49"/>
                  </a:lnTo>
                  <a:lnTo>
                    <a:pt x="9" y="51"/>
                  </a:lnTo>
                  <a:lnTo>
                    <a:pt x="11" y="45"/>
                  </a:lnTo>
                  <a:lnTo>
                    <a:pt x="19" y="30"/>
                  </a:lnTo>
                  <a:lnTo>
                    <a:pt x="26" y="15"/>
                  </a:lnTo>
                  <a:lnTo>
                    <a:pt x="32" y="7"/>
                  </a:lnTo>
                  <a:lnTo>
                    <a:pt x="32" y="3"/>
                  </a:lnTo>
                  <a:lnTo>
                    <a:pt x="28" y="2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1" name="Freeform 258"/>
            <p:cNvSpPr>
              <a:spLocks/>
            </p:cNvSpPr>
            <p:nvPr/>
          </p:nvSpPr>
          <p:spPr bwMode="auto">
            <a:xfrm>
              <a:off x="4359" y="2484"/>
              <a:ext cx="160" cy="400"/>
            </a:xfrm>
            <a:custGeom>
              <a:avLst/>
              <a:gdLst>
                <a:gd name="T0" fmla="*/ 0 w 322"/>
                <a:gd name="T1" fmla="*/ 801 h 801"/>
                <a:gd name="T2" fmla="*/ 6 w 322"/>
                <a:gd name="T3" fmla="*/ 751 h 801"/>
                <a:gd name="T4" fmla="*/ 17 w 322"/>
                <a:gd name="T5" fmla="*/ 656 h 801"/>
                <a:gd name="T6" fmla="*/ 33 w 322"/>
                <a:gd name="T7" fmla="*/ 555 h 801"/>
                <a:gd name="T8" fmla="*/ 46 w 322"/>
                <a:gd name="T9" fmla="*/ 487 h 801"/>
                <a:gd name="T10" fmla="*/ 52 w 322"/>
                <a:gd name="T11" fmla="*/ 464 h 801"/>
                <a:gd name="T12" fmla="*/ 59 w 322"/>
                <a:gd name="T13" fmla="*/ 436 h 801"/>
                <a:gd name="T14" fmla="*/ 69 w 322"/>
                <a:gd name="T15" fmla="*/ 401 h 801"/>
                <a:gd name="T16" fmla="*/ 84 w 322"/>
                <a:gd name="T17" fmla="*/ 365 h 801"/>
                <a:gd name="T18" fmla="*/ 105 w 322"/>
                <a:gd name="T19" fmla="*/ 322 h 801"/>
                <a:gd name="T20" fmla="*/ 126 w 322"/>
                <a:gd name="T21" fmla="*/ 278 h 801"/>
                <a:gd name="T22" fmla="*/ 145 w 322"/>
                <a:gd name="T23" fmla="*/ 242 h 801"/>
                <a:gd name="T24" fmla="*/ 158 w 322"/>
                <a:gd name="T25" fmla="*/ 215 h 801"/>
                <a:gd name="T26" fmla="*/ 187 w 322"/>
                <a:gd name="T27" fmla="*/ 164 h 801"/>
                <a:gd name="T28" fmla="*/ 232 w 322"/>
                <a:gd name="T29" fmla="*/ 95 h 801"/>
                <a:gd name="T30" fmla="*/ 274 w 322"/>
                <a:gd name="T31" fmla="*/ 35 h 801"/>
                <a:gd name="T32" fmla="*/ 297 w 322"/>
                <a:gd name="T33" fmla="*/ 4 h 801"/>
                <a:gd name="T34" fmla="*/ 304 w 322"/>
                <a:gd name="T35" fmla="*/ 0 h 801"/>
                <a:gd name="T36" fmla="*/ 314 w 322"/>
                <a:gd name="T37" fmla="*/ 0 h 801"/>
                <a:gd name="T38" fmla="*/ 322 w 322"/>
                <a:gd name="T39" fmla="*/ 0 h 801"/>
                <a:gd name="T40" fmla="*/ 320 w 322"/>
                <a:gd name="T41" fmla="*/ 4 h 801"/>
                <a:gd name="T42" fmla="*/ 297 w 322"/>
                <a:gd name="T43" fmla="*/ 33 h 801"/>
                <a:gd name="T44" fmla="*/ 255 w 322"/>
                <a:gd name="T45" fmla="*/ 97 h 801"/>
                <a:gd name="T46" fmla="*/ 209 w 322"/>
                <a:gd name="T47" fmla="*/ 164 h 801"/>
                <a:gd name="T48" fmla="*/ 179 w 322"/>
                <a:gd name="T49" fmla="*/ 208 h 801"/>
                <a:gd name="T50" fmla="*/ 156 w 322"/>
                <a:gd name="T51" fmla="*/ 249 h 801"/>
                <a:gd name="T52" fmla="*/ 128 w 322"/>
                <a:gd name="T53" fmla="*/ 318 h 801"/>
                <a:gd name="T54" fmla="*/ 99 w 322"/>
                <a:gd name="T55" fmla="*/ 388 h 801"/>
                <a:gd name="T56" fmla="*/ 78 w 322"/>
                <a:gd name="T57" fmla="*/ 432 h 801"/>
                <a:gd name="T58" fmla="*/ 65 w 322"/>
                <a:gd name="T59" fmla="*/ 462 h 801"/>
                <a:gd name="T60" fmla="*/ 53 w 322"/>
                <a:gd name="T61" fmla="*/ 502 h 801"/>
                <a:gd name="T62" fmla="*/ 44 w 322"/>
                <a:gd name="T63" fmla="*/ 546 h 801"/>
                <a:gd name="T64" fmla="*/ 38 w 322"/>
                <a:gd name="T65" fmla="*/ 586 h 801"/>
                <a:gd name="T66" fmla="*/ 36 w 322"/>
                <a:gd name="T67" fmla="*/ 628 h 801"/>
                <a:gd name="T68" fmla="*/ 38 w 322"/>
                <a:gd name="T69" fmla="*/ 675 h 801"/>
                <a:gd name="T70" fmla="*/ 42 w 322"/>
                <a:gd name="T71" fmla="*/ 715 h 801"/>
                <a:gd name="T72" fmla="*/ 44 w 322"/>
                <a:gd name="T73" fmla="*/ 730 h 801"/>
                <a:gd name="T74" fmla="*/ 0 w 322"/>
                <a:gd name="T75" fmla="*/ 801 h 801"/>
                <a:gd name="T76" fmla="*/ 0 w 322"/>
                <a:gd name="T77" fmla="*/ 801 h 8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2" h="801">
                  <a:moveTo>
                    <a:pt x="0" y="801"/>
                  </a:moveTo>
                  <a:lnTo>
                    <a:pt x="6" y="751"/>
                  </a:lnTo>
                  <a:lnTo>
                    <a:pt x="17" y="656"/>
                  </a:lnTo>
                  <a:lnTo>
                    <a:pt x="33" y="555"/>
                  </a:lnTo>
                  <a:lnTo>
                    <a:pt x="46" y="487"/>
                  </a:lnTo>
                  <a:lnTo>
                    <a:pt x="52" y="464"/>
                  </a:lnTo>
                  <a:lnTo>
                    <a:pt x="59" y="436"/>
                  </a:lnTo>
                  <a:lnTo>
                    <a:pt x="69" y="401"/>
                  </a:lnTo>
                  <a:lnTo>
                    <a:pt x="84" y="365"/>
                  </a:lnTo>
                  <a:lnTo>
                    <a:pt x="105" y="322"/>
                  </a:lnTo>
                  <a:lnTo>
                    <a:pt x="126" y="278"/>
                  </a:lnTo>
                  <a:lnTo>
                    <a:pt x="145" y="242"/>
                  </a:lnTo>
                  <a:lnTo>
                    <a:pt x="158" y="215"/>
                  </a:lnTo>
                  <a:lnTo>
                    <a:pt x="187" y="164"/>
                  </a:lnTo>
                  <a:lnTo>
                    <a:pt x="232" y="95"/>
                  </a:lnTo>
                  <a:lnTo>
                    <a:pt x="274" y="35"/>
                  </a:lnTo>
                  <a:lnTo>
                    <a:pt x="297" y="4"/>
                  </a:lnTo>
                  <a:lnTo>
                    <a:pt x="304" y="0"/>
                  </a:lnTo>
                  <a:lnTo>
                    <a:pt x="314" y="0"/>
                  </a:lnTo>
                  <a:lnTo>
                    <a:pt x="322" y="0"/>
                  </a:lnTo>
                  <a:lnTo>
                    <a:pt x="320" y="4"/>
                  </a:lnTo>
                  <a:lnTo>
                    <a:pt x="297" y="33"/>
                  </a:lnTo>
                  <a:lnTo>
                    <a:pt x="255" y="97"/>
                  </a:lnTo>
                  <a:lnTo>
                    <a:pt x="209" y="164"/>
                  </a:lnTo>
                  <a:lnTo>
                    <a:pt x="179" y="208"/>
                  </a:lnTo>
                  <a:lnTo>
                    <a:pt x="156" y="249"/>
                  </a:lnTo>
                  <a:lnTo>
                    <a:pt x="128" y="318"/>
                  </a:lnTo>
                  <a:lnTo>
                    <a:pt x="99" y="388"/>
                  </a:lnTo>
                  <a:lnTo>
                    <a:pt x="78" y="432"/>
                  </a:lnTo>
                  <a:lnTo>
                    <a:pt x="65" y="462"/>
                  </a:lnTo>
                  <a:lnTo>
                    <a:pt x="53" y="502"/>
                  </a:lnTo>
                  <a:lnTo>
                    <a:pt x="44" y="546"/>
                  </a:lnTo>
                  <a:lnTo>
                    <a:pt x="38" y="586"/>
                  </a:lnTo>
                  <a:lnTo>
                    <a:pt x="36" y="628"/>
                  </a:lnTo>
                  <a:lnTo>
                    <a:pt x="38" y="675"/>
                  </a:lnTo>
                  <a:lnTo>
                    <a:pt x="42" y="715"/>
                  </a:lnTo>
                  <a:lnTo>
                    <a:pt x="44" y="730"/>
                  </a:lnTo>
                  <a:lnTo>
                    <a:pt x="0" y="801"/>
                  </a:lnTo>
                  <a:lnTo>
                    <a:pt x="0" y="801"/>
                  </a:lnTo>
                  <a:close/>
                </a:path>
              </a:pathLst>
            </a:custGeom>
            <a:solidFill>
              <a:srgbClr val="FFCC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2" name="Freeform 259"/>
            <p:cNvSpPr>
              <a:spLocks/>
            </p:cNvSpPr>
            <p:nvPr/>
          </p:nvSpPr>
          <p:spPr bwMode="auto">
            <a:xfrm>
              <a:off x="4543" y="2631"/>
              <a:ext cx="415" cy="58"/>
            </a:xfrm>
            <a:custGeom>
              <a:avLst/>
              <a:gdLst>
                <a:gd name="T0" fmla="*/ 36 w 831"/>
                <a:gd name="T1" fmla="*/ 42 h 114"/>
                <a:gd name="T2" fmla="*/ 59 w 831"/>
                <a:gd name="T3" fmla="*/ 48 h 114"/>
                <a:gd name="T4" fmla="*/ 108 w 831"/>
                <a:gd name="T5" fmla="*/ 63 h 114"/>
                <a:gd name="T6" fmla="*/ 160 w 831"/>
                <a:gd name="T7" fmla="*/ 78 h 114"/>
                <a:gd name="T8" fmla="*/ 192 w 831"/>
                <a:gd name="T9" fmla="*/ 84 h 114"/>
                <a:gd name="T10" fmla="*/ 238 w 831"/>
                <a:gd name="T11" fmla="*/ 72 h 114"/>
                <a:gd name="T12" fmla="*/ 325 w 831"/>
                <a:gd name="T13" fmla="*/ 46 h 114"/>
                <a:gd name="T14" fmla="*/ 411 w 831"/>
                <a:gd name="T15" fmla="*/ 19 h 114"/>
                <a:gd name="T16" fmla="*/ 453 w 831"/>
                <a:gd name="T17" fmla="*/ 6 h 114"/>
                <a:gd name="T18" fmla="*/ 472 w 831"/>
                <a:gd name="T19" fmla="*/ 6 h 114"/>
                <a:gd name="T20" fmla="*/ 508 w 831"/>
                <a:gd name="T21" fmla="*/ 10 h 114"/>
                <a:gd name="T22" fmla="*/ 544 w 831"/>
                <a:gd name="T23" fmla="*/ 15 h 114"/>
                <a:gd name="T24" fmla="*/ 574 w 831"/>
                <a:gd name="T25" fmla="*/ 25 h 114"/>
                <a:gd name="T26" fmla="*/ 597 w 831"/>
                <a:gd name="T27" fmla="*/ 29 h 114"/>
                <a:gd name="T28" fmla="*/ 629 w 831"/>
                <a:gd name="T29" fmla="*/ 32 h 114"/>
                <a:gd name="T30" fmla="*/ 662 w 831"/>
                <a:gd name="T31" fmla="*/ 32 h 114"/>
                <a:gd name="T32" fmla="*/ 688 w 831"/>
                <a:gd name="T33" fmla="*/ 29 h 114"/>
                <a:gd name="T34" fmla="*/ 719 w 831"/>
                <a:gd name="T35" fmla="*/ 21 h 114"/>
                <a:gd name="T36" fmla="*/ 764 w 831"/>
                <a:gd name="T37" fmla="*/ 11 h 114"/>
                <a:gd name="T38" fmla="*/ 804 w 831"/>
                <a:gd name="T39" fmla="*/ 2 h 114"/>
                <a:gd name="T40" fmla="*/ 825 w 831"/>
                <a:gd name="T41" fmla="*/ 0 h 114"/>
                <a:gd name="T42" fmla="*/ 829 w 831"/>
                <a:gd name="T43" fmla="*/ 2 h 114"/>
                <a:gd name="T44" fmla="*/ 831 w 831"/>
                <a:gd name="T45" fmla="*/ 6 h 114"/>
                <a:gd name="T46" fmla="*/ 831 w 831"/>
                <a:gd name="T47" fmla="*/ 10 h 114"/>
                <a:gd name="T48" fmla="*/ 831 w 831"/>
                <a:gd name="T49" fmla="*/ 11 h 114"/>
                <a:gd name="T50" fmla="*/ 808 w 831"/>
                <a:gd name="T51" fmla="*/ 17 h 114"/>
                <a:gd name="T52" fmla="*/ 761 w 831"/>
                <a:gd name="T53" fmla="*/ 30 h 114"/>
                <a:gd name="T54" fmla="*/ 703 w 831"/>
                <a:gd name="T55" fmla="*/ 44 h 114"/>
                <a:gd name="T56" fmla="*/ 660 w 831"/>
                <a:gd name="T57" fmla="*/ 53 h 114"/>
                <a:gd name="T58" fmla="*/ 608 w 831"/>
                <a:gd name="T59" fmla="*/ 49 h 114"/>
                <a:gd name="T60" fmla="*/ 534 w 831"/>
                <a:gd name="T61" fmla="*/ 42 h 114"/>
                <a:gd name="T62" fmla="*/ 468 w 831"/>
                <a:gd name="T63" fmla="*/ 36 h 114"/>
                <a:gd name="T64" fmla="*/ 434 w 831"/>
                <a:gd name="T65" fmla="*/ 34 h 114"/>
                <a:gd name="T66" fmla="*/ 416 w 831"/>
                <a:gd name="T67" fmla="*/ 36 h 114"/>
                <a:gd name="T68" fmla="*/ 388 w 831"/>
                <a:gd name="T69" fmla="*/ 40 h 114"/>
                <a:gd name="T70" fmla="*/ 350 w 831"/>
                <a:gd name="T71" fmla="*/ 49 h 114"/>
                <a:gd name="T72" fmla="*/ 306 w 831"/>
                <a:gd name="T73" fmla="*/ 67 h 114"/>
                <a:gd name="T74" fmla="*/ 264 w 831"/>
                <a:gd name="T75" fmla="*/ 86 h 114"/>
                <a:gd name="T76" fmla="*/ 232 w 831"/>
                <a:gd name="T77" fmla="*/ 99 h 114"/>
                <a:gd name="T78" fmla="*/ 205 w 831"/>
                <a:gd name="T79" fmla="*/ 108 h 114"/>
                <a:gd name="T80" fmla="*/ 183 w 831"/>
                <a:gd name="T81" fmla="*/ 114 h 114"/>
                <a:gd name="T82" fmla="*/ 141 w 831"/>
                <a:gd name="T83" fmla="*/ 110 h 114"/>
                <a:gd name="T84" fmla="*/ 80 w 831"/>
                <a:gd name="T85" fmla="*/ 97 h 114"/>
                <a:gd name="T86" fmla="*/ 25 w 831"/>
                <a:gd name="T87" fmla="*/ 84 h 114"/>
                <a:gd name="T88" fmla="*/ 0 w 831"/>
                <a:gd name="T89" fmla="*/ 74 h 114"/>
                <a:gd name="T90" fmla="*/ 6 w 831"/>
                <a:gd name="T91" fmla="*/ 65 h 114"/>
                <a:gd name="T92" fmla="*/ 17 w 831"/>
                <a:gd name="T93" fmla="*/ 55 h 114"/>
                <a:gd name="T94" fmla="*/ 29 w 831"/>
                <a:gd name="T95" fmla="*/ 46 h 114"/>
                <a:gd name="T96" fmla="*/ 36 w 831"/>
                <a:gd name="T97" fmla="*/ 42 h 114"/>
                <a:gd name="T98" fmla="*/ 36 w 831"/>
                <a:gd name="T99" fmla="*/ 42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31" h="114">
                  <a:moveTo>
                    <a:pt x="36" y="42"/>
                  </a:moveTo>
                  <a:lnTo>
                    <a:pt x="59" y="48"/>
                  </a:lnTo>
                  <a:lnTo>
                    <a:pt x="108" y="63"/>
                  </a:lnTo>
                  <a:lnTo>
                    <a:pt x="160" y="78"/>
                  </a:lnTo>
                  <a:lnTo>
                    <a:pt x="192" y="84"/>
                  </a:lnTo>
                  <a:lnTo>
                    <a:pt x="238" y="72"/>
                  </a:lnTo>
                  <a:lnTo>
                    <a:pt x="325" y="46"/>
                  </a:lnTo>
                  <a:lnTo>
                    <a:pt x="411" y="19"/>
                  </a:lnTo>
                  <a:lnTo>
                    <a:pt x="453" y="6"/>
                  </a:lnTo>
                  <a:lnTo>
                    <a:pt x="472" y="6"/>
                  </a:lnTo>
                  <a:lnTo>
                    <a:pt x="508" y="10"/>
                  </a:lnTo>
                  <a:lnTo>
                    <a:pt x="544" y="15"/>
                  </a:lnTo>
                  <a:lnTo>
                    <a:pt x="574" y="25"/>
                  </a:lnTo>
                  <a:lnTo>
                    <a:pt x="597" y="29"/>
                  </a:lnTo>
                  <a:lnTo>
                    <a:pt x="629" y="32"/>
                  </a:lnTo>
                  <a:lnTo>
                    <a:pt x="662" y="32"/>
                  </a:lnTo>
                  <a:lnTo>
                    <a:pt x="688" y="29"/>
                  </a:lnTo>
                  <a:lnTo>
                    <a:pt x="719" y="21"/>
                  </a:lnTo>
                  <a:lnTo>
                    <a:pt x="764" y="11"/>
                  </a:lnTo>
                  <a:lnTo>
                    <a:pt x="804" y="2"/>
                  </a:lnTo>
                  <a:lnTo>
                    <a:pt x="825" y="0"/>
                  </a:lnTo>
                  <a:lnTo>
                    <a:pt x="829" y="2"/>
                  </a:lnTo>
                  <a:lnTo>
                    <a:pt x="831" y="6"/>
                  </a:lnTo>
                  <a:lnTo>
                    <a:pt x="831" y="10"/>
                  </a:lnTo>
                  <a:lnTo>
                    <a:pt x="831" y="11"/>
                  </a:lnTo>
                  <a:lnTo>
                    <a:pt x="808" y="17"/>
                  </a:lnTo>
                  <a:lnTo>
                    <a:pt x="761" y="30"/>
                  </a:lnTo>
                  <a:lnTo>
                    <a:pt x="703" y="44"/>
                  </a:lnTo>
                  <a:lnTo>
                    <a:pt x="660" y="53"/>
                  </a:lnTo>
                  <a:lnTo>
                    <a:pt x="608" y="49"/>
                  </a:lnTo>
                  <a:lnTo>
                    <a:pt x="534" y="42"/>
                  </a:lnTo>
                  <a:lnTo>
                    <a:pt x="468" y="36"/>
                  </a:lnTo>
                  <a:lnTo>
                    <a:pt x="434" y="34"/>
                  </a:lnTo>
                  <a:lnTo>
                    <a:pt x="416" y="36"/>
                  </a:lnTo>
                  <a:lnTo>
                    <a:pt x="388" y="40"/>
                  </a:lnTo>
                  <a:lnTo>
                    <a:pt x="350" y="49"/>
                  </a:lnTo>
                  <a:lnTo>
                    <a:pt x="306" y="67"/>
                  </a:lnTo>
                  <a:lnTo>
                    <a:pt x="264" y="86"/>
                  </a:lnTo>
                  <a:lnTo>
                    <a:pt x="232" y="99"/>
                  </a:lnTo>
                  <a:lnTo>
                    <a:pt x="205" y="108"/>
                  </a:lnTo>
                  <a:lnTo>
                    <a:pt x="183" y="114"/>
                  </a:lnTo>
                  <a:lnTo>
                    <a:pt x="141" y="110"/>
                  </a:lnTo>
                  <a:lnTo>
                    <a:pt x="80" y="97"/>
                  </a:lnTo>
                  <a:lnTo>
                    <a:pt x="25" y="84"/>
                  </a:lnTo>
                  <a:lnTo>
                    <a:pt x="0" y="74"/>
                  </a:lnTo>
                  <a:lnTo>
                    <a:pt x="6" y="65"/>
                  </a:lnTo>
                  <a:lnTo>
                    <a:pt x="17" y="55"/>
                  </a:lnTo>
                  <a:lnTo>
                    <a:pt x="29" y="46"/>
                  </a:lnTo>
                  <a:lnTo>
                    <a:pt x="36" y="42"/>
                  </a:lnTo>
                  <a:lnTo>
                    <a:pt x="36" y="42"/>
                  </a:lnTo>
                  <a:close/>
                </a:path>
              </a:pathLst>
            </a:custGeom>
            <a:solidFill>
              <a:srgbClr val="E6B3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3" name="Freeform 260"/>
            <p:cNvSpPr>
              <a:spLocks/>
            </p:cNvSpPr>
            <p:nvPr/>
          </p:nvSpPr>
          <p:spPr bwMode="auto">
            <a:xfrm>
              <a:off x="4395" y="3115"/>
              <a:ext cx="35" cy="44"/>
            </a:xfrm>
            <a:custGeom>
              <a:avLst/>
              <a:gdLst>
                <a:gd name="T0" fmla="*/ 0 w 71"/>
                <a:gd name="T1" fmla="*/ 82 h 87"/>
                <a:gd name="T2" fmla="*/ 4 w 71"/>
                <a:gd name="T3" fmla="*/ 74 h 87"/>
                <a:gd name="T4" fmla="*/ 12 w 71"/>
                <a:gd name="T5" fmla="*/ 66 h 87"/>
                <a:gd name="T6" fmla="*/ 21 w 71"/>
                <a:gd name="T7" fmla="*/ 59 h 87"/>
                <a:gd name="T8" fmla="*/ 31 w 71"/>
                <a:gd name="T9" fmla="*/ 55 h 87"/>
                <a:gd name="T10" fmla="*/ 38 w 71"/>
                <a:gd name="T11" fmla="*/ 53 h 87"/>
                <a:gd name="T12" fmla="*/ 42 w 71"/>
                <a:gd name="T13" fmla="*/ 49 h 87"/>
                <a:gd name="T14" fmla="*/ 44 w 71"/>
                <a:gd name="T15" fmla="*/ 42 h 87"/>
                <a:gd name="T16" fmla="*/ 46 w 71"/>
                <a:gd name="T17" fmla="*/ 32 h 87"/>
                <a:gd name="T18" fmla="*/ 50 w 71"/>
                <a:gd name="T19" fmla="*/ 19 h 87"/>
                <a:gd name="T20" fmla="*/ 56 w 71"/>
                <a:gd name="T21" fmla="*/ 9 h 87"/>
                <a:gd name="T22" fmla="*/ 61 w 71"/>
                <a:gd name="T23" fmla="*/ 2 h 87"/>
                <a:gd name="T24" fmla="*/ 67 w 71"/>
                <a:gd name="T25" fmla="*/ 0 h 87"/>
                <a:gd name="T26" fmla="*/ 71 w 71"/>
                <a:gd name="T27" fmla="*/ 0 h 87"/>
                <a:gd name="T28" fmla="*/ 69 w 71"/>
                <a:gd name="T29" fmla="*/ 6 h 87"/>
                <a:gd name="T30" fmla="*/ 63 w 71"/>
                <a:gd name="T31" fmla="*/ 11 h 87"/>
                <a:gd name="T32" fmla="*/ 58 w 71"/>
                <a:gd name="T33" fmla="*/ 19 h 87"/>
                <a:gd name="T34" fmla="*/ 56 w 71"/>
                <a:gd name="T35" fmla="*/ 28 h 87"/>
                <a:gd name="T36" fmla="*/ 54 w 71"/>
                <a:gd name="T37" fmla="*/ 38 h 87"/>
                <a:gd name="T38" fmla="*/ 54 w 71"/>
                <a:gd name="T39" fmla="*/ 45 h 87"/>
                <a:gd name="T40" fmla="*/ 54 w 71"/>
                <a:gd name="T41" fmla="*/ 53 h 87"/>
                <a:gd name="T42" fmla="*/ 50 w 71"/>
                <a:gd name="T43" fmla="*/ 59 h 87"/>
                <a:gd name="T44" fmla="*/ 42 w 71"/>
                <a:gd name="T45" fmla="*/ 61 h 87"/>
                <a:gd name="T46" fmla="*/ 33 w 71"/>
                <a:gd name="T47" fmla="*/ 63 h 87"/>
                <a:gd name="T48" fmla="*/ 27 w 71"/>
                <a:gd name="T49" fmla="*/ 64 h 87"/>
                <a:gd name="T50" fmla="*/ 23 w 71"/>
                <a:gd name="T51" fmla="*/ 66 h 87"/>
                <a:gd name="T52" fmla="*/ 19 w 71"/>
                <a:gd name="T53" fmla="*/ 70 h 87"/>
                <a:gd name="T54" fmla="*/ 16 w 71"/>
                <a:gd name="T55" fmla="*/ 74 h 87"/>
                <a:gd name="T56" fmla="*/ 10 w 71"/>
                <a:gd name="T57" fmla="*/ 78 h 87"/>
                <a:gd name="T58" fmla="*/ 6 w 71"/>
                <a:gd name="T59" fmla="*/ 83 h 87"/>
                <a:gd name="T60" fmla="*/ 4 w 71"/>
                <a:gd name="T61" fmla="*/ 87 h 87"/>
                <a:gd name="T62" fmla="*/ 0 w 71"/>
                <a:gd name="T63" fmla="*/ 87 h 87"/>
                <a:gd name="T64" fmla="*/ 0 w 71"/>
                <a:gd name="T65" fmla="*/ 85 h 87"/>
                <a:gd name="T66" fmla="*/ 0 w 71"/>
                <a:gd name="T67" fmla="*/ 83 h 87"/>
                <a:gd name="T68" fmla="*/ 0 w 71"/>
                <a:gd name="T69" fmla="*/ 82 h 87"/>
                <a:gd name="T70" fmla="*/ 0 w 71"/>
                <a:gd name="T71" fmla="*/ 82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1" h="87">
                  <a:moveTo>
                    <a:pt x="0" y="82"/>
                  </a:moveTo>
                  <a:lnTo>
                    <a:pt x="4" y="74"/>
                  </a:lnTo>
                  <a:lnTo>
                    <a:pt x="12" y="66"/>
                  </a:lnTo>
                  <a:lnTo>
                    <a:pt x="21" y="59"/>
                  </a:lnTo>
                  <a:lnTo>
                    <a:pt x="31" y="55"/>
                  </a:lnTo>
                  <a:lnTo>
                    <a:pt x="38" y="53"/>
                  </a:lnTo>
                  <a:lnTo>
                    <a:pt x="42" y="49"/>
                  </a:lnTo>
                  <a:lnTo>
                    <a:pt x="44" y="42"/>
                  </a:lnTo>
                  <a:lnTo>
                    <a:pt x="46" y="32"/>
                  </a:lnTo>
                  <a:lnTo>
                    <a:pt x="50" y="19"/>
                  </a:lnTo>
                  <a:lnTo>
                    <a:pt x="56" y="9"/>
                  </a:lnTo>
                  <a:lnTo>
                    <a:pt x="61" y="2"/>
                  </a:lnTo>
                  <a:lnTo>
                    <a:pt x="67" y="0"/>
                  </a:lnTo>
                  <a:lnTo>
                    <a:pt x="71" y="0"/>
                  </a:lnTo>
                  <a:lnTo>
                    <a:pt x="69" y="6"/>
                  </a:lnTo>
                  <a:lnTo>
                    <a:pt x="63" y="11"/>
                  </a:lnTo>
                  <a:lnTo>
                    <a:pt x="58" y="19"/>
                  </a:lnTo>
                  <a:lnTo>
                    <a:pt x="56" y="28"/>
                  </a:lnTo>
                  <a:lnTo>
                    <a:pt x="54" y="38"/>
                  </a:lnTo>
                  <a:lnTo>
                    <a:pt x="54" y="45"/>
                  </a:lnTo>
                  <a:lnTo>
                    <a:pt x="54" y="53"/>
                  </a:lnTo>
                  <a:lnTo>
                    <a:pt x="50" y="59"/>
                  </a:lnTo>
                  <a:lnTo>
                    <a:pt x="42" y="61"/>
                  </a:lnTo>
                  <a:lnTo>
                    <a:pt x="33" y="63"/>
                  </a:lnTo>
                  <a:lnTo>
                    <a:pt x="27" y="64"/>
                  </a:lnTo>
                  <a:lnTo>
                    <a:pt x="23" y="66"/>
                  </a:lnTo>
                  <a:lnTo>
                    <a:pt x="19" y="70"/>
                  </a:lnTo>
                  <a:lnTo>
                    <a:pt x="16" y="74"/>
                  </a:lnTo>
                  <a:lnTo>
                    <a:pt x="10" y="78"/>
                  </a:lnTo>
                  <a:lnTo>
                    <a:pt x="6" y="83"/>
                  </a:lnTo>
                  <a:lnTo>
                    <a:pt x="4" y="87"/>
                  </a:lnTo>
                  <a:lnTo>
                    <a:pt x="0" y="87"/>
                  </a:lnTo>
                  <a:lnTo>
                    <a:pt x="0" y="85"/>
                  </a:lnTo>
                  <a:lnTo>
                    <a:pt x="0" y="83"/>
                  </a:lnTo>
                  <a:lnTo>
                    <a:pt x="0" y="8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4" name="Freeform 261"/>
            <p:cNvSpPr>
              <a:spLocks/>
            </p:cNvSpPr>
            <p:nvPr/>
          </p:nvSpPr>
          <p:spPr bwMode="auto">
            <a:xfrm>
              <a:off x="4442" y="2713"/>
              <a:ext cx="65" cy="13"/>
            </a:xfrm>
            <a:custGeom>
              <a:avLst/>
              <a:gdLst>
                <a:gd name="T0" fmla="*/ 1 w 129"/>
                <a:gd name="T1" fmla="*/ 13 h 24"/>
                <a:gd name="T2" fmla="*/ 5 w 129"/>
                <a:gd name="T3" fmla="*/ 5 h 24"/>
                <a:gd name="T4" fmla="*/ 13 w 129"/>
                <a:gd name="T5" fmla="*/ 1 h 24"/>
                <a:gd name="T6" fmla="*/ 20 w 129"/>
                <a:gd name="T7" fmla="*/ 0 h 24"/>
                <a:gd name="T8" fmla="*/ 30 w 129"/>
                <a:gd name="T9" fmla="*/ 5 h 24"/>
                <a:gd name="T10" fmla="*/ 38 w 129"/>
                <a:gd name="T11" fmla="*/ 11 h 24"/>
                <a:gd name="T12" fmla="*/ 47 w 129"/>
                <a:gd name="T13" fmla="*/ 15 h 24"/>
                <a:gd name="T14" fmla="*/ 55 w 129"/>
                <a:gd name="T15" fmla="*/ 13 h 24"/>
                <a:gd name="T16" fmla="*/ 64 w 129"/>
                <a:gd name="T17" fmla="*/ 7 h 24"/>
                <a:gd name="T18" fmla="*/ 70 w 129"/>
                <a:gd name="T19" fmla="*/ 1 h 24"/>
                <a:gd name="T20" fmla="*/ 79 w 129"/>
                <a:gd name="T21" fmla="*/ 0 h 24"/>
                <a:gd name="T22" fmla="*/ 87 w 129"/>
                <a:gd name="T23" fmla="*/ 1 h 24"/>
                <a:gd name="T24" fmla="*/ 98 w 129"/>
                <a:gd name="T25" fmla="*/ 5 h 24"/>
                <a:gd name="T26" fmla="*/ 108 w 129"/>
                <a:gd name="T27" fmla="*/ 5 h 24"/>
                <a:gd name="T28" fmla="*/ 117 w 129"/>
                <a:gd name="T29" fmla="*/ 5 h 24"/>
                <a:gd name="T30" fmla="*/ 123 w 129"/>
                <a:gd name="T31" fmla="*/ 5 h 24"/>
                <a:gd name="T32" fmla="*/ 127 w 129"/>
                <a:gd name="T33" fmla="*/ 5 h 24"/>
                <a:gd name="T34" fmla="*/ 129 w 129"/>
                <a:gd name="T35" fmla="*/ 7 h 24"/>
                <a:gd name="T36" fmla="*/ 125 w 129"/>
                <a:gd name="T37" fmla="*/ 9 h 24"/>
                <a:gd name="T38" fmla="*/ 117 w 129"/>
                <a:gd name="T39" fmla="*/ 9 h 24"/>
                <a:gd name="T40" fmla="*/ 106 w 129"/>
                <a:gd name="T41" fmla="*/ 11 h 24"/>
                <a:gd name="T42" fmla="*/ 95 w 129"/>
                <a:gd name="T43" fmla="*/ 11 h 24"/>
                <a:gd name="T44" fmla="*/ 89 w 129"/>
                <a:gd name="T45" fmla="*/ 11 h 24"/>
                <a:gd name="T46" fmla="*/ 83 w 129"/>
                <a:gd name="T47" fmla="*/ 7 h 24"/>
                <a:gd name="T48" fmla="*/ 77 w 129"/>
                <a:gd name="T49" fmla="*/ 9 h 24"/>
                <a:gd name="T50" fmla="*/ 72 w 129"/>
                <a:gd name="T51" fmla="*/ 11 h 24"/>
                <a:gd name="T52" fmla="*/ 64 w 129"/>
                <a:gd name="T53" fmla="*/ 17 h 24"/>
                <a:gd name="T54" fmla="*/ 55 w 129"/>
                <a:gd name="T55" fmla="*/ 22 h 24"/>
                <a:gd name="T56" fmla="*/ 47 w 129"/>
                <a:gd name="T57" fmla="*/ 24 h 24"/>
                <a:gd name="T58" fmla="*/ 39 w 129"/>
                <a:gd name="T59" fmla="*/ 22 h 24"/>
                <a:gd name="T60" fmla="*/ 32 w 129"/>
                <a:gd name="T61" fmla="*/ 17 h 24"/>
                <a:gd name="T62" fmla="*/ 24 w 129"/>
                <a:gd name="T63" fmla="*/ 11 h 24"/>
                <a:gd name="T64" fmla="*/ 19 w 129"/>
                <a:gd name="T65" fmla="*/ 7 h 24"/>
                <a:gd name="T66" fmla="*/ 13 w 129"/>
                <a:gd name="T67" fmla="*/ 7 h 24"/>
                <a:gd name="T68" fmla="*/ 11 w 129"/>
                <a:gd name="T69" fmla="*/ 9 h 24"/>
                <a:gd name="T70" fmla="*/ 7 w 129"/>
                <a:gd name="T71" fmla="*/ 13 h 24"/>
                <a:gd name="T72" fmla="*/ 3 w 129"/>
                <a:gd name="T73" fmla="*/ 19 h 24"/>
                <a:gd name="T74" fmla="*/ 1 w 129"/>
                <a:gd name="T75" fmla="*/ 20 h 24"/>
                <a:gd name="T76" fmla="*/ 0 w 129"/>
                <a:gd name="T77" fmla="*/ 19 h 24"/>
                <a:gd name="T78" fmla="*/ 0 w 129"/>
                <a:gd name="T79" fmla="*/ 15 h 24"/>
                <a:gd name="T80" fmla="*/ 1 w 129"/>
                <a:gd name="T81" fmla="*/ 13 h 24"/>
                <a:gd name="T82" fmla="*/ 1 w 129"/>
                <a:gd name="T83" fmla="*/ 13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29" h="24">
                  <a:moveTo>
                    <a:pt x="1" y="13"/>
                  </a:moveTo>
                  <a:lnTo>
                    <a:pt x="5" y="5"/>
                  </a:lnTo>
                  <a:lnTo>
                    <a:pt x="13" y="1"/>
                  </a:lnTo>
                  <a:lnTo>
                    <a:pt x="20" y="0"/>
                  </a:lnTo>
                  <a:lnTo>
                    <a:pt x="30" y="5"/>
                  </a:lnTo>
                  <a:lnTo>
                    <a:pt x="38" y="11"/>
                  </a:lnTo>
                  <a:lnTo>
                    <a:pt x="47" y="15"/>
                  </a:lnTo>
                  <a:lnTo>
                    <a:pt x="55" y="13"/>
                  </a:lnTo>
                  <a:lnTo>
                    <a:pt x="64" y="7"/>
                  </a:lnTo>
                  <a:lnTo>
                    <a:pt x="70" y="1"/>
                  </a:lnTo>
                  <a:lnTo>
                    <a:pt x="79" y="0"/>
                  </a:lnTo>
                  <a:lnTo>
                    <a:pt x="87" y="1"/>
                  </a:lnTo>
                  <a:lnTo>
                    <a:pt x="98" y="5"/>
                  </a:lnTo>
                  <a:lnTo>
                    <a:pt x="108" y="5"/>
                  </a:lnTo>
                  <a:lnTo>
                    <a:pt x="117" y="5"/>
                  </a:lnTo>
                  <a:lnTo>
                    <a:pt x="123" y="5"/>
                  </a:lnTo>
                  <a:lnTo>
                    <a:pt x="127" y="5"/>
                  </a:lnTo>
                  <a:lnTo>
                    <a:pt x="129" y="7"/>
                  </a:lnTo>
                  <a:lnTo>
                    <a:pt x="125" y="9"/>
                  </a:lnTo>
                  <a:lnTo>
                    <a:pt x="117" y="9"/>
                  </a:lnTo>
                  <a:lnTo>
                    <a:pt x="106" y="11"/>
                  </a:lnTo>
                  <a:lnTo>
                    <a:pt x="95" y="11"/>
                  </a:lnTo>
                  <a:lnTo>
                    <a:pt x="89" y="11"/>
                  </a:lnTo>
                  <a:lnTo>
                    <a:pt x="83" y="7"/>
                  </a:lnTo>
                  <a:lnTo>
                    <a:pt x="77" y="9"/>
                  </a:lnTo>
                  <a:lnTo>
                    <a:pt x="72" y="11"/>
                  </a:lnTo>
                  <a:lnTo>
                    <a:pt x="64" y="17"/>
                  </a:lnTo>
                  <a:lnTo>
                    <a:pt x="55" y="22"/>
                  </a:lnTo>
                  <a:lnTo>
                    <a:pt x="47" y="24"/>
                  </a:lnTo>
                  <a:lnTo>
                    <a:pt x="39" y="22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9" y="7"/>
                  </a:lnTo>
                  <a:lnTo>
                    <a:pt x="13" y="7"/>
                  </a:lnTo>
                  <a:lnTo>
                    <a:pt x="11" y="9"/>
                  </a:lnTo>
                  <a:lnTo>
                    <a:pt x="7" y="13"/>
                  </a:lnTo>
                  <a:lnTo>
                    <a:pt x="3" y="19"/>
                  </a:lnTo>
                  <a:lnTo>
                    <a:pt x="1" y="20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1" y="13"/>
                  </a:lnTo>
                  <a:lnTo>
                    <a:pt x="1" y="13"/>
                  </a:lnTo>
                  <a:close/>
                </a:path>
              </a:pathLst>
            </a:custGeom>
            <a:solidFill>
              <a:srgbClr val="BDA3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5" name="Freeform 262"/>
            <p:cNvSpPr>
              <a:spLocks/>
            </p:cNvSpPr>
            <p:nvPr/>
          </p:nvSpPr>
          <p:spPr bwMode="auto">
            <a:xfrm>
              <a:off x="4773" y="2460"/>
              <a:ext cx="43" cy="25"/>
            </a:xfrm>
            <a:custGeom>
              <a:avLst/>
              <a:gdLst>
                <a:gd name="T0" fmla="*/ 0 w 86"/>
                <a:gd name="T1" fmla="*/ 43 h 49"/>
                <a:gd name="T2" fmla="*/ 2 w 86"/>
                <a:gd name="T3" fmla="*/ 38 h 49"/>
                <a:gd name="T4" fmla="*/ 8 w 86"/>
                <a:gd name="T5" fmla="*/ 32 h 49"/>
                <a:gd name="T6" fmla="*/ 15 w 86"/>
                <a:gd name="T7" fmla="*/ 26 h 49"/>
                <a:gd name="T8" fmla="*/ 29 w 86"/>
                <a:gd name="T9" fmla="*/ 26 h 49"/>
                <a:gd name="T10" fmla="*/ 40 w 86"/>
                <a:gd name="T11" fmla="*/ 24 h 49"/>
                <a:gd name="T12" fmla="*/ 48 w 86"/>
                <a:gd name="T13" fmla="*/ 23 h 49"/>
                <a:gd name="T14" fmla="*/ 55 w 86"/>
                <a:gd name="T15" fmla="*/ 15 h 49"/>
                <a:gd name="T16" fmla="*/ 65 w 86"/>
                <a:gd name="T17" fmla="*/ 7 h 49"/>
                <a:gd name="T18" fmla="*/ 72 w 86"/>
                <a:gd name="T19" fmla="*/ 2 h 49"/>
                <a:gd name="T20" fmla="*/ 80 w 86"/>
                <a:gd name="T21" fmla="*/ 0 h 49"/>
                <a:gd name="T22" fmla="*/ 84 w 86"/>
                <a:gd name="T23" fmla="*/ 0 h 49"/>
                <a:gd name="T24" fmla="*/ 86 w 86"/>
                <a:gd name="T25" fmla="*/ 0 h 49"/>
                <a:gd name="T26" fmla="*/ 84 w 86"/>
                <a:gd name="T27" fmla="*/ 0 h 49"/>
                <a:gd name="T28" fmla="*/ 82 w 86"/>
                <a:gd name="T29" fmla="*/ 4 h 49"/>
                <a:gd name="T30" fmla="*/ 78 w 86"/>
                <a:gd name="T31" fmla="*/ 7 h 49"/>
                <a:gd name="T32" fmla="*/ 70 w 86"/>
                <a:gd name="T33" fmla="*/ 15 h 49"/>
                <a:gd name="T34" fmla="*/ 61 w 86"/>
                <a:gd name="T35" fmla="*/ 21 h 49"/>
                <a:gd name="T36" fmla="*/ 53 w 86"/>
                <a:gd name="T37" fmla="*/ 26 h 49"/>
                <a:gd name="T38" fmla="*/ 46 w 86"/>
                <a:gd name="T39" fmla="*/ 34 h 49"/>
                <a:gd name="T40" fmla="*/ 40 w 86"/>
                <a:gd name="T41" fmla="*/ 36 h 49"/>
                <a:gd name="T42" fmla="*/ 32 w 86"/>
                <a:gd name="T43" fmla="*/ 34 h 49"/>
                <a:gd name="T44" fmla="*/ 27 w 86"/>
                <a:gd name="T45" fmla="*/ 32 h 49"/>
                <a:gd name="T46" fmla="*/ 23 w 86"/>
                <a:gd name="T47" fmla="*/ 32 h 49"/>
                <a:gd name="T48" fmla="*/ 19 w 86"/>
                <a:gd name="T49" fmla="*/ 34 h 49"/>
                <a:gd name="T50" fmla="*/ 15 w 86"/>
                <a:gd name="T51" fmla="*/ 36 h 49"/>
                <a:gd name="T52" fmla="*/ 13 w 86"/>
                <a:gd name="T53" fmla="*/ 42 h 49"/>
                <a:gd name="T54" fmla="*/ 12 w 86"/>
                <a:gd name="T55" fmla="*/ 45 h 49"/>
                <a:gd name="T56" fmla="*/ 10 w 86"/>
                <a:gd name="T57" fmla="*/ 49 h 49"/>
                <a:gd name="T58" fmla="*/ 6 w 86"/>
                <a:gd name="T59" fmla="*/ 47 h 49"/>
                <a:gd name="T60" fmla="*/ 2 w 86"/>
                <a:gd name="T61" fmla="*/ 45 h 49"/>
                <a:gd name="T62" fmla="*/ 0 w 86"/>
                <a:gd name="T63" fmla="*/ 43 h 49"/>
                <a:gd name="T64" fmla="*/ 0 w 86"/>
                <a:gd name="T65" fmla="*/ 43 h 49"/>
                <a:gd name="T66" fmla="*/ 0 w 86"/>
                <a:gd name="T67" fmla="*/ 43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49">
                  <a:moveTo>
                    <a:pt x="0" y="43"/>
                  </a:moveTo>
                  <a:lnTo>
                    <a:pt x="2" y="38"/>
                  </a:lnTo>
                  <a:lnTo>
                    <a:pt x="8" y="32"/>
                  </a:lnTo>
                  <a:lnTo>
                    <a:pt x="15" y="26"/>
                  </a:lnTo>
                  <a:lnTo>
                    <a:pt x="29" y="26"/>
                  </a:lnTo>
                  <a:lnTo>
                    <a:pt x="40" y="24"/>
                  </a:lnTo>
                  <a:lnTo>
                    <a:pt x="48" y="23"/>
                  </a:lnTo>
                  <a:lnTo>
                    <a:pt x="55" y="15"/>
                  </a:lnTo>
                  <a:lnTo>
                    <a:pt x="65" y="7"/>
                  </a:lnTo>
                  <a:lnTo>
                    <a:pt x="72" y="2"/>
                  </a:lnTo>
                  <a:lnTo>
                    <a:pt x="80" y="0"/>
                  </a:lnTo>
                  <a:lnTo>
                    <a:pt x="84" y="0"/>
                  </a:lnTo>
                  <a:lnTo>
                    <a:pt x="86" y="0"/>
                  </a:lnTo>
                  <a:lnTo>
                    <a:pt x="84" y="0"/>
                  </a:lnTo>
                  <a:lnTo>
                    <a:pt x="82" y="4"/>
                  </a:lnTo>
                  <a:lnTo>
                    <a:pt x="78" y="7"/>
                  </a:lnTo>
                  <a:lnTo>
                    <a:pt x="70" y="15"/>
                  </a:lnTo>
                  <a:lnTo>
                    <a:pt x="61" y="21"/>
                  </a:lnTo>
                  <a:lnTo>
                    <a:pt x="53" y="26"/>
                  </a:lnTo>
                  <a:lnTo>
                    <a:pt x="46" y="34"/>
                  </a:lnTo>
                  <a:lnTo>
                    <a:pt x="40" y="36"/>
                  </a:lnTo>
                  <a:lnTo>
                    <a:pt x="32" y="34"/>
                  </a:lnTo>
                  <a:lnTo>
                    <a:pt x="27" y="32"/>
                  </a:lnTo>
                  <a:lnTo>
                    <a:pt x="23" y="32"/>
                  </a:lnTo>
                  <a:lnTo>
                    <a:pt x="19" y="34"/>
                  </a:lnTo>
                  <a:lnTo>
                    <a:pt x="15" y="36"/>
                  </a:lnTo>
                  <a:lnTo>
                    <a:pt x="13" y="42"/>
                  </a:lnTo>
                  <a:lnTo>
                    <a:pt x="12" y="45"/>
                  </a:lnTo>
                  <a:lnTo>
                    <a:pt x="10" y="49"/>
                  </a:lnTo>
                  <a:lnTo>
                    <a:pt x="6" y="47"/>
                  </a:lnTo>
                  <a:lnTo>
                    <a:pt x="2" y="45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9999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6" name="Freeform 263"/>
            <p:cNvSpPr>
              <a:spLocks/>
            </p:cNvSpPr>
            <p:nvPr/>
          </p:nvSpPr>
          <p:spPr bwMode="auto">
            <a:xfrm>
              <a:off x="4849" y="2561"/>
              <a:ext cx="38" cy="35"/>
            </a:xfrm>
            <a:custGeom>
              <a:avLst/>
              <a:gdLst>
                <a:gd name="T0" fmla="*/ 0 w 76"/>
                <a:gd name="T1" fmla="*/ 67 h 71"/>
                <a:gd name="T2" fmla="*/ 0 w 76"/>
                <a:gd name="T3" fmla="*/ 57 h 71"/>
                <a:gd name="T4" fmla="*/ 6 w 76"/>
                <a:gd name="T5" fmla="*/ 50 h 71"/>
                <a:gd name="T6" fmla="*/ 15 w 76"/>
                <a:gd name="T7" fmla="*/ 44 h 71"/>
                <a:gd name="T8" fmla="*/ 29 w 76"/>
                <a:gd name="T9" fmla="*/ 42 h 71"/>
                <a:gd name="T10" fmla="*/ 36 w 76"/>
                <a:gd name="T11" fmla="*/ 36 h 71"/>
                <a:gd name="T12" fmla="*/ 44 w 76"/>
                <a:gd name="T13" fmla="*/ 29 h 71"/>
                <a:gd name="T14" fmla="*/ 48 w 76"/>
                <a:gd name="T15" fmla="*/ 19 h 71"/>
                <a:gd name="T16" fmla="*/ 52 w 76"/>
                <a:gd name="T17" fmla="*/ 12 h 71"/>
                <a:gd name="T18" fmla="*/ 57 w 76"/>
                <a:gd name="T19" fmla="*/ 4 h 71"/>
                <a:gd name="T20" fmla="*/ 65 w 76"/>
                <a:gd name="T21" fmla="*/ 0 h 71"/>
                <a:gd name="T22" fmla="*/ 72 w 76"/>
                <a:gd name="T23" fmla="*/ 0 h 71"/>
                <a:gd name="T24" fmla="*/ 76 w 76"/>
                <a:gd name="T25" fmla="*/ 0 h 71"/>
                <a:gd name="T26" fmla="*/ 76 w 76"/>
                <a:gd name="T27" fmla="*/ 0 h 71"/>
                <a:gd name="T28" fmla="*/ 74 w 76"/>
                <a:gd name="T29" fmla="*/ 0 h 71"/>
                <a:gd name="T30" fmla="*/ 71 w 76"/>
                <a:gd name="T31" fmla="*/ 2 h 71"/>
                <a:gd name="T32" fmla="*/ 67 w 76"/>
                <a:gd name="T33" fmla="*/ 8 h 71"/>
                <a:gd name="T34" fmla="*/ 59 w 76"/>
                <a:gd name="T35" fmla="*/ 14 h 71"/>
                <a:gd name="T36" fmla="*/ 55 w 76"/>
                <a:gd name="T37" fmla="*/ 23 h 71"/>
                <a:gd name="T38" fmla="*/ 52 w 76"/>
                <a:gd name="T39" fmla="*/ 33 h 71"/>
                <a:gd name="T40" fmla="*/ 48 w 76"/>
                <a:gd name="T41" fmla="*/ 42 h 71"/>
                <a:gd name="T42" fmla="*/ 42 w 76"/>
                <a:gd name="T43" fmla="*/ 46 h 71"/>
                <a:gd name="T44" fmla="*/ 40 w 76"/>
                <a:gd name="T45" fmla="*/ 48 h 71"/>
                <a:gd name="T46" fmla="*/ 36 w 76"/>
                <a:gd name="T47" fmla="*/ 50 h 71"/>
                <a:gd name="T48" fmla="*/ 29 w 76"/>
                <a:gd name="T49" fmla="*/ 54 h 71"/>
                <a:gd name="T50" fmla="*/ 19 w 76"/>
                <a:gd name="T51" fmla="*/ 55 h 71"/>
                <a:gd name="T52" fmla="*/ 14 w 76"/>
                <a:gd name="T53" fmla="*/ 59 h 71"/>
                <a:gd name="T54" fmla="*/ 12 w 76"/>
                <a:gd name="T55" fmla="*/ 61 h 71"/>
                <a:gd name="T56" fmla="*/ 10 w 76"/>
                <a:gd name="T57" fmla="*/ 67 h 71"/>
                <a:gd name="T58" fmla="*/ 6 w 76"/>
                <a:gd name="T59" fmla="*/ 71 h 71"/>
                <a:gd name="T60" fmla="*/ 4 w 76"/>
                <a:gd name="T61" fmla="*/ 69 h 71"/>
                <a:gd name="T62" fmla="*/ 0 w 76"/>
                <a:gd name="T63" fmla="*/ 69 h 71"/>
                <a:gd name="T64" fmla="*/ 0 w 76"/>
                <a:gd name="T65" fmla="*/ 67 h 71"/>
                <a:gd name="T66" fmla="*/ 0 w 76"/>
                <a:gd name="T67" fmla="*/ 67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6" h="71">
                  <a:moveTo>
                    <a:pt x="0" y="67"/>
                  </a:moveTo>
                  <a:lnTo>
                    <a:pt x="0" y="57"/>
                  </a:lnTo>
                  <a:lnTo>
                    <a:pt x="6" y="50"/>
                  </a:lnTo>
                  <a:lnTo>
                    <a:pt x="15" y="44"/>
                  </a:lnTo>
                  <a:lnTo>
                    <a:pt x="29" y="42"/>
                  </a:lnTo>
                  <a:lnTo>
                    <a:pt x="36" y="36"/>
                  </a:lnTo>
                  <a:lnTo>
                    <a:pt x="44" y="29"/>
                  </a:lnTo>
                  <a:lnTo>
                    <a:pt x="48" y="19"/>
                  </a:lnTo>
                  <a:lnTo>
                    <a:pt x="52" y="12"/>
                  </a:lnTo>
                  <a:lnTo>
                    <a:pt x="57" y="4"/>
                  </a:lnTo>
                  <a:lnTo>
                    <a:pt x="65" y="0"/>
                  </a:lnTo>
                  <a:lnTo>
                    <a:pt x="72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4" y="0"/>
                  </a:lnTo>
                  <a:lnTo>
                    <a:pt x="71" y="2"/>
                  </a:lnTo>
                  <a:lnTo>
                    <a:pt x="67" y="8"/>
                  </a:lnTo>
                  <a:lnTo>
                    <a:pt x="59" y="14"/>
                  </a:lnTo>
                  <a:lnTo>
                    <a:pt x="55" y="23"/>
                  </a:lnTo>
                  <a:lnTo>
                    <a:pt x="52" y="33"/>
                  </a:lnTo>
                  <a:lnTo>
                    <a:pt x="48" y="42"/>
                  </a:lnTo>
                  <a:lnTo>
                    <a:pt x="42" y="46"/>
                  </a:lnTo>
                  <a:lnTo>
                    <a:pt x="40" y="48"/>
                  </a:lnTo>
                  <a:lnTo>
                    <a:pt x="36" y="50"/>
                  </a:lnTo>
                  <a:lnTo>
                    <a:pt x="29" y="54"/>
                  </a:lnTo>
                  <a:lnTo>
                    <a:pt x="19" y="55"/>
                  </a:lnTo>
                  <a:lnTo>
                    <a:pt x="14" y="59"/>
                  </a:lnTo>
                  <a:lnTo>
                    <a:pt x="12" y="61"/>
                  </a:lnTo>
                  <a:lnTo>
                    <a:pt x="10" y="67"/>
                  </a:lnTo>
                  <a:lnTo>
                    <a:pt x="6" y="71"/>
                  </a:lnTo>
                  <a:lnTo>
                    <a:pt x="4" y="69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7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7" name="Freeform 264"/>
            <p:cNvSpPr>
              <a:spLocks/>
            </p:cNvSpPr>
            <p:nvPr/>
          </p:nvSpPr>
          <p:spPr bwMode="auto">
            <a:xfrm>
              <a:off x="4746" y="2686"/>
              <a:ext cx="38" cy="31"/>
            </a:xfrm>
            <a:custGeom>
              <a:avLst/>
              <a:gdLst>
                <a:gd name="T0" fmla="*/ 4 w 74"/>
                <a:gd name="T1" fmla="*/ 2 h 63"/>
                <a:gd name="T2" fmla="*/ 15 w 74"/>
                <a:gd name="T3" fmla="*/ 0 h 63"/>
                <a:gd name="T4" fmla="*/ 27 w 74"/>
                <a:gd name="T5" fmla="*/ 2 h 63"/>
                <a:gd name="T6" fmla="*/ 34 w 74"/>
                <a:gd name="T7" fmla="*/ 6 h 63"/>
                <a:gd name="T8" fmla="*/ 34 w 74"/>
                <a:gd name="T9" fmla="*/ 17 h 63"/>
                <a:gd name="T10" fmla="*/ 30 w 74"/>
                <a:gd name="T11" fmla="*/ 27 h 63"/>
                <a:gd name="T12" fmla="*/ 30 w 74"/>
                <a:gd name="T13" fmla="*/ 35 h 63"/>
                <a:gd name="T14" fmla="*/ 34 w 74"/>
                <a:gd name="T15" fmla="*/ 38 h 63"/>
                <a:gd name="T16" fmla="*/ 44 w 74"/>
                <a:gd name="T17" fmla="*/ 38 h 63"/>
                <a:gd name="T18" fmla="*/ 53 w 74"/>
                <a:gd name="T19" fmla="*/ 38 h 63"/>
                <a:gd name="T20" fmla="*/ 65 w 74"/>
                <a:gd name="T21" fmla="*/ 48 h 63"/>
                <a:gd name="T22" fmla="*/ 72 w 74"/>
                <a:gd name="T23" fmla="*/ 57 h 63"/>
                <a:gd name="T24" fmla="*/ 74 w 74"/>
                <a:gd name="T25" fmla="*/ 63 h 63"/>
                <a:gd name="T26" fmla="*/ 68 w 74"/>
                <a:gd name="T27" fmla="*/ 63 h 63"/>
                <a:gd name="T28" fmla="*/ 65 w 74"/>
                <a:gd name="T29" fmla="*/ 57 h 63"/>
                <a:gd name="T30" fmla="*/ 61 w 74"/>
                <a:gd name="T31" fmla="*/ 54 h 63"/>
                <a:gd name="T32" fmla="*/ 55 w 74"/>
                <a:gd name="T33" fmla="*/ 50 h 63"/>
                <a:gd name="T34" fmla="*/ 47 w 74"/>
                <a:gd name="T35" fmla="*/ 46 h 63"/>
                <a:gd name="T36" fmla="*/ 40 w 74"/>
                <a:gd name="T37" fmla="*/ 46 h 63"/>
                <a:gd name="T38" fmla="*/ 32 w 74"/>
                <a:gd name="T39" fmla="*/ 46 h 63"/>
                <a:gd name="T40" fmla="*/ 27 w 74"/>
                <a:gd name="T41" fmla="*/ 44 h 63"/>
                <a:gd name="T42" fmla="*/ 23 w 74"/>
                <a:gd name="T43" fmla="*/ 38 h 63"/>
                <a:gd name="T44" fmla="*/ 23 w 74"/>
                <a:gd name="T45" fmla="*/ 33 h 63"/>
                <a:gd name="T46" fmla="*/ 23 w 74"/>
                <a:gd name="T47" fmla="*/ 27 h 63"/>
                <a:gd name="T48" fmla="*/ 27 w 74"/>
                <a:gd name="T49" fmla="*/ 21 h 63"/>
                <a:gd name="T50" fmla="*/ 27 w 74"/>
                <a:gd name="T51" fmla="*/ 14 h 63"/>
                <a:gd name="T52" fmla="*/ 25 w 74"/>
                <a:gd name="T53" fmla="*/ 12 h 63"/>
                <a:gd name="T54" fmla="*/ 19 w 74"/>
                <a:gd name="T55" fmla="*/ 12 h 63"/>
                <a:gd name="T56" fmla="*/ 13 w 74"/>
                <a:gd name="T57" fmla="*/ 14 h 63"/>
                <a:gd name="T58" fmla="*/ 7 w 74"/>
                <a:gd name="T59" fmla="*/ 16 h 63"/>
                <a:gd name="T60" fmla="*/ 2 w 74"/>
                <a:gd name="T61" fmla="*/ 16 h 63"/>
                <a:gd name="T62" fmla="*/ 0 w 74"/>
                <a:gd name="T63" fmla="*/ 12 h 63"/>
                <a:gd name="T64" fmla="*/ 0 w 74"/>
                <a:gd name="T65" fmla="*/ 6 h 63"/>
                <a:gd name="T66" fmla="*/ 2 w 74"/>
                <a:gd name="T67" fmla="*/ 2 h 63"/>
                <a:gd name="T68" fmla="*/ 4 w 74"/>
                <a:gd name="T69" fmla="*/ 2 h 63"/>
                <a:gd name="T70" fmla="*/ 4 w 74"/>
                <a:gd name="T71" fmla="*/ 2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4" h="63">
                  <a:moveTo>
                    <a:pt x="4" y="2"/>
                  </a:moveTo>
                  <a:lnTo>
                    <a:pt x="15" y="0"/>
                  </a:lnTo>
                  <a:lnTo>
                    <a:pt x="27" y="2"/>
                  </a:lnTo>
                  <a:lnTo>
                    <a:pt x="34" y="6"/>
                  </a:lnTo>
                  <a:lnTo>
                    <a:pt x="34" y="17"/>
                  </a:lnTo>
                  <a:lnTo>
                    <a:pt x="30" y="27"/>
                  </a:lnTo>
                  <a:lnTo>
                    <a:pt x="30" y="35"/>
                  </a:lnTo>
                  <a:lnTo>
                    <a:pt x="34" y="38"/>
                  </a:lnTo>
                  <a:lnTo>
                    <a:pt x="44" y="38"/>
                  </a:lnTo>
                  <a:lnTo>
                    <a:pt x="53" y="38"/>
                  </a:lnTo>
                  <a:lnTo>
                    <a:pt x="65" y="48"/>
                  </a:lnTo>
                  <a:lnTo>
                    <a:pt x="72" y="57"/>
                  </a:lnTo>
                  <a:lnTo>
                    <a:pt x="74" y="63"/>
                  </a:lnTo>
                  <a:lnTo>
                    <a:pt x="68" y="63"/>
                  </a:lnTo>
                  <a:lnTo>
                    <a:pt x="65" y="57"/>
                  </a:lnTo>
                  <a:lnTo>
                    <a:pt x="61" y="54"/>
                  </a:lnTo>
                  <a:lnTo>
                    <a:pt x="55" y="50"/>
                  </a:lnTo>
                  <a:lnTo>
                    <a:pt x="47" y="46"/>
                  </a:lnTo>
                  <a:lnTo>
                    <a:pt x="40" y="46"/>
                  </a:lnTo>
                  <a:lnTo>
                    <a:pt x="32" y="46"/>
                  </a:lnTo>
                  <a:lnTo>
                    <a:pt x="27" y="44"/>
                  </a:lnTo>
                  <a:lnTo>
                    <a:pt x="23" y="38"/>
                  </a:lnTo>
                  <a:lnTo>
                    <a:pt x="23" y="33"/>
                  </a:lnTo>
                  <a:lnTo>
                    <a:pt x="23" y="27"/>
                  </a:lnTo>
                  <a:lnTo>
                    <a:pt x="27" y="21"/>
                  </a:lnTo>
                  <a:lnTo>
                    <a:pt x="27" y="14"/>
                  </a:lnTo>
                  <a:lnTo>
                    <a:pt x="25" y="12"/>
                  </a:lnTo>
                  <a:lnTo>
                    <a:pt x="19" y="12"/>
                  </a:lnTo>
                  <a:lnTo>
                    <a:pt x="13" y="14"/>
                  </a:lnTo>
                  <a:lnTo>
                    <a:pt x="7" y="16"/>
                  </a:lnTo>
                  <a:lnTo>
                    <a:pt x="2" y="16"/>
                  </a:lnTo>
                  <a:lnTo>
                    <a:pt x="0" y="12"/>
                  </a:lnTo>
                  <a:lnTo>
                    <a:pt x="0" y="6"/>
                  </a:lnTo>
                  <a:lnTo>
                    <a:pt x="2" y="2"/>
                  </a:lnTo>
                  <a:lnTo>
                    <a:pt x="4" y="2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8" name="Freeform 265"/>
            <p:cNvSpPr>
              <a:spLocks/>
            </p:cNvSpPr>
            <p:nvPr/>
          </p:nvSpPr>
          <p:spPr bwMode="auto">
            <a:xfrm>
              <a:off x="4600" y="2720"/>
              <a:ext cx="30" cy="38"/>
            </a:xfrm>
            <a:custGeom>
              <a:avLst/>
              <a:gdLst>
                <a:gd name="T0" fmla="*/ 2 w 59"/>
                <a:gd name="T1" fmla="*/ 74 h 76"/>
                <a:gd name="T2" fmla="*/ 0 w 59"/>
                <a:gd name="T3" fmla="*/ 66 h 76"/>
                <a:gd name="T4" fmla="*/ 2 w 59"/>
                <a:gd name="T5" fmla="*/ 59 h 76"/>
                <a:gd name="T6" fmla="*/ 8 w 59"/>
                <a:gd name="T7" fmla="*/ 51 h 76"/>
                <a:gd name="T8" fmla="*/ 21 w 59"/>
                <a:gd name="T9" fmla="*/ 49 h 76"/>
                <a:gd name="T10" fmla="*/ 31 w 59"/>
                <a:gd name="T11" fmla="*/ 45 h 76"/>
                <a:gd name="T12" fmla="*/ 40 w 59"/>
                <a:gd name="T13" fmla="*/ 44 h 76"/>
                <a:gd name="T14" fmla="*/ 46 w 59"/>
                <a:gd name="T15" fmla="*/ 36 h 76"/>
                <a:gd name="T16" fmla="*/ 48 w 59"/>
                <a:gd name="T17" fmla="*/ 26 h 76"/>
                <a:gd name="T18" fmla="*/ 48 w 59"/>
                <a:gd name="T19" fmla="*/ 13 h 76"/>
                <a:gd name="T20" fmla="*/ 53 w 59"/>
                <a:gd name="T21" fmla="*/ 6 h 76"/>
                <a:gd name="T22" fmla="*/ 59 w 59"/>
                <a:gd name="T23" fmla="*/ 0 h 76"/>
                <a:gd name="T24" fmla="*/ 57 w 59"/>
                <a:gd name="T25" fmla="*/ 4 h 76"/>
                <a:gd name="T26" fmla="*/ 55 w 59"/>
                <a:gd name="T27" fmla="*/ 9 h 76"/>
                <a:gd name="T28" fmla="*/ 55 w 59"/>
                <a:gd name="T29" fmla="*/ 17 h 76"/>
                <a:gd name="T30" fmla="*/ 55 w 59"/>
                <a:gd name="T31" fmla="*/ 25 h 76"/>
                <a:gd name="T32" fmla="*/ 57 w 59"/>
                <a:gd name="T33" fmla="*/ 34 h 76"/>
                <a:gd name="T34" fmla="*/ 53 w 59"/>
                <a:gd name="T35" fmla="*/ 40 h 76"/>
                <a:gd name="T36" fmla="*/ 48 w 59"/>
                <a:gd name="T37" fmla="*/ 47 h 76"/>
                <a:gd name="T38" fmla="*/ 38 w 59"/>
                <a:gd name="T39" fmla="*/ 51 h 76"/>
                <a:gd name="T40" fmla="*/ 29 w 59"/>
                <a:gd name="T41" fmla="*/ 53 h 76"/>
                <a:gd name="T42" fmla="*/ 21 w 59"/>
                <a:gd name="T43" fmla="*/ 55 h 76"/>
                <a:gd name="T44" fmla="*/ 17 w 59"/>
                <a:gd name="T45" fmla="*/ 59 h 76"/>
                <a:gd name="T46" fmla="*/ 13 w 59"/>
                <a:gd name="T47" fmla="*/ 63 h 76"/>
                <a:gd name="T48" fmla="*/ 15 w 59"/>
                <a:gd name="T49" fmla="*/ 68 h 76"/>
                <a:gd name="T50" fmla="*/ 15 w 59"/>
                <a:gd name="T51" fmla="*/ 72 h 76"/>
                <a:gd name="T52" fmla="*/ 13 w 59"/>
                <a:gd name="T53" fmla="*/ 76 h 76"/>
                <a:gd name="T54" fmla="*/ 10 w 59"/>
                <a:gd name="T55" fmla="*/ 76 h 76"/>
                <a:gd name="T56" fmla="*/ 6 w 59"/>
                <a:gd name="T57" fmla="*/ 76 h 76"/>
                <a:gd name="T58" fmla="*/ 2 w 59"/>
                <a:gd name="T59" fmla="*/ 74 h 76"/>
                <a:gd name="T60" fmla="*/ 2 w 59"/>
                <a:gd name="T61" fmla="*/ 74 h 76"/>
                <a:gd name="T62" fmla="*/ 2 w 59"/>
                <a:gd name="T63" fmla="*/ 74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9" h="76">
                  <a:moveTo>
                    <a:pt x="2" y="74"/>
                  </a:moveTo>
                  <a:lnTo>
                    <a:pt x="0" y="66"/>
                  </a:lnTo>
                  <a:lnTo>
                    <a:pt x="2" y="59"/>
                  </a:lnTo>
                  <a:lnTo>
                    <a:pt x="8" y="51"/>
                  </a:lnTo>
                  <a:lnTo>
                    <a:pt x="21" y="49"/>
                  </a:lnTo>
                  <a:lnTo>
                    <a:pt x="31" y="45"/>
                  </a:lnTo>
                  <a:lnTo>
                    <a:pt x="40" y="44"/>
                  </a:lnTo>
                  <a:lnTo>
                    <a:pt x="46" y="36"/>
                  </a:lnTo>
                  <a:lnTo>
                    <a:pt x="48" y="26"/>
                  </a:lnTo>
                  <a:lnTo>
                    <a:pt x="48" y="13"/>
                  </a:lnTo>
                  <a:lnTo>
                    <a:pt x="53" y="6"/>
                  </a:lnTo>
                  <a:lnTo>
                    <a:pt x="59" y="0"/>
                  </a:lnTo>
                  <a:lnTo>
                    <a:pt x="57" y="4"/>
                  </a:lnTo>
                  <a:lnTo>
                    <a:pt x="55" y="9"/>
                  </a:lnTo>
                  <a:lnTo>
                    <a:pt x="55" y="17"/>
                  </a:lnTo>
                  <a:lnTo>
                    <a:pt x="55" y="25"/>
                  </a:lnTo>
                  <a:lnTo>
                    <a:pt x="57" y="34"/>
                  </a:lnTo>
                  <a:lnTo>
                    <a:pt x="53" y="40"/>
                  </a:lnTo>
                  <a:lnTo>
                    <a:pt x="48" y="47"/>
                  </a:lnTo>
                  <a:lnTo>
                    <a:pt x="38" y="51"/>
                  </a:lnTo>
                  <a:lnTo>
                    <a:pt x="29" y="53"/>
                  </a:lnTo>
                  <a:lnTo>
                    <a:pt x="21" y="55"/>
                  </a:lnTo>
                  <a:lnTo>
                    <a:pt x="17" y="59"/>
                  </a:lnTo>
                  <a:lnTo>
                    <a:pt x="13" y="63"/>
                  </a:lnTo>
                  <a:lnTo>
                    <a:pt x="15" y="68"/>
                  </a:lnTo>
                  <a:lnTo>
                    <a:pt x="15" y="72"/>
                  </a:lnTo>
                  <a:lnTo>
                    <a:pt x="13" y="76"/>
                  </a:lnTo>
                  <a:lnTo>
                    <a:pt x="10" y="76"/>
                  </a:lnTo>
                  <a:lnTo>
                    <a:pt x="6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close/>
                </a:path>
              </a:pathLst>
            </a:custGeom>
            <a:solidFill>
              <a:srgbClr val="BD9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9" name="Freeform 266"/>
            <p:cNvSpPr>
              <a:spLocks/>
            </p:cNvSpPr>
            <p:nvPr/>
          </p:nvSpPr>
          <p:spPr bwMode="auto">
            <a:xfrm>
              <a:off x="4963" y="2706"/>
              <a:ext cx="42" cy="26"/>
            </a:xfrm>
            <a:custGeom>
              <a:avLst/>
              <a:gdLst>
                <a:gd name="T0" fmla="*/ 0 w 84"/>
                <a:gd name="T1" fmla="*/ 4 h 54"/>
                <a:gd name="T2" fmla="*/ 8 w 84"/>
                <a:gd name="T3" fmla="*/ 0 h 54"/>
                <a:gd name="T4" fmla="*/ 16 w 84"/>
                <a:gd name="T5" fmla="*/ 2 h 54"/>
                <a:gd name="T6" fmla="*/ 23 w 84"/>
                <a:gd name="T7" fmla="*/ 6 h 54"/>
                <a:gd name="T8" fmla="*/ 29 w 84"/>
                <a:gd name="T9" fmla="*/ 16 h 54"/>
                <a:gd name="T10" fmla="*/ 33 w 84"/>
                <a:gd name="T11" fmla="*/ 23 h 54"/>
                <a:gd name="T12" fmla="*/ 38 w 84"/>
                <a:gd name="T13" fmla="*/ 29 h 54"/>
                <a:gd name="T14" fmla="*/ 44 w 84"/>
                <a:gd name="T15" fmla="*/ 31 h 54"/>
                <a:gd name="T16" fmla="*/ 55 w 84"/>
                <a:gd name="T17" fmla="*/ 31 h 54"/>
                <a:gd name="T18" fmla="*/ 65 w 84"/>
                <a:gd name="T19" fmla="*/ 33 h 54"/>
                <a:gd name="T20" fmla="*/ 74 w 84"/>
                <a:gd name="T21" fmla="*/ 40 h 54"/>
                <a:gd name="T22" fmla="*/ 80 w 84"/>
                <a:gd name="T23" fmla="*/ 48 h 54"/>
                <a:gd name="T24" fmla="*/ 84 w 84"/>
                <a:gd name="T25" fmla="*/ 52 h 54"/>
                <a:gd name="T26" fmla="*/ 82 w 84"/>
                <a:gd name="T27" fmla="*/ 54 h 54"/>
                <a:gd name="T28" fmla="*/ 78 w 84"/>
                <a:gd name="T29" fmla="*/ 52 h 54"/>
                <a:gd name="T30" fmla="*/ 73 w 84"/>
                <a:gd name="T31" fmla="*/ 50 h 54"/>
                <a:gd name="T32" fmla="*/ 71 w 84"/>
                <a:gd name="T33" fmla="*/ 48 h 54"/>
                <a:gd name="T34" fmla="*/ 67 w 84"/>
                <a:gd name="T35" fmla="*/ 44 h 54"/>
                <a:gd name="T36" fmla="*/ 61 w 84"/>
                <a:gd name="T37" fmla="*/ 40 h 54"/>
                <a:gd name="T38" fmla="*/ 55 w 84"/>
                <a:gd name="T39" fmla="*/ 38 h 54"/>
                <a:gd name="T40" fmla="*/ 50 w 84"/>
                <a:gd name="T41" fmla="*/ 40 h 54"/>
                <a:gd name="T42" fmla="*/ 40 w 84"/>
                <a:gd name="T43" fmla="*/ 38 h 54"/>
                <a:gd name="T44" fmla="*/ 33 w 84"/>
                <a:gd name="T45" fmla="*/ 35 h 54"/>
                <a:gd name="T46" fmla="*/ 27 w 84"/>
                <a:gd name="T47" fmla="*/ 29 h 54"/>
                <a:gd name="T48" fmla="*/ 23 w 84"/>
                <a:gd name="T49" fmla="*/ 23 h 54"/>
                <a:gd name="T50" fmla="*/ 21 w 84"/>
                <a:gd name="T51" fmla="*/ 16 h 54"/>
                <a:gd name="T52" fmla="*/ 17 w 84"/>
                <a:gd name="T53" fmla="*/ 10 h 54"/>
                <a:gd name="T54" fmla="*/ 14 w 84"/>
                <a:gd name="T55" fmla="*/ 8 h 54"/>
                <a:gd name="T56" fmla="*/ 10 w 84"/>
                <a:gd name="T57" fmla="*/ 10 h 54"/>
                <a:gd name="T58" fmla="*/ 4 w 84"/>
                <a:gd name="T59" fmla="*/ 10 h 54"/>
                <a:gd name="T60" fmla="*/ 0 w 84"/>
                <a:gd name="T61" fmla="*/ 8 h 54"/>
                <a:gd name="T62" fmla="*/ 0 w 84"/>
                <a:gd name="T63" fmla="*/ 4 h 54"/>
                <a:gd name="T64" fmla="*/ 0 w 84"/>
                <a:gd name="T65" fmla="*/ 4 h 54"/>
                <a:gd name="T66" fmla="*/ 0 w 84"/>
                <a:gd name="T67" fmla="*/ 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4" h="54">
                  <a:moveTo>
                    <a:pt x="0" y="4"/>
                  </a:moveTo>
                  <a:lnTo>
                    <a:pt x="8" y="0"/>
                  </a:lnTo>
                  <a:lnTo>
                    <a:pt x="16" y="2"/>
                  </a:lnTo>
                  <a:lnTo>
                    <a:pt x="23" y="6"/>
                  </a:lnTo>
                  <a:lnTo>
                    <a:pt x="29" y="16"/>
                  </a:lnTo>
                  <a:lnTo>
                    <a:pt x="33" y="23"/>
                  </a:lnTo>
                  <a:lnTo>
                    <a:pt x="38" y="29"/>
                  </a:lnTo>
                  <a:lnTo>
                    <a:pt x="44" y="31"/>
                  </a:lnTo>
                  <a:lnTo>
                    <a:pt x="55" y="31"/>
                  </a:lnTo>
                  <a:lnTo>
                    <a:pt x="65" y="33"/>
                  </a:lnTo>
                  <a:lnTo>
                    <a:pt x="74" y="40"/>
                  </a:lnTo>
                  <a:lnTo>
                    <a:pt x="80" y="48"/>
                  </a:lnTo>
                  <a:lnTo>
                    <a:pt x="84" y="52"/>
                  </a:lnTo>
                  <a:lnTo>
                    <a:pt x="82" y="54"/>
                  </a:lnTo>
                  <a:lnTo>
                    <a:pt x="78" y="52"/>
                  </a:lnTo>
                  <a:lnTo>
                    <a:pt x="73" y="50"/>
                  </a:lnTo>
                  <a:lnTo>
                    <a:pt x="71" y="48"/>
                  </a:lnTo>
                  <a:lnTo>
                    <a:pt x="67" y="44"/>
                  </a:lnTo>
                  <a:lnTo>
                    <a:pt x="61" y="40"/>
                  </a:lnTo>
                  <a:lnTo>
                    <a:pt x="55" y="38"/>
                  </a:lnTo>
                  <a:lnTo>
                    <a:pt x="50" y="40"/>
                  </a:lnTo>
                  <a:lnTo>
                    <a:pt x="40" y="38"/>
                  </a:lnTo>
                  <a:lnTo>
                    <a:pt x="33" y="35"/>
                  </a:lnTo>
                  <a:lnTo>
                    <a:pt x="27" y="29"/>
                  </a:lnTo>
                  <a:lnTo>
                    <a:pt x="23" y="23"/>
                  </a:lnTo>
                  <a:lnTo>
                    <a:pt x="21" y="16"/>
                  </a:lnTo>
                  <a:lnTo>
                    <a:pt x="17" y="10"/>
                  </a:lnTo>
                  <a:lnTo>
                    <a:pt x="14" y="8"/>
                  </a:lnTo>
                  <a:lnTo>
                    <a:pt x="10" y="10"/>
                  </a:lnTo>
                  <a:lnTo>
                    <a:pt x="4" y="10"/>
                  </a:lnTo>
                  <a:lnTo>
                    <a:pt x="0" y="8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AF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50" name="Freeform 267"/>
            <p:cNvSpPr>
              <a:spLocks/>
            </p:cNvSpPr>
            <p:nvPr/>
          </p:nvSpPr>
          <p:spPr bwMode="auto">
            <a:xfrm>
              <a:off x="4579" y="3343"/>
              <a:ext cx="36" cy="36"/>
            </a:xfrm>
            <a:custGeom>
              <a:avLst/>
              <a:gdLst>
                <a:gd name="T0" fmla="*/ 54 w 73"/>
                <a:gd name="T1" fmla="*/ 4 h 72"/>
                <a:gd name="T2" fmla="*/ 36 w 73"/>
                <a:gd name="T3" fmla="*/ 19 h 72"/>
                <a:gd name="T4" fmla="*/ 17 w 73"/>
                <a:gd name="T5" fmla="*/ 36 h 72"/>
                <a:gd name="T6" fmla="*/ 4 w 73"/>
                <a:gd name="T7" fmla="*/ 52 h 72"/>
                <a:gd name="T8" fmla="*/ 0 w 73"/>
                <a:gd name="T9" fmla="*/ 57 h 72"/>
                <a:gd name="T10" fmla="*/ 2 w 73"/>
                <a:gd name="T11" fmla="*/ 59 h 72"/>
                <a:gd name="T12" fmla="*/ 6 w 73"/>
                <a:gd name="T13" fmla="*/ 69 h 72"/>
                <a:gd name="T14" fmla="*/ 14 w 73"/>
                <a:gd name="T15" fmla="*/ 72 h 72"/>
                <a:gd name="T16" fmla="*/ 21 w 73"/>
                <a:gd name="T17" fmla="*/ 69 h 72"/>
                <a:gd name="T18" fmla="*/ 33 w 73"/>
                <a:gd name="T19" fmla="*/ 53 h 72"/>
                <a:gd name="T20" fmla="*/ 52 w 73"/>
                <a:gd name="T21" fmla="*/ 36 h 72"/>
                <a:gd name="T22" fmla="*/ 67 w 73"/>
                <a:gd name="T23" fmla="*/ 21 h 72"/>
                <a:gd name="T24" fmla="*/ 73 w 73"/>
                <a:gd name="T25" fmla="*/ 8 h 72"/>
                <a:gd name="T26" fmla="*/ 69 w 73"/>
                <a:gd name="T27" fmla="*/ 0 h 72"/>
                <a:gd name="T28" fmla="*/ 63 w 73"/>
                <a:gd name="T29" fmla="*/ 0 h 72"/>
                <a:gd name="T30" fmla="*/ 55 w 73"/>
                <a:gd name="T31" fmla="*/ 2 h 72"/>
                <a:gd name="T32" fmla="*/ 54 w 73"/>
                <a:gd name="T33" fmla="*/ 4 h 72"/>
                <a:gd name="T34" fmla="*/ 54 w 73"/>
                <a:gd name="T35" fmla="*/ 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" h="72">
                  <a:moveTo>
                    <a:pt x="54" y="4"/>
                  </a:moveTo>
                  <a:lnTo>
                    <a:pt x="36" y="19"/>
                  </a:lnTo>
                  <a:lnTo>
                    <a:pt x="17" y="36"/>
                  </a:lnTo>
                  <a:lnTo>
                    <a:pt x="4" y="52"/>
                  </a:lnTo>
                  <a:lnTo>
                    <a:pt x="0" y="57"/>
                  </a:lnTo>
                  <a:lnTo>
                    <a:pt x="2" y="59"/>
                  </a:lnTo>
                  <a:lnTo>
                    <a:pt x="6" y="69"/>
                  </a:lnTo>
                  <a:lnTo>
                    <a:pt x="14" y="72"/>
                  </a:lnTo>
                  <a:lnTo>
                    <a:pt x="21" y="69"/>
                  </a:lnTo>
                  <a:lnTo>
                    <a:pt x="33" y="53"/>
                  </a:lnTo>
                  <a:lnTo>
                    <a:pt x="52" y="36"/>
                  </a:lnTo>
                  <a:lnTo>
                    <a:pt x="67" y="21"/>
                  </a:lnTo>
                  <a:lnTo>
                    <a:pt x="73" y="8"/>
                  </a:lnTo>
                  <a:lnTo>
                    <a:pt x="69" y="0"/>
                  </a:lnTo>
                  <a:lnTo>
                    <a:pt x="63" y="0"/>
                  </a:lnTo>
                  <a:lnTo>
                    <a:pt x="55" y="2"/>
                  </a:lnTo>
                  <a:lnTo>
                    <a:pt x="54" y="4"/>
                  </a:lnTo>
                  <a:lnTo>
                    <a:pt x="54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6" name="Freeform 268"/>
            <p:cNvSpPr>
              <a:spLocks/>
            </p:cNvSpPr>
            <p:nvPr/>
          </p:nvSpPr>
          <p:spPr bwMode="auto">
            <a:xfrm>
              <a:off x="4634" y="3390"/>
              <a:ext cx="31" cy="44"/>
            </a:xfrm>
            <a:custGeom>
              <a:avLst/>
              <a:gdLst>
                <a:gd name="T0" fmla="*/ 43 w 60"/>
                <a:gd name="T1" fmla="*/ 0 h 88"/>
                <a:gd name="T2" fmla="*/ 30 w 60"/>
                <a:gd name="T3" fmla="*/ 16 h 88"/>
                <a:gd name="T4" fmla="*/ 17 w 60"/>
                <a:gd name="T5" fmla="*/ 31 h 88"/>
                <a:gd name="T6" fmla="*/ 5 w 60"/>
                <a:gd name="T7" fmla="*/ 44 h 88"/>
                <a:gd name="T8" fmla="*/ 0 w 60"/>
                <a:gd name="T9" fmla="*/ 59 h 88"/>
                <a:gd name="T10" fmla="*/ 1 w 60"/>
                <a:gd name="T11" fmla="*/ 71 h 88"/>
                <a:gd name="T12" fmla="*/ 9 w 60"/>
                <a:gd name="T13" fmla="*/ 84 h 88"/>
                <a:gd name="T14" fmla="*/ 17 w 60"/>
                <a:gd name="T15" fmla="*/ 88 h 88"/>
                <a:gd name="T16" fmla="*/ 20 w 60"/>
                <a:gd name="T17" fmla="*/ 80 h 88"/>
                <a:gd name="T18" fmla="*/ 28 w 60"/>
                <a:gd name="T19" fmla="*/ 59 h 88"/>
                <a:gd name="T20" fmla="*/ 41 w 60"/>
                <a:gd name="T21" fmla="*/ 38 h 88"/>
                <a:gd name="T22" fmla="*/ 53 w 60"/>
                <a:gd name="T23" fmla="*/ 19 h 88"/>
                <a:gd name="T24" fmla="*/ 60 w 60"/>
                <a:gd name="T25" fmla="*/ 12 h 88"/>
                <a:gd name="T26" fmla="*/ 43 w 60"/>
                <a:gd name="T27" fmla="*/ 0 h 88"/>
                <a:gd name="T28" fmla="*/ 43 w 60"/>
                <a:gd name="T29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0" h="88">
                  <a:moveTo>
                    <a:pt x="43" y="0"/>
                  </a:moveTo>
                  <a:lnTo>
                    <a:pt x="30" y="16"/>
                  </a:lnTo>
                  <a:lnTo>
                    <a:pt x="17" y="31"/>
                  </a:lnTo>
                  <a:lnTo>
                    <a:pt x="5" y="44"/>
                  </a:lnTo>
                  <a:lnTo>
                    <a:pt x="0" y="59"/>
                  </a:lnTo>
                  <a:lnTo>
                    <a:pt x="1" y="71"/>
                  </a:lnTo>
                  <a:lnTo>
                    <a:pt x="9" y="84"/>
                  </a:lnTo>
                  <a:lnTo>
                    <a:pt x="17" y="88"/>
                  </a:lnTo>
                  <a:lnTo>
                    <a:pt x="20" y="80"/>
                  </a:lnTo>
                  <a:lnTo>
                    <a:pt x="28" y="59"/>
                  </a:lnTo>
                  <a:lnTo>
                    <a:pt x="41" y="38"/>
                  </a:lnTo>
                  <a:lnTo>
                    <a:pt x="53" y="19"/>
                  </a:lnTo>
                  <a:lnTo>
                    <a:pt x="60" y="12"/>
                  </a:lnTo>
                  <a:lnTo>
                    <a:pt x="43" y="0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7" name="Freeform 269"/>
            <p:cNvSpPr>
              <a:spLocks/>
            </p:cNvSpPr>
            <p:nvPr/>
          </p:nvSpPr>
          <p:spPr bwMode="auto">
            <a:xfrm>
              <a:off x="4876" y="3137"/>
              <a:ext cx="36" cy="39"/>
            </a:xfrm>
            <a:custGeom>
              <a:avLst/>
              <a:gdLst>
                <a:gd name="T0" fmla="*/ 67 w 73"/>
                <a:gd name="T1" fmla="*/ 0 h 77"/>
                <a:gd name="T2" fmla="*/ 46 w 73"/>
                <a:gd name="T3" fmla="*/ 15 h 77"/>
                <a:gd name="T4" fmla="*/ 23 w 73"/>
                <a:gd name="T5" fmla="*/ 32 h 77"/>
                <a:gd name="T6" fmla="*/ 6 w 73"/>
                <a:gd name="T7" fmla="*/ 45 h 77"/>
                <a:gd name="T8" fmla="*/ 0 w 73"/>
                <a:gd name="T9" fmla="*/ 58 h 77"/>
                <a:gd name="T10" fmla="*/ 4 w 73"/>
                <a:gd name="T11" fmla="*/ 68 h 77"/>
                <a:gd name="T12" fmla="*/ 10 w 73"/>
                <a:gd name="T13" fmla="*/ 76 h 77"/>
                <a:gd name="T14" fmla="*/ 16 w 73"/>
                <a:gd name="T15" fmla="*/ 77 h 77"/>
                <a:gd name="T16" fmla="*/ 21 w 73"/>
                <a:gd name="T17" fmla="*/ 74 h 77"/>
                <a:gd name="T18" fmla="*/ 31 w 73"/>
                <a:gd name="T19" fmla="*/ 60 h 77"/>
                <a:gd name="T20" fmla="*/ 50 w 73"/>
                <a:gd name="T21" fmla="*/ 43 h 77"/>
                <a:gd name="T22" fmla="*/ 65 w 73"/>
                <a:gd name="T23" fmla="*/ 26 h 77"/>
                <a:gd name="T24" fmla="*/ 73 w 73"/>
                <a:gd name="T25" fmla="*/ 15 h 77"/>
                <a:gd name="T26" fmla="*/ 73 w 73"/>
                <a:gd name="T27" fmla="*/ 9 h 77"/>
                <a:gd name="T28" fmla="*/ 71 w 73"/>
                <a:gd name="T29" fmla="*/ 3 h 77"/>
                <a:gd name="T30" fmla="*/ 69 w 73"/>
                <a:gd name="T31" fmla="*/ 0 h 77"/>
                <a:gd name="T32" fmla="*/ 67 w 73"/>
                <a:gd name="T33" fmla="*/ 0 h 77"/>
                <a:gd name="T34" fmla="*/ 67 w 73"/>
                <a:gd name="T3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" h="77">
                  <a:moveTo>
                    <a:pt x="67" y="0"/>
                  </a:moveTo>
                  <a:lnTo>
                    <a:pt x="46" y="15"/>
                  </a:lnTo>
                  <a:lnTo>
                    <a:pt x="23" y="32"/>
                  </a:lnTo>
                  <a:lnTo>
                    <a:pt x="6" y="45"/>
                  </a:lnTo>
                  <a:lnTo>
                    <a:pt x="0" y="58"/>
                  </a:lnTo>
                  <a:lnTo>
                    <a:pt x="4" y="68"/>
                  </a:lnTo>
                  <a:lnTo>
                    <a:pt x="10" y="76"/>
                  </a:lnTo>
                  <a:lnTo>
                    <a:pt x="16" y="77"/>
                  </a:lnTo>
                  <a:lnTo>
                    <a:pt x="21" y="74"/>
                  </a:lnTo>
                  <a:lnTo>
                    <a:pt x="31" y="60"/>
                  </a:lnTo>
                  <a:lnTo>
                    <a:pt x="50" y="43"/>
                  </a:lnTo>
                  <a:lnTo>
                    <a:pt x="65" y="26"/>
                  </a:lnTo>
                  <a:lnTo>
                    <a:pt x="73" y="15"/>
                  </a:lnTo>
                  <a:lnTo>
                    <a:pt x="73" y="9"/>
                  </a:lnTo>
                  <a:lnTo>
                    <a:pt x="71" y="3"/>
                  </a:lnTo>
                  <a:lnTo>
                    <a:pt x="69" y="0"/>
                  </a:lnTo>
                  <a:lnTo>
                    <a:pt x="67" y="0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8" name="Freeform 270"/>
            <p:cNvSpPr>
              <a:spLocks/>
            </p:cNvSpPr>
            <p:nvPr/>
          </p:nvSpPr>
          <p:spPr bwMode="auto">
            <a:xfrm>
              <a:off x="5105" y="2653"/>
              <a:ext cx="24" cy="38"/>
            </a:xfrm>
            <a:custGeom>
              <a:avLst/>
              <a:gdLst>
                <a:gd name="T0" fmla="*/ 7 w 47"/>
                <a:gd name="T1" fmla="*/ 2 h 76"/>
                <a:gd name="T2" fmla="*/ 7 w 47"/>
                <a:gd name="T3" fmla="*/ 15 h 76"/>
                <a:gd name="T4" fmla="*/ 9 w 47"/>
                <a:gd name="T5" fmla="*/ 26 h 76"/>
                <a:gd name="T6" fmla="*/ 15 w 47"/>
                <a:gd name="T7" fmla="*/ 32 h 76"/>
                <a:gd name="T8" fmla="*/ 28 w 47"/>
                <a:gd name="T9" fmla="*/ 38 h 76"/>
                <a:gd name="T10" fmla="*/ 41 w 47"/>
                <a:gd name="T11" fmla="*/ 40 h 76"/>
                <a:gd name="T12" fmla="*/ 47 w 47"/>
                <a:gd name="T13" fmla="*/ 45 h 76"/>
                <a:gd name="T14" fmla="*/ 47 w 47"/>
                <a:gd name="T15" fmla="*/ 53 h 76"/>
                <a:gd name="T16" fmla="*/ 47 w 47"/>
                <a:gd name="T17" fmla="*/ 64 h 76"/>
                <a:gd name="T18" fmla="*/ 47 w 47"/>
                <a:gd name="T19" fmla="*/ 72 h 76"/>
                <a:gd name="T20" fmla="*/ 43 w 47"/>
                <a:gd name="T21" fmla="*/ 76 h 76"/>
                <a:gd name="T22" fmla="*/ 41 w 47"/>
                <a:gd name="T23" fmla="*/ 76 h 76"/>
                <a:gd name="T24" fmla="*/ 40 w 47"/>
                <a:gd name="T25" fmla="*/ 76 h 76"/>
                <a:gd name="T26" fmla="*/ 41 w 47"/>
                <a:gd name="T27" fmla="*/ 53 h 76"/>
                <a:gd name="T28" fmla="*/ 36 w 47"/>
                <a:gd name="T29" fmla="*/ 51 h 76"/>
                <a:gd name="T30" fmla="*/ 26 w 47"/>
                <a:gd name="T31" fmla="*/ 49 h 76"/>
                <a:gd name="T32" fmla="*/ 15 w 47"/>
                <a:gd name="T33" fmla="*/ 43 h 76"/>
                <a:gd name="T34" fmla="*/ 7 w 47"/>
                <a:gd name="T35" fmla="*/ 36 h 76"/>
                <a:gd name="T36" fmla="*/ 2 w 47"/>
                <a:gd name="T37" fmla="*/ 26 h 76"/>
                <a:gd name="T38" fmla="*/ 0 w 47"/>
                <a:gd name="T39" fmla="*/ 21 h 76"/>
                <a:gd name="T40" fmla="*/ 0 w 47"/>
                <a:gd name="T41" fmla="*/ 13 h 76"/>
                <a:gd name="T42" fmla="*/ 0 w 47"/>
                <a:gd name="T43" fmla="*/ 5 h 76"/>
                <a:gd name="T44" fmla="*/ 0 w 47"/>
                <a:gd name="T45" fmla="*/ 0 h 76"/>
                <a:gd name="T46" fmla="*/ 2 w 47"/>
                <a:gd name="T47" fmla="*/ 0 h 76"/>
                <a:gd name="T48" fmla="*/ 5 w 47"/>
                <a:gd name="T49" fmla="*/ 0 h 76"/>
                <a:gd name="T50" fmla="*/ 7 w 47"/>
                <a:gd name="T51" fmla="*/ 2 h 76"/>
                <a:gd name="T52" fmla="*/ 7 w 47"/>
                <a:gd name="T53" fmla="*/ 2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" h="76">
                  <a:moveTo>
                    <a:pt x="7" y="2"/>
                  </a:moveTo>
                  <a:lnTo>
                    <a:pt x="7" y="15"/>
                  </a:lnTo>
                  <a:lnTo>
                    <a:pt x="9" y="26"/>
                  </a:lnTo>
                  <a:lnTo>
                    <a:pt x="15" y="32"/>
                  </a:lnTo>
                  <a:lnTo>
                    <a:pt x="28" y="38"/>
                  </a:lnTo>
                  <a:lnTo>
                    <a:pt x="41" y="40"/>
                  </a:lnTo>
                  <a:lnTo>
                    <a:pt x="47" y="45"/>
                  </a:lnTo>
                  <a:lnTo>
                    <a:pt x="47" y="53"/>
                  </a:lnTo>
                  <a:lnTo>
                    <a:pt x="47" y="64"/>
                  </a:lnTo>
                  <a:lnTo>
                    <a:pt x="47" y="72"/>
                  </a:lnTo>
                  <a:lnTo>
                    <a:pt x="43" y="76"/>
                  </a:lnTo>
                  <a:lnTo>
                    <a:pt x="41" y="76"/>
                  </a:lnTo>
                  <a:lnTo>
                    <a:pt x="40" y="76"/>
                  </a:lnTo>
                  <a:lnTo>
                    <a:pt x="41" y="53"/>
                  </a:lnTo>
                  <a:lnTo>
                    <a:pt x="36" y="51"/>
                  </a:lnTo>
                  <a:lnTo>
                    <a:pt x="26" y="49"/>
                  </a:lnTo>
                  <a:lnTo>
                    <a:pt x="15" y="43"/>
                  </a:lnTo>
                  <a:lnTo>
                    <a:pt x="7" y="36"/>
                  </a:lnTo>
                  <a:lnTo>
                    <a:pt x="2" y="26"/>
                  </a:lnTo>
                  <a:lnTo>
                    <a:pt x="0" y="21"/>
                  </a:lnTo>
                  <a:lnTo>
                    <a:pt x="0" y="13"/>
                  </a:lnTo>
                  <a:lnTo>
                    <a:pt x="0" y="5"/>
                  </a:ln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7" y="2"/>
                  </a:lnTo>
                  <a:lnTo>
                    <a:pt x="7" y="2"/>
                  </a:lnTo>
                  <a:close/>
                </a:path>
              </a:pathLst>
            </a:custGeom>
            <a:solidFill>
              <a:srgbClr val="7AB0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9" name="Freeform 271"/>
            <p:cNvSpPr>
              <a:spLocks/>
            </p:cNvSpPr>
            <p:nvPr/>
          </p:nvSpPr>
          <p:spPr bwMode="auto">
            <a:xfrm>
              <a:off x="4204" y="2843"/>
              <a:ext cx="32" cy="25"/>
            </a:xfrm>
            <a:custGeom>
              <a:avLst/>
              <a:gdLst>
                <a:gd name="T0" fmla="*/ 6 w 65"/>
                <a:gd name="T1" fmla="*/ 19 h 51"/>
                <a:gd name="T2" fmla="*/ 17 w 65"/>
                <a:gd name="T3" fmla="*/ 17 h 51"/>
                <a:gd name="T4" fmla="*/ 35 w 65"/>
                <a:gd name="T5" fmla="*/ 8 h 51"/>
                <a:gd name="T6" fmla="*/ 50 w 65"/>
                <a:gd name="T7" fmla="*/ 0 h 51"/>
                <a:gd name="T8" fmla="*/ 57 w 65"/>
                <a:gd name="T9" fmla="*/ 0 h 51"/>
                <a:gd name="T10" fmla="*/ 65 w 65"/>
                <a:gd name="T11" fmla="*/ 13 h 51"/>
                <a:gd name="T12" fmla="*/ 46 w 65"/>
                <a:gd name="T13" fmla="*/ 25 h 51"/>
                <a:gd name="T14" fmla="*/ 25 w 65"/>
                <a:gd name="T15" fmla="*/ 38 h 51"/>
                <a:gd name="T16" fmla="*/ 6 w 65"/>
                <a:gd name="T17" fmla="*/ 46 h 51"/>
                <a:gd name="T18" fmla="*/ 0 w 65"/>
                <a:gd name="T19" fmla="*/ 51 h 51"/>
                <a:gd name="T20" fmla="*/ 6 w 65"/>
                <a:gd name="T21" fmla="*/ 19 h 51"/>
                <a:gd name="T22" fmla="*/ 6 w 65"/>
                <a:gd name="T23" fmla="*/ 19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5" h="51">
                  <a:moveTo>
                    <a:pt x="6" y="19"/>
                  </a:moveTo>
                  <a:lnTo>
                    <a:pt x="17" y="17"/>
                  </a:lnTo>
                  <a:lnTo>
                    <a:pt x="35" y="8"/>
                  </a:lnTo>
                  <a:lnTo>
                    <a:pt x="50" y="0"/>
                  </a:lnTo>
                  <a:lnTo>
                    <a:pt x="57" y="0"/>
                  </a:lnTo>
                  <a:lnTo>
                    <a:pt x="65" y="13"/>
                  </a:lnTo>
                  <a:lnTo>
                    <a:pt x="46" y="25"/>
                  </a:lnTo>
                  <a:lnTo>
                    <a:pt x="25" y="38"/>
                  </a:lnTo>
                  <a:lnTo>
                    <a:pt x="6" y="46"/>
                  </a:lnTo>
                  <a:lnTo>
                    <a:pt x="0" y="51"/>
                  </a:lnTo>
                  <a:lnTo>
                    <a:pt x="6" y="19"/>
                  </a:lnTo>
                  <a:lnTo>
                    <a:pt x="6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0" name="Freeform 272"/>
            <p:cNvSpPr>
              <a:spLocks/>
            </p:cNvSpPr>
            <p:nvPr/>
          </p:nvSpPr>
          <p:spPr bwMode="auto">
            <a:xfrm>
              <a:off x="4621" y="2992"/>
              <a:ext cx="40" cy="36"/>
            </a:xfrm>
            <a:custGeom>
              <a:avLst/>
              <a:gdLst>
                <a:gd name="T0" fmla="*/ 0 w 80"/>
                <a:gd name="T1" fmla="*/ 70 h 72"/>
                <a:gd name="T2" fmla="*/ 15 w 80"/>
                <a:gd name="T3" fmla="*/ 51 h 72"/>
                <a:gd name="T4" fmla="*/ 38 w 80"/>
                <a:gd name="T5" fmla="*/ 28 h 72"/>
                <a:gd name="T6" fmla="*/ 59 w 80"/>
                <a:gd name="T7" fmla="*/ 7 h 72"/>
                <a:gd name="T8" fmla="*/ 70 w 80"/>
                <a:gd name="T9" fmla="*/ 0 h 72"/>
                <a:gd name="T10" fmla="*/ 80 w 80"/>
                <a:gd name="T11" fmla="*/ 9 h 72"/>
                <a:gd name="T12" fmla="*/ 70 w 80"/>
                <a:gd name="T13" fmla="*/ 15 h 72"/>
                <a:gd name="T14" fmla="*/ 51 w 80"/>
                <a:gd name="T15" fmla="*/ 34 h 72"/>
                <a:gd name="T16" fmla="*/ 30 w 80"/>
                <a:gd name="T17" fmla="*/ 53 h 72"/>
                <a:gd name="T18" fmla="*/ 23 w 80"/>
                <a:gd name="T19" fmla="*/ 66 h 72"/>
                <a:gd name="T20" fmla="*/ 17 w 80"/>
                <a:gd name="T21" fmla="*/ 70 h 72"/>
                <a:gd name="T22" fmla="*/ 11 w 80"/>
                <a:gd name="T23" fmla="*/ 72 h 72"/>
                <a:gd name="T24" fmla="*/ 4 w 80"/>
                <a:gd name="T25" fmla="*/ 70 h 72"/>
                <a:gd name="T26" fmla="*/ 0 w 80"/>
                <a:gd name="T27" fmla="*/ 70 h 72"/>
                <a:gd name="T28" fmla="*/ 0 w 80"/>
                <a:gd name="T29" fmla="*/ 7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0" h="72">
                  <a:moveTo>
                    <a:pt x="0" y="70"/>
                  </a:moveTo>
                  <a:lnTo>
                    <a:pt x="15" y="51"/>
                  </a:lnTo>
                  <a:lnTo>
                    <a:pt x="38" y="28"/>
                  </a:lnTo>
                  <a:lnTo>
                    <a:pt x="59" y="7"/>
                  </a:lnTo>
                  <a:lnTo>
                    <a:pt x="70" y="0"/>
                  </a:lnTo>
                  <a:lnTo>
                    <a:pt x="80" y="9"/>
                  </a:lnTo>
                  <a:lnTo>
                    <a:pt x="70" y="15"/>
                  </a:lnTo>
                  <a:lnTo>
                    <a:pt x="51" y="34"/>
                  </a:lnTo>
                  <a:lnTo>
                    <a:pt x="30" y="53"/>
                  </a:lnTo>
                  <a:lnTo>
                    <a:pt x="23" y="66"/>
                  </a:lnTo>
                  <a:lnTo>
                    <a:pt x="17" y="70"/>
                  </a:lnTo>
                  <a:lnTo>
                    <a:pt x="11" y="72"/>
                  </a:lnTo>
                  <a:lnTo>
                    <a:pt x="4" y="70"/>
                  </a:lnTo>
                  <a:lnTo>
                    <a:pt x="0" y="70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1" name="Freeform 273"/>
            <p:cNvSpPr>
              <a:spLocks/>
            </p:cNvSpPr>
            <p:nvPr/>
          </p:nvSpPr>
          <p:spPr bwMode="auto">
            <a:xfrm>
              <a:off x="4255" y="3266"/>
              <a:ext cx="14" cy="162"/>
            </a:xfrm>
            <a:custGeom>
              <a:avLst/>
              <a:gdLst>
                <a:gd name="T0" fmla="*/ 6 w 29"/>
                <a:gd name="T1" fmla="*/ 36 h 325"/>
                <a:gd name="T2" fmla="*/ 8 w 29"/>
                <a:gd name="T3" fmla="*/ 50 h 325"/>
                <a:gd name="T4" fmla="*/ 11 w 29"/>
                <a:gd name="T5" fmla="*/ 71 h 325"/>
                <a:gd name="T6" fmla="*/ 11 w 29"/>
                <a:gd name="T7" fmla="*/ 93 h 325"/>
                <a:gd name="T8" fmla="*/ 6 w 29"/>
                <a:gd name="T9" fmla="*/ 116 h 325"/>
                <a:gd name="T10" fmla="*/ 0 w 29"/>
                <a:gd name="T11" fmla="*/ 137 h 325"/>
                <a:gd name="T12" fmla="*/ 0 w 29"/>
                <a:gd name="T13" fmla="*/ 158 h 325"/>
                <a:gd name="T14" fmla="*/ 0 w 29"/>
                <a:gd name="T15" fmla="*/ 179 h 325"/>
                <a:gd name="T16" fmla="*/ 2 w 29"/>
                <a:gd name="T17" fmla="*/ 198 h 325"/>
                <a:gd name="T18" fmla="*/ 2 w 29"/>
                <a:gd name="T19" fmla="*/ 226 h 325"/>
                <a:gd name="T20" fmla="*/ 4 w 29"/>
                <a:gd name="T21" fmla="*/ 266 h 325"/>
                <a:gd name="T22" fmla="*/ 6 w 29"/>
                <a:gd name="T23" fmla="*/ 303 h 325"/>
                <a:gd name="T24" fmla="*/ 11 w 29"/>
                <a:gd name="T25" fmla="*/ 325 h 325"/>
                <a:gd name="T26" fmla="*/ 15 w 29"/>
                <a:gd name="T27" fmla="*/ 323 h 325"/>
                <a:gd name="T28" fmla="*/ 21 w 29"/>
                <a:gd name="T29" fmla="*/ 308 h 325"/>
                <a:gd name="T30" fmla="*/ 27 w 29"/>
                <a:gd name="T31" fmla="*/ 291 h 325"/>
                <a:gd name="T32" fmla="*/ 29 w 29"/>
                <a:gd name="T33" fmla="*/ 284 h 325"/>
                <a:gd name="T34" fmla="*/ 27 w 29"/>
                <a:gd name="T35" fmla="*/ 265 h 325"/>
                <a:gd name="T36" fmla="*/ 21 w 29"/>
                <a:gd name="T37" fmla="*/ 226 h 325"/>
                <a:gd name="T38" fmla="*/ 13 w 29"/>
                <a:gd name="T39" fmla="*/ 183 h 325"/>
                <a:gd name="T40" fmla="*/ 11 w 29"/>
                <a:gd name="T41" fmla="*/ 158 h 325"/>
                <a:gd name="T42" fmla="*/ 11 w 29"/>
                <a:gd name="T43" fmla="*/ 143 h 325"/>
                <a:gd name="T44" fmla="*/ 15 w 29"/>
                <a:gd name="T45" fmla="*/ 124 h 325"/>
                <a:gd name="T46" fmla="*/ 19 w 29"/>
                <a:gd name="T47" fmla="*/ 103 h 325"/>
                <a:gd name="T48" fmla="*/ 21 w 29"/>
                <a:gd name="T49" fmla="*/ 91 h 325"/>
                <a:gd name="T50" fmla="*/ 21 w 29"/>
                <a:gd name="T51" fmla="*/ 72 h 325"/>
                <a:gd name="T52" fmla="*/ 21 w 29"/>
                <a:gd name="T53" fmla="*/ 42 h 325"/>
                <a:gd name="T54" fmla="*/ 19 w 29"/>
                <a:gd name="T55" fmla="*/ 14 h 325"/>
                <a:gd name="T56" fmla="*/ 17 w 29"/>
                <a:gd name="T57" fmla="*/ 0 h 325"/>
                <a:gd name="T58" fmla="*/ 11 w 29"/>
                <a:gd name="T59" fmla="*/ 4 h 325"/>
                <a:gd name="T60" fmla="*/ 10 w 29"/>
                <a:gd name="T61" fmla="*/ 15 h 325"/>
                <a:gd name="T62" fmla="*/ 6 w 29"/>
                <a:gd name="T63" fmla="*/ 29 h 325"/>
                <a:gd name="T64" fmla="*/ 6 w 29"/>
                <a:gd name="T65" fmla="*/ 36 h 325"/>
                <a:gd name="T66" fmla="*/ 6 w 29"/>
                <a:gd name="T67" fmla="*/ 36 h 3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9" h="325">
                  <a:moveTo>
                    <a:pt x="6" y="36"/>
                  </a:moveTo>
                  <a:lnTo>
                    <a:pt x="8" y="50"/>
                  </a:lnTo>
                  <a:lnTo>
                    <a:pt x="11" y="71"/>
                  </a:lnTo>
                  <a:lnTo>
                    <a:pt x="11" y="93"/>
                  </a:lnTo>
                  <a:lnTo>
                    <a:pt x="6" y="116"/>
                  </a:lnTo>
                  <a:lnTo>
                    <a:pt x="0" y="137"/>
                  </a:lnTo>
                  <a:lnTo>
                    <a:pt x="0" y="158"/>
                  </a:lnTo>
                  <a:lnTo>
                    <a:pt x="0" y="179"/>
                  </a:lnTo>
                  <a:lnTo>
                    <a:pt x="2" y="198"/>
                  </a:lnTo>
                  <a:lnTo>
                    <a:pt x="2" y="226"/>
                  </a:lnTo>
                  <a:lnTo>
                    <a:pt x="4" y="266"/>
                  </a:lnTo>
                  <a:lnTo>
                    <a:pt x="6" y="303"/>
                  </a:lnTo>
                  <a:lnTo>
                    <a:pt x="11" y="325"/>
                  </a:lnTo>
                  <a:lnTo>
                    <a:pt x="15" y="323"/>
                  </a:lnTo>
                  <a:lnTo>
                    <a:pt x="21" y="308"/>
                  </a:lnTo>
                  <a:lnTo>
                    <a:pt x="27" y="291"/>
                  </a:lnTo>
                  <a:lnTo>
                    <a:pt x="29" y="284"/>
                  </a:lnTo>
                  <a:lnTo>
                    <a:pt x="27" y="265"/>
                  </a:lnTo>
                  <a:lnTo>
                    <a:pt x="21" y="226"/>
                  </a:lnTo>
                  <a:lnTo>
                    <a:pt x="13" y="183"/>
                  </a:lnTo>
                  <a:lnTo>
                    <a:pt x="11" y="158"/>
                  </a:lnTo>
                  <a:lnTo>
                    <a:pt x="11" y="143"/>
                  </a:lnTo>
                  <a:lnTo>
                    <a:pt x="15" y="124"/>
                  </a:lnTo>
                  <a:lnTo>
                    <a:pt x="19" y="103"/>
                  </a:lnTo>
                  <a:lnTo>
                    <a:pt x="21" y="91"/>
                  </a:lnTo>
                  <a:lnTo>
                    <a:pt x="21" y="72"/>
                  </a:lnTo>
                  <a:lnTo>
                    <a:pt x="21" y="42"/>
                  </a:lnTo>
                  <a:lnTo>
                    <a:pt x="19" y="14"/>
                  </a:lnTo>
                  <a:lnTo>
                    <a:pt x="17" y="0"/>
                  </a:lnTo>
                  <a:lnTo>
                    <a:pt x="11" y="4"/>
                  </a:lnTo>
                  <a:lnTo>
                    <a:pt x="10" y="15"/>
                  </a:lnTo>
                  <a:lnTo>
                    <a:pt x="6" y="29"/>
                  </a:lnTo>
                  <a:lnTo>
                    <a:pt x="6" y="36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FFBF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2" name="Freeform 274"/>
            <p:cNvSpPr>
              <a:spLocks/>
            </p:cNvSpPr>
            <p:nvPr/>
          </p:nvSpPr>
          <p:spPr bwMode="auto">
            <a:xfrm>
              <a:off x="4266" y="3518"/>
              <a:ext cx="41" cy="136"/>
            </a:xfrm>
            <a:custGeom>
              <a:avLst/>
              <a:gdLst>
                <a:gd name="T0" fmla="*/ 4 w 82"/>
                <a:gd name="T1" fmla="*/ 13 h 272"/>
                <a:gd name="T2" fmla="*/ 9 w 82"/>
                <a:gd name="T3" fmla="*/ 31 h 272"/>
                <a:gd name="T4" fmla="*/ 17 w 82"/>
                <a:gd name="T5" fmla="*/ 51 h 272"/>
                <a:gd name="T6" fmla="*/ 23 w 82"/>
                <a:gd name="T7" fmla="*/ 72 h 272"/>
                <a:gd name="T8" fmla="*/ 17 w 82"/>
                <a:gd name="T9" fmla="*/ 93 h 272"/>
                <a:gd name="T10" fmla="*/ 7 w 82"/>
                <a:gd name="T11" fmla="*/ 112 h 272"/>
                <a:gd name="T12" fmla="*/ 6 w 82"/>
                <a:gd name="T13" fmla="*/ 133 h 272"/>
                <a:gd name="T14" fmla="*/ 7 w 82"/>
                <a:gd name="T15" fmla="*/ 154 h 272"/>
                <a:gd name="T16" fmla="*/ 17 w 82"/>
                <a:gd name="T17" fmla="*/ 179 h 272"/>
                <a:gd name="T18" fmla="*/ 19 w 82"/>
                <a:gd name="T19" fmla="*/ 200 h 272"/>
                <a:gd name="T20" fmla="*/ 7 w 82"/>
                <a:gd name="T21" fmla="*/ 221 h 272"/>
                <a:gd name="T22" fmla="*/ 0 w 82"/>
                <a:gd name="T23" fmla="*/ 240 h 272"/>
                <a:gd name="T24" fmla="*/ 7 w 82"/>
                <a:gd name="T25" fmla="*/ 257 h 272"/>
                <a:gd name="T26" fmla="*/ 30 w 82"/>
                <a:gd name="T27" fmla="*/ 268 h 272"/>
                <a:gd name="T28" fmla="*/ 55 w 82"/>
                <a:gd name="T29" fmla="*/ 272 h 272"/>
                <a:gd name="T30" fmla="*/ 74 w 82"/>
                <a:gd name="T31" fmla="*/ 270 h 272"/>
                <a:gd name="T32" fmla="*/ 82 w 82"/>
                <a:gd name="T33" fmla="*/ 268 h 272"/>
                <a:gd name="T34" fmla="*/ 78 w 82"/>
                <a:gd name="T35" fmla="*/ 266 h 272"/>
                <a:gd name="T36" fmla="*/ 70 w 82"/>
                <a:gd name="T37" fmla="*/ 264 h 272"/>
                <a:gd name="T38" fmla="*/ 59 w 82"/>
                <a:gd name="T39" fmla="*/ 261 h 272"/>
                <a:gd name="T40" fmla="*/ 47 w 82"/>
                <a:gd name="T41" fmla="*/ 257 h 272"/>
                <a:gd name="T42" fmla="*/ 36 w 82"/>
                <a:gd name="T43" fmla="*/ 249 h 272"/>
                <a:gd name="T44" fmla="*/ 28 w 82"/>
                <a:gd name="T45" fmla="*/ 240 h 272"/>
                <a:gd name="T46" fmla="*/ 25 w 82"/>
                <a:gd name="T47" fmla="*/ 223 h 272"/>
                <a:gd name="T48" fmla="*/ 28 w 82"/>
                <a:gd name="T49" fmla="*/ 209 h 272"/>
                <a:gd name="T50" fmla="*/ 32 w 82"/>
                <a:gd name="T51" fmla="*/ 198 h 272"/>
                <a:gd name="T52" fmla="*/ 32 w 82"/>
                <a:gd name="T53" fmla="*/ 185 h 272"/>
                <a:gd name="T54" fmla="*/ 30 w 82"/>
                <a:gd name="T55" fmla="*/ 173 h 272"/>
                <a:gd name="T56" fmla="*/ 26 w 82"/>
                <a:gd name="T57" fmla="*/ 158 h 272"/>
                <a:gd name="T58" fmla="*/ 25 w 82"/>
                <a:gd name="T59" fmla="*/ 141 h 272"/>
                <a:gd name="T60" fmla="*/ 30 w 82"/>
                <a:gd name="T61" fmla="*/ 120 h 272"/>
                <a:gd name="T62" fmla="*/ 34 w 82"/>
                <a:gd name="T63" fmla="*/ 97 h 272"/>
                <a:gd name="T64" fmla="*/ 36 w 82"/>
                <a:gd name="T65" fmla="*/ 76 h 272"/>
                <a:gd name="T66" fmla="*/ 32 w 82"/>
                <a:gd name="T67" fmla="*/ 55 h 272"/>
                <a:gd name="T68" fmla="*/ 26 w 82"/>
                <a:gd name="T69" fmla="*/ 40 h 272"/>
                <a:gd name="T70" fmla="*/ 21 w 82"/>
                <a:gd name="T71" fmla="*/ 27 h 272"/>
                <a:gd name="T72" fmla="*/ 15 w 82"/>
                <a:gd name="T73" fmla="*/ 12 h 272"/>
                <a:gd name="T74" fmla="*/ 11 w 82"/>
                <a:gd name="T75" fmla="*/ 0 h 272"/>
                <a:gd name="T76" fmla="*/ 6 w 82"/>
                <a:gd name="T77" fmla="*/ 2 h 272"/>
                <a:gd name="T78" fmla="*/ 4 w 82"/>
                <a:gd name="T79" fmla="*/ 8 h 272"/>
                <a:gd name="T80" fmla="*/ 4 w 82"/>
                <a:gd name="T81" fmla="*/ 13 h 272"/>
                <a:gd name="T82" fmla="*/ 4 w 82"/>
                <a:gd name="T83" fmla="*/ 13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2" h="272">
                  <a:moveTo>
                    <a:pt x="4" y="13"/>
                  </a:moveTo>
                  <a:lnTo>
                    <a:pt x="9" y="31"/>
                  </a:lnTo>
                  <a:lnTo>
                    <a:pt x="17" y="51"/>
                  </a:lnTo>
                  <a:lnTo>
                    <a:pt x="23" y="72"/>
                  </a:lnTo>
                  <a:lnTo>
                    <a:pt x="17" y="93"/>
                  </a:lnTo>
                  <a:lnTo>
                    <a:pt x="7" y="112"/>
                  </a:lnTo>
                  <a:lnTo>
                    <a:pt x="6" y="133"/>
                  </a:lnTo>
                  <a:lnTo>
                    <a:pt x="7" y="154"/>
                  </a:lnTo>
                  <a:lnTo>
                    <a:pt x="17" y="179"/>
                  </a:lnTo>
                  <a:lnTo>
                    <a:pt x="19" y="200"/>
                  </a:lnTo>
                  <a:lnTo>
                    <a:pt x="7" y="221"/>
                  </a:lnTo>
                  <a:lnTo>
                    <a:pt x="0" y="240"/>
                  </a:lnTo>
                  <a:lnTo>
                    <a:pt x="7" y="257"/>
                  </a:lnTo>
                  <a:lnTo>
                    <a:pt x="30" y="268"/>
                  </a:lnTo>
                  <a:lnTo>
                    <a:pt x="55" y="272"/>
                  </a:lnTo>
                  <a:lnTo>
                    <a:pt x="74" y="270"/>
                  </a:lnTo>
                  <a:lnTo>
                    <a:pt x="82" y="268"/>
                  </a:lnTo>
                  <a:lnTo>
                    <a:pt x="78" y="266"/>
                  </a:lnTo>
                  <a:lnTo>
                    <a:pt x="70" y="264"/>
                  </a:lnTo>
                  <a:lnTo>
                    <a:pt x="59" y="261"/>
                  </a:lnTo>
                  <a:lnTo>
                    <a:pt x="47" y="257"/>
                  </a:lnTo>
                  <a:lnTo>
                    <a:pt x="36" y="249"/>
                  </a:lnTo>
                  <a:lnTo>
                    <a:pt x="28" y="240"/>
                  </a:lnTo>
                  <a:lnTo>
                    <a:pt x="25" y="223"/>
                  </a:lnTo>
                  <a:lnTo>
                    <a:pt x="28" y="209"/>
                  </a:lnTo>
                  <a:lnTo>
                    <a:pt x="32" y="198"/>
                  </a:lnTo>
                  <a:lnTo>
                    <a:pt x="32" y="185"/>
                  </a:lnTo>
                  <a:lnTo>
                    <a:pt x="30" y="173"/>
                  </a:lnTo>
                  <a:lnTo>
                    <a:pt x="26" y="158"/>
                  </a:lnTo>
                  <a:lnTo>
                    <a:pt x="25" y="141"/>
                  </a:lnTo>
                  <a:lnTo>
                    <a:pt x="30" y="120"/>
                  </a:lnTo>
                  <a:lnTo>
                    <a:pt x="34" y="97"/>
                  </a:lnTo>
                  <a:lnTo>
                    <a:pt x="36" y="76"/>
                  </a:lnTo>
                  <a:lnTo>
                    <a:pt x="32" y="55"/>
                  </a:lnTo>
                  <a:lnTo>
                    <a:pt x="26" y="40"/>
                  </a:lnTo>
                  <a:lnTo>
                    <a:pt x="21" y="27"/>
                  </a:lnTo>
                  <a:lnTo>
                    <a:pt x="15" y="12"/>
                  </a:lnTo>
                  <a:lnTo>
                    <a:pt x="11" y="0"/>
                  </a:lnTo>
                  <a:lnTo>
                    <a:pt x="6" y="2"/>
                  </a:lnTo>
                  <a:lnTo>
                    <a:pt x="4" y="8"/>
                  </a:lnTo>
                  <a:lnTo>
                    <a:pt x="4" y="13"/>
                  </a:lnTo>
                  <a:lnTo>
                    <a:pt x="4" y="13"/>
                  </a:lnTo>
                  <a:close/>
                </a:path>
              </a:pathLst>
            </a:custGeom>
            <a:solidFill>
              <a:srgbClr val="FFBF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3" name="Freeform 275"/>
            <p:cNvSpPr>
              <a:spLocks/>
            </p:cNvSpPr>
            <p:nvPr/>
          </p:nvSpPr>
          <p:spPr bwMode="auto">
            <a:xfrm>
              <a:off x="4431" y="2895"/>
              <a:ext cx="53" cy="22"/>
            </a:xfrm>
            <a:custGeom>
              <a:avLst/>
              <a:gdLst>
                <a:gd name="T0" fmla="*/ 2 w 106"/>
                <a:gd name="T1" fmla="*/ 32 h 43"/>
                <a:gd name="T2" fmla="*/ 7 w 106"/>
                <a:gd name="T3" fmla="*/ 34 h 43"/>
                <a:gd name="T4" fmla="*/ 17 w 106"/>
                <a:gd name="T5" fmla="*/ 34 h 43"/>
                <a:gd name="T6" fmla="*/ 26 w 106"/>
                <a:gd name="T7" fmla="*/ 30 h 43"/>
                <a:gd name="T8" fmla="*/ 36 w 106"/>
                <a:gd name="T9" fmla="*/ 19 h 43"/>
                <a:gd name="T10" fmla="*/ 43 w 106"/>
                <a:gd name="T11" fmla="*/ 7 h 43"/>
                <a:gd name="T12" fmla="*/ 49 w 106"/>
                <a:gd name="T13" fmla="*/ 3 h 43"/>
                <a:gd name="T14" fmla="*/ 57 w 106"/>
                <a:gd name="T15" fmla="*/ 3 h 43"/>
                <a:gd name="T16" fmla="*/ 68 w 106"/>
                <a:gd name="T17" fmla="*/ 7 h 43"/>
                <a:gd name="T18" fmla="*/ 81 w 106"/>
                <a:gd name="T19" fmla="*/ 7 h 43"/>
                <a:gd name="T20" fmla="*/ 93 w 106"/>
                <a:gd name="T21" fmla="*/ 5 h 43"/>
                <a:gd name="T22" fmla="*/ 102 w 106"/>
                <a:gd name="T23" fmla="*/ 0 h 43"/>
                <a:gd name="T24" fmla="*/ 106 w 106"/>
                <a:gd name="T25" fmla="*/ 0 h 43"/>
                <a:gd name="T26" fmla="*/ 106 w 106"/>
                <a:gd name="T27" fmla="*/ 0 h 43"/>
                <a:gd name="T28" fmla="*/ 106 w 106"/>
                <a:gd name="T29" fmla="*/ 3 h 43"/>
                <a:gd name="T30" fmla="*/ 104 w 106"/>
                <a:gd name="T31" fmla="*/ 5 h 43"/>
                <a:gd name="T32" fmla="*/ 100 w 106"/>
                <a:gd name="T33" fmla="*/ 9 h 43"/>
                <a:gd name="T34" fmla="*/ 93 w 106"/>
                <a:gd name="T35" fmla="*/ 13 h 43"/>
                <a:gd name="T36" fmla="*/ 81 w 106"/>
                <a:gd name="T37" fmla="*/ 17 h 43"/>
                <a:gd name="T38" fmla="*/ 70 w 106"/>
                <a:gd name="T39" fmla="*/ 19 h 43"/>
                <a:gd name="T40" fmla="*/ 61 w 106"/>
                <a:gd name="T41" fmla="*/ 17 h 43"/>
                <a:gd name="T42" fmla="*/ 53 w 106"/>
                <a:gd name="T43" fmla="*/ 15 h 43"/>
                <a:gd name="T44" fmla="*/ 47 w 106"/>
                <a:gd name="T45" fmla="*/ 19 h 43"/>
                <a:gd name="T46" fmla="*/ 42 w 106"/>
                <a:gd name="T47" fmla="*/ 23 h 43"/>
                <a:gd name="T48" fmla="*/ 40 w 106"/>
                <a:gd name="T49" fmla="*/ 30 h 43"/>
                <a:gd name="T50" fmla="*/ 36 w 106"/>
                <a:gd name="T51" fmla="*/ 36 h 43"/>
                <a:gd name="T52" fmla="*/ 30 w 106"/>
                <a:gd name="T53" fmla="*/ 40 h 43"/>
                <a:gd name="T54" fmla="*/ 23 w 106"/>
                <a:gd name="T55" fmla="*/ 43 h 43"/>
                <a:gd name="T56" fmla="*/ 13 w 106"/>
                <a:gd name="T57" fmla="*/ 43 h 43"/>
                <a:gd name="T58" fmla="*/ 4 w 106"/>
                <a:gd name="T59" fmla="*/ 40 h 43"/>
                <a:gd name="T60" fmla="*/ 2 w 106"/>
                <a:gd name="T61" fmla="*/ 38 h 43"/>
                <a:gd name="T62" fmla="*/ 0 w 106"/>
                <a:gd name="T63" fmla="*/ 32 h 43"/>
                <a:gd name="T64" fmla="*/ 2 w 106"/>
                <a:gd name="T65" fmla="*/ 32 h 43"/>
                <a:gd name="T66" fmla="*/ 2 w 106"/>
                <a:gd name="T67" fmla="*/ 3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6" h="43">
                  <a:moveTo>
                    <a:pt x="2" y="32"/>
                  </a:moveTo>
                  <a:lnTo>
                    <a:pt x="7" y="34"/>
                  </a:lnTo>
                  <a:lnTo>
                    <a:pt x="17" y="34"/>
                  </a:lnTo>
                  <a:lnTo>
                    <a:pt x="26" y="30"/>
                  </a:lnTo>
                  <a:lnTo>
                    <a:pt x="36" y="19"/>
                  </a:lnTo>
                  <a:lnTo>
                    <a:pt x="43" y="7"/>
                  </a:lnTo>
                  <a:lnTo>
                    <a:pt x="49" y="3"/>
                  </a:lnTo>
                  <a:lnTo>
                    <a:pt x="57" y="3"/>
                  </a:lnTo>
                  <a:lnTo>
                    <a:pt x="68" y="7"/>
                  </a:lnTo>
                  <a:lnTo>
                    <a:pt x="81" y="7"/>
                  </a:lnTo>
                  <a:lnTo>
                    <a:pt x="93" y="5"/>
                  </a:lnTo>
                  <a:lnTo>
                    <a:pt x="102" y="0"/>
                  </a:lnTo>
                  <a:lnTo>
                    <a:pt x="106" y="0"/>
                  </a:lnTo>
                  <a:lnTo>
                    <a:pt x="106" y="0"/>
                  </a:lnTo>
                  <a:lnTo>
                    <a:pt x="106" y="3"/>
                  </a:lnTo>
                  <a:lnTo>
                    <a:pt x="104" y="5"/>
                  </a:lnTo>
                  <a:lnTo>
                    <a:pt x="100" y="9"/>
                  </a:lnTo>
                  <a:lnTo>
                    <a:pt x="93" y="13"/>
                  </a:lnTo>
                  <a:lnTo>
                    <a:pt x="81" y="17"/>
                  </a:lnTo>
                  <a:lnTo>
                    <a:pt x="70" y="19"/>
                  </a:lnTo>
                  <a:lnTo>
                    <a:pt x="61" y="17"/>
                  </a:lnTo>
                  <a:lnTo>
                    <a:pt x="53" y="15"/>
                  </a:lnTo>
                  <a:lnTo>
                    <a:pt x="47" y="19"/>
                  </a:lnTo>
                  <a:lnTo>
                    <a:pt x="42" y="23"/>
                  </a:lnTo>
                  <a:lnTo>
                    <a:pt x="40" y="30"/>
                  </a:lnTo>
                  <a:lnTo>
                    <a:pt x="36" y="36"/>
                  </a:lnTo>
                  <a:lnTo>
                    <a:pt x="30" y="40"/>
                  </a:lnTo>
                  <a:lnTo>
                    <a:pt x="23" y="43"/>
                  </a:lnTo>
                  <a:lnTo>
                    <a:pt x="13" y="43"/>
                  </a:lnTo>
                  <a:lnTo>
                    <a:pt x="4" y="40"/>
                  </a:lnTo>
                  <a:lnTo>
                    <a:pt x="2" y="38"/>
                  </a:lnTo>
                  <a:lnTo>
                    <a:pt x="0" y="32"/>
                  </a:lnTo>
                  <a:lnTo>
                    <a:pt x="2" y="32"/>
                  </a:lnTo>
                  <a:lnTo>
                    <a:pt x="2" y="32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4" name="Freeform 276"/>
            <p:cNvSpPr>
              <a:spLocks/>
            </p:cNvSpPr>
            <p:nvPr/>
          </p:nvSpPr>
          <p:spPr bwMode="auto">
            <a:xfrm>
              <a:off x="4626" y="3105"/>
              <a:ext cx="38" cy="39"/>
            </a:xfrm>
            <a:custGeom>
              <a:avLst/>
              <a:gdLst>
                <a:gd name="T0" fmla="*/ 56 w 76"/>
                <a:gd name="T1" fmla="*/ 4 h 78"/>
                <a:gd name="T2" fmla="*/ 42 w 76"/>
                <a:gd name="T3" fmla="*/ 13 h 78"/>
                <a:gd name="T4" fmla="*/ 23 w 76"/>
                <a:gd name="T5" fmla="*/ 27 h 78"/>
                <a:gd name="T6" fmla="*/ 4 w 76"/>
                <a:gd name="T7" fmla="*/ 42 h 78"/>
                <a:gd name="T8" fmla="*/ 0 w 76"/>
                <a:gd name="T9" fmla="*/ 59 h 78"/>
                <a:gd name="T10" fmla="*/ 2 w 76"/>
                <a:gd name="T11" fmla="*/ 68 h 78"/>
                <a:gd name="T12" fmla="*/ 8 w 76"/>
                <a:gd name="T13" fmla="*/ 76 h 78"/>
                <a:gd name="T14" fmla="*/ 12 w 76"/>
                <a:gd name="T15" fmla="*/ 78 h 78"/>
                <a:gd name="T16" fmla="*/ 16 w 76"/>
                <a:gd name="T17" fmla="*/ 76 h 78"/>
                <a:gd name="T18" fmla="*/ 27 w 76"/>
                <a:gd name="T19" fmla="*/ 61 h 78"/>
                <a:gd name="T20" fmla="*/ 48 w 76"/>
                <a:gd name="T21" fmla="*/ 40 h 78"/>
                <a:gd name="T22" fmla="*/ 69 w 76"/>
                <a:gd name="T23" fmla="*/ 15 h 78"/>
                <a:gd name="T24" fmla="*/ 76 w 76"/>
                <a:gd name="T25" fmla="*/ 4 h 78"/>
                <a:gd name="T26" fmla="*/ 73 w 76"/>
                <a:gd name="T27" fmla="*/ 0 h 78"/>
                <a:gd name="T28" fmla="*/ 65 w 76"/>
                <a:gd name="T29" fmla="*/ 0 h 78"/>
                <a:gd name="T30" fmla="*/ 59 w 76"/>
                <a:gd name="T31" fmla="*/ 2 h 78"/>
                <a:gd name="T32" fmla="*/ 56 w 76"/>
                <a:gd name="T33" fmla="*/ 4 h 78"/>
                <a:gd name="T34" fmla="*/ 56 w 76"/>
                <a:gd name="T35" fmla="*/ 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78">
                  <a:moveTo>
                    <a:pt x="56" y="4"/>
                  </a:moveTo>
                  <a:lnTo>
                    <a:pt x="42" y="13"/>
                  </a:lnTo>
                  <a:lnTo>
                    <a:pt x="23" y="27"/>
                  </a:lnTo>
                  <a:lnTo>
                    <a:pt x="4" y="42"/>
                  </a:lnTo>
                  <a:lnTo>
                    <a:pt x="0" y="59"/>
                  </a:lnTo>
                  <a:lnTo>
                    <a:pt x="2" y="68"/>
                  </a:lnTo>
                  <a:lnTo>
                    <a:pt x="8" y="76"/>
                  </a:lnTo>
                  <a:lnTo>
                    <a:pt x="12" y="78"/>
                  </a:lnTo>
                  <a:lnTo>
                    <a:pt x="16" y="76"/>
                  </a:lnTo>
                  <a:lnTo>
                    <a:pt x="27" y="61"/>
                  </a:lnTo>
                  <a:lnTo>
                    <a:pt x="48" y="40"/>
                  </a:lnTo>
                  <a:lnTo>
                    <a:pt x="69" y="15"/>
                  </a:lnTo>
                  <a:lnTo>
                    <a:pt x="76" y="4"/>
                  </a:lnTo>
                  <a:lnTo>
                    <a:pt x="73" y="0"/>
                  </a:lnTo>
                  <a:lnTo>
                    <a:pt x="65" y="0"/>
                  </a:lnTo>
                  <a:lnTo>
                    <a:pt x="59" y="2"/>
                  </a:lnTo>
                  <a:lnTo>
                    <a:pt x="56" y="4"/>
                  </a:lnTo>
                  <a:lnTo>
                    <a:pt x="5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5" name="Freeform 277"/>
            <p:cNvSpPr>
              <a:spLocks/>
            </p:cNvSpPr>
            <p:nvPr/>
          </p:nvSpPr>
          <p:spPr bwMode="auto">
            <a:xfrm>
              <a:off x="5031" y="2763"/>
              <a:ext cx="35" cy="42"/>
            </a:xfrm>
            <a:custGeom>
              <a:avLst/>
              <a:gdLst>
                <a:gd name="T0" fmla="*/ 57 w 71"/>
                <a:gd name="T1" fmla="*/ 4 h 86"/>
                <a:gd name="T2" fmla="*/ 42 w 71"/>
                <a:gd name="T3" fmla="*/ 29 h 86"/>
                <a:gd name="T4" fmla="*/ 23 w 71"/>
                <a:gd name="T5" fmla="*/ 50 h 86"/>
                <a:gd name="T6" fmla="*/ 6 w 71"/>
                <a:gd name="T7" fmla="*/ 65 h 86"/>
                <a:gd name="T8" fmla="*/ 0 w 71"/>
                <a:gd name="T9" fmla="*/ 71 h 86"/>
                <a:gd name="T10" fmla="*/ 31 w 71"/>
                <a:gd name="T11" fmla="*/ 86 h 86"/>
                <a:gd name="T12" fmla="*/ 35 w 71"/>
                <a:gd name="T13" fmla="*/ 76 h 86"/>
                <a:gd name="T14" fmla="*/ 50 w 71"/>
                <a:gd name="T15" fmla="*/ 54 h 86"/>
                <a:gd name="T16" fmla="*/ 63 w 71"/>
                <a:gd name="T17" fmla="*/ 29 h 86"/>
                <a:gd name="T18" fmla="*/ 71 w 71"/>
                <a:gd name="T19" fmla="*/ 10 h 86"/>
                <a:gd name="T20" fmla="*/ 69 w 71"/>
                <a:gd name="T21" fmla="*/ 0 h 86"/>
                <a:gd name="T22" fmla="*/ 65 w 71"/>
                <a:gd name="T23" fmla="*/ 0 h 86"/>
                <a:gd name="T24" fmla="*/ 59 w 71"/>
                <a:gd name="T25" fmla="*/ 0 h 86"/>
                <a:gd name="T26" fmla="*/ 57 w 71"/>
                <a:gd name="T27" fmla="*/ 4 h 86"/>
                <a:gd name="T28" fmla="*/ 57 w 71"/>
                <a:gd name="T29" fmla="*/ 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1" h="86">
                  <a:moveTo>
                    <a:pt x="57" y="4"/>
                  </a:moveTo>
                  <a:lnTo>
                    <a:pt x="42" y="29"/>
                  </a:lnTo>
                  <a:lnTo>
                    <a:pt x="23" y="50"/>
                  </a:lnTo>
                  <a:lnTo>
                    <a:pt x="6" y="65"/>
                  </a:lnTo>
                  <a:lnTo>
                    <a:pt x="0" y="71"/>
                  </a:lnTo>
                  <a:lnTo>
                    <a:pt x="31" y="86"/>
                  </a:lnTo>
                  <a:lnTo>
                    <a:pt x="35" y="76"/>
                  </a:lnTo>
                  <a:lnTo>
                    <a:pt x="50" y="54"/>
                  </a:lnTo>
                  <a:lnTo>
                    <a:pt x="63" y="29"/>
                  </a:lnTo>
                  <a:lnTo>
                    <a:pt x="71" y="10"/>
                  </a:lnTo>
                  <a:lnTo>
                    <a:pt x="69" y="0"/>
                  </a:lnTo>
                  <a:lnTo>
                    <a:pt x="65" y="0"/>
                  </a:lnTo>
                  <a:lnTo>
                    <a:pt x="59" y="0"/>
                  </a:lnTo>
                  <a:lnTo>
                    <a:pt x="57" y="4"/>
                  </a:lnTo>
                  <a:lnTo>
                    <a:pt x="5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6" name="Freeform 278"/>
            <p:cNvSpPr>
              <a:spLocks/>
            </p:cNvSpPr>
            <p:nvPr/>
          </p:nvSpPr>
          <p:spPr bwMode="auto">
            <a:xfrm>
              <a:off x="4248" y="2807"/>
              <a:ext cx="67" cy="32"/>
            </a:xfrm>
            <a:custGeom>
              <a:avLst/>
              <a:gdLst>
                <a:gd name="T0" fmla="*/ 2 w 133"/>
                <a:gd name="T1" fmla="*/ 51 h 63"/>
                <a:gd name="T2" fmla="*/ 7 w 133"/>
                <a:gd name="T3" fmla="*/ 40 h 63"/>
                <a:gd name="T4" fmla="*/ 19 w 133"/>
                <a:gd name="T5" fmla="*/ 32 h 63"/>
                <a:gd name="T6" fmla="*/ 32 w 133"/>
                <a:gd name="T7" fmla="*/ 30 h 63"/>
                <a:gd name="T8" fmla="*/ 45 w 133"/>
                <a:gd name="T9" fmla="*/ 36 h 63"/>
                <a:gd name="T10" fmla="*/ 55 w 133"/>
                <a:gd name="T11" fmla="*/ 40 h 63"/>
                <a:gd name="T12" fmla="*/ 64 w 133"/>
                <a:gd name="T13" fmla="*/ 40 h 63"/>
                <a:gd name="T14" fmla="*/ 72 w 133"/>
                <a:gd name="T15" fmla="*/ 32 h 63"/>
                <a:gd name="T16" fmla="*/ 78 w 133"/>
                <a:gd name="T17" fmla="*/ 21 h 63"/>
                <a:gd name="T18" fmla="*/ 87 w 133"/>
                <a:gd name="T19" fmla="*/ 9 h 63"/>
                <a:gd name="T20" fmla="*/ 104 w 133"/>
                <a:gd name="T21" fmla="*/ 5 h 63"/>
                <a:gd name="T22" fmla="*/ 121 w 133"/>
                <a:gd name="T23" fmla="*/ 5 h 63"/>
                <a:gd name="T24" fmla="*/ 131 w 133"/>
                <a:gd name="T25" fmla="*/ 2 h 63"/>
                <a:gd name="T26" fmla="*/ 133 w 133"/>
                <a:gd name="T27" fmla="*/ 0 h 63"/>
                <a:gd name="T28" fmla="*/ 133 w 133"/>
                <a:gd name="T29" fmla="*/ 4 h 63"/>
                <a:gd name="T30" fmla="*/ 129 w 133"/>
                <a:gd name="T31" fmla="*/ 11 h 63"/>
                <a:gd name="T32" fmla="*/ 129 w 133"/>
                <a:gd name="T33" fmla="*/ 15 h 63"/>
                <a:gd name="T34" fmla="*/ 123 w 133"/>
                <a:gd name="T35" fmla="*/ 15 h 63"/>
                <a:gd name="T36" fmla="*/ 108 w 133"/>
                <a:gd name="T37" fmla="*/ 19 h 63"/>
                <a:gd name="T38" fmla="*/ 93 w 133"/>
                <a:gd name="T39" fmla="*/ 24 h 63"/>
                <a:gd name="T40" fmla="*/ 83 w 133"/>
                <a:gd name="T41" fmla="*/ 34 h 63"/>
                <a:gd name="T42" fmla="*/ 76 w 133"/>
                <a:gd name="T43" fmla="*/ 42 h 63"/>
                <a:gd name="T44" fmla="*/ 68 w 133"/>
                <a:gd name="T45" fmla="*/ 47 h 63"/>
                <a:gd name="T46" fmla="*/ 57 w 133"/>
                <a:gd name="T47" fmla="*/ 49 h 63"/>
                <a:gd name="T48" fmla="*/ 47 w 133"/>
                <a:gd name="T49" fmla="*/ 47 h 63"/>
                <a:gd name="T50" fmla="*/ 36 w 133"/>
                <a:gd name="T51" fmla="*/ 45 h 63"/>
                <a:gd name="T52" fmla="*/ 30 w 133"/>
                <a:gd name="T53" fmla="*/ 42 h 63"/>
                <a:gd name="T54" fmla="*/ 24 w 133"/>
                <a:gd name="T55" fmla="*/ 42 h 63"/>
                <a:gd name="T56" fmla="*/ 19 w 133"/>
                <a:gd name="T57" fmla="*/ 45 h 63"/>
                <a:gd name="T58" fmla="*/ 17 w 133"/>
                <a:gd name="T59" fmla="*/ 51 h 63"/>
                <a:gd name="T60" fmla="*/ 15 w 133"/>
                <a:gd name="T61" fmla="*/ 57 h 63"/>
                <a:gd name="T62" fmla="*/ 11 w 133"/>
                <a:gd name="T63" fmla="*/ 61 h 63"/>
                <a:gd name="T64" fmla="*/ 7 w 133"/>
                <a:gd name="T65" fmla="*/ 63 h 63"/>
                <a:gd name="T66" fmla="*/ 2 w 133"/>
                <a:gd name="T67" fmla="*/ 59 h 63"/>
                <a:gd name="T68" fmla="*/ 0 w 133"/>
                <a:gd name="T69" fmla="*/ 55 h 63"/>
                <a:gd name="T70" fmla="*/ 0 w 133"/>
                <a:gd name="T71" fmla="*/ 51 h 63"/>
                <a:gd name="T72" fmla="*/ 2 w 133"/>
                <a:gd name="T73" fmla="*/ 51 h 63"/>
                <a:gd name="T74" fmla="*/ 2 w 133"/>
                <a:gd name="T75" fmla="*/ 5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3" h="63">
                  <a:moveTo>
                    <a:pt x="2" y="51"/>
                  </a:moveTo>
                  <a:lnTo>
                    <a:pt x="7" y="40"/>
                  </a:lnTo>
                  <a:lnTo>
                    <a:pt x="19" y="32"/>
                  </a:lnTo>
                  <a:lnTo>
                    <a:pt x="32" y="30"/>
                  </a:lnTo>
                  <a:lnTo>
                    <a:pt x="45" y="36"/>
                  </a:lnTo>
                  <a:lnTo>
                    <a:pt x="55" y="40"/>
                  </a:lnTo>
                  <a:lnTo>
                    <a:pt x="64" y="40"/>
                  </a:lnTo>
                  <a:lnTo>
                    <a:pt x="72" y="32"/>
                  </a:lnTo>
                  <a:lnTo>
                    <a:pt x="78" y="21"/>
                  </a:lnTo>
                  <a:lnTo>
                    <a:pt x="87" y="9"/>
                  </a:lnTo>
                  <a:lnTo>
                    <a:pt x="104" y="5"/>
                  </a:lnTo>
                  <a:lnTo>
                    <a:pt x="121" y="5"/>
                  </a:lnTo>
                  <a:lnTo>
                    <a:pt x="131" y="2"/>
                  </a:lnTo>
                  <a:lnTo>
                    <a:pt x="133" y="0"/>
                  </a:lnTo>
                  <a:lnTo>
                    <a:pt x="133" y="4"/>
                  </a:lnTo>
                  <a:lnTo>
                    <a:pt x="129" y="11"/>
                  </a:lnTo>
                  <a:lnTo>
                    <a:pt x="129" y="15"/>
                  </a:lnTo>
                  <a:lnTo>
                    <a:pt x="123" y="15"/>
                  </a:lnTo>
                  <a:lnTo>
                    <a:pt x="108" y="19"/>
                  </a:lnTo>
                  <a:lnTo>
                    <a:pt x="93" y="24"/>
                  </a:lnTo>
                  <a:lnTo>
                    <a:pt x="83" y="34"/>
                  </a:lnTo>
                  <a:lnTo>
                    <a:pt x="76" y="42"/>
                  </a:lnTo>
                  <a:lnTo>
                    <a:pt x="68" y="47"/>
                  </a:lnTo>
                  <a:lnTo>
                    <a:pt x="57" y="49"/>
                  </a:lnTo>
                  <a:lnTo>
                    <a:pt x="47" y="47"/>
                  </a:lnTo>
                  <a:lnTo>
                    <a:pt x="36" y="45"/>
                  </a:lnTo>
                  <a:lnTo>
                    <a:pt x="30" y="42"/>
                  </a:lnTo>
                  <a:lnTo>
                    <a:pt x="24" y="42"/>
                  </a:lnTo>
                  <a:lnTo>
                    <a:pt x="19" y="45"/>
                  </a:lnTo>
                  <a:lnTo>
                    <a:pt x="17" y="51"/>
                  </a:lnTo>
                  <a:lnTo>
                    <a:pt x="15" y="57"/>
                  </a:lnTo>
                  <a:lnTo>
                    <a:pt x="11" y="61"/>
                  </a:lnTo>
                  <a:lnTo>
                    <a:pt x="7" y="63"/>
                  </a:lnTo>
                  <a:lnTo>
                    <a:pt x="2" y="59"/>
                  </a:lnTo>
                  <a:lnTo>
                    <a:pt x="0" y="55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1"/>
                  </a:lnTo>
                  <a:close/>
                </a:path>
              </a:pathLst>
            </a:custGeom>
            <a:solidFill>
              <a:srgbClr val="BD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7" name="Freeform 279"/>
            <p:cNvSpPr>
              <a:spLocks/>
            </p:cNvSpPr>
            <p:nvPr/>
          </p:nvSpPr>
          <p:spPr bwMode="auto">
            <a:xfrm>
              <a:off x="4692" y="2553"/>
              <a:ext cx="37" cy="42"/>
            </a:xfrm>
            <a:custGeom>
              <a:avLst/>
              <a:gdLst>
                <a:gd name="T0" fmla="*/ 66 w 74"/>
                <a:gd name="T1" fmla="*/ 0 h 86"/>
                <a:gd name="T2" fmla="*/ 51 w 74"/>
                <a:gd name="T3" fmla="*/ 17 h 86"/>
                <a:gd name="T4" fmla="*/ 32 w 74"/>
                <a:gd name="T5" fmla="*/ 40 h 86"/>
                <a:gd name="T6" fmla="*/ 15 w 74"/>
                <a:gd name="T7" fmla="*/ 59 h 86"/>
                <a:gd name="T8" fmla="*/ 1 w 74"/>
                <a:gd name="T9" fmla="*/ 71 h 86"/>
                <a:gd name="T10" fmla="*/ 0 w 74"/>
                <a:gd name="T11" fmla="*/ 76 h 86"/>
                <a:gd name="T12" fmla="*/ 7 w 74"/>
                <a:gd name="T13" fmla="*/ 84 h 86"/>
                <a:gd name="T14" fmla="*/ 19 w 74"/>
                <a:gd name="T15" fmla="*/ 86 h 86"/>
                <a:gd name="T16" fmla="*/ 28 w 74"/>
                <a:gd name="T17" fmla="*/ 84 h 86"/>
                <a:gd name="T18" fmla="*/ 38 w 74"/>
                <a:gd name="T19" fmla="*/ 71 h 86"/>
                <a:gd name="T20" fmla="*/ 53 w 74"/>
                <a:gd name="T21" fmla="*/ 52 h 86"/>
                <a:gd name="T22" fmla="*/ 68 w 74"/>
                <a:gd name="T23" fmla="*/ 31 h 86"/>
                <a:gd name="T24" fmla="*/ 74 w 74"/>
                <a:gd name="T25" fmla="*/ 17 h 86"/>
                <a:gd name="T26" fmla="*/ 72 w 74"/>
                <a:gd name="T27" fmla="*/ 8 h 86"/>
                <a:gd name="T28" fmla="*/ 68 w 74"/>
                <a:gd name="T29" fmla="*/ 2 h 86"/>
                <a:gd name="T30" fmla="*/ 66 w 74"/>
                <a:gd name="T31" fmla="*/ 0 h 86"/>
                <a:gd name="T32" fmla="*/ 66 w 74"/>
                <a:gd name="T33" fmla="*/ 0 h 86"/>
                <a:gd name="T34" fmla="*/ 66 w 74"/>
                <a:gd name="T35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4" h="86">
                  <a:moveTo>
                    <a:pt x="66" y="0"/>
                  </a:moveTo>
                  <a:lnTo>
                    <a:pt x="51" y="17"/>
                  </a:lnTo>
                  <a:lnTo>
                    <a:pt x="32" y="40"/>
                  </a:lnTo>
                  <a:lnTo>
                    <a:pt x="15" y="59"/>
                  </a:lnTo>
                  <a:lnTo>
                    <a:pt x="1" y="71"/>
                  </a:lnTo>
                  <a:lnTo>
                    <a:pt x="0" y="76"/>
                  </a:lnTo>
                  <a:lnTo>
                    <a:pt x="7" y="84"/>
                  </a:lnTo>
                  <a:lnTo>
                    <a:pt x="19" y="86"/>
                  </a:lnTo>
                  <a:lnTo>
                    <a:pt x="28" y="84"/>
                  </a:lnTo>
                  <a:lnTo>
                    <a:pt x="38" y="71"/>
                  </a:lnTo>
                  <a:lnTo>
                    <a:pt x="53" y="52"/>
                  </a:lnTo>
                  <a:lnTo>
                    <a:pt x="68" y="31"/>
                  </a:lnTo>
                  <a:lnTo>
                    <a:pt x="74" y="17"/>
                  </a:lnTo>
                  <a:lnTo>
                    <a:pt x="72" y="8"/>
                  </a:lnTo>
                  <a:lnTo>
                    <a:pt x="68" y="2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8" name="Freeform 280"/>
            <p:cNvSpPr>
              <a:spLocks/>
            </p:cNvSpPr>
            <p:nvPr/>
          </p:nvSpPr>
          <p:spPr bwMode="auto">
            <a:xfrm>
              <a:off x="4252" y="2980"/>
              <a:ext cx="34" cy="36"/>
            </a:xfrm>
            <a:custGeom>
              <a:avLst/>
              <a:gdLst>
                <a:gd name="T0" fmla="*/ 63 w 69"/>
                <a:gd name="T1" fmla="*/ 0 h 70"/>
                <a:gd name="T2" fmla="*/ 48 w 69"/>
                <a:gd name="T3" fmla="*/ 13 h 70"/>
                <a:gd name="T4" fmla="*/ 27 w 69"/>
                <a:gd name="T5" fmla="*/ 28 h 70"/>
                <a:gd name="T6" fmla="*/ 8 w 69"/>
                <a:gd name="T7" fmla="*/ 42 h 70"/>
                <a:gd name="T8" fmla="*/ 0 w 69"/>
                <a:gd name="T9" fmla="*/ 45 h 70"/>
                <a:gd name="T10" fmla="*/ 0 w 69"/>
                <a:gd name="T11" fmla="*/ 47 h 70"/>
                <a:gd name="T12" fmla="*/ 2 w 69"/>
                <a:gd name="T13" fmla="*/ 53 h 70"/>
                <a:gd name="T14" fmla="*/ 8 w 69"/>
                <a:gd name="T15" fmla="*/ 61 h 70"/>
                <a:gd name="T16" fmla="*/ 12 w 69"/>
                <a:gd name="T17" fmla="*/ 70 h 70"/>
                <a:gd name="T18" fmla="*/ 23 w 69"/>
                <a:gd name="T19" fmla="*/ 66 h 70"/>
                <a:gd name="T20" fmla="*/ 42 w 69"/>
                <a:gd name="T21" fmla="*/ 53 h 70"/>
                <a:gd name="T22" fmla="*/ 59 w 69"/>
                <a:gd name="T23" fmla="*/ 32 h 70"/>
                <a:gd name="T24" fmla="*/ 69 w 69"/>
                <a:gd name="T25" fmla="*/ 17 h 70"/>
                <a:gd name="T26" fmla="*/ 69 w 69"/>
                <a:gd name="T27" fmla="*/ 6 h 70"/>
                <a:gd name="T28" fmla="*/ 67 w 69"/>
                <a:gd name="T29" fmla="*/ 2 h 70"/>
                <a:gd name="T30" fmla="*/ 63 w 69"/>
                <a:gd name="T31" fmla="*/ 0 h 70"/>
                <a:gd name="T32" fmla="*/ 63 w 69"/>
                <a:gd name="T33" fmla="*/ 0 h 70"/>
                <a:gd name="T34" fmla="*/ 63 w 69"/>
                <a:gd name="T35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9" h="70">
                  <a:moveTo>
                    <a:pt x="63" y="0"/>
                  </a:moveTo>
                  <a:lnTo>
                    <a:pt x="48" y="13"/>
                  </a:lnTo>
                  <a:lnTo>
                    <a:pt x="27" y="28"/>
                  </a:lnTo>
                  <a:lnTo>
                    <a:pt x="8" y="42"/>
                  </a:lnTo>
                  <a:lnTo>
                    <a:pt x="0" y="45"/>
                  </a:lnTo>
                  <a:lnTo>
                    <a:pt x="0" y="47"/>
                  </a:lnTo>
                  <a:lnTo>
                    <a:pt x="2" y="53"/>
                  </a:lnTo>
                  <a:lnTo>
                    <a:pt x="8" y="61"/>
                  </a:lnTo>
                  <a:lnTo>
                    <a:pt x="12" y="70"/>
                  </a:lnTo>
                  <a:lnTo>
                    <a:pt x="23" y="66"/>
                  </a:lnTo>
                  <a:lnTo>
                    <a:pt x="42" y="53"/>
                  </a:lnTo>
                  <a:lnTo>
                    <a:pt x="59" y="32"/>
                  </a:lnTo>
                  <a:lnTo>
                    <a:pt x="69" y="17"/>
                  </a:lnTo>
                  <a:lnTo>
                    <a:pt x="69" y="6"/>
                  </a:lnTo>
                  <a:lnTo>
                    <a:pt x="67" y="2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9" name="Freeform 281"/>
            <p:cNvSpPr>
              <a:spLocks/>
            </p:cNvSpPr>
            <p:nvPr/>
          </p:nvSpPr>
          <p:spPr bwMode="auto">
            <a:xfrm>
              <a:off x="4884" y="3019"/>
              <a:ext cx="8" cy="12"/>
            </a:xfrm>
            <a:custGeom>
              <a:avLst/>
              <a:gdLst>
                <a:gd name="T0" fmla="*/ 5 w 15"/>
                <a:gd name="T1" fmla="*/ 0 h 23"/>
                <a:gd name="T2" fmla="*/ 3 w 15"/>
                <a:gd name="T3" fmla="*/ 4 h 23"/>
                <a:gd name="T4" fmla="*/ 1 w 15"/>
                <a:gd name="T5" fmla="*/ 9 h 23"/>
                <a:gd name="T6" fmla="*/ 0 w 15"/>
                <a:gd name="T7" fmla="*/ 15 h 23"/>
                <a:gd name="T8" fmla="*/ 1 w 15"/>
                <a:gd name="T9" fmla="*/ 19 h 23"/>
                <a:gd name="T10" fmla="*/ 1 w 15"/>
                <a:gd name="T11" fmla="*/ 21 h 23"/>
                <a:gd name="T12" fmla="*/ 7 w 15"/>
                <a:gd name="T13" fmla="*/ 23 h 23"/>
                <a:gd name="T14" fmla="*/ 11 w 15"/>
                <a:gd name="T15" fmla="*/ 23 h 23"/>
                <a:gd name="T16" fmla="*/ 13 w 15"/>
                <a:gd name="T17" fmla="*/ 23 h 23"/>
                <a:gd name="T18" fmla="*/ 11 w 15"/>
                <a:gd name="T19" fmla="*/ 19 h 23"/>
                <a:gd name="T20" fmla="*/ 13 w 15"/>
                <a:gd name="T21" fmla="*/ 15 h 23"/>
                <a:gd name="T22" fmla="*/ 13 w 15"/>
                <a:gd name="T23" fmla="*/ 9 h 23"/>
                <a:gd name="T24" fmla="*/ 15 w 15"/>
                <a:gd name="T25" fmla="*/ 9 h 23"/>
                <a:gd name="T26" fmla="*/ 13 w 15"/>
                <a:gd name="T27" fmla="*/ 5 h 23"/>
                <a:gd name="T28" fmla="*/ 9 w 15"/>
                <a:gd name="T29" fmla="*/ 2 h 23"/>
                <a:gd name="T30" fmla="*/ 7 w 15"/>
                <a:gd name="T31" fmla="*/ 0 h 23"/>
                <a:gd name="T32" fmla="*/ 5 w 15"/>
                <a:gd name="T33" fmla="*/ 0 h 23"/>
                <a:gd name="T34" fmla="*/ 5 w 15"/>
                <a:gd name="T3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23">
                  <a:moveTo>
                    <a:pt x="5" y="0"/>
                  </a:moveTo>
                  <a:lnTo>
                    <a:pt x="3" y="4"/>
                  </a:lnTo>
                  <a:lnTo>
                    <a:pt x="1" y="9"/>
                  </a:lnTo>
                  <a:lnTo>
                    <a:pt x="0" y="15"/>
                  </a:lnTo>
                  <a:lnTo>
                    <a:pt x="1" y="19"/>
                  </a:lnTo>
                  <a:lnTo>
                    <a:pt x="1" y="21"/>
                  </a:lnTo>
                  <a:lnTo>
                    <a:pt x="7" y="23"/>
                  </a:lnTo>
                  <a:lnTo>
                    <a:pt x="11" y="23"/>
                  </a:lnTo>
                  <a:lnTo>
                    <a:pt x="13" y="23"/>
                  </a:lnTo>
                  <a:lnTo>
                    <a:pt x="11" y="19"/>
                  </a:lnTo>
                  <a:lnTo>
                    <a:pt x="13" y="15"/>
                  </a:lnTo>
                  <a:lnTo>
                    <a:pt x="13" y="9"/>
                  </a:lnTo>
                  <a:lnTo>
                    <a:pt x="15" y="9"/>
                  </a:lnTo>
                  <a:lnTo>
                    <a:pt x="13" y="5"/>
                  </a:lnTo>
                  <a:lnTo>
                    <a:pt x="9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0" name="Freeform 282"/>
            <p:cNvSpPr>
              <a:spLocks/>
            </p:cNvSpPr>
            <p:nvPr/>
          </p:nvSpPr>
          <p:spPr bwMode="auto">
            <a:xfrm>
              <a:off x="4715" y="3208"/>
              <a:ext cx="11" cy="9"/>
            </a:xfrm>
            <a:custGeom>
              <a:avLst/>
              <a:gdLst>
                <a:gd name="T0" fmla="*/ 0 w 21"/>
                <a:gd name="T1" fmla="*/ 2 h 19"/>
                <a:gd name="T2" fmla="*/ 2 w 21"/>
                <a:gd name="T3" fmla="*/ 6 h 19"/>
                <a:gd name="T4" fmla="*/ 6 w 21"/>
                <a:gd name="T5" fmla="*/ 12 h 19"/>
                <a:gd name="T6" fmla="*/ 10 w 21"/>
                <a:gd name="T7" fmla="*/ 15 h 19"/>
                <a:gd name="T8" fmla="*/ 15 w 21"/>
                <a:gd name="T9" fmla="*/ 19 h 19"/>
                <a:gd name="T10" fmla="*/ 15 w 21"/>
                <a:gd name="T11" fmla="*/ 17 h 19"/>
                <a:gd name="T12" fmla="*/ 19 w 21"/>
                <a:gd name="T13" fmla="*/ 15 h 19"/>
                <a:gd name="T14" fmla="*/ 21 w 21"/>
                <a:gd name="T15" fmla="*/ 12 h 19"/>
                <a:gd name="T16" fmla="*/ 21 w 21"/>
                <a:gd name="T17" fmla="*/ 12 h 19"/>
                <a:gd name="T18" fmla="*/ 17 w 21"/>
                <a:gd name="T19" fmla="*/ 8 h 19"/>
                <a:gd name="T20" fmla="*/ 13 w 21"/>
                <a:gd name="T21" fmla="*/ 4 h 19"/>
                <a:gd name="T22" fmla="*/ 8 w 21"/>
                <a:gd name="T23" fmla="*/ 2 h 19"/>
                <a:gd name="T24" fmla="*/ 6 w 21"/>
                <a:gd name="T25" fmla="*/ 0 h 19"/>
                <a:gd name="T26" fmla="*/ 2 w 21"/>
                <a:gd name="T27" fmla="*/ 0 h 19"/>
                <a:gd name="T28" fmla="*/ 0 w 21"/>
                <a:gd name="T29" fmla="*/ 2 h 19"/>
                <a:gd name="T30" fmla="*/ 0 w 21"/>
                <a:gd name="T31" fmla="*/ 2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1" h="19">
                  <a:moveTo>
                    <a:pt x="0" y="2"/>
                  </a:moveTo>
                  <a:lnTo>
                    <a:pt x="2" y="6"/>
                  </a:lnTo>
                  <a:lnTo>
                    <a:pt x="6" y="12"/>
                  </a:lnTo>
                  <a:lnTo>
                    <a:pt x="10" y="15"/>
                  </a:lnTo>
                  <a:lnTo>
                    <a:pt x="15" y="19"/>
                  </a:lnTo>
                  <a:lnTo>
                    <a:pt x="15" y="17"/>
                  </a:lnTo>
                  <a:lnTo>
                    <a:pt x="19" y="15"/>
                  </a:lnTo>
                  <a:lnTo>
                    <a:pt x="21" y="12"/>
                  </a:lnTo>
                  <a:lnTo>
                    <a:pt x="21" y="12"/>
                  </a:lnTo>
                  <a:lnTo>
                    <a:pt x="17" y="8"/>
                  </a:lnTo>
                  <a:lnTo>
                    <a:pt x="13" y="4"/>
                  </a:lnTo>
                  <a:lnTo>
                    <a:pt x="8" y="2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1" name="Freeform 283"/>
            <p:cNvSpPr>
              <a:spLocks/>
            </p:cNvSpPr>
            <p:nvPr/>
          </p:nvSpPr>
          <p:spPr bwMode="auto">
            <a:xfrm>
              <a:off x="5011" y="3222"/>
              <a:ext cx="10" cy="10"/>
            </a:xfrm>
            <a:custGeom>
              <a:avLst/>
              <a:gdLst>
                <a:gd name="T0" fmla="*/ 0 w 21"/>
                <a:gd name="T1" fmla="*/ 2 h 21"/>
                <a:gd name="T2" fmla="*/ 2 w 21"/>
                <a:gd name="T3" fmla="*/ 7 h 21"/>
                <a:gd name="T4" fmla="*/ 6 w 21"/>
                <a:gd name="T5" fmla="*/ 15 h 21"/>
                <a:gd name="T6" fmla="*/ 10 w 21"/>
                <a:gd name="T7" fmla="*/ 19 h 21"/>
                <a:gd name="T8" fmla="*/ 12 w 21"/>
                <a:gd name="T9" fmla="*/ 21 h 21"/>
                <a:gd name="T10" fmla="*/ 12 w 21"/>
                <a:gd name="T11" fmla="*/ 21 h 21"/>
                <a:gd name="T12" fmla="*/ 16 w 21"/>
                <a:gd name="T13" fmla="*/ 19 h 21"/>
                <a:gd name="T14" fmla="*/ 19 w 21"/>
                <a:gd name="T15" fmla="*/ 19 h 21"/>
                <a:gd name="T16" fmla="*/ 21 w 21"/>
                <a:gd name="T17" fmla="*/ 17 h 21"/>
                <a:gd name="T18" fmla="*/ 19 w 21"/>
                <a:gd name="T19" fmla="*/ 13 h 21"/>
                <a:gd name="T20" fmla="*/ 16 w 21"/>
                <a:gd name="T21" fmla="*/ 9 h 21"/>
                <a:gd name="T22" fmla="*/ 12 w 21"/>
                <a:gd name="T23" fmla="*/ 4 h 21"/>
                <a:gd name="T24" fmla="*/ 12 w 21"/>
                <a:gd name="T25" fmla="*/ 0 h 21"/>
                <a:gd name="T26" fmla="*/ 10 w 21"/>
                <a:gd name="T27" fmla="*/ 0 h 21"/>
                <a:gd name="T28" fmla="*/ 6 w 21"/>
                <a:gd name="T29" fmla="*/ 0 h 21"/>
                <a:gd name="T30" fmla="*/ 2 w 21"/>
                <a:gd name="T31" fmla="*/ 2 h 21"/>
                <a:gd name="T32" fmla="*/ 0 w 21"/>
                <a:gd name="T33" fmla="*/ 2 h 21"/>
                <a:gd name="T34" fmla="*/ 0 w 21"/>
                <a:gd name="T35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1" h="21">
                  <a:moveTo>
                    <a:pt x="0" y="2"/>
                  </a:moveTo>
                  <a:lnTo>
                    <a:pt x="2" y="7"/>
                  </a:lnTo>
                  <a:lnTo>
                    <a:pt x="6" y="15"/>
                  </a:lnTo>
                  <a:lnTo>
                    <a:pt x="10" y="19"/>
                  </a:lnTo>
                  <a:lnTo>
                    <a:pt x="12" y="21"/>
                  </a:lnTo>
                  <a:lnTo>
                    <a:pt x="12" y="21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19" y="13"/>
                  </a:lnTo>
                  <a:lnTo>
                    <a:pt x="16" y="9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10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2" name="Freeform 284"/>
            <p:cNvSpPr>
              <a:spLocks/>
            </p:cNvSpPr>
            <p:nvPr/>
          </p:nvSpPr>
          <p:spPr bwMode="auto">
            <a:xfrm>
              <a:off x="5137" y="2709"/>
              <a:ext cx="10" cy="8"/>
            </a:xfrm>
            <a:custGeom>
              <a:avLst/>
              <a:gdLst>
                <a:gd name="T0" fmla="*/ 2 w 19"/>
                <a:gd name="T1" fmla="*/ 4 h 17"/>
                <a:gd name="T2" fmla="*/ 10 w 19"/>
                <a:gd name="T3" fmla="*/ 4 h 17"/>
                <a:gd name="T4" fmla="*/ 15 w 19"/>
                <a:gd name="T5" fmla="*/ 2 h 17"/>
                <a:gd name="T6" fmla="*/ 17 w 19"/>
                <a:gd name="T7" fmla="*/ 0 h 17"/>
                <a:gd name="T8" fmla="*/ 19 w 19"/>
                <a:gd name="T9" fmla="*/ 4 h 17"/>
                <a:gd name="T10" fmla="*/ 19 w 19"/>
                <a:gd name="T11" fmla="*/ 8 h 17"/>
                <a:gd name="T12" fmla="*/ 19 w 19"/>
                <a:gd name="T13" fmla="*/ 10 h 17"/>
                <a:gd name="T14" fmla="*/ 15 w 19"/>
                <a:gd name="T15" fmla="*/ 11 h 17"/>
                <a:gd name="T16" fmla="*/ 12 w 19"/>
                <a:gd name="T17" fmla="*/ 15 h 17"/>
                <a:gd name="T18" fmla="*/ 6 w 19"/>
                <a:gd name="T19" fmla="*/ 15 h 17"/>
                <a:gd name="T20" fmla="*/ 2 w 19"/>
                <a:gd name="T21" fmla="*/ 17 h 17"/>
                <a:gd name="T22" fmla="*/ 0 w 19"/>
                <a:gd name="T23" fmla="*/ 13 h 17"/>
                <a:gd name="T24" fmla="*/ 0 w 19"/>
                <a:gd name="T25" fmla="*/ 10 h 17"/>
                <a:gd name="T26" fmla="*/ 0 w 19"/>
                <a:gd name="T27" fmla="*/ 4 h 17"/>
                <a:gd name="T28" fmla="*/ 2 w 19"/>
                <a:gd name="T29" fmla="*/ 4 h 17"/>
                <a:gd name="T30" fmla="*/ 2 w 19"/>
                <a:gd name="T31" fmla="*/ 4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17">
                  <a:moveTo>
                    <a:pt x="2" y="4"/>
                  </a:moveTo>
                  <a:lnTo>
                    <a:pt x="10" y="4"/>
                  </a:lnTo>
                  <a:lnTo>
                    <a:pt x="15" y="2"/>
                  </a:lnTo>
                  <a:lnTo>
                    <a:pt x="17" y="0"/>
                  </a:lnTo>
                  <a:lnTo>
                    <a:pt x="19" y="4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5" y="11"/>
                  </a:lnTo>
                  <a:lnTo>
                    <a:pt x="12" y="15"/>
                  </a:lnTo>
                  <a:lnTo>
                    <a:pt x="6" y="15"/>
                  </a:lnTo>
                  <a:lnTo>
                    <a:pt x="2" y="17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4"/>
                  </a:lnTo>
                  <a:lnTo>
                    <a:pt x="2" y="4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pic>
        <p:nvPicPr>
          <p:cNvPr id="1310" name="Picture 286" descr="C:\Users\radoslav.pekny\AppData\Local\Microsoft\Windows\Temporary Internet Files\Content.IE5\07SYGYF7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26" y="3904269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9" name="Picture 28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63" y="6258071"/>
            <a:ext cx="2444240" cy="436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2" name="Picture 28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234" y="5968642"/>
            <a:ext cx="2505075" cy="407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65" name="Picture 1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846" y="6210446"/>
            <a:ext cx="2401400" cy="428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83" name="TextovéPole 1182"/>
          <p:cNvSpPr txBox="1"/>
          <p:nvPr/>
        </p:nvSpPr>
        <p:spPr>
          <a:xfrm>
            <a:off x="2700744" y="2590094"/>
            <a:ext cx="6044983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Doplňte do kopečků pod stromy roční období,   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          ve kterém listnatý strom právě roste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1313" name="Picture 289" descr="C:\Users\radoslav.pekny\AppData\Local\Microsoft\Windows\Temporary Internet Files\Content.IE5\ZPCSRFQU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48006">
            <a:off x="7708367" y="-36207"/>
            <a:ext cx="1336288" cy="18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radoslav.pekny\AppData\Local\Microsoft\Windows\Temporary Internet Files\Content.IE5\RC4KL018\MC9003914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115" y="3764414"/>
            <a:ext cx="2260615" cy="227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0" name="Picture 289" descr="C:\Users\radoslav.pekny\AppData\Local\Microsoft\Windows\Temporary Internet Files\Content.IE5\ZPCSRFQU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48006">
            <a:off x="2410832" y="335370"/>
            <a:ext cx="1336288" cy="18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1" name="Picture 289" descr="C:\Users\radoslav.pekny\AppData\Local\Microsoft\Windows\Temporary Internet Files\Content.IE5\ZPCSRFQU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48006">
            <a:off x="4266849" y="3553984"/>
            <a:ext cx="1336288" cy="18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oslav.pekny\AppData\Local\Microsoft\Windows\Temporary Internet Files\Content.IE5\R0001623\MC9003347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391" y="5389709"/>
            <a:ext cx="1436909" cy="1323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oslav.pekny\AppData\Local\Microsoft\Windows\Temporary Internet Files\Content.IE5\RC4KL018\MC90035957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81" y="0"/>
            <a:ext cx="1733702" cy="189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9"/>
          <p:cNvGrpSpPr>
            <a:grpSpLocks noChangeAspect="1"/>
          </p:cNvGrpSpPr>
          <p:nvPr/>
        </p:nvGrpSpPr>
        <p:grpSpPr bwMode="auto">
          <a:xfrm>
            <a:off x="7344775" y="5366690"/>
            <a:ext cx="1835150" cy="1543050"/>
            <a:chOff x="2302" y="1674"/>
            <a:chExt cx="1156" cy="972"/>
          </a:xfrm>
        </p:grpSpPr>
        <p:sp>
          <p:nvSpPr>
            <p:cNvPr id="3" name="AutoShape 8"/>
            <p:cNvSpPr>
              <a:spLocks noChangeAspect="1" noChangeArrowheads="1" noTextEdit="1"/>
            </p:cNvSpPr>
            <p:nvPr/>
          </p:nvSpPr>
          <p:spPr bwMode="auto">
            <a:xfrm>
              <a:off x="2302" y="1674"/>
              <a:ext cx="1156" cy="9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4" name="Group 210"/>
            <p:cNvGrpSpPr>
              <a:grpSpLocks/>
            </p:cNvGrpSpPr>
            <p:nvPr/>
          </p:nvGrpSpPr>
          <p:grpSpPr bwMode="auto">
            <a:xfrm>
              <a:off x="2320" y="1678"/>
              <a:ext cx="1117" cy="917"/>
              <a:chOff x="2320" y="1678"/>
              <a:chExt cx="1117" cy="917"/>
            </a:xfrm>
          </p:grpSpPr>
          <p:sp>
            <p:nvSpPr>
              <p:cNvPr id="4141" name="Freeform 11"/>
              <p:cNvSpPr>
                <a:spLocks/>
              </p:cNvSpPr>
              <p:nvPr/>
            </p:nvSpPr>
            <p:spPr bwMode="auto">
              <a:xfrm>
                <a:off x="2433" y="1810"/>
                <a:ext cx="25" cy="72"/>
              </a:xfrm>
              <a:custGeom>
                <a:avLst/>
                <a:gdLst>
                  <a:gd name="T0" fmla="*/ 40 w 49"/>
                  <a:gd name="T1" fmla="*/ 72 h 145"/>
                  <a:gd name="T2" fmla="*/ 16 w 49"/>
                  <a:gd name="T3" fmla="*/ 6 h 145"/>
                  <a:gd name="T4" fmla="*/ 0 w 49"/>
                  <a:gd name="T5" fmla="*/ 0 h 145"/>
                  <a:gd name="T6" fmla="*/ 9 w 49"/>
                  <a:gd name="T7" fmla="*/ 46 h 145"/>
                  <a:gd name="T8" fmla="*/ 25 w 49"/>
                  <a:gd name="T9" fmla="*/ 78 h 145"/>
                  <a:gd name="T10" fmla="*/ 26 w 49"/>
                  <a:gd name="T11" fmla="*/ 145 h 145"/>
                  <a:gd name="T12" fmla="*/ 49 w 49"/>
                  <a:gd name="T13" fmla="*/ 139 h 145"/>
                  <a:gd name="T14" fmla="*/ 47 w 49"/>
                  <a:gd name="T15" fmla="*/ 130 h 145"/>
                  <a:gd name="T16" fmla="*/ 44 w 49"/>
                  <a:gd name="T17" fmla="*/ 109 h 145"/>
                  <a:gd name="T18" fmla="*/ 40 w 49"/>
                  <a:gd name="T19" fmla="*/ 87 h 145"/>
                  <a:gd name="T20" fmla="*/ 40 w 49"/>
                  <a:gd name="T21" fmla="*/ 72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9" h="145">
                    <a:moveTo>
                      <a:pt x="40" y="72"/>
                    </a:moveTo>
                    <a:lnTo>
                      <a:pt x="16" y="6"/>
                    </a:lnTo>
                    <a:lnTo>
                      <a:pt x="0" y="0"/>
                    </a:lnTo>
                    <a:lnTo>
                      <a:pt x="9" y="46"/>
                    </a:lnTo>
                    <a:lnTo>
                      <a:pt x="25" y="78"/>
                    </a:lnTo>
                    <a:lnTo>
                      <a:pt x="26" y="145"/>
                    </a:lnTo>
                    <a:lnTo>
                      <a:pt x="49" y="139"/>
                    </a:lnTo>
                    <a:lnTo>
                      <a:pt x="47" y="130"/>
                    </a:lnTo>
                    <a:lnTo>
                      <a:pt x="44" y="109"/>
                    </a:lnTo>
                    <a:lnTo>
                      <a:pt x="40" y="87"/>
                    </a:lnTo>
                    <a:lnTo>
                      <a:pt x="40" y="72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3" name="Freeform 13"/>
              <p:cNvSpPr>
                <a:spLocks/>
              </p:cNvSpPr>
              <p:nvPr/>
            </p:nvSpPr>
            <p:spPr bwMode="auto">
              <a:xfrm>
                <a:off x="2322" y="1828"/>
                <a:ext cx="818" cy="691"/>
              </a:xfrm>
              <a:custGeom>
                <a:avLst/>
                <a:gdLst>
                  <a:gd name="T0" fmla="*/ 0 w 1637"/>
                  <a:gd name="T1" fmla="*/ 191 h 1382"/>
                  <a:gd name="T2" fmla="*/ 22 w 1637"/>
                  <a:gd name="T3" fmla="*/ 367 h 1382"/>
                  <a:gd name="T4" fmla="*/ 82 w 1637"/>
                  <a:gd name="T5" fmla="*/ 416 h 1382"/>
                  <a:gd name="T6" fmla="*/ 178 w 1637"/>
                  <a:gd name="T7" fmla="*/ 1153 h 1382"/>
                  <a:gd name="T8" fmla="*/ 260 w 1637"/>
                  <a:gd name="T9" fmla="*/ 1245 h 1382"/>
                  <a:gd name="T10" fmla="*/ 857 w 1637"/>
                  <a:gd name="T11" fmla="*/ 1369 h 1382"/>
                  <a:gd name="T12" fmla="*/ 1039 w 1637"/>
                  <a:gd name="T13" fmla="*/ 1382 h 1382"/>
                  <a:gd name="T14" fmla="*/ 1426 w 1637"/>
                  <a:gd name="T15" fmla="*/ 1176 h 1382"/>
                  <a:gd name="T16" fmla="*/ 1488 w 1637"/>
                  <a:gd name="T17" fmla="*/ 1054 h 1382"/>
                  <a:gd name="T18" fmla="*/ 1593 w 1637"/>
                  <a:gd name="T19" fmla="*/ 359 h 1382"/>
                  <a:gd name="T20" fmla="*/ 1637 w 1637"/>
                  <a:gd name="T21" fmla="*/ 246 h 1382"/>
                  <a:gd name="T22" fmla="*/ 1637 w 1637"/>
                  <a:gd name="T23" fmla="*/ 102 h 1382"/>
                  <a:gd name="T24" fmla="*/ 712 w 1637"/>
                  <a:gd name="T25" fmla="*/ 0 h 1382"/>
                  <a:gd name="T26" fmla="*/ 0 w 1637"/>
                  <a:gd name="T27" fmla="*/ 191 h 1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37" h="1382">
                    <a:moveTo>
                      <a:pt x="0" y="191"/>
                    </a:moveTo>
                    <a:lnTo>
                      <a:pt x="22" y="367"/>
                    </a:lnTo>
                    <a:lnTo>
                      <a:pt x="82" y="416"/>
                    </a:lnTo>
                    <a:lnTo>
                      <a:pt x="178" y="1153"/>
                    </a:lnTo>
                    <a:lnTo>
                      <a:pt x="260" y="1245"/>
                    </a:lnTo>
                    <a:lnTo>
                      <a:pt x="857" y="1369"/>
                    </a:lnTo>
                    <a:lnTo>
                      <a:pt x="1039" y="1382"/>
                    </a:lnTo>
                    <a:lnTo>
                      <a:pt x="1426" y="1176"/>
                    </a:lnTo>
                    <a:lnTo>
                      <a:pt x="1488" y="1054"/>
                    </a:lnTo>
                    <a:lnTo>
                      <a:pt x="1593" y="359"/>
                    </a:lnTo>
                    <a:lnTo>
                      <a:pt x="1637" y="246"/>
                    </a:lnTo>
                    <a:lnTo>
                      <a:pt x="1637" y="102"/>
                    </a:lnTo>
                    <a:lnTo>
                      <a:pt x="712" y="0"/>
                    </a:lnTo>
                    <a:lnTo>
                      <a:pt x="0" y="191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4" name="Freeform 14"/>
              <p:cNvSpPr>
                <a:spLocks/>
              </p:cNvSpPr>
              <p:nvPr/>
            </p:nvSpPr>
            <p:spPr bwMode="auto">
              <a:xfrm>
                <a:off x="2665" y="1767"/>
                <a:ext cx="193" cy="168"/>
              </a:xfrm>
              <a:custGeom>
                <a:avLst/>
                <a:gdLst>
                  <a:gd name="T0" fmla="*/ 225 w 386"/>
                  <a:gd name="T1" fmla="*/ 32 h 335"/>
                  <a:gd name="T2" fmla="*/ 208 w 386"/>
                  <a:gd name="T3" fmla="*/ 21 h 335"/>
                  <a:gd name="T4" fmla="*/ 190 w 386"/>
                  <a:gd name="T5" fmla="*/ 13 h 335"/>
                  <a:gd name="T6" fmla="*/ 173 w 386"/>
                  <a:gd name="T7" fmla="*/ 8 h 335"/>
                  <a:gd name="T8" fmla="*/ 157 w 386"/>
                  <a:gd name="T9" fmla="*/ 3 h 335"/>
                  <a:gd name="T10" fmla="*/ 140 w 386"/>
                  <a:gd name="T11" fmla="*/ 1 h 335"/>
                  <a:gd name="T12" fmla="*/ 123 w 386"/>
                  <a:gd name="T13" fmla="*/ 0 h 335"/>
                  <a:gd name="T14" fmla="*/ 108 w 386"/>
                  <a:gd name="T15" fmla="*/ 0 h 335"/>
                  <a:gd name="T16" fmla="*/ 93 w 386"/>
                  <a:gd name="T17" fmla="*/ 2 h 335"/>
                  <a:gd name="T18" fmla="*/ 80 w 386"/>
                  <a:gd name="T19" fmla="*/ 4 h 335"/>
                  <a:gd name="T20" fmla="*/ 67 w 386"/>
                  <a:gd name="T21" fmla="*/ 9 h 335"/>
                  <a:gd name="T22" fmla="*/ 55 w 386"/>
                  <a:gd name="T23" fmla="*/ 13 h 335"/>
                  <a:gd name="T24" fmla="*/ 45 w 386"/>
                  <a:gd name="T25" fmla="*/ 19 h 335"/>
                  <a:gd name="T26" fmla="*/ 36 w 386"/>
                  <a:gd name="T27" fmla="*/ 26 h 335"/>
                  <a:gd name="T28" fmla="*/ 28 w 386"/>
                  <a:gd name="T29" fmla="*/ 33 h 335"/>
                  <a:gd name="T30" fmla="*/ 21 w 386"/>
                  <a:gd name="T31" fmla="*/ 40 h 335"/>
                  <a:gd name="T32" fmla="*/ 16 w 386"/>
                  <a:gd name="T33" fmla="*/ 47 h 335"/>
                  <a:gd name="T34" fmla="*/ 5 w 386"/>
                  <a:gd name="T35" fmla="*/ 73 h 335"/>
                  <a:gd name="T36" fmla="*/ 0 w 386"/>
                  <a:gd name="T37" fmla="*/ 103 h 335"/>
                  <a:gd name="T38" fmla="*/ 2 w 386"/>
                  <a:gd name="T39" fmla="*/ 137 h 335"/>
                  <a:gd name="T40" fmla="*/ 8 w 386"/>
                  <a:gd name="T41" fmla="*/ 176 h 335"/>
                  <a:gd name="T42" fmla="*/ 278 w 386"/>
                  <a:gd name="T43" fmla="*/ 335 h 335"/>
                  <a:gd name="T44" fmla="*/ 299 w 386"/>
                  <a:gd name="T45" fmla="*/ 316 h 335"/>
                  <a:gd name="T46" fmla="*/ 318 w 386"/>
                  <a:gd name="T47" fmla="*/ 298 h 335"/>
                  <a:gd name="T48" fmla="*/ 334 w 386"/>
                  <a:gd name="T49" fmla="*/ 277 h 335"/>
                  <a:gd name="T50" fmla="*/ 349 w 386"/>
                  <a:gd name="T51" fmla="*/ 253 h 335"/>
                  <a:gd name="T52" fmla="*/ 362 w 386"/>
                  <a:gd name="T53" fmla="*/ 226 h 335"/>
                  <a:gd name="T54" fmla="*/ 372 w 386"/>
                  <a:gd name="T55" fmla="*/ 197 h 335"/>
                  <a:gd name="T56" fmla="*/ 380 w 386"/>
                  <a:gd name="T57" fmla="*/ 161 h 335"/>
                  <a:gd name="T58" fmla="*/ 386 w 386"/>
                  <a:gd name="T59" fmla="*/ 119 h 335"/>
                  <a:gd name="T60" fmla="*/ 378 w 386"/>
                  <a:gd name="T61" fmla="*/ 92 h 335"/>
                  <a:gd name="T62" fmla="*/ 365 w 386"/>
                  <a:gd name="T63" fmla="*/ 70 h 335"/>
                  <a:gd name="T64" fmla="*/ 348 w 386"/>
                  <a:gd name="T65" fmla="*/ 54 h 335"/>
                  <a:gd name="T66" fmla="*/ 327 w 386"/>
                  <a:gd name="T67" fmla="*/ 42 h 335"/>
                  <a:gd name="T68" fmla="*/ 303 w 386"/>
                  <a:gd name="T69" fmla="*/ 35 h 335"/>
                  <a:gd name="T70" fmla="*/ 278 w 386"/>
                  <a:gd name="T71" fmla="*/ 31 h 335"/>
                  <a:gd name="T72" fmla="*/ 251 w 386"/>
                  <a:gd name="T73" fmla="*/ 31 h 335"/>
                  <a:gd name="T74" fmla="*/ 225 w 386"/>
                  <a:gd name="T75" fmla="*/ 32 h 3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86" h="335">
                    <a:moveTo>
                      <a:pt x="225" y="32"/>
                    </a:moveTo>
                    <a:lnTo>
                      <a:pt x="208" y="21"/>
                    </a:lnTo>
                    <a:lnTo>
                      <a:pt x="190" y="13"/>
                    </a:lnTo>
                    <a:lnTo>
                      <a:pt x="173" y="8"/>
                    </a:lnTo>
                    <a:lnTo>
                      <a:pt x="157" y="3"/>
                    </a:lnTo>
                    <a:lnTo>
                      <a:pt x="140" y="1"/>
                    </a:lnTo>
                    <a:lnTo>
                      <a:pt x="123" y="0"/>
                    </a:lnTo>
                    <a:lnTo>
                      <a:pt x="108" y="0"/>
                    </a:lnTo>
                    <a:lnTo>
                      <a:pt x="93" y="2"/>
                    </a:lnTo>
                    <a:lnTo>
                      <a:pt x="80" y="4"/>
                    </a:lnTo>
                    <a:lnTo>
                      <a:pt x="67" y="9"/>
                    </a:lnTo>
                    <a:lnTo>
                      <a:pt x="55" y="13"/>
                    </a:lnTo>
                    <a:lnTo>
                      <a:pt x="45" y="19"/>
                    </a:lnTo>
                    <a:lnTo>
                      <a:pt x="36" y="26"/>
                    </a:lnTo>
                    <a:lnTo>
                      <a:pt x="28" y="33"/>
                    </a:lnTo>
                    <a:lnTo>
                      <a:pt x="21" y="40"/>
                    </a:lnTo>
                    <a:lnTo>
                      <a:pt x="16" y="47"/>
                    </a:lnTo>
                    <a:lnTo>
                      <a:pt x="5" y="73"/>
                    </a:lnTo>
                    <a:lnTo>
                      <a:pt x="0" y="103"/>
                    </a:lnTo>
                    <a:lnTo>
                      <a:pt x="2" y="137"/>
                    </a:lnTo>
                    <a:lnTo>
                      <a:pt x="8" y="176"/>
                    </a:lnTo>
                    <a:lnTo>
                      <a:pt x="278" y="335"/>
                    </a:lnTo>
                    <a:lnTo>
                      <a:pt x="299" y="316"/>
                    </a:lnTo>
                    <a:lnTo>
                      <a:pt x="318" y="298"/>
                    </a:lnTo>
                    <a:lnTo>
                      <a:pt x="334" y="277"/>
                    </a:lnTo>
                    <a:lnTo>
                      <a:pt x="349" y="253"/>
                    </a:lnTo>
                    <a:lnTo>
                      <a:pt x="362" y="226"/>
                    </a:lnTo>
                    <a:lnTo>
                      <a:pt x="372" y="197"/>
                    </a:lnTo>
                    <a:lnTo>
                      <a:pt x="380" y="161"/>
                    </a:lnTo>
                    <a:lnTo>
                      <a:pt x="386" y="119"/>
                    </a:lnTo>
                    <a:lnTo>
                      <a:pt x="378" y="92"/>
                    </a:lnTo>
                    <a:lnTo>
                      <a:pt x="365" y="70"/>
                    </a:lnTo>
                    <a:lnTo>
                      <a:pt x="348" y="54"/>
                    </a:lnTo>
                    <a:lnTo>
                      <a:pt x="327" y="42"/>
                    </a:lnTo>
                    <a:lnTo>
                      <a:pt x="303" y="35"/>
                    </a:lnTo>
                    <a:lnTo>
                      <a:pt x="278" y="31"/>
                    </a:lnTo>
                    <a:lnTo>
                      <a:pt x="251" y="31"/>
                    </a:lnTo>
                    <a:lnTo>
                      <a:pt x="225" y="32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5" name="Freeform 15"/>
              <p:cNvSpPr>
                <a:spLocks/>
              </p:cNvSpPr>
              <p:nvPr/>
            </p:nvSpPr>
            <p:spPr bwMode="auto">
              <a:xfrm>
                <a:off x="2675" y="1779"/>
                <a:ext cx="181" cy="156"/>
              </a:xfrm>
              <a:custGeom>
                <a:avLst/>
                <a:gdLst>
                  <a:gd name="T0" fmla="*/ 210 w 362"/>
                  <a:gd name="T1" fmla="*/ 31 h 313"/>
                  <a:gd name="T2" fmla="*/ 193 w 362"/>
                  <a:gd name="T3" fmla="*/ 20 h 313"/>
                  <a:gd name="T4" fmla="*/ 177 w 362"/>
                  <a:gd name="T5" fmla="*/ 13 h 313"/>
                  <a:gd name="T6" fmla="*/ 161 w 362"/>
                  <a:gd name="T7" fmla="*/ 7 h 313"/>
                  <a:gd name="T8" fmla="*/ 145 w 362"/>
                  <a:gd name="T9" fmla="*/ 3 h 313"/>
                  <a:gd name="T10" fmla="*/ 130 w 362"/>
                  <a:gd name="T11" fmla="*/ 1 h 313"/>
                  <a:gd name="T12" fmla="*/ 115 w 362"/>
                  <a:gd name="T13" fmla="*/ 0 h 313"/>
                  <a:gd name="T14" fmla="*/ 101 w 362"/>
                  <a:gd name="T15" fmla="*/ 0 h 313"/>
                  <a:gd name="T16" fmla="*/ 87 w 362"/>
                  <a:gd name="T17" fmla="*/ 1 h 313"/>
                  <a:gd name="T18" fmla="*/ 75 w 362"/>
                  <a:gd name="T19" fmla="*/ 4 h 313"/>
                  <a:gd name="T20" fmla="*/ 62 w 362"/>
                  <a:gd name="T21" fmla="*/ 8 h 313"/>
                  <a:gd name="T22" fmla="*/ 52 w 362"/>
                  <a:gd name="T23" fmla="*/ 12 h 313"/>
                  <a:gd name="T24" fmla="*/ 41 w 362"/>
                  <a:gd name="T25" fmla="*/ 18 h 313"/>
                  <a:gd name="T26" fmla="*/ 32 w 362"/>
                  <a:gd name="T27" fmla="*/ 24 h 313"/>
                  <a:gd name="T28" fmla="*/ 25 w 362"/>
                  <a:gd name="T29" fmla="*/ 30 h 313"/>
                  <a:gd name="T30" fmla="*/ 19 w 362"/>
                  <a:gd name="T31" fmla="*/ 36 h 313"/>
                  <a:gd name="T32" fmla="*/ 15 w 362"/>
                  <a:gd name="T33" fmla="*/ 43 h 313"/>
                  <a:gd name="T34" fmla="*/ 4 w 362"/>
                  <a:gd name="T35" fmla="*/ 69 h 313"/>
                  <a:gd name="T36" fmla="*/ 0 w 362"/>
                  <a:gd name="T37" fmla="*/ 96 h 313"/>
                  <a:gd name="T38" fmla="*/ 1 w 362"/>
                  <a:gd name="T39" fmla="*/ 127 h 313"/>
                  <a:gd name="T40" fmla="*/ 7 w 362"/>
                  <a:gd name="T41" fmla="*/ 163 h 313"/>
                  <a:gd name="T42" fmla="*/ 260 w 362"/>
                  <a:gd name="T43" fmla="*/ 313 h 313"/>
                  <a:gd name="T44" fmla="*/ 280 w 362"/>
                  <a:gd name="T45" fmla="*/ 296 h 313"/>
                  <a:gd name="T46" fmla="*/ 297 w 362"/>
                  <a:gd name="T47" fmla="*/ 278 h 313"/>
                  <a:gd name="T48" fmla="*/ 313 w 362"/>
                  <a:gd name="T49" fmla="*/ 259 h 313"/>
                  <a:gd name="T50" fmla="*/ 327 w 362"/>
                  <a:gd name="T51" fmla="*/ 237 h 313"/>
                  <a:gd name="T52" fmla="*/ 339 w 362"/>
                  <a:gd name="T53" fmla="*/ 213 h 313"/>
                  <a:gd name="T54" fmla="*/ 348 w 362"/>
                  <a:gd name="T55" fmla="*/ 184 h 313"/>
                  <a:gd name="T56" fmla="*/ 356 w 362"/>
                  <a:gd name="T57" fmla="*/ 150 h 313"/>
                  <a:gd name="T58" fmla="*/ 362 w 362"/>
                  <a:gd name="T59" fmla="*/ 111 h 313"/>
                  <a:gd name="T60" fmla="*/ 354 w 362"/>
                  <a:gd name="T61" fmla="*/ 85 h 313"/>
                  <a:gd name="T62" fmla="*/ 342 w 362"/>
                  <a:gd name="T63" fmla="*/ 65 h 313"/>
                  <a:gd name="T64" fmla="*/ 326 w 362"/>
                  <a:gd name="T65" fmla="*/ 49 h 313"/>
                  <a:gd name="T66" fmla="*/ 306 w 362"/>
                  <a:gd name="T67" fmla="*/ 39 h 313"/>
                  <a:gd name="T68" fmla="*/ 285 w 362"/>
                  <a:gd name="T69" fmla="*/ 33 h 313"/>
                  <a:gd name="T70" fmla="*/ 260 w 362"/>
                  <a:gd name="T71" fmla="*/ 30 h 313"/>
                  <a:gd name="T72" fmla="*/ 235 w 362"/>
                  <a:gd name="T73" fmla="*/ 28 h 313"/>
                  <a:gd name="T74" fmla="*/ 210 w 362"/>
                  <a:gd name="T75" fmla="*/ 31 h 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62" h="313">
                    <a:moveTo>
                      <a:pt x="210" y="31"/>
                    </a:moveTo>
                    <a:lnTo>
                      <a:pt x="193" y="20"/>
                    </a:lnTo>
                    <a:lnTo>
                      <a:pt x="177" y="13"/>
                    </a:lnTo>
                    <a:lnTo>
                      <a:pt x="161" y="7"/>
                    </a:lnTo>
                    <a:lnTo>
                      <a:pt x="145" y="3"/>
                    </a:lnTo>
                    <a:lnTo>
                      <a:pt x="130" y="1"/>
                    </a:lnTo>
                    <a:lnTo>
                      <a:pt x="115" y="0"/>
                    </a:lnTo>
                    <a:lnTo>
                      <a:pt x="101" y="0"/>
                    </a:lnTo>
                    <a:lnTo>
                      <a:pt x="87" y="1"/>
                    </a:lnTo>
                    <a:lnTo>
                      <a:pt x="75" y="4"/>
                    </a:lnTo>
                    <a:lnTo>
                      <a:pt x="62" y="8"/>
                    </a:lnTo>
                    <a:lnTo>
                      <a:pt x="52" y="12"/>
                    </a:lnTo>
                    <a:lnTo>
                      <a:pt x="41" y="18"/>
                    </a:lnTo>
                    <a:lnTo>
                      <a:pt x="32" y="24"/>
                    </a:lnTo>
                    <a:lnTo>
                      <a:pt x="25" y="30"/>
                    </a:lnTo>
                    <a:lnTo>
                      <a:pt x="19" y="36"/>
                    </a:lnTo>
                    <a:lnTo>
                      <a:pt x="15" y="43"/>
                    </a:lnTo>
                    <a:lnTo>
                      <a:pt x="4" y="69"/>
                    </a:lnTo>
                    <a:lnTo>
                      <a:pt x="0" y="96"/>
                    </a:lnTo>
                    <a:lnTo>
                      <a:pt x="1" y="127"/>
                    </a:lnTo>
                    <a:lnTo>
                      <a:pt x="7" y="163"/>
                    </a:lnTo>
                    <a:lnTo>
                      <a:pt x="260" y="313"/>
                    </a:lnTo>
                    <a:lnTo>
                      <a:pt x="280" y="296"/>
                    </a:lnTo>
                    <a:lnTo>
                      <a:pt x="297" y="278"/>
                    </a:lnTo>
                    <a:lnTo>
                      <a:pt x="313" y="259"/>
                    </a:lnTo>
                    <a:lnTo>
                      <a:pt x="327" y="237"/>
                    </a:lnTo>
                    <a:lnTo>
                      <a:pt x="339" y="213"/>
                    </a:lnTo>
                    <a:lnTo>
                      <a:pt x="348" y="184"/>
                    </a:lnTo>
                    <a:lnTo>
                      <a:pt x="356" y="150"/>
                    </a:lnTo>
                    <a:lnTo>
                      <a:pt x="362" y="111"/>
                    </a:lnTo>
                    <a:lnTo>
                      <a:pt x="354" y="85"/>
                    </a:lnTo>
                    <a:lnTo>
                      <a:pt x="342" y="65"/>
                    </a:lnTo>
                    <a:lnTo>
                      <a:pt x="326" y="49"/>
                    </a:lnTo>
                    <a:lnTo>
                      <a:pt x="306" y="39"/>
                    </a:lnTo>
                    <a:lnTo>
                      <a:pt x="285" y="33"/>
                    </a:lnTo>
                    <a:lnTo>
                      <a:pt x="260" y="30"/>
                    </a:lnTo>
                    <a:lnTo>
                      <a:pt x="235" y="28"/>
                    </a:lnTo>
                    <a:lnTo>
                      <a:pt x="210" y="31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6" name="Freeform 16"/>
              <p:cNvSpPr>
                <a:spLocks/>
              </p:cNvSpPr>
              <p:nvPr/>
            </p:nvSpPr>
            <p:spPr bwMode="auto">
              <a:xfrm>
                <a:off x="2723" y="1785"/>
                <a:ext cx="98" cy="30"/>
              </a:xfrm>
              <a:custGeom>
                <a:avLst/>
                <a:gdLst>
                  <a:gd name="T0" fmla="*/ 43 w 196"/>
                  <a:gd name="T1" fmla="*/ 0 h 59"/>
                  <a:gd name="T2" fmla="*/ 67 w 196"/>
                  <a:gd name="T3" fmla="*/ 18 h 59"/>
                  <a:gd name="T4" fmla="*/ 78 w 196"/>
                  <a:gd name="T5" fmla="*/ 21 h 59"/>
                  <a:gd name="T6" fmla="*/ 88 w 196"/>
                  <a:gd name="T7" fmla="*/ 23 h 59"/>
                  <a:gd name="T8" fmla="*/ 97 w 196"/>
                  <a:gd name="T9" fmla="*/ 24 h 59"/>
                  <a:gd name="T10" fmla="*/ 105 w 196"/>
                  <a:gd name="T11" fmla="*/ 24 h 59"/>
                  <a:gd name="T12" fmla="*/ 114 w 196"/>
                  <a:gd name="T13" fmla="*/ 24 h 59"/>
                  <a:gd name="T14" fmla="*/ 121 w 196"/>
                  <a:gd name="T15" fmla="*/ 23 h 59"/>
                  <a:gd name="T16" fmla="*/ 129 w 196"/>
                  <a:gd name="T17" fmla="*/ 22 h 59"/>
                  <a:gd name="T18" fmla="*/ 136 w 196"/>
                  <a:gd name="T19" fmla="*/ 20 h 59"/>
                  <a:gd name="T20" fmla="*/ 136 w 196"/>
                  <a:gd name="T21" fmla="*/ 14 h 59"/>
                  <a:gd name="T22" fmla="*/ 132 w 196"/>
                  <a:gd name="T23" fmla="*/ 6 h 59"/>
                  <a:gd name="T24" fmla="*/ 129 w 196"/>
                  <a:gd name="T25" fmla="*/ 1 h 59"/>
                  <a:gd name="T26" fmla="*/ 131 w 196"/>
                  <a:gd name="T27" fmla="*/ 0 h 59"/>
                  <a:gd name="T28" fmla="*/ 174 w 196"/>
                  <a:gd name="T29" fmla="*/ 5 h 59"/>
                  <a:gd name="T30" fmla="*/ 191 w 196"/>
                  <a:gd name="T31" fmla="*/ 21 h 59"/>
                  <a:gd name="T32" fmla="*/ 196 w 196"/>
                  <a:gd name="T33" fmla="*/ 33 h 59"/>
                  <a:gd name="T34" fmla="*/ 195 w 196"/>
                  <a:gd name="T35" fmla="*/ 42 h 59"/>
                  <a:gd name="T36" fmla="*/ 186 w 196"/>
                  <a:gd name="T37" fmla="*/ 49 h 59"/>
                  <a:gd name="T38" fmla="*/ 172 w 196"/>
                  <a:gd name="T39" fmla="*/ 52 h 59"/>
                  <a:gd name="T40" fmla="*/ 155 w 196"/>
                  <a:gd name="T41" fmla="*/ 56 h 59"/>
                  <a:gd name="T42" fmla="*/ 135 w 196"/>
                  <a:gd name="T43" fmla="*/ 58 h 59"/>
                  <a:gd name="T44" fmla="*/ 116 w 196"/>
                  <a:gd name="T45" fmla="*/ 59 h 59"/>
                  <a:gd name="T46" fmla="*/ 41 w 196"/>
                  <a:gd name="T47" fmla="*/ 42 h 59"/>
                  <a:gd name="T48" fmla="*/ 0 w 196"/>
                  <a:gd name="T49" fmla="*/ 0 h 59"/>
                  <a:gd name="T50" fmla="*/ 3 w 196"/>
                  <a:gd name="T51" fmla="*/ 0 h 59"/>
                  <a:gd name="T52" fmla="*/ 7 w 196"/>
                  <a:gd name="T53" fmla="*/ 0 h 59"/>
                  <a:gd name="T54" fmla="*/ 14 w 196"/>
                  <a:gd name="T55" fmla="*/ 1 h 59"/>
                  <a:gd name="T56" fmla="*/ 22 w 196"/>
                  <a:gd name="T57" fmla="*/ 1 h 59"/>
                  <a:gd name="T58" fmla="*/ 30 w 196"/>
                  <a:gd name="T59" fmla="*/ 1 h 59"/>
                  <a:gd name="T60" fmla="*/ 37 w 196"/>
                  <a:gd name="T61" fmla="*/ 1 h 59"/>
                  <a:gd name="T62" fmla="*/ 42 w 196"/>
                  <a:gd name="T63" fmla="*/ 1 h 59"/>
                  <a:gd name="T64" fmla="*/ 43 w 196"/>
                  <a:gd name="T65" fmla="*/ 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6" h="59">
                    <a:moveTo>
                      <a:pt x="43" y="0"/>
                    </a:moveTo>
                    <a:lnTo>
                      <a:pt x="67" y="18"/>
                    </a:lnTo>
                    <a:lnTo>
                      <a:pt x="78" y="21"/>
                    </a:lnTo>
                    <a:lnTo>
                      <a:pt x="88" y="23"/>
                    </a:lnTo>
                    <a:lnTo>
                      <a:pt x="97" y="24"/>
                    </a:lnTo>
                    <a:lnTo>
                      <a:pt x="105" y="24"/>
                    </a:lnTo>
                    <a:lnTo>
                      <a:pt x="114" y="24"/>
                    </a:lnTo>
                    <a:lnTo>
                      <a:pt x="121" y="23"/>
                    </a:lnTo>
                    <a:lnTo>
                      <a:pt x="129" y="22"/>
                    </a:lnTo>
                    <a:lnTo>
                      <a:pt x="136" y="20"/>
                    </a:lnTo>
                    <a:lnTo>
                      <a:pt x="136" y="14"/>
                    </a:lnTo>
                    <a:lnTo>
                      <a:pt x="132" y="6"/>
                    </a:lnTo>
                    <a:lnTo>
                      <a:pt x="129" y="1"/>
                    </a:lnTo>
                    <a:lnTo>
                      <a:pt x="131" y="0"/>
                    </a:lnTo>
                    <a:lnTo>
                      <a:pt x="174" y="5"/>
                    </a:lnTo>
                    <a:lnTo>
                      <a:pt x="191" y="21"/>
                    </a:lnTo>
                    <a:lnTo>
                      <a:pt x="196" y="33"/>
                    </a:lnTo>
                    <a:lnTo>
                      <a:pt x="195" y="42"/>
                    </a:lnTo>
                    <a:lnTo>
                      <a:pt x="186" y="49"/>
                    </a:lnTo>
                    <a:lnTo>
                      <a:pt x="172" y="52"/>
                    </a:lnTo>
                    <a:lnTo>
                      <a:pt x="155" y="56"/>
                    </a:lnTo>
                    <a:lnTo>
                      <a:pt x="135" y="58"/>
                    </a:lnTo>
                    <a:lnTo>
                      <a:pt x="116" y="59"/>
                    </a:lnTo>
                    <a:lnTo>
                      <a:pt x="41" y="42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7" y="0"/>
                    </a:lnTo>
                    <a:lnTo>
                      <a:pt x="14" y="1"/>
                    </a:lnTo>
                    <a:lnTo>
                      <a:pt x="22" y="1"/>
                    </a:lnTo>
                    <a:lnTo>
                      <a:pt x="30" y="1"/>
                    </a:lnTo>
                    <a:lnTo>
                      <a:pt x="37" y="1"/>
                    </a:lnTo>
                    <a:lnTo>
                      <a:pt x="42" y="1"/>
                    </a:lnTo>
                    <a:lnTo>
                      <a:pt x="43" y="0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7" name="Freeform 17"/>
              <p:cNvSpPr>
                <a:spLocks/>
              </p:cNvSpPr>
              <p:nvPr/>
            </p:nvSpPr>
            <p:spPr bwMode="auto">
              <a:xfrm>
                <a:off x="2733" y="1785"/>
                <a:ext cx="82" cy="25"/>
              </a:xfrm>
              <a:custGeom>
                <a:avLst/>
                <a:gdLst>
                  <a:gd name="T0" fmla="*/ 22 w 165"/>
                  <a:gd name="T1" fmla="*/ 12 h 50"/>
                  <a:gd name="T2" fmla="*/ 47 w 165"/>
                  <a:gd name="T3" fmla="*/ 26 h 50"/>
                  <a:gd name="T4" fmla="*/ 59 w 165"/>
                  <a:gd name="T5" fmla="*/ 28 h 50"/>
                  <a:gd name="T6" fmla="*/ 69 w 165"/>
                  <a:gd name="T7" fmla="*/ 30 h 50"/>
                  <a:gd name="T8" fmla="*/ 81 w 165"/>
                  <a:gd name="T9" fmla="*/ 30 h 50"/>
                  <a:gd name="T10" fmla="*/ 92 w 165"/>
                  <a:gd name="T11" fmla="*/ 30 h 50"/>
                  <a:gd name="T12" fmla="*/ 103 w 165"/>
                  <a:gd name="T13" fmla="*/ 29 h 50"/>
                  <a:gd name="T14" fmla="*/ 113 w 165"/>
                  <a:gd name="T15" fmla="*/ 28 h 50"/>
                  <a:gd name="T16" fmla="*/ 121 w 165"/>
                  <a:gd name="T17" fmla="*/ 26 h 50"/>
                  <a:gd name="T18" fmla="*/ 129 w 165"/>
                  <a:gd name="T19" fmla="*/ 23 h 50"/>
                  <a:gd name="T20" fmla="*/ 127 w 165"/>
                  <a:gd name="T21" fmla="*/ 16 h 50"/>
                  <a:gd name="T22" fmla="*/ 118 w 165"/>
                  <a:gd name="T23" fmla="*/ 8 h 50"/>
                  <a:gd name="T24" fmla="*/ 111 w 165"/>
                  <a:gd name="T25" fmla="*/ 1 h 50"/>
                  <a:gd name="T26" fmla="*/ 110 w 165"/>
                  <a:gd name="T27" fmla="*/ 0 h 50"/>
                  <a:gd name="T28" fmla="*/ 153 w 165"/>
                  <a:gd name="T29" fmla="*/ 5 h 50"/>
                  <a:gd name="T30" fmla="*/ 163 w 165"/>
                  <a:gd name="T31" fmla="*/ 20 h 50"/>
                  <a:gd name="T32" fmla="*/ 165 w 165"/>
                  <a:gd name="T33" fmla="*/ 31 h 50"/>
                  <a:gd name="T34" fmla="*/ 160 w 165"/>
                  <a:gd name="T35" fmla="*/ 38 h 50"/>
                  <a:gd name="T36" fmla="*/ 152 w 165"/>
                  <a:gd name="T37" fmla="*/ 43 h 50"/>
                  <a:gd name="T38" fmla="*/ 141 w 165"/>
                  <a:gd name="T39" fmla="*/ 45 h 50"/>
                  <a:gd name="T40" fmla="*/ 128 w 165"/>
                  <a:gd name="T41" fmla="*/ 47 h 50"/>
                  <a:gd name="T42" fmla="*/ 114 w 165"/>
                  <a:gd name="T43" fmla="*/ 49 h 50"/>
                  <a:gd name="T44" fmla="*/ 102 w 165"/>
                  <a:gd name="T45" fmla="*/ 50 h 50"/>
                  <a:gd name="T46" fmla="*/ 34 w 165"/>
                  <a:gd name="T47" fmla="*/ 34 h 50"/>
                  <a:gd name="T48" fmla="*/ 0 w 165"/>
                  <a:gd name="T49" fmla="*/ 11 h 50"/>
                  <a:gd name="T50" fmla="*/ 4 w 165"/>
                  <a:gd name="T51" fmla="*/ 12 h 50"/>
                  <a:gd name="T52" fmla="*/ 12 w 165"/>
                  <a:gd name="T53" fmla="*/ 13 h 50"/>
                  <a:gd name="T54" fmla="*/ 20 w 165"/>
                  <a:gd name="T55" fmla="*/ 13 h 50"/>
                  <a:gd name="T56" fmla="*/ 22 w 165"/>
                  <a:gd name="T57" fmla="*/ 12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65" h="50">
                    <a:moveTo>
                      <a:pt x="22" y="12"/>
                    </a:moveTo>
                    <a:lnTo>
                      <a:pt x="47" y="26"/>
                    </a:lnTo>
                    <a:lnTo>
                      <a:pt x="59" y="28"/>
                    </a:lnTo>
                    <a:lnTo>
                      <a:pt x="69" y="30"/>
                    </a:lnTo>
                    <a:lnTo>
                      <a:pt x="81" y="30"/>
                    </a:lnTo>
                    <a:lnTo>
                      <a:pt x="92" y="30"/>
                    </a:lnTo>
                    <a:lnTo>
                      <a:pt x="103" y="29"/>
                    </a:lnTo>
                    <a:lnTo>
                      <a:pt x="113" y="28"/>
                    </a:lnTo>
                    <a:lnTo>
                      <a:pt x="121" y="26"/>
                    </a:lnTo>
                    <a:lnTo>
                      <a:pt x="129" y="23"/>
                    </a:lnTo>
                    <a:lnTo>
                      <a:pt x="127" y="16"/>
                    </a:lnTo>
                    <a:lnTo>
                      <a:pt x="118" y="8"/>
                    </a:lnTo>
                    <a:lnTo>
                      <a:pt x="111" y="1"/>
                    </a:lnTo>
                    <a:lnTo>
                      <a:pt x="110" y="0"/>
                    </a:lnTo>
                    <a:lnTo>
                      <a:pt x="153" y="5"/>
                    </a:lnTo>
                    <a:lnTo>
                      <a:pt x="163" y="20"/>
                    </a:lnTo>
                    <a:lnTo>
                      <a:pt x="165" y="31"/>
                    </a:lnTo>
                    <a:lnTo>
                      <a:pt x="160" y="38"/>
                    </a:lnTo>
                    <a:lnTo>
                      <a:pt x="152" y="43"/>
                    </a:lnTo>
                    <a:lnTo>
                      <a:pt x="141" y="45"/>
                    </a:lnTo>
                    <a:lnTo>
                      <a:pt x="128" y="47"/>
                    </a:lnTo>
                    <a:lnTo>
                      <a:pt x="114" y="49"/>
                    </a:lnTo>
                    <a:lnTo>
                      <a:pt x="102" y="50"/>
                    </a:lnTo>
                    <a:lnTo>
                      <a:pt x="34" y="34"/>
                    </a:lnTo>
                    <a:lnTo>
                      <a:pt x="0" y="11"/>
                    </a:lnTo>
                    <a:lnTo>
                      <a:pt x="4" y="12"/>
                    </a:lnTo>
                    <a:lnTo>
                      <a:pt x="12" y="13"/>
                    </a:lnTo>
                    <a:lnTo>
                      <a:pt x="20" y="13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4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8" name="Freeform 18"/>
              <p:cNvSpPr>
                <a:spLocks/>
              </p:cNvSpPr>
              <p:nvPr/>
            </p:nvSpPr>
            <p:spPr bwMode="auto">
              <a:xfrm>
                <a:off x="2735" y="1783"/>
                <a:ext cx="48" cy="8"/>
              </a:xfrm>
              <a:custGeom>
                <a:avLst/>
                <a:gdLst>
                  <a:gd name="T0" fmla="*/ 71 w 95"/>
                  <a:gd name="T1" fmla="*/ 8 h 15"/>
                  <a:gd name="T2" fmla="*/ 38 w 95"/>
                  <a:gd name="T3" fmla="*/ 0 h 15"/>
                  <a:gd name="T4" fmla="*/ 4 w 95"/>
                  <a:gd name="T5" fmla="*/ 0 h 15"/>
                  <a:gd name="T6" fmla="*/ 0 w 95"/>
                  <a:gd name="T7" fmla="*/ 12 h 15"/>
                  <a:gd name="T8" fmla="*/ 24 w 95"/>
                  <a:gd name="T9" fmla="*/ 12 h 15"/>
                  <a:gd name="T10" fmla="*/ 52 w 95"/>
                  <a:gd name="T11" fmla="*/ 15 h 15"/>
                  <a:gd name="T12" fmla="*/ 95 w 95"/>
                  <a:gd name="T13" fmla="*/ 11 h 15"/>
                  <a:gd name="T14" fmla="*/ 71 w 95"/>
                  <a:gd name="T15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5" h="15">
                    <a:moveTo>
                      <a:pt x="71" y="8"/>
                    </a:moveTo>
                    <a:lnTo>
                      <a:pt x="38" y="0"/>
                    </a:lnTo>
                    <a:lnTo>
                      <a:pt x="4" y="0"/>
                    </a:lnTo>
                    <a:lnTo>
                      <a:pt x="0" y="12"/>
                    </a:lnTo>
                    <a:lnTo>
                      <a:pt x="24" y="12"/>
                    </a:lnTo>
                    <a:lnTo>
                      <a:pt x="52" y="15"/>
                    </a:lnTo>
                    <a:lnTo>
                      <a:pt x="95" y="11"/>
                    </a:lnTo>
                    <a:lnTo>
                      <a:pt x="71" y="8"/>
                    </a:lnTo>
                    <a:close/>
                  </a:path>
                </a:pathLst>
              </a:custGeom>
              <a:solidFill>
                <a:srgbClr val="CE19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9" name="Freeform 19"/>
              <p:cNvSpPr>
                <a:spLocks/>
              </p:cNvSpPr>
              <p:nvPr/>
            </p:nvSpPr>
            <p:spPr bwMode="auto">
              <a:xfrm>
                <a:off x="2768" y="1736"/>
                <a:ext cx="35" cy="68"/>
              </a:xfrm>
              <a:custGeom>
                <a:avLst/>
                <a:gdLst>
                  <a:gd name="T0" fmla="*/ 0 w 71"/>
                  <a:gd name="T1" fmla="*/ 126 h 135"/>
                  <a:gd name="T2" fmla="*/ 11 w 71"/>
                  <a:gd name="T3" fmla="*/ 69 h 135"/>
                  <a:gd name="T4" fmla="*/ 38 w 71"/>
                  <a:gd name="T5" fmla="*/ 28 h 135"/>
                  <a:gd name="T6" fmla="*/ 54 w 71"/>
                  <a:gd name="T7" fmla="*/ 0 h 135"/>
                  <a:gd name="T8" fmla="*/ 71 w 71"/>
                  <a:gd name="T9" fmla="*/ 15 h 135"/>
                  <a:gd name="T10" fmla="*/ 48 w 71"/>
                  <a:gd name="T11" fmla="*/ 36 h 135"/>
                  <a:gd name="T12" fmla="*/ 28 w 71"/>
                  <a:gd name="T13" fmla="*/ 65 h 135"/>
                  <a:gd name="T14" fmla="*/ 15 w 71"/>
                  <a:gd name="T15" fmla="*/ 90 h 135"/>
                  <a:gd name="T16" fmla="*/ 23 w 71"/>
                  <a:gd name="T17" fmla="*/ 135 h 135"/>
                  <a:gd name="T18" fmla="*/ 21 w 71"/>
                  <a:gd name="T19" fmla="*/ 133 h 135"/>
                  <a:gd name="T20" fmla="*/ 15 w 71"/>
                  <a:gd name="T21" fmla="*/ 128 h 135"/>
                  <a:gd name="T22" fmla="*/ 7 w 71"/>
                  <a:gd name="T23" fmla="*/ 125 h 135"/>
                  <a:gd name="T24" fmla="*/ 0 w 71"/>
                  <a:gd name="T25" fmla="*/ 126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1" h="135">
                    <a:moveTo>
                      <a:pt x="0" y="126"/>
                    </a:moveTo>
                    <a:lnTo>
                      <a:pt x="11" y="69"/>
                    </a:lnTo>
                    <a:lnTo>
                      <a:pt x="38" y="28"/>
                    </a:lnTo>
                    <a:lnTo>
                      <a:pt x="54" y="0"/>
                    </a:lnTo>
                    <a:lnTo>
                      <a:pt x="71" y="15"/>
                    </a:lnTo>
                    <a:lnTo>
                      <a:pt x="48" y="36"/>
                    </a:lnTo>
                    <a:lnTo>
                      <a:pt x="28" y="65"/>
                    </a:lnTo>
                    <a:lnTo>
                      <a:pt x="15" y="90"/>
                    </a:lnTo>
                    <a:lnTo>
                      <a:pt x="23" y="135"/>
                    </a:lnTo>
                    <a:lnTo>
                      <a:pt x="21" y="133"/>
                    </a:lnTo>
                    <a:lnTo>
                      <a:pt x="15" y="128"/>
                    </a:lnTo>
                    <a:lnTo>
                      <a:pt x="7" y="125"/>
                    </a:lnTo>
                    <a:lnTo>
                      <a:pt x="0" y="126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0" name="Freeform 20"/>
              <p:cNvSpPr>
                <a:spLocks/>
              </p:cNvSpPr>
              <p:nvPr/>
            </p:nvSpPr>
            <p:spPr bwMode="auto">
              <a:xfrm>
                <a:off x="2680" y="1857"/>
                <a:ext cx="154" cy="74"/>
              </a:xfrm>
              <a:custGeom>
                <a:avLst/>
                <a:gdLst>
                  <a:gd name="T0" fmla="*/ 5 w 308"/>
                  <a:gd name="T1" fmla="*/ 19 h 148"/>
                  <a:gd name="T2" fmla="*/ 250 w 308"/>
                  <a:gd name="T3" fmla="*/ 148 h 148"/>
                  <a:gd name="T4" fmla="*/ 308 w 308"/>
                  <a:gd name="T5" fmla="*/ 69 h 148"/>
                  <a:gd name="T6" fmla="*/ 272 w 308"/>
                  <a:gd name="T7" fmla="*/ 61 h 148"/>
                  <a:gd name="T8" fmla="*/ 206 w 308"/>
                  <a:gd name="T9" fmla="*/ 81 h 148"/>
                  <a:gd name="T10" fmla="*/ 144 w 308"/>
                  <a:gd name="T11" fmla="*/ 54 h 148"/>
                  <a:gd name="T12" fmla="*/ 111 w 308"/>
                  <a:gd name="T13" fmla="*/ 37 h 148"/>
                  <a:gd name="T14" fmla="*/ 85 w 308"/>
                  <a:gd name="T15" fmla="*/ 37 h 148"/>
                  <a:gd name="T16" fmla="*/ 63 w 308"/>
                  <a:gd name="T17" fmla="*/ 23 h 148"/>
                  <a:gd name="T18" fmla="*/ 0 w 308"/>
                  <a:gd name="T19" fmla="*/ 0 h 148"/>
                  <a:gd name="T20" fmla="*/ 5 w 308"/>
                  <a:gd name="T21" fmla="*/ 19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8" h="148">
                    <a:moveTo>
                      <a:pt x="5" y="19"/>
                    </a:moveTo>
                    <a:lnTo>
                      <a:pt x="250" y="148"/>
                    </a:lnTo>
                    <a:lnTo>
                      <a:pt x="308" y="69"/>
                    </a:lnTo>
                    <a:lnTo>
                      <a:pt x="272" y="61"/>
                    </a:lnTo>
                    <a:lnTo>
                      <a:pt x="206" y="81"/>
                    </a:lnTo>
                    <a:lnTo>
                      <a:pt x="144" y="54"/>
                    </a:lnTo>
                    <a:lnTo>
                      <a:pt x="111" y="37"/>
                    </a:lnTo>
                    <a:lnTo>
                      <a:pt x="85" y="37"/>
                    </a:lnTo>
                    <a:lnTo>
                      <a:pt x="63" y="23"/>
                    </a:lnTo>
                    <a:lnTo>
                      <a:pt x="0" y="0"/>
                    </a:lnTo>
                    <a:lnTo>
                      <a:pt x="5" y="19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1" name="Freeform 21"/>
              <p:cNvSpPr>
                <a:spLocks/>
              </p:cNvSpPr>
              <p:nvPr/>
            </p:nvSpPr>
            <p:spPr bwMode="auto">
              <a:xfrm>
                <a:off x="2682" y="1859"/>
                <a:ext cx="150" cy="71"/>
              </a:xfrm>
              <a:custGeom>
                <a:avLst/>
                <a:gdLst>
                  <a:gd name="T0" fmla="*/ 23 w 300"/>
                  <a:gd name="T1" fmla="*/ 25 h 140"/>
                  <a:gd name="T2" fmla="*/ 53 w 300"/>
                  <a:gd name="T3" fmla="*/ 40 h 140"/>
                  <a:gd name="T4" fmla="*/ 81 w 300"/>
                  <a:gd name="T5" fmla="*/ 56 h 140"/>
                  <a:gd name="T6" fmla="*/ 111 w 300"/>
                  <a:gd name="T7" fmla="*/ 71 h 140"/>
                  <a:gd name="T8" fmla="*/ 141 w 300"/>
                  <a:gd name="T9" fmla="*/ 87 h 140"/>
                  <a:gd name="T10" fmla="*/ 171 w 300"/>
                  <a:gd name="T11" fmla="*/ 102 h 140"/>
                  <a:gd name="T12" fmla="*/ 200 w 300"/>
                  <a:gd name="T13" fmla="*/ 117 h 140"/>
                  <a:gd name="T14" fmla="*/ 230 w 300"/>
                  <a:gd name="T15" fmla="*/ 132 h 140"/>
                  <a:gd name="T16" fmla="*/ 252 w 300"/>
                  <a:gd name="T17" fmla="*/ 131 h 140"/>
                  <a:gd name="T18" fmla="*/ 266 w 300"/>
                  <a:gd name="T19" fmla="*/ 114 h 140"/>
                  <a:gd name="T20" fmla="*/ 280 w 300"/>
                  <a:gd name="T21" fmla="*/ 94 h 140"/>
                  <a:gd name="T22" fmla="*/ 293 w 300"/>
                  <a:gd name="T23" fmla="*/ 77 h 140"/>
                  <a:gd name="T24" fmla="*/ 296 w 300"/>
                  <a:gd name="T25" fmla="*/ 67 h 140"/>
                  <a:gd name="T26" fmla="*/ 288 w 300"/>
                  <a:gd name="T27" fmla="*/ 65 h 140"/>
                  <a:gd name="T28" fmla="*/ 278 w 300"/>
                  <a:gd name="T29" fmla="*/ 63 h 140"/>
                  <a:gd name="T30" fmla="*/ 270 w 300"/>
                  <a:gd name="T31" fmla="*/ 62 h 140"/>
                  <a:gd name="T32" fmla="*/ 258 w 300"/>
                  <a:gd name="T33" fmla="*/ 63 h 140"/>
                  <a:gd name="T34" fmla="*/ 242 w 300"/>
                  <a:gd name="T35" fmla="*/ 68 h 140"/>
                  <a:gd name="T36" fmla="*/ 225 w 300"/>
                  <a:gd name="T37" fmla="*/ 71 h 140"/>
                  <a:gd name="T38" fmla="*/ 209 w 300"/>
                  <a:gd name="T39" fmla="*/ 76 h 140"/>
                  <a:gd name="T40" fmla="*/ 194 w 300"/>
                  <a:gd name="T41" fmla="*/ 75 h 140"/>
                  <a:gd name="T42" fmla="*/ 179 w 300"/>
                  <a:gd name="T43" fmla="*/ 69 h 140"/>
                  <a:gd name="T44" fmla="*/ 163 w 300"/>
                  <a:gd name="T45" fmla="*/ 62 h 140"/>
                  <a:gd name="T46" fmla="*/ 148 w 300"/>
                  <a:gd name="T47" fmla="*/ 55 h 140"/>
                  <a:gd name="T48" fmla="*/ 132 w 300"/>
                  <a:gd name="T49" fmla="*/ 47 h 140"/>
                  <a:gd name="T50" fmla="*/ 115 w 300"/>
                  <a:gd name="T51" fmla="*/ 40 h 140"/>
                  <a:gd name="T52" fmla="*/ 101 w 300"/>
                  <a:gd name="T53" fmla="*/ 34 h 140"/>
                  <a:gd name="T54" fmla="*/ 88 w 300"/>
                  <a:gd name="T55" fmla="*/ 34 h 140"/>
                  <a:gd name="T56" fmla="*/ 77 w 300"/>
                  <a:gd name="T57" fmla="*/ 30 h 140"/>
                  <a:gd name="T58" fmla="*/ 66 w 300"/>
                  <a:gd name="T59" fmla="*/ 24 h 140"/>
                  <a:gd name="T60" fmla="*/ 53 w 300"/>
                  <a:gd name="T61" fmla="*/ 18 h 140"/>
                  <a:gd name="T62" fmla="*/ 38 w 300"/>
                  <a:gd name="T63" fmla="*/ 13 h 140"/>
                  <a:gd name="T64" fmla="*/ 23 w 300"/>
                  <a:gd name="T65" fmla="*/ 8 h 140"/>
                  <a:gd name="T66" fmla="*/ 8 w 300"/>
                  <a:gd name="T67" fmla="*/ 2 h 140"/>
                  <a:gd name="T68" fmla="*/ 2 w 300"/>
                  <a:gd name="T69" fmla="*/ 4 h 140"/>
                  <a:gd name="T70" fmla="*/ 5 w 300"/>
                  <a:gd name="T71" fmla="*/ 13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0" h="140">
                    <a:moveTo>
                      <a:pt x="8" y="17"/>
                    </a:moveTo>
                    <a:lnTo>
                      <a:pt x="23" y="25"/>
                    </a:lnTo>
                    <a:lnTo>
                      <a:pt x="38" y="32"/>
                    </a:lnTo>
                    <a:lnTo>
                      <a:pt x="53" y="40"/>
                    </a:lnTo>
                    <a:lnTo>
                      <a:pt x="68" y="48"/>
                    </a:lnTo>
                    <a:lnTo>
                      <a:pt x="81" y="56"/>
                    </a:lnTo>
                    <a:lnTo>
                      <a:pt x="96" y="63"/>
                    </a:lnTo>
                    <a:lnTo>
                      <a:pt x="111" y="71"/>
                    </a:lnTo>
                    <a:lnTo>
                      <a:pt x="126" y="79"/>
                    </a:lnTo>
                    <a:lnTo>
                      <a:pt x="141" y="87"/>
                    </a:lnTo>
                    <a:lnTo>
                      <a:pt x="156" y="94"/>
                    </a:lnTo>
                    <a:lnTo>
                      <a:pt x="171" y="102"/>
                    </a:lnTo>
                    <a:lnTo>
                      <a:pt x="185" y="110"/>
                    </a:lnTo>
                    <a:lnTo>
                      <a:pt x="200" y="117"/>
                    </a:lnTo>
                    <a:lnTo>
                      <a:pt x="215" y="125"/>
                    </a:lnTo>
                    <a:lnTo>
                      <a:pt x="230" y="132"/>
                    </a:lnTo>
                    <a:lnTo>
                      <a:pt x="245" y="140"/>
                    </a:lnTo>
                    <a:lnTo>
                      <a:pt x="252" y="131"/>
                    </a:lnTo>
                    <a:lnTo>
                      <a:pt x="259" y="123"/>
                    </a:lnTo>
                    <a:lnTo>
                      <a:pt x="266" y="114"/>
                    </a:lnTo>
                    <a:lnTo>
                      <a:pt x="273" y="103"/>
                    </a:lnTo>
                    <a:lnTo>
                      <a:pt x="280" y="94"/>
                    </a:lnTo>
                    <a:lnTo>
                      <a:pt x="287" y="85"/>
                    </a:lnTo>
                    <a:lnTo>
                      <a:pt x="293" y="77"/>
                    </a:lnTo>
                    <a:lnTo>
                      <a:pt x="300" y="68"/>
                    </a:lnTo>
                    <a:lnTo>
                      <a:pt x="296" y="67"/>
                    </a:lnTo>
                    <a:lnTo>
                      <a:pt x="292" y="65"/>
                    </a:lnTo>
                    <a:lnTo>
                      <a:pt x="288" y="65"/>
                    </a:lnTo>
                    <a:lnTo>
                      <a:pt x="283" y="64"/>
                    </a:lnTo>
                    <a:lnTo>
                      <a:pt x="278" y="63"/>
                    </a:lnTo>
                    <a:lnTo>
                      <a:pt x="275" y="62"/>
                    </a:lnTo>
                    <a:lnTo>
                      <a:pt x="270" y="62"/>
                    </a:lnTo>
                    <a:lnTo>
                      <a:pt x="266" y="61"/>
                    </a:lnTo>
                    <a:lnTo>
                      <a:pt x="258" y="63"/>
                    </a:lnTo>
                    <a:lnTo>
                      <a:pt x="250" y="65"/>
                    </a:lnTo>
                    <a:lnTo>
                      <a:pt x="242" y="68"/>
                    </a:lnTo>
                    <a:lnTo>
                      <a:pt x="233" y="69"/>
                    </a:lnTo>
                    <a:lnTo>
                      <a:pt x="225" y="71"/>
                    </a:lnTo>
                    <a:lnTo>
                      <a:pt x="217" y="74"/>
                    </a:lnTo>
                    <a:lnTo>
                      <a:pt x="209" y="76"/>
                    </a:lnTo>
                    <a:lnTo>
                      <a:pt x="201" y="78"/>
                    </a:lnTo>
                    <a:lnTo>
                      <a:pt x="194" y="75"/>
                    </a:lnTo>
                    <a:lnTo>
                      <a:pt x="186" y="72"/>
                    </a:lnTo>
                    <a:lnTo>
                      <a:pt x="179" y="69"/>
                    </a:lnTo>
                    <a:lnTo>
                      <a:pt x="171" y="65"/>
                    </a:lnTo>
                    <a:lnTo>
                      <a:pt x="163" y="62"/>
                    </a:lnTo>
                    <a:lnTo>
                      <a:pt x="155" y="59"/>
                    </a:lnTo>
                    <a:lnTo>
                      <a:pt x="148" y="55"/>
                    </a:lnTo>
                    <a:lnTo>
                      <a:pt x="140" y="52"/>
                    </a:lnTo>
                    <a:lnTo>
                      <a:pt x="132" y="47"/>
                    </a:lnTo>
                    <a:lnTo>
                      <a:pt x="124" y="44"/>
                    </a:lnTo>
                    <a:lnTo>
                      <a:pt x="115" y="40"/>
                    </a:lnTo>
                    <a:lnTo>
                      <a:pt x="107" y="36"/>
                    </a:lnTo>
                    <a:lnTo>
                      <a:pt x="101" y="34"/>
                    </a:lnTo>
                    <a:lnTo>
                      <a:pt x="95" y="34"/>
                    </a:lnTo>
                    <a:lnTo>
                      <a:pt x="88" y="34"/>
                    </a:lnTo>
                    <a:lnTo>
                      <a:pt x="83" y="33"/>
                    </a:lnTo>
                    <a:lnTo>
                      <a:pt x="77" y="30"/>
                    </a:lnTo>
                    <a:lnTo>
                      <a:pt x="72" y="26"/>
                    </a:lnTo>
                    <a:lnTo>
                      <a:pt x="66" y="24"/>
                    </a:lnTo>
                    <a:lnTo>
                      <a:pt x="61" y="21"/>
                    </a:lnTo>
                    <a:lnTo>
                      <a:pt x="53" y="18"/>
                    </a:lnTo>
                    <a:lnTo>
                      <a:pt x="46" y="15"/>
                    </a:lnTo>
                    <a:lnTo>
                      <a:pt x="38" y="13"/>
                    </a:lnTo>
                    <a:lnTo>
                      <a:pt x="31" y="10"/>
                    </a:lnTo>
                    <a:lnTo>
                      <a:pt x="23" y="8"/>
                    </a:lnTo>
                    <a:lnTo>
                      <a:pt x="15" y="4"/>
                    </a:lnTo>
                    <a:lnTo>
                      <a:pt x="8" y="2"/>
                    </a:lnTo>
                    <a:lnTo>
                      <a:pt x="0" y="0"/>
                    </a:lnTo>
                    <a:lnTo>
                      <a:pt x="2" y="4"/>
                    </a:lnTo>
                    <a:lnTo>
                      <a:pt x="4" y="8"/>
                    </a:lnTo>
                    <a:lnTo>
                      <a:pt x="5" y="13"/>
                    </a:lnTo>
                    <a:lnTo>
                      <a:pt x="8" y="17"/>
                    </a:lnTo>
                    <a:close/>
                  </a:path>
                </a:pathLst>
              </a:custGeom>
              <a:solidFill>
                <a:srgbClr val="990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2" name="Freeform 22"/>
              <p:cNvSpPr>
                <a:spLocks/>
              </p:cNvSpPr>
              <p:nvPr/>
            </p:nvSpPr>
            <p:spPr bwMode="auto">
              <a:xfrm>
                <a:off x="2684" y="1861"/>
                <a:ext cx="146" cy="68"/>
              </a:xfrm>
              <a:custGeom>
                <a:avLst/>
                <a:gdLst>
                  <a:gd name="T0" fmla="*/ 24 w 293"/>
                  <a:gd name="T1" fmla="*/ 27 h 137"/>
                  <a:gd name="T2" fmla="*/ 53 w 293"/>
                  <a:gd name="T3" fmla="*/ 42 h 137"/>
                  <a:gd name="T4" fmla="*/ 82 w 293"/>
                  <a:gd name="T5" fmla="*/ 57 h 137"/>
                  <a:gd name="T6" fmla="*/ 111 w 293"/>
                  <a:gd name="T7" fmla="*/ 72 h 137"/>
                  <a:gd name="T8" fmla="*/ 138 w 293"/>
                  <a:gd name="T9" fmla="*/ 87 h 137"/>
                  <a:gd name="T10" fmla="*/ 167 w 293"/>
                  <a:gd name="T11" fmla="*/ 101 h 137"/>
                  <a:gd name="T12" fmla="*/ 196 w 293"/>
                  <a:gd name="T13" fmla="*/ 115 h 137"/>
                  <a:gd name="T14" fmla="*/ 225 w 293"/>
                  <a:gd name="T15" fmla="*/ 130 h 137"/>
                  <a:gd name="T16" fmla="*/ 246 w 293"/>
                  <a:gd name="T17" fmla="*/ 129 h 137"/>
                  <a:gd name="T18" fmla="*/ 259 w 293"/>
                  <a:gd name="T19" fmla="*/ 112 h 137"/>
                  <a:gd name="T20" fmla="*/ 272 w 293"/>
                  <a:gd name="T21" fmla="*/ 95 h 137"/>
                  <a:gd name="T22" fmla="*/ 286 w 293"/>
                  <a:gd name="T23" fmla="*/ 77 h 137"/>
                  <a:gd name="T24" fmla="*/ 285 w 293"/>
                  <a:gd name="T25" fmla="*/ 68 h 137"/>
                  <a:gd name="T26" fmla="*/ 269 w 293"/>
                  <a:gd name="T27" fmla="*/ 65 h 137"/>
                  <a:gd name="T28" fmla="*/ 253 w 293"/>
                  <a:gd name="T29" fmla="*/ 66 h 137"/>
                  <a:gd name="T30" fmla="*/ 236 w 293"/>
                  <a:gd name="T31" fmla="*/ 69 h 137"/>
                  <a:gd name="T32" fmla="*/ 220 w 293"/>
                  <a:gd name="T33" fmla="*/ 73 h 137"/>
                  <a:gd name="T34" fmla="*/ 205 w 293"/>
                  <a:gd name="T35" fmla="*/ 76 h 137"/>
                  <a:gd name="T36" fmla="*/ 189 w 293"/>
                  <a:gd name="T37" fmla="*/ 75 h 137"/>
                  <a:gd name="T38" fmla="*/ 174 w 293"/>
                  <a:gd name="T39" fmla="*/ 68 h 137"/>
                  <a:gd name="T40" fmla="*/ 158 w 293"/>
                  <a:gd name="T41" fmla="*/ 62 h 137"/>
                  <a:gd name="T42" fmla="*/ 143 w 293"/>
                  <a:gd name="T43" fmla="*/ 55 h 137"/>
                  <a:gd name="T44" fmla="*/ 127 w 293"/>
                  <a:gd name="T45" fmla="*/ 49 h 137"/>
                  <a:gd name="T46" fmla="*/ 112 w 293"/>
                  <a:gd name="T47" fmla="*/ 40 h 137"/>
                  <a:gd name="T48" fmla="*/ 98 w 293"/>
                  <a:gd name="T49" fmla="*/ 35 h 137"/>
                  <a:gd name="T50" fmla="*/ 85 w 293"/>
                  <a:gd name="T51" fmla="*/ 34 h 137"/>
                  <a:gd name="T52" fmla="*/ 74 w 293"/>
                  <a:gd name="T53" fmla="*/ 30 h 137"/>
                  <a:gd name="T54" fmla="*/ 64 w 293"/>
                  <a:gd name="T55" fmla="*/ 23 h 137"/>
                  <a:gd name="T56" fmla="*/ 51 w 293"/>
                  <a:gd name="T57" fmla="*/ 19 h 137"/>
                  <a:gd name="T58" fmla="*/ 36 w 293"/>
                  <a:gd name="T59" fmla="*/ 13 h 137"/>
                  <a:gd name="T60" fmla="*/ 21 w 293"/>
                  <a:gd name="T61" fmla="*/ 8 h 137"/>
                  <a:gd name="T62" fmla="*/ 7 w 293"/>
                  <a:gd name="T63" fmla="*/ 2 h 137"/>
                  <a:gd name="T64" fmla="*/ 2 w 293"/>
                  <a:gd name="T65" fmla="*/ 5 h 137"/>
                  <a:gd name="T66" fmla="*/ 8 w 293"/>
                  <a:gd name="T67" fmla="*/ 14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93" h="137">
                    <a:moveTo>
                      <a:pt x="11" y="19"/>
                    </a:moveTo>
                    <a:lnTo>
                      <a:pt x="24" y="27"/>
                    </a:lnTo>
                    <a:lnTo>
                      <a:pt x="39" y="34"/>
                    </a:lnTo>
                    <a:lnTo>
                      <a:pt x="53" y="42"/>
                    </a:lnTo>
                    <a:lnTo>
                      <a:pt x="68" y="49"/>
                    </a:lnTo>
                    <a:lnTo>
                      <a:pt x="82" y="57"/>
                    </a:lnTo>
                    <a:lnTo>
                      <a:pt x="96" y="63"/>
                    </a:lnTo>
                    <a:lnTo>
                      <a:pt x="111" y="72"/>
                    </a:lnTo>
                    <a:lnTo>
                      <a:pt x="125" y="78"/>
                    </a:lnTo>
                    <a:lnTo>
                      <a:pt x="138" y="87"/>
                    </a:lnTo>
                    <a:lnTo>
                      <a:pt x="153" y="93"/>
                    </a:lnTo>
                    <a:lnTo>
                      <a:pt x="167" y="101"/>
                    </a:lnTo>
                    <a:lnTo>
                      <a:pt x="182" y="108"/>
                    </a:lnTo>
                    <a:lnTo>
                      <a:pt x="196" y="115"/>
                    </a:lnTo>
                    <a:lnTo>
                      <a:pt x="210" y="123"/>
                    </a:lnTo>
                    <a:lnTo>
                      <a:pt x="225" y="130"/>
                    </a:lnTo>
                    <a:lnTo>
                      <a:pt x="239" y="137"/>
                    </a:lnTo>
                    <a:lnTo>
                      <a:pt x="246" y="129"/>
                    </a:lnTo>
                    <a:lnTo>
                      <a:pt x="253" y="121"/>
                    </a:lnTo>
                    <a:lnTo>
                      <a:pt x="259" y="112"/>
                    </a:lnTo>
                    <a:lnTo>
                      <a:pt x="266" y="104"/>
                    </a:lnTo>
                    <a:lnTo>
                      <a:pt x="272" y="95"/>
                    </a:lnTo>
                    <a:lnTo>
                      <a:pt x="279" y="87"/>
                    </a:lnTo>
                    <a:lnTo>
                      <a:pt x="286" y="77"/>
                    </a:lnTo>
                    <a:lnTo>
                      <a:pt x="293" y="69"/>
                    </a:lnTo>
                    <a:lnTo>
                      <a:pt x="285" y="68"/>
                    </a:lnTo>
                    <a:lnTo>
                      <a:pt x="277" y="67"/>
                    </a:lnTo>
                    <a:lnTo>
                      <a:pt x="269" y="65"/>
                    </a:lnTo>
                    <a:lnTo>
                      <a:pt x="261" y="63"/>
                    </a:lnTo>
                    <a:lnTo>
                      <a:pt x="253" y="66"/>
                    </a:lnTo>
                    <a:lnTo>
                      <a:pt x="244" y="68"/>
                    </a:lnTo>
                    <a:lnTo>
                      <a:pt x="236" y="69"/>
                    </a:lnTo>
                    <a:lnTo>
                      <a:pt x="228" y="72"/>
                    </a:lnTo>
                    <a:lnTo>
                      <a:pt x="220" y="73"/>
                    </a:lnTo>
                    <a:lnTo>
                      <a:pt x="213" y="75"/>
                    </a:lnTo>
                    <a:lnTo>
                      <a:pt x="205" y="76"/>
                    </a:lnTo>
                    <a:lnTo>
                      <a:pt x="197" y="78"/>
                    </a:lnTo>
                    <a:lnTo>
                      <a:pt x="189" y="75"/>
                    </a:lnTo>
                    <a:lnTo>
                      <a:pt x="182" y="72"/>
                    </a:lnTo>
                    <a:lnTo>
                      <a:pt x="174" y="68"/>
                    </a:lnTo>
                    <a:lnTo>
                      <a:pt x="166" y="65"/>
                    </a:lnTo>
                    <a:lnTo>
                      <a:pt x="158" y="62"/>
                    </a:lnTo>
                    <a:lnTo>
                      <a:pt x="151" y="59"/>
                    </a:lnTo>
                    <a:lnTo>
                      <a:pt x="143" y="55"/>
                    </a:lnTo>
                    <a:lnTo>
                      <a:pt x="135" y="52"/>
                    </a:lnTo>
                    <a:lnTo>
                      <a:pt x="127" y="49"/>
                    </a:lnTo>
                    <a:lnTo>
                      <a:pt x="120" y="44"/>
                    </a:lnTo>
                    <a:lnTo>
                      <a:pt x="112" y="40"/>
                    </a:lnTo>
                    <a:lnTo>
                      <a:pt x="104" y="36"/>
                    </a:lnTo>
                    <a:lnTo>
                      <a:pt x="98" y="35"/>
                    </a:lnTo>
                    <a:lnTo>
                      <a:pt x="92" y="34"/>
                    </a:lnTo>
                    <a:lnTo>
                      <a:pt x="85" y="34"/>
                    </a:lnTo>
                    <a:lnTo>
                      <a:pt x="80" y="32"/>
                    </a:lnTo>
                    <a:lnTo>
                      <a:pt x="74" y="30"/>
                    </a:lnTo>
                    <a:lnTo>
                      <a:pt x="69" y="27"/>
                    </a:lnTo>
                    <a:lnTo>
                      <a:pt x="64" y="23"/>
                    </a:lnTo>
                    <a:lnTo>
                      <a:pt x="58" y="21"/>
                    </a:lnTo>
                    <a:lnTo>
                      <a:pt x="51" y="19"/>
                    </a:lnTo>
                    <a:lnTo>
                      <a:pt x="43" y="15"/>
                    </a:lnTo>
                    <a:lnTo>
                      <a:pt x="36" y="13"/>
                    </a:lnTo>
                    <a:lnTo>
                      <a:pt x="29" y="11"/>
                    </a:lnTo>
                    <a:lnTo>
                      <a:pt x="21" y="8"/>
                    </a:lnTo>
                    <a:lnTo>
                      <a:pt x="14" y="5"/>
                    </a:lnTo>
                    <a:lnTo>
                      <a:pt x="7" y="2"/>
                    </a:lnTo>
                    <a:lnTo>
                      <a:pt x="0" y="0"/>
                    </a:lnTo>
                    <a:lnTo>
                      <a:pt x="2" y="5"/>
                    </a:lnTo>
                    <a:lnTo>
                      <a:pt x="6" y="9"/>
                    </a:lnTo>
                    <a:lnTo>
                      <a:pt x="8" y="14"/>
                    </a:lnTo>
                    <a:lnTo>
                      <a:pt x="11" y="19"/>
                    </a:lnTo>
                    <a:close/>
                  </a:path>
                </a:pathLst>
              </a:custGeom>
              <a:solidFill>
                <a:srgbClr val="991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3" name="Freeform 23"/>
              <p:cNvSpPr>
                <a:spLocks/>
              </p:cNvSpPr>
              <p:nvPr/>
            </p:nvSpPr>
            <p:spPr bwMode="auto">
              <a:xfrm>
                <a:off x="2686" y="1862"/>
                <a:ext cx="143" cy="67"/>
              </a:xfrm>
              <a:custGeom>
                <a:avLst/>
                <a:gdLst>
                  <a:gd name="T0" fmla="*/ 28 w 285"/>
                  <a:gd name="T1" fmla="*/ 25 h 133"/>
                  <a:gd name="T2" fmla="*/ 55 w 285"/>
                  <a:gd name="T3" fmla="*/ 40 h 133"/>
                  <a:gd name="T4" fmla="*/ 83 w 285"/>
                  <a:gd name="T5" fmla="*/ 55 h 133"/>
                  <a:gd name="T6" fmla="*/ 110 w 285"/>
                  <a:gd name="T7" fmla="*/ 69 h 133"/>
                  <a:gd name="T8" fmla="*/ 137 w 285"/>
                  <a:gd name="T9" fmla="*/ 84 h 133"/>
                  <a:gd name="T10" fmla="*/ 164 w 285"/>
                  <a:gd name="T11" fmla="*/ 97 h 133"/>
                  <a:gd name="T12" fmla="*/ 192 w 285"/>
                  <a:gd name="T13" fmla="*/ 111 h 133"/>
                  <a:gd name="T14" fmla="*/ 219 w 285"/>
                  <a:gd name="T15" fmla="*/ 126 h 133"/>
                  <a:gd name="T16" fmla="*/ 239 w 285"/>
                  <a:gd name="T17" fmla="*/ 125 h 133"/>
                  <a:gd name="T18" fmla="*/ 252 w 285"/>
                  <a:gd name="T19" fmla="*/ 109 h 133"/>
                  <a:gd name="T20" fmla="*/ 266 w 285"/>
                  <a:gd name="T21" fmla="*/ 94 h 133"/>
                  <a:gd name="T22" fmla="*/ 279 w 285"/>
                  <a:gd name="T23" fmla="*/ 78 h 133"/>
                  <a:gd name="T24" fmla="*/ 277 w 285"/>
                  <a:gd name="T25" fmla="*/ 69 h 133"/>
                  <a:gd name="T26" fmla="*/ 262 w 285"/>
                  <a:gd name="T27" fmla="*/ 65 h 133"/>
                  <a:gd name="T28" fmla="*/ 246 w 285"/>
                  <a:gd name="T29" fmla="*/ 65 h 133"/>
                  <a:gd name="T30" fmla="*/ 231 w 285"/>
                  <a:gd name="T31" fmla="*/ 69 h 133"/>
                  <a:gd name="T32" fmla="*/ 215 w 285"/>
                  <a:gd name="T33" fmla="*/ 72 h 133"/>
                  <a:gd name="T34" fmla="*/ 200 w 285"/>
                  <a:gd name="T35" fmla="*/ 76 h 133"/>
                  <a:gd name="T36" fmla="*/ 184 w 285"/>
                  <a:gd name="T37" fmla="*/ 73 h 133"/>
                  <a:gd name="T38" fmla="*/ 169 w 285"/>
                  <a:gd name="T39" fmla="*/ 66 h 133"/>
                  <a:gd name="T40" fmla="*/ 154 w 285"/>
                  <a:gd name="T41" fmla="*/ 61 h 133"/>
                  <a:gd name="T42" fmla="*/ 139 w 285"/>
                  <a:gd name="T43" fmla="*/ 54 h 133"/>
                  <a:gd name="T44" fmla="*/ 123 w 285"/>
                  <a:gd name="T45" fmla="*/ 47 h 133"/>
                  <a:gd name="T46" fmla="*/ 108 w 285"/>
                  <a:gd name="T47" fmla="*/ 40 h 133"/>
                  <a:gd name="T48" fmla="*/ 94 w 285"/>
                  <a:gd name="T49" fmla="*/ 34 h 133"/>
                  <a:gd name="T50" fmla="*/ 83 w 285"/>
                  <a:gd name="T51" fmla="*/ 32 h 133"/>
                  <a:gd name="T52" fmla="*/ 71 w 285"/>
                  <a:gd name="T53" fmla="*/ 28 h 133"/>
                  <a:gd name="T54" fmla="*/ 61 w 285"/>
                  <a:gd name="T55" fmla="*/ 21 h 133"/>
                  <a:gd name="T56" fmla="*/ 48 w 285"/>
                  <a:gd name="T57" fmla="*/ 17 h 133"/>
                  <a:gd name="T58" fmla="*/ 34 w 285"/>
                  <a:gd name="T59" fmla="*/ 12 h 133"/>
                  <a:gd name="T60" fmla="*/ 20 w 285"/>
                  <a:gd name="T61" fmla="*/ 7 h 133"/>
                  <a:gd name="T62" fmla="*/ 7 w 285"/>
                  <a:gd name="T63" fmla="*/ 2 h 133"/>
                  <a:gd name="T64" fmla="*/ 3 w 285"/>
                  <a:gd name="T65" fmla="*/ 4 h 133"/>
                  <a:gd name="T66" fmla="*/ 10 w 285"/>
                  <a:gd name="T67" fmla="*/ 13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85" h="133">
                    <a:moveTo>
                      <a:pt x="15" y="18"/>
                    </a:moveTo>
                    <a:lnTo>
                      <a:pt x="28" y="25"/>
                    </a:lnTo>
                    <a:lnTo>
                      <a:pt x="42" y="33"/>
                    </a:lnTo>
                    <a:lnTo>
                      <a:pt x="55" y="40"/>
                    </a:lnTo>
                    <a:lnTo>
                      <a:pt x="69" y="47"/>
                    </a:lnTo>
                    <a:lnTo>
                      <a:pt x="83" y="55"/>
                    </a:lnTo>
                    <a:lnTo>
                      <a:pt x="96" y="62"/>
                    </a:lnTo>
                    <a:lnTo>
                      <a:pt x="110" y="69"/>
                    </a:lnTo>
                    <a:lnTo>
                      <a:pt x="124" y="76"/>
                    </a:lnTo>
                    <a:lnTo>
                      <a:pt x="137" y="84"/>
                    </a:lnTo>
                    <a:lnTo>
                      <a:pt x="151" y="91"/>
                    </a:lnTo>
                    <a:lnTo>
                      <a:pt x="164" y="97"/>
                    </a:lnTo>
                    <a:lnTo>
                      <a:pt x="178" y="104"/>
                    </a:lnTo>
                    <a:lnTo>
                      <a:pt x="192" y="111"/>
                    </a:lnTo>
                    <a:lnTo>
                      <a:pt x="205" y="119"/>
                    </a:lnTo>
                    <a:lnTo>
                      <a:pt x="219" y="126"/>
                    </a:lnTo>
                    <a:lnTo>
                      <a:pt x="232" y="133"/>
                    </a:lnTo>
                    <a:lnTo>
                      <a:pt x="239" y="125"/>
                    </a:lnTo>
                    <a:lnTo>
                      <a:pt x="245" y="117"/>
                    </a:lnTo>
                    <a:lnTo>
                      <a:pt x="252" y="109"/>
                    </a:lnTo>
                    <a:lnTo>
                      <a:pt x="259" y="101"/>
                    </a:lnTo>
                    <a:lnTo>
                      <a:pt x="266" y="94"/>
                    </a:lnTo>
                    <a:lnTo>
                      <a:pt x="273" y="86"/>
                    </a:lnTo>
                    <a:lnTo>
                      <a:pt x="279" y="78"/>
                    </a:lnTo>
                    <a:lnTo>
                      <a:pt x="285" y="70"/>
                    </a:lnTo>
                    <a:lnTo>
                      <a:pt x="277" y="69"/>
                    </a:lnTo>
                    <a:lnTo>
                      <a:pt x="270" y="66"/>
                    </a:lnTo>
                    <a:lnTo>
                      <a:pt x="262" y="65"/>
                    </a:lnTo>
                    <a:lnTo>
                      <a:pt x="254" y="64"/>
                    </a:lnTo>
                    <a:lnTo>
                      <a:pt x="246" y="65"/>
                    </a:lnTo>
                    <a:lnTo>
                      <a:pt x="239" y="68"/>
                    </a:lnTo>
                    <a:lnTo>
                      <a:pt x="231" y="69"/>
                    </a:lnTo>
                    <a:lnTo>
                      <a:pt x="223" y="70"/>
                    </a:lnTo>
                    <a:lnTo>
                      <a:pt x="215" y="72"/>
                    </a:lnTo>
                    <a:lnTo>
                      <a:pt x="208" y="73"/>
                    </a:lnTo>
                    <a:lnTo>
                      <a:pt x="200" y="76"/>
                    </a:lnTo>
                    <a:lnTo>
                      <a:pt x="192" y="77"/>
                    </a:lnTo>
                    <a:lnTo>
                      <a:pt x="184" y="73"/>
                    </a:lnTo>
                    <a:lnTo>
                      <a:pt x="177" y="70"/>
                    </a:lnTo>
                    <a:lnTo>
                      <a:pt x="169" y="66"/>
                    </a:lnTo>
                    <a:lnTo>
                      <a:pt x="162" y="63"/>
                    </a:lnTo>
                    <a:lnTo>
                      <a:pt x="154" y="61"/>
                    </a:lnTo>
                    <a:lnTo>
                      <a:pt x="146" y="57"/>
                    </a:lnTo>
                    <a:lnTo>
                      <a:pt x="139" y="54"/>
                    </a:lnTo>
                    <a:lnTo>
                      <a:pt x="131" y="50"/>
                    </a:lnTo>
                    <a:lnTo>
                      <a:pt x="123" y="47"/>
                    </a:lnTo>
                    <a:lnTo>
                      <a:pt x="116" y="43"/>
                    </a:lnTo>
                    <a:lnTo>
                      <a:pt x="108" y="40"/>
                    </a:lnTo>
                    <a:lnTo>
                      <a:pt x="100" y="35"/>
                    </a:lnTo>
                    <a:lnTo>
                      <a:pt x="94" y="34"/>
                    </a:lnTo>
                    <a:lnTo>
                      <a:pt x="88" y="33"/>
                    </a:lnTo>
                    <a:lnTo>
                      <a:pt x="83" y="32"/>
                    </a:lnTo>
                    <a:lnTo>
                      <a:pt x="77" y="31"/>
                    </a:lnTo>
                    <a:lnTo>
                      <a:pt x="71" y="28"/>
                    </a:lnTo>
                    <a:lnTo>
                      <a:pt x="66" y="25"/>
                    </a:lnTo>
                    <a:lnTo>
                      <a:pt x="61" y="21"/>
                    </a:lnTo>
                    <a:lnTo>
                      <a:pt x="55" y="19"/>
                    </a:lnTo>
                    <a:lnTo>
                      <a:pt x="48" y="17"/>
                    </a:lnTo>
                    <a:lnTo>
                      <a:pt x="41" y="15"/>
                    </a:lnTo>
                    <a:lnTo>
                      <a:pt x="34" y="12"/>
                    </a:lnTo>
                    <a:lnTo>
                      <a:pt x="27" y="9"/>
                    </a:lnTo>
                    <a:lnTo>
                      <a:pt x="20" y="7"/>
                    </a:lnTo>
                    <a:lnTo>
                      <a:pt x="13" y="4"/>
                    </a:lnTo>
                    <a:lnTo>
                      <a:pt x="7" y="2"/>
                    </a:lnTo>
                    <a:lnTo>
                      <a:pt x="0" y="0"/>
                    </a:lnTo>
                    <a:lnTo>
                      <a:pt x="3" y="4"/>
                    </a:lnTo>
                    <a:lnTo>
                      <a:pt x="7" y="9"/>
                    </a:lnTo>
                    <a:lnTo>
                      <a:pt x="10" y="13"/>
                    </a:lnTo>
                    <a:lnTo>
                      <a:pt x="15" y="18"/>
                    </a:lnTo>
                    <a:close/>
                  </a:path>
                </a:pathLst>
              </a:custGeom>
              <a:solidFill>
                <a:srgbClr val="992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4" name="Freeform 24"/>
              <p:cNvSpPr>
                <a:spLocks/>
              </p:cNvSpPr>
              <p:nvPr/>
            </p:nvSpPr>
            <p:spPr bwMode="auto">
              <a:xfrm>
                <a:off x="2688" y="1864"/>
                <a:ext cx="139" cy="65"/>
              </a:xfrm>
              <a:custGeom>
                <a:avLst/>
                <a:gdLst>
                  <a:gd name="T0" fmla="*/ 32 w 279"/>
                  <a:gd name="T1" fmla="*/ 25 h 130"/>
                  <a:gd name="T2" fmla="*/ 58 w 279"/>
                  <a:gd name="T3" fmla="*/ 39 h 130"/>
                  <a:gd name="T4" fmla="*/ 84 w 279"/>
                  <a:gd name="T5" fmla="*/ 54 h 130"/>
                  <a:gd name="T6" fmla="*/ 110 w 279"/>
                  <a:gd name="T7" fmla="*/ 68 h 130"/>
                  <a:gd name="T8" fmla="*/ 136 w 279"/>
                  <a:gd name="T9" fmla="*/ 82 h 130"/>
                  <a:gd name="T10" fmla="*/ 163 w 279"/>
                  <a:gd name="T11" fmla="*/ 96 h 130"/>
                  <a:gd name="T12" fmla="*/ 188 w 279"/>
                  <a:gd name="T13" fmla="*/ 109 h 130"/>
                  <a:gd name="T14" fmla="*/ 214 w 279"/>
                  <a:gd name="T15" fmla="*/ 123 h 130"/>
                  <a:gd name="T16" fmla="*/ 234 w 279"/>
                  <a:gd name="T17" fmla="*/ 123 h 130"/>
                  <a:gd name="T18" fmla="*/ 247 w 279"/>
                  <a:gd name="T19" fmla="*/ 108 h 130"/>
                  <a:gd name="T20" fmla="*/ 259 w 279"/>
                  <a:gd name="T21" fmla="*/ 92 h 130"/>
                  <a:gd name="T22" fmla="*/ 272 w 279"/>
                  <a:gd name="T23" fmla="*/ 77 h 130"/>
                  <a:gd name="T24" fmla="*/ 272 w 279"/>
                  <a:gd name="T25" fmla="*/ 69 h 130"/>
                  <a:gd name="T26" fmla="*/ 257 w 279"/>
                  <a:gd name="T27" fmla="*/ 67 h 130"/>
                  <a:gd name="T28" fmla="*/ 242 w 279"/>
                  <a:gd name="T29" fmla="*/ 67 h 130"/>
                  <a:gd name="T30" fmla="*/ 227 w 279"/>
                  <a:gd name="T31" fmla="*/ 69 h 130"/>
                  <a:gd name="T32" fmla="*/ 211 w 279"/>
                  <a:gd name="T33" fmla="*/ 73 h 130"/>
                  <a:gd name="T34" fmla="*/ 196 w 279"/>
                  <a:gd name="T35" fmla="*/ 75 h 130"/>
                  <a:gd name="T36" fmla="*/ 181 w 279"/>
                  <a:gd name="T37" fmla="*/ 73 h 130"/>
                  <a:gd name="T38" fmla="*/ 166 w 279"/>
                  <a:gd name="T39" fmla="*/ 66 h 130"/>
                  <a:gd name="T40" fmla="*/ 151 w 279"/>
                  <a:gd name="T41" fmla="*/ 60 h 130"/>
                  <a:gd name="T42" fmla="*/ 136 w 279"/>
                  <a:gd name="T43" fmla="*/ 53 h 130"/>
                  <a:gd name="T44" fmla="*/ 120 w 279"/>
                  <a:gd name="T45" fmla="*/ 46 h 130"/>
                  <a:gd name="T46" fmla="*/ 105 w 279"/>
                  <a:gd name="T47" fmla="*/ 39 h 130"/>
                  <a:gd name="T48" fmla="*/ 91 w 279"/>
                  <a:gd name="T49" fmla="*/ 33 h 130"/>
                  <a:gd name="T50" fmla="*/ 81 w 279"/>
                  <a:gd name="T51" fmla="*/ 30 h 130"/>
                  <a:gd name="T52" fmla="*/ 69 w 279"/>
                  <a:gd name="T53" fmla="*/ 27 h 130"/>
                  <a:gd name="T54" fmla="*/ 59 w 279"/>
                  <a:gd name="T55" fmla="*/ 21 h 130"/>
                  <a:gd name="T56" fmla="*/ 46 w 279"/>
                  <a:gd name="T57" fmla="*/ 16 h 130"/>
                  <a:gd name="T58" fmla="*/ 32 w 279"/>
                  <a:gd name="T59" fmla="*/ 12 h 130"/>
                  <a:gd name="T60" fmla="*/ 20 w 279"/>
                  <a:gd name="T61" fmla="*/ 7 h 130"/>
                  <a:gd name="T62" fmla="*/ 7 w 279"/>
                  <a:gd name="T63" fmla="*/ 2 h 130"/>
                  <a:gd name="T64" fmla="*/ 5 w 279"/>
                  <a:gd name="T65" fmla="*/ 5 h 130"/>
                  <a:gd name="T66" fmla="*/ 15 w 279"/>
                  <a:gd name="T67" fmla="*/ 14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79" h="130">
                    <a:moveTo>
                      <a:pt x="20" y="18"/>
                    </a:moveTo>
                    <a:lnTo>
                      <a:pt x="32" y="25"/>
                    </a:lnTo>
                    <a:lnTo>
                      <a:pt x="45" y="32"/>
                    </a:lnTo>
                    <a:lnTo>
                      <a:pt x="58" y="39"/>
                    </a:lnTo>
                    <a:lnTo>
                      <a:pt x="72" y="47"/>
                    </a:lnTo>
                    <a:lnTo>
                      <a:pt x="84" y="54"/>
                    </a:lnTo>
                    <a:lnTo>
                      <a:pt x="97" y="61"/>
                    </a:lnTo>
                    <a:lnTo>
                      <a:pt x="110" y="68"/>
                    </a:lnTo>
                    <a:lnTo>
                      <a:pt x="123" y="75"/>
                    </a:lnTo>
                    <a:lnTo>
                      <a:pt x="136" y="82"/>
                    </a:lnTo>
                    <a:lnTo>
                      <a:pt x="149" y="89"/>
                    </a:lnTo>
                    <a:lnTo>
                      <a:pt x="163" y="96"/>
                    </a:lnTo>
                    <a:lnTo>
                      <a:pt x="175" y="103"/>
                    </a:lnTo>
                    <a:lnTo>
                      <a:pt x="188" y="109"/>
                    </a:lnTo>
                    <a:lnTo>
                      <a:pt x="201" y="116"/>
                    </a:lnTo>
                    <a:lnTo>
                      <a:pt x="214" y="123"/>
                    </a:lnTo>
                    <a:lnTo>
                      <a:pt x="227" y="130"/>
                    </a:lnTo>
                    <a:lnTo>
                      <a:pt x="234" y="123"/>
                    </a:lnTo>
                    <a:lnTo>
                      <a:pt x="240" y="115"/>
                    </a:lnTo>
                    <a:lnTo>
                      <a:pt x="247" y="108"/>
                    </a:lnTo>
                    <a:lnTo>
                      <a:pt x="254" y="100"/>
                    </a:lnTo>
                    <a:lnTo>
                      <a:pt x="259" y="92"/>
                    </a:lnTo>
                    <a:lnTo>
                      <a:pt x="266" y="85"/>
                    </a:lnTo>
                    <a:lnTo>
                      <a:pt x="272" y="77"/>
                    </a:lnTo>
                    <a:lnTo>
                      <a:pt x="279" y="70"/>
                    </a:lnTo>
                    <a:lnTo>
                      <a:pt x="272" y="69"/>
                    </a:lnTo>
                    <a:lnTo>
                      <a:pt x="264" y="68"/>
                    </a:lnTo>
                    <a:lnTo>
                      <a:pt x="257" y="67"/>
                    </a:lnTo>
                    <a:lnTo>
                      <a:pt x="249" y="66"/>
                    </a:lnTo>
                    <a:lnTo>
                      <a:pt x="242" y="67"/>
                    </a:lnTo>
                    <a:lnTo>
                      <a:pt x="234" y="68"/>
                    </a:lnTo>
                    <a:lnTo>
                      <a:pt x="227" y="69"/>
                    </a:lnTo>
                    <a:lnTo>
                      <a:pt x="219" y="70"/>
                    </a:lnTo>
                    <a:lnTo>
                      <a:pt x="211" y="73"/>
                    </a:lnTo>
                    <a:lnTo>
                      <a:pt x="203" y="74"/>
                    </a:lnTo>
                    <a:lnTo>
                      <a:pt x="196" y="75"/>
                    </a:lnTo>
                    <a:lnTo>
                      <a:pt x="188" y="76"/>
                    </a:lnTo>
                    <a:lnTo>
                      <a:pt x="181" y="73"/>
                    </a:lnTo>
                    <a:lnTo>
                      <a:pt x="173" y="69"/>
                    </a:lnTo>
                    <a:lnTo>
                      <a:pt x="166" y="66"/>
                    </a:lnTo>
                    <a:lnTo>
                      <a:pt x="158" y="62"/>
                    </a:lnTo>
                    <a:lnTo>
                      <a:pt x="151" y="60"/>
                    </a:lnTo>
                    <a:lnTo>
                      <a:pt x="143" y="56"/>
                    </a:lnTo>
                    <a:lnTo>
                      <a:pt x="136" y="53"/>
                    </a:lnTo>
                    <a:lnTo>
                      <a:pt x="128" y="50"/>
                    </a:lnTo>
                    <a:lnTo>
                      <a:pt x="120" y="46"/>
                    </a:lnTo>
                    <a:lnTo>
                      <a:pt x="113" y="43"/>
                    </a:lnTo>
                    <a:lnTo>
                      <a:pt x="105" y="39"/>
                    </a:lnTo>
                    <a:lnTo>
                      <a:pt x="97" y="36"/>
                    </a:lnTo>
                    <a:lnTo>
                      <a:pt x="91" y="33"/>
                    </a:lnTo>
                    <a:lnTo>
                      <a:pt x="86" y="32"/>
                    </a:lnTo>
                    <a:lnTo>
                      <a:pt x="81" y="30"/>
                    </a:lnTo>
                    <a:lnTo>
                      <a:pt x="75" y="29"/>
                    </a:lnTo>
                    <a:lnTo>
                      <a:pt x="69" y="27"/>
                    </a:lnTo>
                    <a:lnTo>
                      <a:pt x="65" y="23"/>
                    </a:lnTo>
                    <a:lnTo>
                      <a:pt x="59" y="21"/>
                    </a:lnTo>
                    <a:lnTo>
                      <a:pt x="53" y="18"/>
                    </a:lnTo>
                    <a:lnTo>
                      <a:pt x="46" y="16"/>
                    </a:lnTo>
                    <a:lnTo>
                      <a:pt x="39" y="14"/>
                    </a:lnTo>
                    <a:lnTo>
                      <a:pt x="32" y="12"/>
                    </a:lnTo>
                    <a:lnTo>
                      <a:pt x="27" y="9"/>
                    </a:lnTo>
                    <a:lnTo>
                      <a:pt x="20" y="7"/>
                    </a:lnTo>
                    <a:lnTo>
                      <a:pt x="13" y="5"/>
                    </a:lnTo>
                    <a:lnTo>
                      <a:pt x="7" y="2"/>
                    </a:lnTo>
                    <a:lnTo>
                      <a:pt x="0" y="0"/>
                    </a:lnTo>
                    <a:lnTo>
                      <a:pt x="5" y="5"/>
                    </a:lnTo>
                    <a:lnTo>
                      <a:pt x="9" y="9"/>
                    </a:lnTo>
                    <a:lnTo>
                      <a:pt x="15" y="14"/>
                    </a:lnTo>
                    <a:lnTo>
                      <a:pt x="20" y="18"/>
                    </a:lnTo>
                    <a:close/>
                  </a:path>
                </a:pathLst>
              </a:custGeom>
              <a:solidFill>
                <a:srgbClr val="993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5" name="Freeform 25"/>
              <p:cNvSpPr>
                <a:spLocks/>
              </p:cNvSpPr>
              <p:nvPr/>
            </p:nvSpPr>
            <p:spPr bwMode="auto">
              <a:xfrm>
                <a:off x="2689" y="1866"/>
                <a:ext cx="137" cy="63"/>
              </a:xfrm>
              <a:custGeom>
                <a:avLst/>
                <a:gdLst>
                  <a:gd name="T0" fmla="*/ 34 w 273"/>
                  <a:gd name="T1" fmla="*/ 25 h 126"/>
                  <a:gd name="T2" fmla="*/ 59 w 273"/>
                  <a:gd name="T3" fmla="*/ 39 h 126"/>
                  <a:gd name="T4" fmla="*/ 84 w 273"/>
                  <a:gd name="T5" fmla="*/ 52 h 126"/>
                  <a:gd name="T6" fmla="*/ 109 w 273"/>
                  <a:gd name="T7" fmla="*/ 66 h 126"/>
                  <a:gd name="T8" fmla="*/ 134 w 273"/>
                  <a:gd name="T9" fmla="*/ 79 h 126"/>
                  <a:gd name="T10" fmla="*/ 159 w 273"/>
                  <a:gd name="T11" fmla="*/ 93 h 126"/>
                  <a:gd name="T12" fmla="*/ 184 w 273"/>
                  <a:gd name="T13" fmla="*/ 107 h 126"/>
                  <a:gd name="T14" fmla="*/ 208 w 273"/>
                  <a:gd name="T15" fmla="*/ 119 h 126"/>
                  <a:gd name="T16" fmla="*/ 228 w 273"/>
                  <a:gd name="T17" fmla="*/ 119 h 126"/>
                  <a:gd name="T18" fmla="*/ 240 w 273"/>
                  <a:gd name="T19" fmla="*/ 105 h 126"/>
                  <a:gd name="T20" fmla="*/ 253 w 273"/>
                  <a:gd name="T21" fmla="*/ 92 h 126"/>
                  <a:gd name="T22" fmla="*/ 266 w 273"/>
                  <a:gd name="T23" fmla="*/ 78 h 126"/>
                  <a:gd name="T24" fmla="*/ 265 w 273"/>
                  <a:gd name="T25" fmla="*/ 70 h 126"/>
                  <a:gd name="T26" fmla="*/ 251 w 273"/>
                  <a:gd name="T27" fmla="*/ 67 h 126"/>
                  <a:gd name="T28" fmla="*/ 236 w 273"/>
                  <a:gd name="T29" fmla="*/ 67 h 126"/>
                  <a:gd name="T30" fmla="*/ 221 w 273"/>
                  <a:gd name="T31" fmla="*/ 69 h 126"/>
                  <a:gd name="T32" fmla="*/ 206 w 273"/>
                  <a:gd name="T33" fmla="*/ 71 h 126"/>
                  <a:gd name="T34" fmla="*/ 191 w 273"/>
                  <a:gd name="T35" fmla="*/ 73 h 126"/>
                  <a:gd name="T36" fmla="*/ 176 w 273"/>
                  <a:gd name="T37" fmla="*/ 71 h 126"/>
                  <a:gd name="T38" fmla="*/ 161 w 273"/>
                  <a:gd name="T39" fmla="*/ 64 h 126"/>
                  <a:gd name="T40" fmla="*/ 146 w 273"/>
                  <a:gd name="T41" fmla="*/ 58 h 126"/>
                  <a:gd name="T42" fmla="*/ 131 w 273"/>
                  <a:gd name="T43" fmla="*/ 52 h 126"/>
                  <a:gd name="T44" fmla="*/ 116 w 273"/>
                  <a:gd name="T45" fmla="*/ 46 h 126"/>
                  <a:gd name="T46" fmla="*/ 101 w 273"/>
                  <a:gd name="T47" fmla="*/ 39 h 126"/>
                  <a:gd name="T48" fmla="*/ 88 w 273"/>
                  <a:gd name="T49" fmla="*/ 33 h 126"/>
                  <a:gd name="T50" fmla="*/ 78 w 273"/>
                  <a:gd name="T51" fmla="*/ 28 h 126"/>
                  <a:gd name="T52" fmla="*/ 66 w 273"/>
                  <a:gd name="T53" fmla="*/ 25 h 126"/>
                  <a:gd name="T54" fmla="*/ 56 w 273"/>
                  <a:gd name="T55" fmla="*/ 19 h 126"/>
                  <a:gd name="T56" fmla="*/ 43 w 273"/>
                  <a:gd name="T57" fmla="*/ 14 h 126"/>
                  <a:gd name="T58" fmla="*/ 31 w 273"/>
                  <a:gd name="T59" fmla="*/ 10 h 126"/>
                  <a:gd name="T60" fmla="*/ 19 w 273"/>
                  <a:gd name="T61" fmla="*/ 6 h 126"/>
                  <a:gd name="T62" fmla="*/ 6 w 273"/>
                  <a:gd name="T63" fmla="*/ 2 h 126"/>
                  <a:gd name="T64" fmla="*/ 5 w 273"/>
                  <a:gd name="T65" fmla="*/ 4 h 126"/>
                  <a:gd name="T66" fmla="*/ 17 w 273"/>
                  <a:gd name="T67" fmla="*/ 13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73" h="126">
                    <a:moveTo>
                      <a:pt x="21" y="18"/>
                    </a:moveTo>
                    <a:lnTo>
                      <a:pt x="34" y="25"/>
                    </a:lnTo>
                    <a:lnTo>
                      <a:pt x="47" y="32"/>
                    </a:lnTo>
                    <a:lnTo>
                      <a:pt x="59" y="39"/>
                    </a:lnTo>
                    <a:lnTo>
                      <a:pt x="71" y="46"/>
                    </a:lnTo>
                    <a:lnTo>
                      <a:pt x="84" y="52"/>
                    </a:lnTo>
                    <a:lnTo>
                      <a:pt x="96" y="59"/>
                    </a:lnTo>
                    <a:lnTo>
                      <a:pt x="109" y="66"/>
                    </a:lnTo>
                    <a:lnTo>
                      <a:pt x="122" y="72"/>
                    </a:lnTo>
                    <a:lnTo>
                      <a:pt x="134" y="79"/>
                    </a:lnTo>
                    <a:lnTo>
                      <a:pt x="147" y="86"/>
                    </a:lnTo>
                    <a:lnTo>
                      <a:pt x="159" y="93"/>
                    </a:lnTo>
                    <a:lnTo>
                      <a:pt x="171" y="100"/>
                    </a:lnTo>
                    <a:lnTo>
                      <a:pt x="184" y="107"/>
                    </a:lnTo>
                    <a:lnTo>
                      <a:pt x="197" y="112"/>
                    </a:lnTo>
                    <a:lnTo>
                      <a:pt x="208" y="119"/>
                    </a:lnTo>
                    <a:lnTo>
                      <a:pt x="221" y="126"/>
                    </a:lnTo>
                    <a:lnTo>
                      <a:pt x="228" y="119"/>
                    </a:lnTo>
                    <a:lnTo>
                      <a:pt x="233" y="112"/>
                    </a:lnTo>
                    <a:lnTo>
                      <a:pt x="240" y="105"/>
                    </a:lnTo>
                    <a:lnTo>
                      <a:pt x="247" y="99"/>
                    </a:lnTo>
                    <a:lnTo>
                      <a:pt x="253" y="92"/>
                    </a:lnTo>
                    <a:lnTo>
                      <a:pt x="260" y="85"/>
                    </a:lnTo>
                    <a:lnTo>
                      <a:pt x="266" y="78"/>
                    </a:lnTo>
                    <a:lnTo>
                      <a:pt x="273" y="71"/>
                    </a:lnTo>
                    <a:lnTo>
                      <a:pt x="265" y="70"/>
                    </a:lnTo>
                    <a:lnTo>
                      <a:pt x="258" y="69"/>
                    </a:lnTo>
                    <a:lnTo>
                      <a:pt x="251" y="67"/>
                    </a:lnTo>
                    <a:lnTo>
                      <a:pt x="244" y="66"/>
                    </a:lnTo>
                    <a:lnTo>
                      <a:pt x="236" y="67"/>
                    </a:lnTo>
                    <a:lnTo>
                      <a:pt x="229" y="69"/>
                    </a:lnTo>
                    <a:lnTo>
                      <a:pt x="221" y="69"/>
                    </a:lnTo>
                    <a:lnTo>
                      <a:pt x="214" y="70"/>
                    </a:lnTo>
                    <a:lnTo>
                      <a:pt x="206" y="71"/>
                    </a:lnTo>
                    <a:lnTo>
                      <a:pt x="199" y="72"/>
                    </a:lnTo>
                    <a:lnTo>
                      <a:pt x="191" y="73"/>
                    </a:lnTo>
                    <a:lnTo>
                      <a:pt x="184" y="74"/>
                    </a:lnTo>
                    <a:lnTo>
                      <a:pt x="176" y="71"/>
                    </a:lnTo>
                    <a:lnTo>
                      <a:pt x="169" y="67"/>
                    </a:lnTo>
                    <a:lnTo>
                      <a:pt x="161" y="64"/>
                    </a:lnTo>
                    <a:lnTo>
                      <a:pt x="154" y="62"/>
                    </a:lnTo>
                    <a:lnTo>
                      <a:pt x="146" y="58"/>
                    </a:lnTo>
                    <a:lnTo>
                      <a:pt x="139" y="55"/>
                    </a:lnTo>
                    <a:lnTo>
                      <a:pt x="131" y="52"/>
                    </a:lnTo>
                    <a:lnTo>
                      <a:pt x="124" y="49"/>
                    </a:lnTo>
                    <a:lnTo>
                      <a:pt x="116" y="46"/>
                    </a:lnTo>
                    <a:lnTo>
                      <a:pt x="109" y="42"/>
                    </a:lnTo>
                    <a:lnTo>
                      <a:pt x="101" y="39"/>
                    </a:lnTo>
                    <a:lnTo>
                      <a:pt x="93" y="35"/>
                    </a:lnTo>
                    <a:lnTo>
                      <a:pt x="88" y="33"/>
                    </a:lnTo>
                    <a:lnTo>
                      <a:pt x="82" y="31"/>
                    </a:lnTo>
                    <a:lnTo>
                      <a:pt x="78" y="28"/>
                    </a:lnTo>
                    <a:lnTo>
                      <a:pt x="72" y="27"/>
                    </a:lnTo>
                    <a:lnTo>
                      <a:pt x="66" y="25"/>
                    </a:lnTo>
                    <a:lnTo>
                      <a:pt x="62" y="21"/>
                    </a:lnTo>
                    <a:lnTo>
                      <a:pt x="56" y="19"/>
                    </a:lnTo>
                    <a:lnTo>
                      <a:pt x="50" y="17"/>
                    </a:lnTo>
                    <a:lnTo>
                      <a:pt x="43" y="14"/>
                    </a:lnTo>
                    <a:lnTo>
                      <a:pt x="38" y="12"/>
                    </a:lnTo>
                    <a:lnTo>
                      <a:pt x="31" y="10"/>
                    </a:lnTo>
                    <a:lnTo>
                      <a:pt x="25" y="8"/>
                    </a:lnTo>
                    <a:lnTo>
                      <a:pt x="19" y="6"/>
                    </a:lnTo>
                    <a:lnTo>
                      <a:pt x="12" y="4"/>
                    </a:lnTo>
                    <a:lnTo>
                      <a:pt x="6" y="2"/>
                    </a:lnTo>
                    <a:lnTo>
                      <a:pt x="0" y="0"/>
                    </a:lnTo>
                    <a:lnTo>
                      <a:pt x="5" y="4"/>
                    </a:lnTo>
                    <a:lnTo>
                      <a:pt x="11" y="9"/>
                    </a:lnTo>
                    <a:lnTo>
                      <a:pt x="17" y="13"/>
                    </a:lnTo>
                    <a:lnTo>
                      <a:pt x="21" y="18"/>
                    </a:lnTo>
                    <a:close/>
                  </a:path>
                </a:pathLst>
              </a:custGeom>
              <a:solidFill>
                <a:srgbClr val="993D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6" name="Freeform 26"/>
              <p:cNvSpPr>
                <a:spLocks/>
              </p:cNvSpPr>
              <p:nvPr/>
            </p:nvSpPr>
            <p:spPr bwMode="auto">
              <a:xfrm>
                <a:off x="2691" y="1867"/>
                <a:ext cx="133" cy="61"/>
              </a:xfrm>
              <a:custGeom>
                <a:avLst/>
                <a:gdLst>
                  <a:gd name="T0" fmla="*/ 38 w 266"/>
                  <a:gd name="T1" fmla="*/ 26 h 122"/>
                  <a:gd name="T2" fmla="*/ 62 w 266"/>
                  <a:gd name="T3" fmla="*/ 39 h 122"/>
                  <a:gd name="T4" fmla="*/ 86 w 266"/>
                  <a:gd name="T5" fmla="*/ 52 h 122"/>
                  <a:gd name="T6" fmla="*/ 109 w 266"/>
                  <a:gd name="T7" fmla="*/ 64 h 122"/>
                  <a:gd name="T8" fmla="*/ 134 w 266"/>
                  <a:gd name="T9" fmla="*/ 78 h 122"/>
                  <a:gd name="T10" fmla="*/ 157 w 266"/>
                  <a:gd name="T11" fmla="*/ 91 h 122"/>
                  <a:gd name="T12" fmla="*/ 181 w 266"/>
                  <a:gd name="T13" fmla="*/ 103 h 122"/>
                  <a:gd name="T14" fmla="*/ 205 w 266"/>
                  <a:gd name="T15" fmla="*/ 116 h 122"/>
                  <a:gd name="T16" fmla="*/ 222 w 266"/>
                  <a:gd name="T17" fmla="*/ 116 h 122"/>
                  <a:gd name="T18" fmla="*/ 235 w 266"/>
                  <a:gd name="T19" fmla="*/ 103 h 122"/>
                  <a:gd name="T20" fmla="*/ 247 w 266"/>
                  <a:gd name="T21" fmla="*/ 92 h 122"/>
                  <a:gd name="T22" fmla="*/ 259 w 266"/>
                  <a:gd name="T23" fmla="*/ 79 h 122"/>
                  <a:gd name="T24" fmla="*/ 259 w 266"/>
                  <a:gd name="T25" fmla="*/ 71 h 122"/>
                  <a:gd name="T26" fmla="*/ 245 w 266"/>
                  <a:gd name="T27" fmla="*/ 70 h 122"/>
                  <a:gd name="T28" fmla="*/ 232 w 266"/>
                  <a:gd name="T29" fmla="*/ 69 h 122"/>
                  <a:gd name="T30" fmla="*/ 217 w 266"/>
                  <a:gd name="T31" fmla="*/ 70 h 122"/>
                  <a:gd name="T32" fmla="*/ 202 w 266"/>
                  <a:gd name="T33" fmla="*/ 72 h 122"/>
                  <a:gd name="T34" fmla="*/ 187 w 266"/>
                  <a:gd name="T35" fmla="*/ 74 h 122"/>
                  <a:gd name="T36" fmla="*/ 173 w 266"/>
                  <a:gd name="T37" fmla="*/ 71 h 122"/>
                  <a:gd name="T38" fmla="*/ 158 w 266"/>
                  <a:gd name="T39" fmla="*/ 64 h 122"/>
                  <a:gd name="T40" fmla="*/ 143 w 266"/>
                  <a:gd name="T41" fmla="*/ 59 h 122"/>
                  <a:gd name="T42" fmla="*/ 128 w 266"/>
                  <a:gd name="T43" fmla="*/ 53 h 122"/>
                  <a:gd name="T44" fmla="*/ 113 w 266"/>
                  <a:gd name="T45" fmla="*/ 46 h 122"/>
                  <a:gd name="T46" fmla="*/ 98 w 266"/>
                  <a:gd name="T47" fmla="*/ 39 h 122"/>
                  <a:gd name="T48" fmla="*/ 86 w 266"/>
                  <a:gd name="T49" fmla="*/ 34 h 122"/>
                  <a:gd name="T50" fmla="*/ 76 w 266"/>
                  <a:gd name="T51" fmla="*/ 29 h 122"/>
                  <a:gd name="T52" fmla="*/ 65 w 266"/>
                  <a:gd name="T53" fmla="*/ 24 h 122"/>
                  <a:gd name="T54" fmla="*/ 54 w 266"/>
                  <a:gd name="T55" fmla="*/ 19 h 122"/>
                  <a:gd name="T56" fmla="*/ 43 w 266"/>
                  <a:gd name="T57" fmla="*/ 15 h 122"/>
                  <a:gd name="T58" fmla="*/ 30 w 266"/>
                  <a:gd name="T59" fmla="*/ 10 h 122"/>
                  <a:gd name="T60" fmla="*/ 18 w 266"/>
                  <a:gd name="T61" fmla="*/ 7 h 122"/>
                  <a:gd name="T62" fmla="*/ 6 w 266"/>
                  <a:gd name="T63" fmla="*/ 2 h 122"/>
                  <a:gd name="T64" fmla="*/ 7 w 266"/>
                  <a:gd name="T65" fmla="*/ 4 h 122"/>
                  <a:gd name="T66" fmla="*/ 20 w 266"/>
                  <a:gd name="T67" fmla="*/ 15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66" h="122">
                    <a:moveTo>
                      <a:pt x="26" y="21"/>
                    </a:moveTo>
                    <a:lnTo>
                      <a:pt x="38" y="26"/>
                    </a:lnTo>
                    <a:lnTo>
                      <a:pt x="51" y="33"/>
                    </a:lnTo>
                    <a:lnTo>
                      <a:pt x="62" y="39"/>
                    </a:lnTo>
                    <a:lnTo>
                      <a:pt x="74" y="46"/>
                    </a:lnTo>
                    <a:lnTo>
                      <a:pt x="86" y="52"/>
                    </a:lnTo>
                    <a:lnTo>
                      <a:pt x="98" y="59"/>
                    </a:lnTo>
                    <a:lnTo>
                      <a:pt x="109" y="64"/>
                    </a:lnTo>
                    <a:lnTo>
                      <a:pt x="122" y="71"/>
                    </a:lnTo>
                    <a:lnTo>
                      <a:pt x="134" y="78"/>
                    </a:lnTo>
                    <a:lnTo>
                      <a:pt x="145" y="84"/>
                    </a:lnTo>
                    <a:lnTo>
                      <a:pt x="157" y="91"/>
                    </a:lnTo>
                    <a:lnTo>
                      <a:pt x="169" y="97"/>
                    </a:lnTo>
                    <a:lnTo>
                      <a:pt x="181" y="103"/>
                    </a:lnTo>
                    <a:lnTo>
                      <a:pt x="192" y="109"/>
                    </a:lnTo>
                    <a:lnTo>
                      <a:pt x="205" y="116"/>
                    </a:lnTo>
                    <a:lnTo>
                      <a:pt x="217" y="122"/>
                    </a:lnTo>
                    <a:lnTo>
                      <a:pt x="222" y="116"/>
                    </a:lnTo>
                    <a:lnTo>
                      <a:pt x="229" y="109"/>
                    </a:lnTo>
                    <a:lnTo>
                      <a:pt x="235" y="103"/>
                    </a:lnTo>
                    <a:lnTo>
                      <a:pt x="241" y="98"/>
                    </a:lnTo>
                    <a:lnTo>
                      <a:pt x="247" y="92"/>
                    </a:lnTo>
                    <a:lnTo>
                      <a:pt x="254" y="85"/>
                    </a:lnTo>
                    <a:lnTo>
                      <a:pt x="259" y="79"/>
                    </a:lnTo>
                    <a:lnTo>
                      <a:pt x="266" y="72"/>
                    </a:lnTo>
                    <a:lnTo>
                      <a:pt x="259" y="71"/>
                    </a:lnTo>
                    <a:lnTo>
                      <a:pt x="252" y="70"/>
                    </a:lnTo>
                    <a:lnTo>
                      <a:pt x="245" y="70"/>
                    </a:lnTo>
                    <a:lnTo>
                      <a:pt x="239" y="69"/>
                    </a:lnTo>
                    <a:lnTo>
                      <a:pt x="232" y="69"/>
                    </a:lnTo>
                    <a:lnTo>
                      <a:pt x="224" y="70"/>
                    </a:lnTo>
                    <a:lnTo>
                      <a:pt x="217" y="70"/>
                    </a:lnTo>
                    <a:lnTo>
                      <a:pt x="210" y="71"/>
                    </a:lnTo>
                    <a:lnTo>
                      <a:pt x="202" y="72"/>
                    </a:lnTo>
                    <a:lnTo>
                      <a:pt x="195" y="74"/>
                    </a:lnTo>
                    <a:lnTo>
                      <a:pt x="187" y="74"/>
                    </a:lnTo>
                    <a:lnTo>
                      <a:pt x="180" y="75"/>
                    </a:lnTo>
                    <a:lnTo>
                      <a:pt x="173" y="71"/>
                    </a:lnTo>
                    <a:lnTo>
                      <a:pt x="165" y="68"/>
                    </a:lnTo>
                    <a:lnTo>
                      <a:pt x="158" y="64"/>
                    </a:lnTo>
                    <a:lnTo>
                      <a:pt x="151" y="62"/>
                    </a:lnTo>
                    <a:lnTo>
                      <a:pt x="143" y="59"/>
                    </a:lnTo>
                    <a:lnTo>
                      <a:pt x="136" y="55"/>
                    </a:lnTo>
                    <a:lnTo>
                      <a:pt x="128" y="53"/>
                    </a:lnTo>
                    <a:lnTo>
                      <a:pt x="121" y="49"/>
                    </a:lnTo>
                    <a:lnTo>
                      <a:pt x="113" y="46"/>
                    </a:lnTo>
                    <a:lnTo>
                      <a:pt x="106" y="42"/>
                    </a:lnTo>
                    <a:lnTo>
                      <a:pt x="98" y="39"/>
                    </a:lnTo>
                    <a:lnTo>
                      <a:pt x="91" y="37"/>
                    </a:lnTo>
                    <a:lnTo>
                      <a:pt x="86" y="34"/>
                    </a:lnTo>
                    <a:lnTo>
                      <a:pt x="81" y="31"/>
                    </a:lnTo>
                    <a:lnTo>
                      <a:pt x="76" y="29"/>
                    </a:lnTo>
                    <a:lnTo>
                      <a:pt x="70" y="26"/>
                    </a:lnTo>
                    <a:lnTo>
                      <a:pt x="65" y="24"/>
                    </a:lnTo>
                    <a:lnTo>
                      <a:pt x="60" y="22"/>
                    </a:lnTo>
                    <a:lnTo>
                      <a:pt x="54" y="19"/>
                    </a:lnTo>
                    <a:lnTo>
                      <a:pt x="48" y="17"/>
                    </a:lnTo>
                    <a:lnTo>
                      <a:pt x="43" y="15"/>
                    </a:lnTo>
                    <a:lnTo>
                      <a:pt x="37" y="12"/>
                    </a:lnTo>
                    <a:lnTo>
                      <a:pt x="30" y="10"/>
                    </a:lnTo>
                    <a:lnTo>
                      <a:pt x="24" y="8"/>
                    </a:lnTo>
                    <a:lnTo>
                      <a:pt x="18" y="7"/>
                    </a:lnTo>
                    <a:lnTo>
                      <a:pt x="13" y="4"/>
                    </a:lnTo>
                    <a:lnTo>
                      <a:pt x="6" y="2"/>
                    </a:lnTo>
                    <a:lnTo>
                      <a:pt x="0" y="0"/>
                    </a:lnTo>
                    <a:lnTo>
                      <a:pt x="7" y="4"/>
                    </a:lnTo>
                    <a:lnTo>
                      <a:pt x="14" y="10"/>
                    </a:lnTo>
                    <a:lnTo>
                      <a:pt x="20" y="15"/>
                    </a:lnTo>
                    <a:lnTo>
                      <a:pt x="26" y="21"/>
                    </a:lnTo>
                    <a:close/>
                  </a:path>
                </a:pathLst>
              </a:custGeom>
              <a:solidFill>
                <a:srgbClr val="9B49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7" name="Freeform 27"/>
              <p:cNvSpPr>
                <a:spLocks/>
              </p:cNvSpPr>
              <p:nvPr/>
            </p:nvSpPr>
            <p:spPr bwMode="auto">
              <a:xfrm>
                <a:off x="2693" y="1869"/>
                <a:ext cx="129" cy="58"/>
              </a:xfrm>
              <a:custGeom>
                <a:avLst/>
                <a:gdLst>
                  <a:gd name="T0" fmla="*/ 28 w 258"/>
                  <a:gd name="T1" fmla="*/ 21 h 118"/>
                  <a:gd name="T2" fmla="*/ 51 w 258"/>
                  <a:gd name="T3" fmla="*/ 34 h 118"/>
                  <a:gd name="T4" fmla="*/ 73 w 258"/>
                  <a:gd name="T5" fmla="*/ 45 h 118"/>
                  <a:gd name="T6" fmla="*/ 96 w 258"/>
                  <a:gd name="T7" fmla="*/ 58 h 118"/>
                  <a:gd name="T8" fmla="*/ 119 w 258"/>
                  <a:gd name="T9" fmla="*/ 69 h 118"/>
                  <a:gd name="T10" fmla="*/ 141 w 258"/>
                  <a:gd name="T11" fmla="*/ 82 h 118"/>
                  <a:gd name="T12" fmla="*/ 164 w 258"/>
                  <a:gd name="T13" fmla="*/ 94 h 118"/>
                  <a:gd name="T14" fmla="*/ 186 w 258"/>
                  <a:gd name="T15" fmla="*/ 106 h 118"/>
                  <a:gd name="T16" fmla="*/ 209 w 258"/>
                  <a:gd name="T17" fmla="*/ 118 h 118"/>
                  <a:gd name="T18" fmla="*/ 215 w 258"/>
                  <a:gd name="T19" fmla="*/ 112 h 118"/>
                  <a:gd name="T20" fmla="*/ 222 w 258"/>
                  <a:gd name="T21" fmla="*/ 107 h 118"/>
                  <a:gd name="T22" fmla="*/ 228 w 258"/>
                  <a:gd name="T23" fmla="*/ 102 h 118"/>
                  <a:gd name="T24" fmla="*/ 234 w 258"/>
                  <a:gd name="T25" fmla="*/ 96 h 118"/>
                  <a:gd name="T26" fmla="*/ 239 w 258"/>
                  <a:gd name="T27" fmla="*/ 90 h 118"/>
                  <a:gd name="T28" fmla="*/ 246 w 258"/>
                  <a:gd name="T29" fmla="*/ 84 h 118"/>
                  <a:gd name="T30" fmla="*/ 252 w 258"/>
                  <a:gd name="T31" fmla="*/ 79 h 118"/>
                  <a:gd name="T32" fmla="*/ 258 w 258"/>
                  <a:gd name="T33" fmla="*/ 72 h 118"/>
                  <a:gd name="T34" fmla="*/ 251 w 258"/>
                  <a:gd name="T35" fmla="*/ 72 h 118"/>
                  <a:gd name="T36" fmla="*/ 245 w 258"/>
                  <a:gd name="T37" fmla="*/ 72 h 118"/>
                  <a:gd name="T38" fmla="*/ 238 w 258"/>
                  <a:gd name="T39" fmla="*/ 71 h 118"/>
                  <a:gd name="T40" fmla="*/ 231 w 258"/>
                  <a:gd name="T41" fmla="*/ 69 h 118"/>
                  <a:gd name="T42" fmla="*/ 224 w 258"/>
                  <a:gd name="T43" fmla="*/ 71 h 118"/>
                  <a:gd name="T44" fmla="*/ 217 w 258"/>
                  <a:gd name="T45" fmla="*/ 71 h 118"/>
                  <a:gd name="T46" fmla="*/ 210 w 258"/>
                  <a:gd name="T47" fmla="*/ 72 h 118"/>
                  <a:gd name="T48" fmla="*/ 204 w 258"/>
                  <a:gd name="T49" fmla="*/ 72 h 118"/>
                  <a:gd name="T50" fmla="*/ 196 w 258"/>
                  <a:gd name="T51" fmla="*/ 72 h 118"/>
                  <a:gd name="T52" fmla="*/ 189 w 258"/>
                  <a:gd name="T53" fmla="*/ 72 h 118"/>
                  <a:gd name="T54" fmla="*/ 182 w 258"/>
                  <a:gd name="T55" fmla="*/ 72 h 118"/>
                  <a:gd name="T56" fmla="*/ 175 w 258"/>
                  <a:gd name="T57" fmla="*/ 72 h 118"/>
                  <a:gd name="T58" fmla="*/ 167 w 258"/>
                  <a:gd name="T59" fmla="*/ 69 h 118"/>
                  <a:gd name="T60" fmla="*/ 160 w 258"/>
                  <a:gd name="T61" fmla="*/ 66 h 118"/>
                  <a:gd name="T62" fmla="*/ 152 w 258"/>
                  <a:gd name="T63" fmla="*/ 64 h 118"/>
                  <a:gd name="T64" fmla="*/ 145 w 258"/>
                  <a:gd name="T65" fmla="*/ 60 h 118"/>
                  <a:gd name="T66" fmla="*/ 137 w 258"/>
                  <a:gd name="T67" fmla="*/ 58 h 118"/>
                  <a:gd name="T68" fmla="*/ 130 w 258"/>
                  <a:gd name="T69" fmla="*/ 54 h 118"/>
                  <a:gd name="T70" fmla="*/ 122 w 258"/>
                  <a:gd name="T71" fmla="*/ 52 h 118"/>
                  <a:gd name="T72" fmla="*/ 115 w 258"/>
                  <a:gd name="T73" fmla="*/ 49 h 118"/>
                  <a:gd name="T74" fmla="*/ 108 w 258"/>
                  <a:gd name="T75" fmla="*/ 45 h 118"/>
                  <a:gd name="T76" fmla="*/ 101 w 258"/>
                  <a:gd name="T77" fmla="*/ 42 h 118"/>
                  <a:gd name="T78" fmla="*/ 94 w 258"/>
                  <a:gd name="T79" fmla="*/ 39 h 118"/>
                  <a:gd name="T80" fmla="*/ 86 w 258"/>
                  <a:gd name="T81" fmla="*/ 36 h 118"/>
                  <a:gd name="T82" fmla="*/ 81 w 258"/>
                  <a:gd name="T83" fmla="*/ 34 h 118"/>
                  <a:gd name="T84" fmla="*/ 77 w 258"/>
                  <a:gd name="T85" fmla="*/ 30 h 118"/>
                  <a:gd name="T86" fmla="*/ 71 w 258"/>
                  <a:gd name="T87" fmla="*/ 28 h 118"/>
                  <a:gd name="T88" fmla="*/ 66 w 258"/>
                  <a:gd name="T89" fmla="*/ 26 h 118"/>
                  <a:gd name="T90" fmla="*/ 61 w 258"/>
                  <a:gd name="T91" fmla="*/ 23 h 118"/>
                  <a:gd name="T92" fmla="*/ 55 w 258"/>
                  <a:gd name="T93" fmla="*/ 21 h 118"/>
                  <a:gd name="T94" fmla="*/ 49 w 258"/>
                  <a:gd name="T95" fmla="*/ 19 h 118"/>
                  <a:gd name="T96" fmla="*/ 43 w 258"/>
                  <a:gd name="T97" fmla="*/ 16 h 118"/>
                  <a:gd name="T98" fmla="*/ 38 w 258"/>
                  <a:gd name="T99" fmla="*/ 14 h 118"/>
                  <a:gd name="T100" fmla="*/ 33 w 258"/>
                  <a:gd name="T101" fmla="*/ 12 h 118"/>
                  <a:gd name="T102" fmla="*/ 27 w 258"/>
                  <a:gd name="T103" fmla="*/ 11 h 118"/>
                  <a:gd name="T104" fmla="*/ 21 w 258"/>
                  <a:gd name="T105" fmla="*/ 8 h 118"/>
                  <a:gd name="T106" fmla="*/ 17 w 258"/>
                  <a:gd name="T107" fmla="*/ 6 h 118"/>
                  <a:gd name="T108" fmla="*/ 11 w 258"/>
                  <a:gd name="T109" fmla="*/ 5 h 118"/>
                  <a:gd name="T110" fmla="*/ 5 w 258"/>
                  <a:gd name="T111" fmla="*/ 3 h 118"/>
                  <a:gd name="T112" fmla="*/ 0 w 258"/>
                  <a:gd name="T113" fmla="*/ 0 h 118"/>
                  <a:gd name="T114" fmla="*/ 6 w 258"/>
                  <a:gd name="T115" fmla="*/ 5 h 118"/>
                  <a:gd name="T116" fmla="*/ 15 w 258"/>
                  <a:gd name="T117" fmla="*/ 11 h 118"/>
                  <a:gd name="T118" fmla="*/ 21 w 258"/>
                  <a:gd name="T119" fmla="*/ 15 h 118"/>
                  <a:gd name="T120" fmla="*/ 28 w 258"/>
                  <a:gd name="T121" fmla="*/ 21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58" h="118">
                    <a:moveTo>
                      <a:pt x="28" y="21"/>
                    </a:moveTo>
                    <a:lnTo>
                      <a:pt x="51" y="34"/>
                    </a:lnTo>
                    <a:lnTo>
                      <a:pt x="73" y="45"/>
                    </a:lnTo>
                    <a:lnTo>
                      <a:pt x="96" y="58"/>
                    </a:lnTo>
                    <a:lnTo>
                      <a:pt x="119" y="69"/>
                    </a:lnTo>
                    <a:lnTo>
                      <a:pt x="141" y="82"/>
                    </a:lnTo>
                    <a:lnTo>
                      <a:pt x="164" y="94"/>
                    </a:lnTo>
                    <a:lnTo>
                      <a:pt x="186" y="106"/>
                    </a:lnTo>
                    <a:lnTo>
                      <a:pt x="209" y="118"/>
                    </a:lnTo>
                    <a:lnTo>
                      <a:pt x="215" y="112"/>
                    </a:lnTo>
                    <a:lnTo>
                      <a:pt x="222" y="107"/>
                    </a:lnTo>
                    <a:lnTo>
                      <a:pt x="228" y="102"/>
                    </a:lnTo>
                    <a:lnTo>
                      <a:pt x="234" y="96"/>
                    </a:lnTo>
                    <a:lnTo>
                      <a:pt x="239" y="90"/>
                    </a:lnTo>
                    <a:lnTo>
                      <a:pt x="246" y="84"/>
                    </a:lnTo>
                    <a:lnTo>
                      <a:pt x="252" y="79"/>
                    </a:lnTo>
                    <a:lnTo>
                      <a:pt x="258" y="72"/>
                    </a:lnTo>
                    <a:lnTo>
                      <a:pt x="251" y="72"/>
                    </a:lnTo>
                    <a:lnTo>
                      <a:pt x="245" y="72"/>
                    </a:lnTo>
                    <a:lnTo>
                      <a:pt x="238" y="71"/>
                    </a:lnTo>
                    <a:lnTo>
                      <a:pt x="231" y="69"/>
                    </a:lnTo>
                    <a:lnTo>
                      <a:pt x="224" y="71"/>
                    </a:lnTo>
                    <a:lnTo>
                      <a:pt x="217" y="71"/>
                    </a:lnTo>
                    <a:lnTo>
                      <a:pt x="210" y="72"/>
                    </a:lnTo>
                    <a:lnTo>
                      <a:pt x="204" y="72"/>
                    </a:lnTo>
                    <a:lnTo>
                      <a:pt x="196" y="72"/>
                    </a:lnTo>
                    <a:lnTo>
                      <a:pt x="189" y="72"/>
                    </a:lnTo>
                    <a:lnTo>
                      <a:pt x="182" y="72"/>
                    </a:lnTo>
                    <a:lnTo>
                      <a:pt x="175" y="72"/>
                    </a:lnTo>
                    <a:lnTo>
                      <a:pt x="167" y="69"/>
                    </a:lnTo>
                    <a:lnTo>
                      <a:pt x="160" y="66"/>
                    </a:lnTo>
                    <a:lnTo>
                      <a:pt x="152" y="64"/>
                    </a:lnTo>
                    <a:lnTo>
                      <a:pt x="145" y="60"/>
                    </a:lnTo>
                    <a:lnTo>
                      <a:pt x="137" y="58"/>
                    </a:lnTo>
                    <a:lnTo>
                      <a:pt x="130" y="54"/>
                    </a:lnTo>
                    <a:lnTo>
                      <a:pt x="122" y="52"/>
                    </a:lnTo>
                    <a:lnTo>
                      <a:pt x="115" y="49"/>
                    </a:lnTo>
                    <a:lnTo>
                      <a:pt x="108" y="45"/>
                    </a:lnTo>
                    <a:lnTo>
                      <a:pt x="101" y="42"/>
                    </a:lnTo>
                    <a:lnTo>
                      <a:pt x="94" y="39"/>
                    </a:lnTo>
                    <a:lnTo>
                      <a:pt x="86" y="36"/>
                    </a:lnTo>
                    <a:lnTo>
                      <a:pt x="81" y="34"/>
                    </a:lnTo>
                    <a:lnTo>
                      <a:pt x="77" y="30"/>
                    </a:lnTo>
                    <a:lnTo>
                      <a:pt x="71" y="28"/>
                    </a:lnTo>
                    <a:lnTo>
                      <a:pt x="66" y="26"/>
                    </a:lnTo>
                    <a:lnTo>
                      <a:pt x="61" y="23"/>
                    </a:lnTo>
                    <a:lnTo>
                      <a:pt x="55" y="21"/>
                    </a:lnTo>
                    <a:lnTo>
                      <a:pt x="49" y="19"/>
                    </a:lnTo>
                    <a:lnTo>
                      <a:pt x="43" y="16"/>
                    </a:lnTo>
                    <a:lnTo>
                      <a:pt x="38" y="14"/>
                    </a:lnTo>
                    <a:lnTo>
                      <a:pt x="33" y="12"/>
                    </a:lnTo>
                    <a:lnTo>
                      <a:pt x="27" y="11"/>
                    </a:lnTo>
                    <a:lnTo>
                      <a:pt x="21" y="8"/>
                    </a:lnTo>
                    <a:lnTo>
                      <a:pt x="17" y="6"/>
                    </a:lnTo>
                    <a:lnTo>
                      <a:pt x="11" y="5"/>
                    </a:lnTo>
                    <a:lnTo>
                      <a:pt x="5" y="3"/>
                    </a:lnTo>
                    <a:lnTo>
                      <a:pt x="0" y="0"/>
                    </a:lnTo>
                    <a:lnTo>
                      <a:pt x="6" y="5"/>
                    </a:lnTo>
                    <a:lnTo>
                      <a:pt x="15" y="11"/>
                    </a:lnTo>
                    <a:lnTo>
                      <a:pt x="21" y="15"/>
                    </a:lnTo>
                    <a:lnTo>
                      <a:pt x="28" y="21"/>
                    </a:lnTo>
                    <a:close/>
                  </a:path>
                </a:pathLst>
              </a:custGeom>
              <a:solidFill>
                <a:srgbClr val="9B56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8" name="Freeform 28"/>
              <p:cNvSpPr>
                <a:spLocks/>
              </p:cNvSpPr>
              <p:nvPr/>
            </p:nvSpPr>
            <p:spPr bwMode="auto">
              <a:xfrm>
                <a:off x="2695" y="1870"/>
                <a:ext cx="126" cy="57"/>
              </a:xfrm>
              <a:custGeom>
                <a:avLst/>
                <a:gdLst>
                  <a:gd name="T0" fmla="*/ 32 w 251"/>
                  <a:gd name="T1" fmla="*/ 19 h 114"/>
                  <a:gd name="T2" fmla="*/ 54 w 251"/>
                  <a:gd name="T3" fmla="*/ 31 h 114"/>
                  <a:gd name="T4" fmla="*/ 75 w 251"/>
                  <a:gd name="T5" fmla="*/ 43 h 114"/>
                  <a:gd name="T6" fmla="*/ 97 w 251"/>
                  <a:gd name="T7" fmla="*/ 55 h 114"/>
                  <a:gd name="T8" fmla="*/ 119 w 251"/>
                  <a:gd name="T9" fmla="*/ 68 h 114"/>
                  <a:gd name="T10" fmla="*/ 139 w 251"/>
                  <a:gd name="T11" fmla="*/ 79 h 114"/>
                  <a:gd name="T12" fmla="*/ 161 w 251"/>
                  <a:gd name="T13" fmla="*/ 91 h 114"/>
                  <a:gd name="T14" fmla="*/ 182 w 251"/>
                  <a:gd name="T15" fmla="*/ 102 h 114"/>
                  <a:gd name="T16" fmla="*/ 204 w 251"/>
                  <a:gd name="T17" fmla="*/ 114 h 114"/>
                  <a:gd name="T18" fmla="*/ 210 w 251"/>
                  <a:gd name="T19" fmla="*/ 109 h 114"/>
                  <a:gd name="T20" fmla="*/ 216 w 251"/>
                  <a:gd name="T21" fmla="*/ 105 h 114"/>
                  <a:gd name="T22" fmla="*/ 221 w 251"/>
                  <a:gd name="T23" fmla="*/ 99 h 114"/>
                  <a:gd name="T24" fmla="*/ 228 w 251"/>
                  <a:gd name="T25" fmla="*/ 94 h 114"/>
                  <a:gd name="T26" fmla="*/ 234 w 251"/>
                  <a:gd name="T27" fmla="*/ 88 h 114"/>
                  <a:gd name="T28" fmla="*/ 240 w 251"/>
                  <a:gd name="T29" fmla="*/ 84 h 114"/>
                  <a:gd name="T30" fmla="*/ 246 w 251"/>
                  <a:gd name="T31" fmla="*/ 78 h 114"/>
                  <a:gd name="T32" fmla="*/ 251 w 251"/>
                  <a:gd name="T33" fmla="*/ 73 h 114"/>
                  <a:gd name="T34" fmla="*/ 246 w 251"/>
                  <a:gd name="T35" fmla="*/ 72 h 114"/>
                  <a:gd name="T36" fmla="*/ 239 w 251"/>
                  <a:gd name="T37" fmla="*/ 72 h 114"/>
                  <a:gd name="T38" fmla="*/ 233 w 251"/>
                  <a:gd name="T39" fmla="*/ 71 h 114"/>
                  <a:gd name="T40" fmla="*/ 226 w 251"/>
                  <a:gd name="T41" fmla="*/ 71 h 114"/>
                  <a:gd name="T42" fmla="*/ 219 w 251"/>
                  <a:gd name="T43" fmla="*/ 71 h 114"/>
                  <a:gd name="T44" fmla="*/ 212 w 251"/>
                  <a:gd name="T45" fmla="*/ 71 h 114"/>
                  <a:gd name="T46" fmla="*/ 205 w 251"/>
                  <a:gd name="T47" fmla="*/ 71 h 114"/>
                  <a:gd name="T48" fmla="*/ 198 w 251"/>
                  <a:gd name="T49" fmla="*/ 71 h 114"/>
                  <a:gd name="T50" fmla="*/ 191 w 251"/>
                  <a:gd name="T51" fmla="*/ 71 h 114"/>
                  <a:gd name="T52" fmla="*/ 184 w 251"/>
                  <a:gd name="T53" fmla="*/ 71 h 114"/>
                  <a:gd name="T54" fmla="*/ 178 w 251"/>
                  <a:gd name="T55" fmla="*/ 71 h 114"/>
                  <a:gd name="T56" fmla="*/ 171 w 251"/>
                  <a:gd name="T57" fmla="*/ 71 h 114"/>
                  <a:gd name="T58" fmla="*/ 164 w 251"/>
                  <a:gd name="T59" fmla="*/ 68 h 114"/>
                  <a:gd name="T60" fmla="*/ 156 w 251"/>
                  <a:gd name="T61" fmla="*/ 65 h 114"/>
                  <a:gd name="T62" fmla="*/ 149 w 251"/>
                  <a:gd name="T63" fmla="*/ 62 h 114"/>
                  <a:gd name="T64" fmla="*/ 142 w 251"/>
                  <a:gd name="T65" fmla="*/ 58 h 114"/>
                  <a:gd name="T66" fmla="*/ 134 w 251"/>
                  <a:gd name="T67" fmla="*/ 56 h 114"/>
                  <a:gd name="T68" fmla="*/ 127 w 251"/>
                  <a:gd name="T69" fmla="*/ 53 h 114"/>
                  <a:gd name="T70" fmla="*/ 119 w 251"/>
                  <a:gd name="T71" fmla="*/ 50 h 114"/>
                  <a:gd name="T72" fmla="*/ 112 w 251"/>
                  <a:gd name="T73" fmla="*/ 47 h 114"/>
                  <a:gd name="T74" fmla="*/ 105 w 251"/>
                  <a:gd name="T75" fmla="*/ 45 h 114"/>
                  <a:gd name="T76" fmla="*/ 98 w 251"/>
                  <a:gd name="T77" fmla="*/ 41 h 114"/>
                  <a:gd name="T78" fmla="*/ 91 w 251"/>
                  <a:gd name="T79" fmla="*/ 38 h 114"/>
                  <a:gd name="T80" fmla="*/ 83 w 251"/>
                  <a:gd name="T81" fmla="*/ 35 h 114"/>
                  <a:gd name="T82" fmla="*/ 78 w 251"/>
                  <a:gd name="T83" fmla="*/ 33 h 114"/>
                  <a:gd name="T84" fmla="*/ 74 w 251"/>
                  <a:gd name="T85" fmla="*/ 30 h 114"/>
                  <a:gd name="T86" fmla="*/ 69 w 251"/>
                  <a:gd name="T87" fmla="*/ 26 h 114"/>
                  <a:gd name="T88" fmla="*/ 65 w 251"/>
                  <a:gd name="T89" fmla="*/ 23 h 114"/>
                  <a:gd name="T90" fmla="*/ 59 w 251"/>
                  <a:gd name="T91" fmla="*/ 20 h 114"/>
                  <a:gd name="T92" fmla="*/ 53 w 251"/>
                  <a:gd name="T93" fmla="*/ 18 h 114"/>
                  <a:gd name="T94" fmla="*/ 47 w 251"/>
                  <a:gd name="T95" fmla="*/ 17 h 114"/>
                  <a:gd name="T96" fmla="*/ 42 w 251"/>
                  <a:gd name="T97" fmla="*/ 15 h 114"/>
                  <a:gd name="T98" fmla="*/ 37 w 251"/>
                  <a:gd name="T99" fmla="*/ 12 h 114"/>
                  <a:gd name="T100" fmla="*/ 31 w 251"/>
                  <a:gd name="T101" fmla="*/ 10 h 114"/>
                  <a:gd name="T102" fmla="*/ 27 w 251"/>
                  <a:gd name="T103" fmla="*/ 9 h 114"/>
                  <a:gd name="T104" fmla="*/ 21 w 251"/>
                  <a:gd name="T105" fmla="*/ 7 h 114"/>
                  <a:gd name="T106" fmla="*/ 16 w 251"/>
                  <a:gd name="T107" fmla="*/ 5 h 114"/>
                  <a:gd name="T108" fmla="*/ 10 w 251"/>
                  <a:gd name="T109" fmla="*/ 3 h 114"/>
                  <a:gd name="T110" fmla="*/ 6 w 251"/>
                  <a:gd name="T111" fmla="*/ 2 h 114"/>
                  <a:gd name="T112" fmla="*/ 0 w 251"/>
                  <a:gd name="T113" fmla="*/ 0 h 114"/>
                  <a:gd name="T114" fmla="*/ 8 w 251"/>
                  <a:gd name="T115" fmla="*/ 4 h 114"/>
                  <a:gd name="T116" fmla="*/ 16 w 251"/>
                  <a:gd name="T117" fmla="*/ 10 h 114"/>
                  <a:gd name="T118" fmla="*/ 24 w 251"/>
                  <a:gd name="T119" fmla="*/ 15 h 114"/>
                  <a:gd name="T120" fmla="*/ 32 w 251"/>
                  <a:gd name="T121" fmla="*/ 19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51" h="114">
                    <a:moveTo>
                      <a:pt x="32" y="19"/>
                    </a:moveTo>
                    <a:lnTo>
                      <a:pt x="54" y="31"/>
                    </a:lnTo>
                    <a:lnTo>
                      <a:pt x="75" y="43"/>
                    </a:lnTo>
                    <a:lnTo>
                      <a:pt x="97" y="55"/>
                    </a:lnTo>
                    <a:lnTo>
                      <a:pt x="119" y="68"/>
                    </a:lnTo>
                    <a:lnTo>
                      <a:pt x="139" y="79"/>
                    </a:lnTo>
                    <a:lnTo>
                      <a:pt x="161" y="91"/>
                    </a:lnTo>
                    <a:lnTo>
                      <a:pt x="182" y="102"/>
                    </a:lnTo>
                    <a:lnTo>
                      <a:pt x="204" y="114"/>
                    </a:lnTo>
                    <a:lnTo>
                      <a:pt x="210" y="109"/>
                    </a:lnTo>
                    <a:lnTo>
                      <a:pt x="216" y="105"/>
                    </a:lnTo>
                    <a:lnTo>
                      <a:pt x="221" y="99"/>
                    </a:lnTo>
                    <a:lnTo>
                      <a:pt x="228" y="94"/>
                    </a:lnTo>
                    <a:lnTo>
                      <a:pt x="234" y="88"/>
                    </a:lnTo>
                    <a:lnTo>
                      <a:pt x="240" y="84"/>
                    </a:lnTo>
                    <a:lnTo>
                      <a:pt x="246" y="78"/>
                    </a:lnTo>
                    <a:lnTo>
                      <a:pt x="251" y="73"/>
                    </a:lnTo>
                    <a:lnTo>
                      <a:pt x="246" y="72"/>
                    </a:lnTo>
                    <a:lnTo>
                      <a:pt x="239" y="72"/>
                    </a:lnTo>
                    <a:lnTo>
                      <a:pt x="233" y="71"/>
                    </a:lnTo>
                    <a:lnTo>
                      <a:pt x="226" y="71"/>
                    </a:lnTo>
                    <a:lnTo>
                      <a:pt x="219" y="71"/>
                    </a:lnTo>
                    <a:lnTo>
                      <a:pt x="212" y="71"/>
                    </a:lnTo>
                    <a:lnTo>
                      <a:pt x="205" y="71"/>
                    </a:lnTo>
                    <a:lnTo>
                      <a:pt x="198" y="71"/>
                    </a:lnTo>
                    <a:lnTo>
                      <a:pt x="191" y="71"/>
                    </a:lnTo>
                    <a:lnTo>
                      <a:pt x="184" y="71"/>
                    </a:lnTo>
                    <a:lnTo>
                      <a:pt x="178" y="71"/>
                    </a:lnTo>
                    <a:lnTo>
                      <a:pt x="171" y="71"/>
                    </a:lnTo>
                    <a:lnTo>
                      <a:pt x="164" y="68"/>
                    </a:lnTo>
                    <a:lnTo>
                      <a:pt x="156" y="65"/>
                    </a:lnTo>
                    <a:lnTo>
                      <a:pt x="149" y="62"/>
                    </a:lnTo>
                    <a:lnTo>
                      <a:pt x="142" y="58"/>
                    </a:lnTo>
                    <a:lnTo>
                      <a:pt x="134" y="56"/>
                    </a:lnTo>
                    <a:lnTo>
                      <a:pt x="127" y="53"/>
                    </a:lnTo>
                    <a:lnTo>
                      <a:pt x="119" y="50"/>
                    </a:lnTo>
                    <a:lnTo>
                      <a:pt x="112" y="47"/>
                    </a:lnTo>
                    <a:lnTo>
                      <a:pt x="105" y="45"/>
                    </a:lnTo>
                    <a:lnTo>
                      <a:pt x="98" y="41"/>
                    </a:lnTo>
                    <a:lnTo>
                      <a:pt x="91" y="38"/>
                    </a:lnTo>
                    <a:lnTo>
                      <a:pt x="83" y="35"/>
                    </a:lnTo>
                    <a:lnTo>
                      <a:pt x="78" y="33"/>
                    </a:lnTo>
                    <a:lnTo>
                      <a:pt x="74" y="30"/>
                    </a:lnTo>
                    <a:lnTo>
                      <a:pt x="69" y="26"/>
                    </a:lnTo>
                    <a:lnTo>
                      <a:pt x="65" y="23"/>
                    </a:lnTo>
                    <a:lnTo>
                      <a:pt x="59" y="20"/>
                    </a:lnTo>
                    <a:lnTo>
                      <a:pt x="53" y="18"/>
                    </a:lnTo>
                    <a:lnTo>
                      <a:pt x="47" y="17"/>
                    </a:lnTo>
                    <a:lnTo>
                      <a:pt x="42" y="15"/>
                    </a:lnTo>
                    <a:lnTo>
                      <a:pt x="37" y="12"/>
                    </a:lnTo>
                    <a:lnTo>
                      <a:pt x="31" y="10"/>
                    </a:lnTo>
                    <a:lnTo>
                      <a:pt x="27" y="9"/>
                    </a:lnTo>
                    <a:lnTo>
                      <a:pt x="21" y="7"/>
                    </a:lnTo>
                    <a:lnTo>
                      <a:pt x="16" y="5"/>
                    </a:lnTo>
                    <a:lnTo>
                      <a:pt x="10" y="3"/>
                    </a:lnTo>
                    <a:lnTo>
                      <a:pt x="6" y="2"/>
                    </a:lnTo>
                    <a:lnTo>
                      <a:pt x="0" y="0"/>
                    </a:lnTo>
                    <a:lnTo>
                      <a:pt x="8" y="4"/>
                    </a:lnTo>
                    <a:lnTo>
                      <a:pt x="16" y="10"/>
                    </a:lnTo>
                    <a:lnTo>
                      <a:pt x="24" y="15"/>
                    </a:lnTo>
                    <a:lnTo>
                      <a:pt x="32" y="19"/>
                    </a:lnTo>
                    <a:close/>
                  </a:path>
                </a:pathLst>
              </a:custGeom>
              <a:solidFill>
                <a:srgbClr val="9B63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9" name="Freeform 29"/>
              <p:cNvSpPr>
                <a:spLocks/>
              </p:cNvSpPr>
              <p:nvPr/>
            </p:nvSpPr>
            <p:spPr bwMode="auto">
              <a:xfrm>
                <a:off x="2697" y="1872"/>
                <a:ext cx="122" cy="55"/>
              </a:xfrm>
              <a:custGeom>
                <a:avLst/>
                <a:gdLst>
                  <a:gd name="T0" fmla="*/ 56 w 243"/>
                  <a:gd name="T1" fmla="*/ 32 h 111"/>
                  <a:gd name="T2" fmla="*/ 96 w 243"/>
                  <a:gd name="T3" fmla="*/ 54 h 111"/>
                  <a:gd name="T4" fmla="*/ 136 w 243"/>
                  <a:gd name="T5" fmla="*/ 77 h 111"/>
                  <a:gd name="T6" fmla="*/ 176 w 243"/>
                  <a:gd name="T7" fmla="*/ 99 h 111"/>
                  <a:gd name="T8" fmla="*/ 202 w 243"/>
                  <a:gd name="T9" fmla="*/ 106 h 111"/>
                  <a:gd name="T10" fmla="*/ 214 w 243"/>
                  <a:gd name="T11" fmla="*/ 97 h 111"/>
                  <a:gd name="T12" fmla="*/ 226 w 243"/>
                  <a:gd name="T13" fmla="*/ 88 h 111"/>
                  <a:gd name="T14" fmla="*/ 237 w 243"/>
                  <a:gd name="T15" fmla="*/ 78 h 111"/>
                  <a:gd name="T16" fmla="*/ 237 w 243"/>
                  <a:gd name="T17" fmla="*/ 74 h 111"/>
                  <a:gd name="T18" fmla="*/ 226 w 243"/>
                  <a:gd name="T19" fmla="*/ 73 h 111"/>
                  <a:gd name="T20" fmla="*/ 213 w 243"/>
                  <a:gd name="T21" fmla="*/ 73 h 111"/>
                  <a:gd name="T22" fmla="*/ 199 w 243"/>
                  <a:gd name="T23" fmla="*/ 72 h 111"/>
                  <a:gd name="T24" fmla="*/ 185 w 243"/>
                  <a:gd name="T25" fmla="*/ 72 h 111"/>
                  <a:gd name="T26" fmla="*/ 171 w 243"/>
                  <a:gd name="T27" fmla="*/ 70 h 111"/>
                  <a:gd name="T28" fmla="*/ 158 w 243"/>
                  <a:gd name="T29" fmla="*/ 67 h 111"/>
                  <a:gd name="T30" fmla="*/ 143 w 243"/>
                  <a:gd name="T31" fmla="*/ 61 h 111"/>
                  <a:gd name="T32" fmla="*/ 129 w 243"/>
                  <a:gd name="T33" fmla="*/ 55 h 111"/>
                  <a:gd name="T34" fmla="*/ 114 w 243"/>
                  <a:gd name="T35" fmla="*/ 50 h 111"/>
                  <a:gd name="T36" fmla="*/ 100 w 243"/>
                  <a:gd name="T37" fmla="*/ 44 h 111"/>
                  <a:gd name="T38" fmla="*/ 86 w 243"/>
                  <a:gd name="T39" fmla="*/ 38 h 111"/>
                  <a:gd name="T40" fmla="*/ 75 w 243"/>
                  <a:gd name="T41" fmla="*/ 32 h 111"/>
                  <a:gd name="T42" fmla="*/ 65 w 243"/>
                  <a:gd name="T43" fmla="*/ 26 h 111"/>
                  <a:gd name="T44" fmla="*/ 55 w 243"/>
                  <a:gd name="T45" fmla="*/ 20 h 111"/>
                  <a:gd name="T46" fmla="*/ 43 w 243"/>
                  <a:gd name="T47" fmla="*/ 16 h 111"/>
                  <a:gd name="T48" fmla="*/ 33 w 243"/>
                  <a:gd name="T49" fmla="*/ 12 h 111"/>
                  <a:gd name="T50" fmla="*/ 23 w 243"/>
                  <a:gd name="T51" fmla="*/ 8 h 111"/>
                  <a:gd name="T52" fmla="*/ 13 w 243"/>
                  <a:gd name="T53" fmla="*/ 5 h 111"/>
                  <a:gd name="T54" fmla="*/ 4 w 243"/>
                  <a:gd name="T55" fmla="*/ 1 h 111"/>
                  <a:gd name="T56" fmla="*/ 4 w 243"/>
                  <a:gd name="T57" fmla="*/ 2 h 111"/>
                  <a:gd name="T58" fmla="*/ 12 w 243"/>
                  <a:gd name="T59" fmla="*/ 8 h 111"/>
                  <a:gd name="T60" fmla="*/ 22 w 243"/>
                  <a:gd name="T61" fmla="*/ 13 h 111"/>
                  <a:gd name="T62" fmla="*/ 31 w 243"/>
                  <a:gd name="T63" fmla="*/ 19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43" h="111">
                    <a:moveTo>
                      <a:pt x="35" y="21"/>
                    </a:moveTo>
                    <a:lnTo>
                      <a:pt x="56" y="32"/>
                    </a:lnTo>
                    <a:lnTo>
                      <a:pt x="76" y="43"/>
                    </a:lnTo>
                    <a:lnTo>
                      <a:pt x="96" y="54"/>
                    </a:lnTo>
                    <a:lnTo>
                      <a:pt x="116" y="66"/>
                    </a:lnTo>
                    <a:lnTo>
                      <a:pt x="136" y="77"/>
                    </a:lnTo>
                    <a:lnTo>
                      <a:pt x="156" y="88"/>
                    </a:lnTo>
                    <a:lnTo>
                      <a:pt x="176" y="99"/>
                    </a:lnTo>
                    <a:lnTo>
                      <a:pt x="197" y="111"/>
                    </a:lnTo>
                    <a:lnTo>
                      <a:pt x="202" y="106"/>
                    </a:lnTo>
                    <a:lnTo>
                      <a:pt x="208" y="102"/>
                    </a:lnTo>
                    <a:lnTo>
                      <a:pt x="214" y="97"/>
                    </a:lnTo>
                    <a:lnTo>
                      <a:pt x="220" y="92"/>
                    </a:lnTo>
                    <a:lnTo>
                      <a:pt x="226" y="88"/>
                    </a:lnTo>
                    <a:lnTo>
                      <a:pt x="231" y="83"/>
                    </a:lnTo>
                    <a:lnTo>
                      <a:pt x="237" y="78"/>
                    </a:lnTo>
                    <a:lnTo>
                      <a:pt x="243" y="74"/>
                    </a:lnTo>
                    <a:lnTo>
                      <a:pt x="237" y="74"/>
                    </a:lnTo>
                    <a:lnTo>
                      <a:pt x="231" y="73"/>
                    </a:lnTo>
                    <a:lnTo>
                      <a:pt x="226" y="73"/>
                    </a:lnTo>
                    <a:lnTo>
                      <a:pt x="220" y="73"/>
                    </a:lnTo>
                    <a:lnTo>
                      <a:pt x="213" y="73"/>
                    </a:lnTo>
                    <a:lnTo>
                      <a:pt x="206" y="72"/>
                    </a:lnTo>
                    <a:lnTo>
                      <a:pt x="199" y="72"/>
                    </a:lnTo>
                    <a:lnTo>
                      <a:pt x="192" y="72"/>
                    </a:lnTo>
                    <a:lnTo>
                      <a:pt x="185" y="72"/>
                    </a:lnTo>
                    <a:lnTo>
                      <a:pt x="178" y="72"/>
                    </a:lnTo>
                    <a:lnTo>
                      <a:pt x="171" y="70"/>
                    </a:lnTo>
                    <a:lnTo>
                      <a:pt x="164" y="70"/>
                    </a:lnTo>
                    <a:lnTo>
                      <a:pt x="158" y="67"/>
                    </a:lnTo>
                    <a:lnTo>
                      <a:pt x="149" y="65"/>
                    </a:lnTo>
                    <a:lnTo>
                      <a:pt x="143" y="61"/>
                    </a:lnTo>
                    <a:lnTo>
                      <a:pt x="136" y="58"/>
                    </a:lnTo>
                    <a:lnTo>
                      <a:pt x="129" y="55"/>
                    </a:lnTo>
                    <a:lnTo>
                      <a:pt x="122" y="52"/>
                    </a:lnTo>
                    <a:lnTo>
                      <a:pt x="114" y="50"/>
                    </a:lnTo>
                    <a:lnTo>
                      <a:pt x="107" y="46"/>
                    </a:lnTo>
                    <a:lnTo>
                      <a:pt x="100" y="44"/>
                    </a:lnTo>
                    <a:lnTo>
                      <a:pt x="93" y="40"/>
                    </a:lnTo>
                    <a:lnTo>
                      <a:pt x="86" y="38"/>
                    </a:lnTo>
                    <a:lnTo>
                      <a:pt x="79" y="36"/>
                    </a:lnTo>
                    <a:lnTo>
                      <a:pt x="75" y="32"/>
                    </a:lnTo>
                    <a:lnTo>
                      <a:pt x="70" y="29"/>
                    </a:lnTo>
                    <a:lnTo>
                      <a:pt x="65" y="26"/>
                    </a:lnTo>
                    <a:lnTo>
                      <a:pt x="61" y="22"/>
                    </a:lnTo>
                    <a:lnTo>
                      <a:pt x="55" y="20"/>
                    </a:lnTo>
                    <a:lnTo>
                      <a:pt x="49" y="17"/>
                    </a:lnTo>
                    <a:lnTo>
                      <a:pt x="43" y="16"/>
                    </a:lnTo>
                    <a:lnTo>
                      <a:pt x="38" y="14"/>
                    </a:lnTo>
                    <a:lnTo>
                      <a:pt x="33" y="12"/>
                    </a:lnTo>
                    <a:lnTo>
                      <a:pt x="28" y="11"/>
                    </a:lnTo>
                    <a:lnTo>
                      <a:pt x="23" y="8"/>
                    </a:lnTo>
                    <a:lnTo>
                      <a:pt x="18" y="7"/>
                    </a:lnTo>
                    <a:lnTo>
                      <a:pt x="13" y="5"/>
                    </a:lnTo>
                    <a:lnTo>
                      <a:pt x="9" y="4"/>
                    </a:lnTo>
                    <a:lnTo>
                      <a:pt x="4" y="1"/>
                    </a:lnTo>
                    <a:lnTo>
                      <a:pt x="0" y="0"/>
                    </a:lnTo>
                    <a:lnTo>
                      <a:pt x="4" y="2"/>
                    </a:lnTo>
                    <a:lnTo>
                      <a:pt x="9" y="5"/>
                    </a:lnTo>
                    <a:lnTo>
                      <a:pt x="12" y="8"/>
                    </a:lnTo>
                    <a:lnTo>
                      <a:pt x="17" y="11"/>
                    </a:lnTo>
                    <a:lnTo>
                      <a:pt x="22" y="13"/>
                    </a:lnTo>
                    <a:lnTo>
                      <a:pt x="26" y="15"/>
                    </a:lnTo>
                    <a:lnTo>
                      <a:pt x="31" y="19"/>
                    </a:lnTo>
                    <a:lnTo>
                      <a:pt x="35" y="21"/>
                    </a:lnTo>
                    <a:close/>
                  </a:path>
                </a:pathLst>
              </a:custGeom>
              <a:solidFill>
                <a:srgbClr val="9B70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6" name="Freeform 30"/>
              <p:cNvSpPr>
                <a:spLocks/>
              </p:cNvSpPr>
              <p:nvPr/>
            </p:nvSpPr>
            <p:spPr bwMode="auto">
              <a:xfrm>
                <a:off x="2698" y="1873"/>
                <a:ext cx="119" cy="54"/>
              </a:xfrm>
              <a:custGeom>
                <a:avLst/>
                <a:gdLst>
                  <a:gd name="T0" fmla="*/ 60 w 237"/>
                  <a:gd name="T1" fmla="*/ 33 h 109"/>
                  <a:gd name="T2" fmla="*/ 98 w 237"/>
                  <a:gd name="T3" fmla="*/ 55 h 109"/>
                  <a:gd name="T4" fmla="*/ 136 w 237"/>
                  <a:gd name="T5" fmla="*/ 76 h 109"/>
                  <a:gd name="T6" fmla="*/ 174 w 237"/>
                  <a:gd name="T7" fmla="*/ 98 h 109"/>
                  <a:gd name="T8" fmla="*/ 198 w 237"/>
                  <a:gd name="T9" fmla="*/ 104 h 109"/>
                  <a:gd name="T10" fmla="*/ 210 w 237"/>
                  <a:gd name="T11" fmla="*/ 96 h 109"/>
                  <a:gd name="T12" fmla="*/ 220 w 237"/>
                  <a:gd name="T13" fmla="*/ 88 h 109"/>
                  <a:gd name="T14" fmla="*/ 232 w 237"/>
                  <a:gd name="T15" fmla="*/ 80 h 109"/>
                  <a:gd name="T16" fmla="*/ 232 w 237"/>
                  <a:gd name="T17" fmla="*/ 75 h 109"/>
                  <a:gd name="T18" fmla="*/ 221 w 237"/>
                  <a:gd name="T19" fmla="*/ 75 h 109"/>
                  <a:gd name="T20" fmla="*/ 209 w 237"/>
                  <a:gd name="T21" fmla="*/ 74 h 109"/>
                  <a:gd name="T22" fmla="*/ 195 w 237"/>
                  <a:gd name="T23" fmla="*/ 73 h 109"/>
                  <a:gd name="T24" fmla="*/ 182 w 237"/>
                  <a:gd name="T25" fmla="*/ 72 h 109"/>
                  <a:gd name="T26" fmla="*/ 169 w 237"/>
                  <a:gd name="T27" fmla="*/ 71 h 109"/>
                  <a:gd name="T28" fmla="*/ 156 w 237"/>
                  <a:gd name="T29" fmla="*/ 67 h 109"/>
                  <a:gd name="T30" fmla="*/ 141 w 237"/>
                  <a:gd name="T31" fmla="*/ 62 h 109"/>
                  <a:gd name="T32" fmla="*/ 126 w 237"/>
                  <a:gd name="T33" fmla="*/ 56 h 109"/>
                  <a:gd name="T34" fmla="*/ 112 w 237"/>
                  <a:gd name="T35" fmla="*/ 50 h 109"/>
                  <a:gd name="T36" fmla="*/ 98 w 237"/>
                  <a:gd name="T37" fmla="*/ 44 h 109"/>
                  <a:gd name="T38" fmla="*/ 84 w 237"/>
                  <a:gd name="T39" fmla="*/ 40 h 109"/>
                  <a:gd name="T40" fmla="*/ 73 w 237"/>
                  <a:gd name="T41" fmla="*/ 33 h 109"/>
                  <a:gd name="T42" fmla="*/ 64 w 237"/>
                  <a:gd name="T43" fmla="*/ 26 h 109"/>
                  <a:gd name="T44" fmla="*/ 55 w 237"/>
                  <a:gd name="T45" fmla="*/ 19 h 109"/>
                  <a:gd name="T46" fmla="*/ 43 w 237"/>
                  <a:gd name="T47" fmla="*/ 15 h 109"/>
                  <a:gd name="T48" fmla="*/ 32 w 237"/>
                  <a:gd name="T49" fmla="*/ 12 h 109"/>
                  <a:gd name="T50" fmla="*/ 23 w 237"/>
                  <a:gd name="T51" fmla="*/ 9 h 109"/>
                  <a:gd name="T52" fmla="*/ 14 w 237"/>
                  <a:gd name="T53" fmla="*/ 5 h 109"/>
                  <a:gd name="T54" fmla="*/ 5 w 237"/>
                  <a:gd name="T55" fmla="*/ 2 h 109"/>
                  <a:gd name="T56" fmla="*/ 5 w 237"/>
                  <a:gd name="T57" fmla="*/ 4 h 109"/>
                  <a:gd name="T58" fmla="*/ 15 w 237"/>
                  <a:gd name="T59" fmla="*/ 9 h 109"/>
                  <a:gd name="T60" fmla="*/ 25 w 237"/>
                  <a:gd name="T61" fmla="*/ 14 h 109"/>
                  <a:gd name="T62" fmla="*/ 36 w 237"/>
                  <a:gd name="T63" fmla="*/ 19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37" h="109">
                    <a:moveTo>
                      <a:pt x="40" y="22"/>
                    </a:moveTo>
                    <a:lnTo>
                      <a:pt x="60" y="33"/>
                    </a:lnTo>
                    <a:lnTo>
                      <a:pt x="78" y="44"/>
                    </a:lnTo>
                    <a:lnTo>
                      <a:pt x="98" y="55"/>
                    </a:lnTo>
                    <a:lnTo>
                      <a:pt x="116" y="65"/>
                    </a:lnTo>
                    <a:lnTo>
                      <a:pt x="136" y="76"/>
                    </a:lnTo>
                    <a:lnTo>
                      <a:pt x="154" y="87"/>
                    </a:lnTo>
                    <a:lnTo>
                      <a:pt x="174" y="98"/>
                    </a:lnTo>
                    <a:lnTo>
                      <a:pt x="192" y="109"/>
                    </a:lnTo>
                    <a:lnTo>
                      <a:pt x="198" y="104"/>
                    </a:lnTo>
                    <a:lnTo>
                      <a:pt x="204" y="101"/>
                    </a:lnTo>
                    <a:lnTo>
                      <a:pt x="210" y="96"/>
                    </a:lnTo>
                    <a:lnTo>
                      <a:pt x="215" y="93"/>
                    </a:lnTo>
                    <a:lnTo>
                      <a:pt x="220" y="88"/>
                    </a:lnTo>
                    <a:lnTo>
                      <a:pt x="226" y="85"/>
                    </a:lnTo>
                    <a:lnTo>
                      <a:pt x="232" y="80"/>
                    </a:lnTo>
                    <a:lnTo>
                      <a:pt x="237" y="76"/>
                    </a:lnTo>
                    <a:lnTo>
                      <a:pt x="232" y="75"/>
                    </a:lnTo>
                    <a:lnTo>
                      <a:pt x="227" y="75"/>
                    </a:lnTo>
                    <a:lnTo>
                      <a:pt x="221" y="75"/>
                    </a:lnTo>
                    <a:lnTo>
                      <a:pt x="215" y="75"/>
                    </a:lnTo>
                    <a:lnTo>
                      <a:pt x="209" y="74"/>
                    </a:lnTo>
                    <a:lnTo>
                      <a:pt x="202" y="74"/>
                    </a:lnTo>
                    <a:lnTo>
                      <a:pt x="195" y="73"/>
                    </a:lnTo>
                    <a:lnTo>
                      <a:pt x="189" y="73"/>
                    </a:lnTo>
                    <a:lnTo>
                      <a:pt x="182" y="72"/>
                    </a:lnTo>
                    <a:lnTo>
                      <a:pt x="175" y="72"/>
                    </a:lnTo>
                    <a:lnTo>
                      <a:pt x="169" y="71"/>
                    </a:lnTo>
                    <a:lnTo>
                      <a:pt x="162" y="71"/>
                    </a:lnTo>
                    <a:lnTo>
                      <a:pt x="156" y="67"/>
                    </a:lnTo>
                    <a:lnTo>
                      <a:pt x="147" y="65"/>
                    </a:lnTo>
                    <a:lnTo>
                      <a:pt x="141" y="62"/>
                    </a:lnTo>
                    <a:lnTo>
                      <a:pt x="134" y="58"/>
                    </a:lnTo>
                    <a:lnTo>
                      <a:pt x="126" y="56"/>
                    </a:lnTo>
                    <a:lnTo>
                      <a:pt x="119" y="52"/>
                    </a:lnTo>
                    <a:lnTo>
                      <a:pt x="112" y="50"/>
                    </a:lnTo>
                    <a:lnTo>
                      <a:pt x="105" y="47"/>
                    </a:lnTo>
                    <a:lnTo>
                      <a:pt x="98" y="44"/>
                    </a:lnTo>
                    <a:lnTo>
                      <a:pt x="91" y="42"/>
                    </a:lnTo>
                    <a:lnTo>
                      <a:pt x="84" y="40"/>
                    </a:lnTo>
                    <a:lnTo>
                      <a:pt x="77" y="37"/>
                    </a:lnTo>
                    <a:lnTo>
                      <a:pt x="73" y="33"/>
                    </a:lnTo>
                    <a:lnTo>
                      <a:pt x="69" y="29"/>
                    </a:lnTo>
                    <a:lnTo>
                      <a:pt x="64" y="26"/>
                    </a:lnTo>
                    <a:lnTo>
                      <a:pt x="61" y="21"/>
                    </a:lnTo>
                    <a:lnTo>
                      <a:pt x="55" y="19"/>
                    </a:lnTo>
                    <a:lnTo>
                      <a:pt x="50" y="18"/>
                    </a:lnTo>
                    <a:lnTo>
                      <a:pt x="43" y="15"/>
                    </a:lnTo>
                    <a:lnTo>
                      <a:pt x="37" y="14"/>
                    </a:lnTo>
                    <a:lnTo>
                      <a:pt x="32" y="12"/>
                    </a:lnTo>
                    <a:lnTo>
                      <a:pt x="28" y="11"/>
                    </a:lnTo>
                    <a:lnTo>
                      <a:pt x="23" y="9"/>
                    </a:lnTo>
                    <a:lnTo>
                      <a:pt x="18" y="7"/>
                    </a:lnTo>
                    <a:lnTo>
                      <a:pt x="14" y="5"/>
                    </a:lnTo>
                    <a:lnTo>
                      <a:pt x="9" y="4"/>
                    </a:lnTo>
                    <a:lnTo>
                      <a:pt x="5" y="2"/>
                    </a:lnTo>
                    <a:lnTo>
                      <a:pt x="0" y="0"/>
                    </a:lnTo>
                    <a:lnTo>
                      <a:pt x="5" y="4"/>
                    </a:lnTo>
                    <a:lnTo>
                      <a:pt x="10" y="6"/>
                    </a:lnTo>
                    <a:lnTo>
                      <a:pt x="15" y="9"/>
                    </a:lnTo>
                    <a:lnTo>
                      <a:pt x="21" y="11"/>
                    </a:lnTo>
                    <a:lnTo>
                      <a:pt x="25" y="14"/>
                    </a:lnTo>
                    <a:lnTo>
                      <a:pt x="31" y="17"/>
                    </a:lnTo>
                    <a:lnTo>
                      <a:pt x="36" y="19"/>
                    </a:lnTo>
                    <a:lnTo>
                      <a:pt x="40" y="22"/>
                    </a:lnTo>
                    <a:close/>
                  </a:path>
                </a:pathLst>
              </a:custGeom>
              <a:solidFill>
                <a:srgbClr val="9B7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2" name="Freeform 31"/>
              <p:cNvSpPr>
                <a:spLocks/>
              </p:cNvSpPr>
              <p:nvPr/>
            </p:nvSpPr>
            <p:spPr bwMode="auto">
              <a:xfrm>
                <a:off x="2700" y="1875"/>
                <a:ext cx="115" cy="52"/>
              </a:xfrm>
              <a:custGeom>
                <a:avLst/>
                <a:gdLst>
                  <a:gd name="T0" fmla="*/ 45 w 231"/>
                  <a:gd name="T1" fmla="*/ 22 h 104"/>
                  <a:gd name="T2" fmla="*/ 188 w 231"/>
                  <a:gd name="T3" fmla="*/ 104 h 104"/>
                  <a:gd name="T4" fmla="*/ 231 w 231"/>
                  <a:gd name="T5" fmla="*/ 76 h 104"/>
                  <a:gd name="T6" fmla="*/ 210 w 231"/>
                  <a:gd name="T7" fmla="*/ 76 h 104"/>
                  <a:gd name="T8" fmla="*/ 158 w 231"/>
                  <a:gd name="T9" fmla="*/ 69 h 104"/>
                  <a:gd name="T10" fmla="*/ 102 w 231"/>
                  <a:gd name="T11" fmla="*/ 45 h 104"/>
                  <a:gd name="T12" fmla="*/ 74 w 231"/>
                  <a:gd name="T13" fmla="*/ 36 h 104"/>
                  <a:gd name="T14" fmla="*/ 59 w 231"/>
                  <a:gd name="T15" fmla="*/ 20 h 104"/>
                  <a:gd name="T16" fmla="*/ 35 w 231"/>
                  <a:gd name="T17" fmla="*/ 13 h 104"/>
                  <a:gd name="T18" fmla="*/ 0 w 231"/>
                  <a:gd name="T19" fmla="*/ 0 h 104"/>
                  <a:gd name="T20" fmla="*/ 45 w 231"/>
                  <a:gd name="T21" fmla="*/ 22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31" h="104">
                    <a:moveTo>
                      <a:pt x="45" y="22"/>
                    </a:moveTo>
                    <a:lnTo>
                      <a:pt x="188" y="104"/>
                    </a:lnTo>
                    <a:lnTo>
                      <a:pt x="231" y="76"/>
                    </a:lnTo>
                    <a:lnTo>
                      <a:pt x="210" y="76"/>
                    </a:lnTo>
                    <a:lnTo>
                      <a:pt x="158" y="69"/>
                    </a:lnTo>
                    <a:lnTo>
                      <a:pt x="102" y="45"/>
                    </a:lnTo>
                    <a:lnTo>
                      <a:pt x="74" y="36"/>
                    </a:lnTo>
                    <a:lnTo>
                      <a:pt x="59" y="20"/>
                    </a:lnTo>
                    <a:lnTo>
                      <a:pt x="35" y="13"/>
                    </a:lnTo>
                    <a:lnTo>
                      <a:pt x="0" y="0"/>
                    </a:lnTo>
                    <a:lnTo>
                      <a:pt x="45" y="22"/>
                    </a:lnTo>
                    <a:close/>
                  </a:path>
                </a:pathLst>
              </a:custGeom>
              <a:solidFill>
                <a:srgbClr val="9B87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3" name="Freeform 32"/>
              <p:cNvSpPr>
                <a:spLocks/>
              </p:cNvSpPr>
              <p:nvPr/>
            </p:nvSpPr>
            <p:spPr bwMode="auto">
              <a:xfrm>
                <a:off x="2647" y="1686"/>
                <a:ext cx="136" cy="79"/>
              </a:xfrm>
              <a:custGeom>
                <a:avLst/>
                <a:gdLst>
                  <a:gd name="T0" fmla="*/ 273 w 273"/>
                  <a:gd name="T1" fmla="*/ 129 h 159"/>
                  <a:gd name="T2" fmla="*/ 260 w 273"/>
                  <a:gd name="T3" fmla="*/ 67 h 159"/>
                  <a:gd name="T4" fmla="*/ 213 w 273"/>
                  <a:gd name="T5" fmla="*/ 38 h 159"/>
                  <a:gd name="T6" fmla="*/ 125 w 273"/>
                  <a:gd name="T7" fmla="*/ 0 h 159"/>
                  <a:gd name="T8" fmla="*/ 0 w 273"/>
                  <a:gd name="T9" fmla="*/ 33 h 159"/>
                  <a:gd name="T10" fmla="*/ 56 w 273"/>
                  <a:gd name="T11" fmla="*/ 84 h 159"/>
                  <a:gd name="T12" fmla="*/ 135 w 273"/>
                  <a:gd name="T13" fmla="*/ 123 h 159"/>
                  <a:gd name="T14" fmla="*/ 219 w 273"/>
                  <a:gd name="T15" fmla="*/ 150 h 159"/>
                  <a:gd name="T16" fmla="*/ 243 w 273"/>
                  <a:gd name="T17" fmla="*/ 124 h 159"/>
                  <a:gd name="T18" fmla="*/ 261 w 273"/>
                  <a:gd name="T19" fmla="*/ 159 h 159"/>
                  <a:gd name="T20" fmla="*/ 273 w 273"/>
                  <a:gd name="T21" fmla="*/ 129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73" h="159">
                    <a:moveTo>
                      <a:pt x="273" y="129"/>
                    </a:moveTo>
                    <a:lnTo>
                      <a:pt x="260" y="67"/>
                    </a:lnTo>
                    <a:lnTo>
                      <a:pt x="213" y="38"/>
                    </a:lnTo>
                    <a:lnTo>
                      <a:pt x="125" y="0"/>
                    </a:lnTo>
                    <a:lnTo>
                      <a:pt x="0" y="33"/>
                    </a:lnTo>
                    <a:lnTo>
                      <a:pt x="56" y="84"/>
                    </a:lnTo>
                    <a:lnTo>
                      <a:pt x="135" y="123"/>
                    </a:lnTo>
                    <a:lnTo>
                      <a:pt x="219" y="150"/>
                    </a:lnTo>
                    <a:lnTo>
                      <a:pt x="243" y="124"/>
                    </a:lnTo>
                    <a:lnTo>
                      <a:pt x="261" y="159"/>
                    </a:lnTo>
                    <a:lnTo>
                      <a:pt x="273" y="129"/>
                    </a:lnTo>
                    <a:close/>
                  </a:path>
                </a:pathLst>
              </a:custGeom>
              <a:solidFill>
                <a:srgbClr val="005B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4" name="Freeform 33"/>
              <p:cNvSpPr>
                <a:spLocks/>
              </p:cNvSpPr>
              <p:nvPr/>
            </p:nvSpPr>
            <p:spPr bwMode="auto">
              <a:xfrm>
                <a:off x="2649" y="1678"/>
                <a:ext cx="127" cy="62"/>
              </a:xfrm>
              <a:custGeom>
                <a:avLst/>
                <a:gdLst>
                  <a:gd name="T0" fmla="*/ 254 w 254"/>
                  <a:gd name="T1" fmla="*/ 123 h 123"/>
                  <a:gd name="T2" fmla="*/ 241 w 254"/>
                  <a:gd name="T3" fmla="*/ 67 h 123"/>
                  <a:gd name="T4" fmla="*/ 107 w 254"/>
                  <a:gd name="T5" fmla="*/ 0 h 123"/>
                  <a:gd name="T6" fmla="*/ 45 w 254"/>
                  <a:gd name="T7" fmla="*/ 28 h 123"/>
                  <a:gd name="T8" fmla="*/ 0 w 254"/>
                  <a:gd name="T9" fmla="*/ 46 h 123"/>
                  <a:gd name="T10" fmla="*/ 92 w 254"/>
                  <a:gd name="T11" fmla="*/ 76 h 123"/>
                  <a:gd name="T12" fmla="*/ 164 w 254"/>
                  <a:gd name="T13" fmla="*/ 80 h 123"/>
                  <a:gd name="T14" fmla="*/ 210 w 254"/>
                  <a:gd name="T15" fmla="*/ 100 h 123"/>
                  <a:gd name="T16" fmla="*/ 254 w 254"/>
                  <a:gd name="T17" fmla="*/ 12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54" h="123">
                    <a:moveTo>
                      <a:pt x="254" y="123"/>
                    </a:moveTo>
                    <a:lnTo>
                      <a:pt x="241" y="67"/>
                    </a:lnTo>
                    <a:lnTo>
                      <a:pt x="107" y="0"/>
                    </a:lnTo>
                    <a:lnTo>
                      <a:pt x="45" y="28"/>
                    </a:lnTo>
                    <a:lnTo>
                      <a:pt x="0" y="46"/>
                    </a:lnTo>
                    <a:lnTo>
                      <a:pt x="92" y="76"/>
                    </a:lnTo>
                    <a:lnTo>
                      <a:pt x="164" y="80"/>
                    </a:lnTo>
                    <a:lnTo>
                      <a:pt x="210" y="100"/>
                    </a:lnTo>
                    <a:lnTo>
                      <a:pt x="254" y="123"/>
                    </a:lnTo>
                    <a:close/>
                  </a:path>
                </a:pathLst>
              </a:custGeom>
              <a:solidFill>
                <a:srgbClr val="0028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5" name="Freeform 34"/>
              <p:cNvSpPr>
                <a:spLocks/>
              </p:cNvSpPr>
              <p:nvPr/>
            </p:nvSpPr>
            <p:spPr bwMode="auto">
              <a:xfrm>
                <a:off x="2784" y="1816"/>
                <a:ext cx="62" cy="54"/>
              </a:xfrm>
              <a:custGeom>
                <a:avLst/>
                <a:gdLst>
                  <a:gd name="T0" fmla="*/ 42 w 124"/>
                  <a:gd name="T1" fmla="*/ 31 h 110"/>
                  <a:gd name="T2" fmla="*/ 71 w 124"/>
                  <a:gd name="T3" fmla="*/ 28 h 110"/>
                  <a:gd name="T4" fmla="*/ 104 w 124"/>
                  <a:gd name="T5" fmla="*/ 0 h 110"/>
                  <a:gd name="T6" fmla="*/ 124 w 124"/>
                  <a:gd name="T7" fmla="*/ 28 h 110"/>
                  <a:gd name="T8" fmla="*/ 124 w 124"/>
                  <a:gd name="T9" fmla="*/ 65 h 110"/>
                  <a:gd name="T10" fmla="*/ 106 w 124"/>
                  <a:gd name="T11" fmla="*/ 98 h 110"/>
                  <a:gd name="T12" fmla="*/ 71 w 124"/>
                  <a:gd name="T13" fmla="*/ 110 h 110"/>
                  <a:gd name="T14" fmla="*/ 36 w 124"/>
                  <a:gd name="T15" fmla="*/ 110 h 110"/>
                  <a:gd name="T16" fmla="*/ 0 w 124"/>
                  <a:gd name="T17" fmla="*/ 83 h 110"/>
                  <a:gd name="T18" fmla="*/ 15 w 124"/>
                  <a:gd name="T19" fmla="*/ 56 h 110"/>
                  <a:gd name="T20" fmla="*/ 19 w 124"/>
                  <a:gd name="T21" fmla="*/ 19 h 110"/>
                  <a:gd name="T22" fmla="*/ 21 w 124"/>
                  <a:gd name="T23" fmla="*/ 20 h 110"/>
                  <a:gd name="T24" fmla="*/ 27 w 124"/>
                  <a:gd name="T25" fmla="*/ 21 h 110"/>
                  <a:gd name="T26" fmla="*/ 34 w 124"/>
                  <a:gd name="T27" fmla="*/ 26 h 110"/>
                  <a:gd name="T28" fmla="*/ 42 w 124"/>
                  <a:gd name="T29" fmla="*/ 31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4" h="110">
                    <a:moveTo>
                      <a:pt x="42" y="31"/>
                    </a:moveTo>
                    <a:lnTo>
                      <a:pt x="71" y="28"/>
                    </a:lnTo>
                    <a:lnTo>
                      <a:pt x="104" y="0"/>
                    </a:lnTo>
                    <a:lnTo>
                      <a:pt x="124" y="28"/>
                    </a:lnTo>
                    <a:lnTo>
                      <a:pt x="124" y="65"/>
                    </a:lnTo>
                    <a:lnTo>
                      <a:pt x="106" y="98"/>
                    </a:lnTo>
                    <a:lnTo>
                      <a:pt x="71" y="110"/>
                    </a:lnTo>
                    <a:lnTo>
                      <a:pt x="36" y="110"/>
                    </a:lnTo>
                    <a:lnTo>
                      <a:pt x="0" y="83"/>
                    </a:lnTo>
                    <a:lnTo>
                      <a:pt x="15" y="56"/>
                    </a:lnTo>
                    <a:lnTo>
                      <a:pt x="19" y="19"/>
                    </a:lnTo>
                    <a:lnTo>
                      <a:pt x="21" y="20"/>
                    </a:lnTo>
                    <a:lnTo>
                      <a:pt x="27" y="21"/>
                    </a:lnTo>
                    <a:lnTo>
                      <a:pt x="34" y="26"/>
                    </a:lnTo>
                    <a:lnTo>
                      <a:pt x="42" y="31"/>
                    </a:lnTo>
                    <a:close/>
                  </a:path>
                </a:pathLst>
              </a:custGeom>
              <a:solidFill>
                <a:srgbClr val="B500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6" name="Freeform 35"/>
              <p:cNvSpPr>
                <a:spLocks/>
              </p:cNvSpPr>
              <p:nvPr/>
            </p:nvSpPr>
            <p:spPr bwMode="auto">
              <a:xfrm>
                <a:off x="2798" y="1828"/>
                <a:ext cx="43" cy="30"/>
              </a:xfrm>
              <a:custGeom>
                <a:avLst/>
                <a:gdLst>
                  <a:gd name="T0" fmla="*/ 13 w 86"/>
                  <a:gd name="T1" fmla="*/ 22 h 60"/>
                  <a:gd name="T2" fmla="*/ 58 w 86"/>
                  <a:gd name="T3" fmla="*/ 13 h 60"/>
                  <a:gd name="T4" fmla="*/ 86 w 86"/>
                  <a:gd name="T5" fmla="*/ 0 h 60"/>
                  <a:gd name="T6" fmla="*/ 71 w 86"/>
                  <a:gd name="T7" fmla="*/ 26 h 60"/>
                  <a:gd name="T8" fmla="*/ 68 w 86"/>
                  <a:gd name="T9" fmla="*/ 52 h 60"/>
                  <a:gd name="T10" fmla="*/ 44 w 86"/>
                  <a:gd name="T11" fmla="*/ 60 h 60"/>
                  <a:gd name="T12" fmla="*/ 13 w 86"/>
                  <a:gd name="T13" fmla="*/ 59 h 60"/>
                  <a:gd name="T14" fmla="*/ 0 w 86"/>
                  <a:gd name="T15" fmla="*/ 51 h 60"/>
                  <a:gd name="T16" fmla="*/ 1 w 86"/>
                  <a:gd name="T17" fmla="*/ 48 h 60"/>
                  <a:gd name="T18" fmla="*/ 5 w 86"/>
                  <a:gd name="T19" fmla="*/ 38 h 60"/>
                  <a:gd name="T20" fmla="*/ 10 w 86"/>
                  <a:gd name="T21" fmla="*/ 29 h 60"/>
                  <a:gd name="T22" fmla="*/ 13 w 86"/>
                  <a:gd name="T23" fmla="*/ 22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6" h="60">
                    <a:moveTo>
                      <a:pt x="13" y="22"/>
                    </a:moveTo>
                    <a:lnTo>
                      <a:pt x="58" y="13"/>
                    </a:lnTo>
                    <a:lnTo>
                      <a:pt x="86" y="0"/>
                    </a:lnTo>
                    <a:lnTo>
                      <a:pt x="71" y="26"/>
                    </a:lnTo>
                    <a:lnTo>
                      <a:pt x="68" y="52"/>
                    </a:lnTo>
                    <a:lnTo>
                      <a:pt x="44" y="60"/>
                    </a:lnTo>
                    <a:lnTo>
                      <a:pt x="13" y="59"/>
                    </a:lnTo>
                    <a:lnTo>
                      <a:pt x="0" y="51"/>
                    </a:lnTo>
                    <a:lnTo>
                      <a:pt x="1" y="48"/>
                    </a:lnTo>
                    <a:lnTo>
                      <a:pt x="5" y="38"/>
                    </a:lnTo>
                    <a:lnTo>
                      <a:pt x="10" y="29"/>
                    </a:lnTo>
                    <a:lnTo>
                      <a:pt x="13" y="22"/>
                    </a:lnTo>
                    <a:close/>
                  </a:path>
                </a:pathLst>
              </a:custGeom>
              <a:solidFill>
                <a:srgbClr val="CC3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7" name="Freeform 36"/>
              <p:cNvSpPr>
                <a:spLocks/>
              </p:cNvSpPr>
              <p:nvPr/>
            </p:nvSpPr>
            <p:spPr bwMode="auto">
              <a:xfrm>
                <a:off x="2813" y="1840"/>
                <a:ext cx="12" cy="14"/>
              </a:xfrm>
              <a:custGeom>
                <a:avLst/>
                <a:gdLst>
                  <a:gd name="T0" fmla="*/ 4 w 26"/>
                  <a:gd name="T1" fmla="*/ 11 h 26"/>
                  <a:gd name="T2" fmla="*/ 26 w 26"/>
                  <a:gd name="T3" fmla="*/ 0 h 26"/>
                  <a:gd name="T4" fmla="*/ 24 w 26"/>
                  <a:gd name="T5" fmla="*/ 18 h 26"/>
                  <a:gd name="T6" fmla="*/ 0 w 26"/>
                  <a:gd name="T7" fmla="*/ 26 h 26"/>
                  <a:gd name="T8" fmla="*/ 4 w 26"/>
                  <a:gd name="T9" fmla="*/ 11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26">
                    <a:moveTo>
                      <a:pt x="4" y="11"/>
                    </a:moveTo>
                    <a:lnTo>
                      <a:pt x="26" y="0"/>
                    </a:lnTo>
                    <a:lnTo>
                      <a:pt x="24" y="18"/>
                    </a:lnTo>
                    <a:lnTo>
                      <a:pt x="0" y="26"/>
                    </a:lnTo>
                    <a:lnTo>
                      <a:pt x="4" y="11"/>
                    </a:lnTo>
                    <a:close/>
                  </a:path>
                </a:pathLst>
              </a:custGeom>
              <a:solidFill>
                <a:srgbClr val="CC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8" name="Freeform 37"/>
              <p:cNvSpPr>
                <a:spLocks/>
              </p:cNvSpPr>
              <p:nvPr/>
            </p:nvSpPr>
            <p:spPr bwMode="auto">
              <a:xfrm>
                <a:off x="2697" y="1798"/>
                <a:ext cx="50" cy="52"/>
              </a:xfrm>
              <a:custGeom>
                <a:avLst/>
                <a:gdLst>
                  <a:gd name="T0" fmla="*/ 90 w 101"/>
                  <a:gd name="T1" fmla="*/ 46 h 103"/>
                  <a:gd name="T2" fmla="*/ 98 w 101"/>
                  <a:gd name="T3" fmla="*/ 56 h 103"/>
                  <a:gd name="T4" fmla="*/ 101 w 101"/>
                  <a:gd name="T5" fmla="*/ 69 h 103"/>
                  <a:gd name="T6" fmla="*/ 97 w 101"/>
                  <a:gd name="T7" fmla="*/ 84 h 103"/>
                  <a:gd name="T8" fmla="*/ 87 w 101"/>
                  <a:gd name="T9" fmla="*/ 103 h 103"/>
                  <a:gd name="T10" fmla="*/ 81 w 101"/>
                  <a:gd name="T11" fmla="*/ 103 h 103"/>
                  <a:gd name="T12" fmla="*/ 71 w 101"/>
                  <a:gd name="T13" fmla="*/ 102 h 103"/>
                  <a:gd name="T14" fmla="*/ 59 w 101"/>
                  <a:gd name="T15" fmla="*/ 101 h 103"/>
                  <a:gd name="T16" fmla="*/ 45 w 101"/>
                  <a:gd name="T17" fmla="*/ 99 h 103"/>
                  <a:gd name="T18" fmla="*/ 32 w 101"/>
                  <a:gd name="T19" fmla="*/ 93 h 103"/>
                  <a:gd name="T20" fmla="*/ 19 w 101"/>
                  <a:gd name="T21" fmla="*/ 83 h 103"/>
                  <a:gd name="T22" fmla="*/ 9 w 101"/>
                  <a:gd name="T23" fmla="*/ 68 h 103"/>
                  <a:gd name="T24" fmla="*/ 2 w 101"/>
                  <a:gd name="T25" fmla="*/ 47 h 103"/>
                  <a:gd name="T26" fmla="*/ 0 w 101"/>
                  <a:gd name="T27" fmla="*/ 30 h 103"/>
                  <a:gd name="T28" fmla="*/ 3 w 101"/>
                  <a:gd name="T29" fmla="*/ 14 h 103"/>
                  <a:gd name="T30" fmla="*/ 10 w 101"/>
                  <a:gd name="T31" fmla="*/ 2 h 103"/>
                  <a:gd name="T32" fmla="*/ 21 w 101"/>
                  <a:gd name="T33" fmla="*/ 0 h 103"/>
                  <a:gd name="T34" fmla="*/ 32 w 101"/>
                  <a:gd name="T35" fmla="*/ 16 h 103"/>
                  <a:gd name="T36" fmla="*/ 37 w 101"/>
                  <a:gd name="T37" fmla="*/ 24 h 103"/>
                  <a:gd name="T38" fmla="*/ 42 w 101"/>
                  <a:gd name="T39" fmla="*/ 27 h 103"/>
                  <a:gd name="T40" fmla="*/ 45 w 101"/>
                  <a:gd name="T41" fmla="*/ 29 h 103"/>
                  <a:gd name="T42" fmla="*/ 51 w 101"/>
                  <a:gd name="T43" fmla="*/ 29 h 103"/>
                  <a:gd name="T44" fmla="*/ 59 w 101"/>
                  <a:gd name="T45" fmla="*/ 31 h 103"/>
                  <a:gd name="T46" fmla="*/ 72 w 101"/>
                  <a:gd name="T47" fmla="*/ 35 h 103"/>
                  <a:gd name="T48" fmla="*/ 90 w 101"/>
                  <a:gd name="T49" fmla="*/ 46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1" h="103">
                    <a:moveTo>
                      <a:pt x="90" y="46"/>
                    </a:moveTo>
                    <a:lnTo>
                      <a:pt x="98" y="56"/>
                    </a:lnTo>
                    <a:lnTo>
                      <a:pt x="101" y="69"/>
                    </a:lnTo>
                    <a:lnTo>
                      <a:pt x="97" y="84"/>
                    </a:lnTo>
                    <a:lnTo>
                      <a:pt x="87" y="103"/>
                    </a:lnTo>
                    <a:lnTo>
                      <a:pt x="81" y="103"/>
                    </a:lnTo>
                    <a:lnTo>
                      <a:pt x="71" y="102"/>
                    </a:lnTo>
                    <a:lnTo>
                      <a:pt x="59" y="101"/>
                    </a:lnTo>
                    <a:lnTo>
                      <a:pt x="45" y="99"/>
                    </a:lnTo>
                    <a:lnTo>
                      <a:pt x="32" y="93"/>
                    </a:lnTo>
                    <a:lnTo>
                      <a:pt x="19" y="83"/>
                    </a:lnTo>
                    <a:lnTo>
                      <a:pt x="9" y="68"/>
                    </a:lnTo>
                    <a:lnTo>
                      <a:pt x="2" y="47"/>
                    </a:lnTo>
                    <a:lnTo>
                      <a:pt x="0" y="30"/>
                    </a:lnTo>
                    <a:lnTo>
                      <a:pt x="3" y="14"/>
                    </a:lnTo>
                    <a:lnTo>
                      <a:pt x="10" y="2"/>
                    </a:lnTo>
                    <a:lnTo>
                      <a:pt x="21" y="0"/>
                    </a:lnTo>
                    <a:lnTo>
                      <a:pt x="32" y="16"/>
                    </a:lnTo>
                    <a:lnTo>
                      <a:pt x="37" y="24"/>
                    </a:lnTo>
                    <a:lnTo>
                      <a:pt x="42" y="27"/>
                    </a:lnTo>
                    <a:lnTo>
                      <a:pt x="45" y="29"/>
                    </a:lnTo>
                    <a:lnTo>
                      <a:pt x="51" y="29"/>
                    </a:lnTo>
                    <a:lnTo>
                      <a:pt x="59" y="31"/>
                    </a:lnTo>
                    <a:lnTo>
                      <a:pt x="72" y="35"/>
                    </a:lnTo>
                    <a:lnTo>
                      <a:pt x="90" y="46"/>
                    </a:lnTo>
                    <a:close/>
                  </a:path>
                </a:pathLst>
              </a:custGeom>
              <a:solidFill>
                <a:srgbClr val="C60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9" name="Freeform 38"/>
              <p:cNvSpPr>
                <a:spLocks/>
              </p:cNvSpPr>
              <p:nvPr/>
            </p:nvSpPr>
            <p:spPr bwMode="auto">
              <a:xfrm>
                <a:off x="2706" y="1813"/>
                <a:ext cx="27" cy="29"/>
              </a:xfrm>
              <a:custGeom>
                <a:avLst/>
                <a:gdLst>
                  <a:gd name="T0" fmla="*/ 3 w 54"/>
                  <a:gd name="T1" fmla="*/ 0 h 58"/>
                  <a:gd name="T2" fmla="*/ 28 w 54"/>
                  <a:gd name="T3" fmla="*/ 21 h 58"/>
                  <a:gd name="T4" fmla="*/ 54 w 54"/>
                  <a:gd name="T5" fmla="*/ 35 h 58"/>
                  <a:gd name="T6" fmla="*/ 46 w 54"/>
                  <a:gd name="T7" fmla="*/ 58 h 58"/>
                  <a:gd name="T8" fmla="*/ 40 w 54"/>
                  <a:gd name="T9" fmla="*/ 57 h 58"/>
                  <a:gd name="T10" fmla="*/ 36 w 54"/>
                  <a:gd name="T11" fmla="*/ 55 h 58"/>
                  <a:gd name="T12" fmla="*/ 30 w 54"/>
                  <a:gd name="T13" fmla="*/ 54 h 58"/>
                  <a:gd name="T14" fmla="*/ 25 w 54"/>
                  <a:gd name="T15" fmla="*/ 51 h 58"/>
                  <a:gd name="T16" fmla="*/ 20 w 54"/>
                  <a:gd name="T17" fmla="*/ 48 h 58"/>
                  <a:gd name="T18" fmla="*/ 13 w 54"/>
                  <a:gd name="T19" fmla="*/ 44 h 58"/>
                  <a:gd name="T20" fmla="*/ 7 w 54"/>
                  <a:gd name="T21" fmla="*/ 39 h 58"/>
                  <a:gd name="T22" fmla="*/ 0 w 54"/>
                  <a:gd name="T23" fmla="*/ 32 h 58"/>
                  <a:gd name="T24" fmla="*/ 3 w 54"/>
                  <a:gd name="T25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4" h="58">
                    <a:moveTo>
                      <a:pt x="3" y="0"/>
                    </a:moveTo>
                    <a:lnTo>
                      <a:pt x="28" y="21"/>
                    </a:lnTo>
                    <a:lnTo>
                      <a:pt x="54" y="35"/>
                    </a:lnTo>
                    <a:lnTo>
                      <a:pt x="46" y="58"/>
                    </a:lnTo>
                    <a:lnTo>
                      <a:pt x="40" y="57"/>
                    </a:lnTo>
                    <a:lnTo>
                      <a:pt x="36" y="55"/>
                    </a:lnTo>
                    <a:lnTo>
                      <a:pt x="30" y="54"/>
                    </a:lnTo>
                    <a:lnTo>
                      <a:pt x="25" y="51"/>
                    </a:lnTo>
                    <a:lnTo>
                      <a:pt x="20" y="48"/>
                    </a:lnTo>
                    <a:lnTo>
                      <a:pt x="13" y="44"/>
                    </a:lnTo>
                    <a:lnTo>
                      <a:pt x="7" y="39"/>
                    </a:lnTo>
                    <a:lnTo>
                      <a:pt x="0" y="32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C93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0" name="Freeform 39"/>
              <p:cNvSpPr>
                <a:spLocks/>
              </p:cNvSpPr>
              <p:nvPr/>
            </p:nvSpPr>
            <p:spPr bwMode="auto">
              <a:xfrm>
                <a:off x="2320" y="1926"/>
                <a:ext cx="518" cy="162"/>
              </a:xfrm>
              <a:custGeom>
                <a:avLst/>
                <a:gdLst>
                  <a:gd name="T0" fmla="*/ 0 w 1035"/>
                  <a:gd name="T1" fmla="*/ 0 h 324"/>
                  <a:gd name="T2" fmla="*/ 980 w 1035"/>
                  <a:gd name="T3" fmla="*/ 132 h 324"/>
                  <a:gd name="T4" fmla="*/ 1035 w 1035"/>
                  <a:gd name="T5" fmla="*/ 132 h 324"/>
                  <a:gd name="T6" fmla="*/ 1035 w 1035"/>
                  <a:gd name="T7" fmla="*/ 324 h 324"/>
                  <a:gd name="T8" fmla="*/ 68 w 1035"/>
                  <a:gd name="T9" fmla="*/ 193 h 324"/>
                  <a:gd name="T10" fmla="*/ 22 w 1035"/>
                  <a:gd name="T11" fmla="*/ 146 h 324"/>
                  <a:gd name="T12" fmla="*/ 0 w 1035"/>
                  <a:gd name="T13" fmla="*/ 0 h 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35" h="324">
                    <a:moveTo>
                      <a:pt x="0" y="0"/>
                    </a:moveTo>
                    <a:lnTo>
                      <a:pt x="980" y="132"/>
                    </a:lnTo>
                    <a:lnTo>
                      <a:pt x="1035" y="132"/>
                    </a:lnTo>
                    <a:lnTo>
                      <a:pt x="1035" y="324"/>
                    </a:lnTo>
                    <a:lnTo>
                      <a:pt x="68" y="193"/>
                    </a:lnTo>
                    <a:lnTo>
                      <a:pt x="22" y="14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442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1" name="Freeform 40"/>
              <p:cNvSpPr>
                <a:spLocks/>
              </p:cNvSpPr>
              <p:nvPr/>
            </p:nvSpPr>
            <p:spPr bwMode="auto">
              <a:xfrm>
                <a:off x="2833" y="1882"/>
                <a:ext cx="306" cy="205"/>
              </a:xfrm>
              <a:custGeom>
                <a:avLst/>
                <a:gdLst>
                  <a:gd name="T0" fmla="*/ 4 w 614"/>
                  <a:gd name="T1" fmla="*/ 220 h 411"/>
                  <a:gd name="T2" fmla="*/ 107 w 614"/>
                  <a:gd name="T3" fmla="*/ 192 h 411"/>
                  <a:gd name="T4" fmla="*/ 614 w 614"/>
                  <a:gd name="T5" fmla="*/ 0 h 411"/>
                  <a:gd name="T6" fmla="*/ 614 w 614"/>
                  <a:gd name="T7" fmla="*/ 116 h 411"/>
                  <a:gd name="T8" fmla="*/ 579 w 614"/>
                  <a:gd name="T9" fmla="*/ 199 h 411"/>
                  <a:gd name="T10" fmla="*/ 2 w 614"/>
                  <a:gd name="T11" fmla="*/ 411 h 411"/>
                  <a:gd name="T12" fmla="*/ 0 w 614"/>
                  <a:gd name="T13" fmla="*/ 342 h 411"/>
                  <a:gd name="T14" fmla="*/ 2 w 614"/>
                  <a:gd name="T15" fmla="*/ 322 h 411"/>
                  <a:gd name="T16" fmla="*/ 5 w 614"/>
                  <a:gd name="T17" fmla="*/ 281 h 411"/>
                  <a:gd name="T18" fmla="*/ 6 w 614"/>
                  <a:gd name="T19" fmla="*/ 239 h 411"/>
                  <a:gd name="T20" fmla="*/ 4 w 614"/>
                  <a:gd name="T21" fmla="*/ 220 h 4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14" h="411">
                    <a:moveTo>
                      <a:pt x="4" y="220"/>
                    </a:moveTo>
                    <a:lnTo>
                      <a:pt x="107" y="192"/>
                    </a:lnTo>
                    <a:lnTo>
                      <a:pt x="614" y="0"/>
                    </a:lnTo>
                    <a:lnTo>
                      <a:pt x="614" y="116"/>
                    </a:lnTo>
                    <a:lnTo>
                      <a:pt x="579" y="199"/>
                    </a:lnTo>
                    <a:lnTo>
                      <a:pt x="2" y="411"/>
                    </a:lnTo>
                    <a:lnTo>
                      <a:pt x="0" y="342"/>
                    </a:lnTo>
                    <a:lnTo>
                      <a:pt x="2" y="322"/>
                    </a:lnTo>
                    <a:lnTo>
                      <a:pt x="5" y="281"/>
                    </a:lnTo>
                    <a:lnTo>
                      <a:pt x="6" y="239"/>
                    </a:lnTo>
                    <a:lnTo>
                      <a:pt x="4" y="220"/>
                    </a:lnTo>
                    <a:close/>
                  </a:path>
                </a:pathLst>
              </a:custGeom>
              <a:solidFill>
                <a:srgbClr val="967F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2" name="Freeform 41"/>
              <p:cNvSpPr>
                <a:spLocks/>
              </p:cNvSpPr>
              <p:nvPr/>
            </p:nvSpPr>
            <p:spPr bwMode="auto">
              <a:xfrm>
                <a:off x="2844" y="2054"/>
                <a:ext cx="114" cy="62"/>
              </a:xfrm>
              <a:custGeom>
                <a:avLst/>
                <a:gdLst>
                  <a:gd name="T0" fmla="*/ 0 w 227"/>
                  <a:gd name="T1" fmla="*/ 81 h 123"/>
                  <a:gd name="T2" fmla="*/ 130 w 227"/>
                  <a:gd name="T3" fmla="*/ 54 h 123"/>
                  <a:gd name="T4" fmla="*/ 227 w 227"/>
                  <a:gd name="T5" fmla="*/ 0 h 123"/>
                  <a:gd name="T6" fmla="*/ 199 w 227"/>
                  <a:gd name="T7" fmla="*/ 61 h 123"/>
                  <a:gd name="T8" fmla="*/ 123 w 227"/>
                  <a:gd name="T9" fmla="*/ 96 h 123"/>
                  <a:gd name="T10" fmla="*/ 0 w 227"/>
                  <a:gd name="T11" fmla="*/ 123 h 123"/>
                  <a:gd name="T12" fmla="*/ 0 w 227"/>
                  <a:gd name="T13" fmla="*/ 81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7" h="123">
                    <a:moveTo>
                      <a:pt x="0" y="81"/>
                    </a:moveTo>
                    <a:lnTo>
                      <a:pt x="130" y="54"/>
                    </a:lnTo>
                    <a:lnTo>
                      <a:pt x="227" y="0"/>
                    </a:lnTo>
                    <a:lnTo>
                      <a:pt x="199" y="61"/>
                    </a:lnTo>
                    <a:lnTo>
                      <a:pt x="123" y="96"/>
                    </a:lnTo>
                    <a:lnTo>
                      <a:pt x="0" y="123"/>
                    </a:lnTo>
                    <a:lnTo>
                      <a:pt x="0" y="8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3" name="Freeform 42"/>
              <p:cNvSpPr>
                <a:spLocks/>
              </p:cNvSpPr>
              <p:nvPr/>
            </p:nvSpPr>
            <p:spPr bwMode="auto">
              <a:xfrm>
                <a:off x="2821" y="2209"/>
                <a:ext cx="113" cy="62"/>
              </a:xfrm>
              <a:custGeom>
                <a:avLst/>
                <a:gdLst>
                  <a:gd name="T0" fmla="*/ 0 w 226"/>
                  <a:gd name="T1" fmla="*/ 82 h 123"/>
                  <a:gd name="T2" fmla="*/ 131 w 226"/>
                  <a:gd name="T3" fmla="*/ 55 h 123"/>
                  <a:gd name="T4" fmla="*/ 226 w 226"/>
                  <a:gd name="T5" fmla="*/ 0 h 123"/>
                  <a:gd name="T6" fmla="*/ 199 w 226"/>
                  <a:gd name="T7" fmla="*/ 61 h 123"/>
                  <a:gd name="T8" fmla="*/ 124 w 226"/>
                  <a:gd name="T9" fmla="*/ 95 h 123"/>
                  <a:gd name="T10" fmla="*/ 0 w 226"/>
                  <a:gd name="T11" fmla="*/ 123 h 123"/>
                  <a:gd name="T12" fmla="*/ 0 w 226"/>
                  <a:gd name="T13" fmla="*/ 82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6" h="123">
                    <a:moveTo>
                      <a:pt x="0" y="82"/>
                    </a:moveTo>
                    <a:lnTo>
                      <a:pt x="131" y="55"/>
                    </a:lnTo>
                    <a:lnTo>
                      <a:pt x="226" y="0"/>
                    </a:lnTo>
                    <a:lnTo>
                      <a:pt x="199" y="61"/>
                    </a:lnTo>
                    <a:lnTo>
                      <a:pt x="124" y="95"/>
                    </a:lnTo>
                    <a:lnTo>
                      <a:pt x="0" y="123"/>
                    </a:lnTo>
                    <a:lnTo>
                      <a:pt x="0" y="82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4" name="Freeform 43"/>
              <p:cNvSpPr>
                <a:spLocks/>
              </p:cNvSpPr>
              <p:nvPr/>
            </p:nvSpPr>
            <p:spPr bwMode="auto">
              <a:xfrm>
                <a:off x="2793" y="2357"/>
                <a:ext cx="113" cy="62"/>
              </a:xfrm>
              <a:custGeom>
                <a:avLst/>
                <a:gdLst>
                  <a:gd name="T0" fmla="*/ 0 w 226"/>
                  <a:gd name="T1" fmla="*/ 83 h 123"/>
                  <a:gd name="T2" fmla="*/ 130 w 226"/>
                  <a:gd name="T3" fmla="*/ 55 h 123"/>
                  <a:gd name="T4" fmla="*/ 226 w 226"/>
                  <a:gd name="T5" fmla="*/ 0 h 123"/>
                  <a:gd name="T6" fmla="*/ 199 w 226"/>
                  <a:gd name="T7" fmla="*/ 62 h 123"/>
                  <a:gd name="T8" fmla="*/ 123 w 226"/>
                  <a:gd name="T9" fmla="*/ 95 h 123"/>
                  <a:gd name="T10" fmla="*/ 0 w 226"/>
                  <a:gd name="T11" fmla="*/ 123 h 123"/>
                  <a:gd name="T12" fmla="*/ 0 w 226"/>
                  <a:gd name="T13" fmla="*/ 8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6" h="123">
                    <a:moveTo>
                      <a:pt x="0" y="83"/>
                    </a:moveTo>
                    <a:lnTo>
                      <a:pt x="130" y="55"/>
                    </a:lnTo>
                    <a:lnTo>
                      <a:pt x="226" y="0"/>
                    </a:lnTo>
                    <a:lnTo>
                      <a:pt x="199" y="62"/>
                    </a:lnTo>
                    <a:lnTo>
                      <a:pt x="123" y="95"/>
                    </a:lnTo>
                    <a:lnTo>
                      <a:pt x="0" y="123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5" name="Freeform 44"/>
              <p:cNvSpPr>
                <a:spLocks/>
              </p:cNvSpPr>
              <p:nvPr/>
            </p:nvSpPr>
            <p:spPr bwMode="auto">
              <a:xfrm>
                <a:off x="2838" y="2129"/>
                <a:ext cx="103" cy="62"/>
              </a:xfrm>
              <a:custGeom>
                <a:avLst/>
                <a:gdLst>
                  <a:gd name="T0" fmla="*/ 0 w 205"/>
                  <a:gd name="T1" fmla="*/ 83 h 123"/>
                  <a:gd name="T2" fmla="*/ 109 w 205"/>
                  <a:gd name="T3" fmla="*/ 55 h 123"/>
                  <a:gd name="T4" fmla="*/ 205 w 205"/>
                  <a:gd name="T5" fmla="*/ 0 h 123"/>
                  <a:gd name="T6" fmla="*/ 177 w 205"/>
                  <a:gd name="T7" fmla="*/ 62 h 123"/>
                  <a:gd name="T8" fmla="*/ 102 w 205"/>
                  <a:gd name="T9" fmla="*/ 97 h 123"/>
                  <a:gd name="T10" fmla="*/ 6 w 205"/>
                  <a:gd name="T11" fmla="*/ 123 h 123"/>
                  <a:gd name="T12" fmla="*/ 0 w 205"/>
                  <a:gd name="T13" fmla="*/ 8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5" h="123">
                    <a:moveTo>
                      <a:pt x="0" y="83"/>
                    </a:moveTo>
                    <a:lnTo>
                      <a:pt x="109" y="55"/>
                    </a:lnTo>
                    <a:lnTo>
                      <a:pt x="205" y="0"/>
                    </a:lnTo>
                    <a:lnTo>
                      <a:pt x="177" y="62"/>
                    </a:lnTo>
                    <a:lnTo>
                      <a:pt x="102" y="97"/>
                    </a:lnTo>
                    <a:lnTo>
                      <a:pt x="6" y="123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6" name="Freeform 45"/>
              <p:cNvSpPr>
                <a:spLocks/>
              </p:cNvSpPr>
              <p:nvPr/>
            </p:nvSpPr>
            <p:spPr bwMode="auto">
              <a:xfrm>
                <a:off x="2814" y="2284"/>
                <a:ext cx="102" cy="63"/>
              </a:xfrm>
              <a:custGeom>
                <a:avLst/>
                <a:gdLst>
                  <a:gd name="T0" fmla="*/ 0 w 206"/>
                  <a:gd name="T1" fmla="*/ 83 h 124"/>
                  <a:gd name="T2" fmla="*/ 110 w 206"/>
                  <a:gd name="T3" fmla="*/ 55 h 124"/>
                  <a:gd name="T4" fmla="*/ 206 w 206"/>
                  <a:gd name="T5" fmla="*/ 0 h 124"/>
                  <a:gd name="T6" fmla="*/ 178 w 206"/>
                  <a:gd name="T7" fmla="*/ 62 h 124"/>
                  <a:gd name="T8" fmla="*/ 103 w 206"/>
                  <a:gd name="T9" fmla="*/ 96 h 124"/>
                  <a:gd name="T10" fmla="*/ 7 w 206"/>
                  <a:gd name="T11" fmla="*/ 124 h 124"/>
                  <a:gd name="T12" fmla="*/ 0 w 206"/>
                  <a:gd name="T13" fmla="*/ 83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6" h="124">
                    <a:moveTo>
                      <a:pt x="0" y="83"/>
                    </a:moveTo>
                    <a:lnTo>
                      <a:pt x="110" y="55"/>
                    </a:lnTo>
                    <a:lnTo>
                      <a:pt x="206" y="0"/>
                    </a:lnTo>
                    <a:lnTo>
                      <a:pt x="178" y="62"/>
                    </a:lnTo>
                    <a:lnTo>
                      <a:pt x="103" y="96"/>
                    </a:lnTo>
                    <a:lnTo>
                      <a:pt x="7" y="124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7" name="Freeform 46"/>
              <p:cNvSpPr>
                <a:spLocks/>
              </p:cNvSpPr>
              <p:nvPr/>
            </p:nvSpPr>
            <p:spPr bwMode="auto">
              <a:xfrm>
                <a:off x="2786" y="2432"/>
                <a:ext cx="103" cy="63"/>
              </a:xfrm>
              <a:custGeom>
                <a:avLst/>
                <a:gdLst>
                  <a:gd name="T0" fmla="*/ 0 w 206"/>
                  <a:gd name="T1" fmla="*/ 83 h 124"/>
                  <a:gd name="T2" fmla="*/ 110 w 206"/>
                  <a:gd name="T3" fmla="*/ 55 h 124"/>
                  <a:gd name="T4" fmla="*/ 206 w 206"/>
                  <a:gd name="T5" fmla="*/ 0 h 124"/>
                  <a:gd name="T6" fmla="*/ 179 w 206"/>
                  <a:gd name="T7" fmla="*/ 62 h 124"/>
                  <a:gd name="T8" fmla="*/ 104 w 206"/>
                  <a:gd name="T9" fmla="*/ 96 h 124"/>
                  <a:gd name="T10" fmla="*/ 7 w 206"/>
                  <a:gd name="T11" fmla="*/ 124 h 124"/>
                  <a:gd name="T12" fmla="*/ 0 w 206"/>
                  <a:gd name="T13" fmla="*/ 83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6" h="124">
                    <a:moveTo>
                      <a:pt x="0" y="83"/>
                    </a:moveTo>
                    <a:lnTo>
                      <a:pt x="110" y="55"/>
                    </a:lnTo>
                    <a:lnTo>
                      <a:pt x="206" y="0"/>
                    </a:lnTo>
                    <a:lnTo>
                      <a:pt x="179" y="62"/>
                    </a:lnTo>
                    <a:lnTo>
                      <a:pt x="104" y="96"/>
                    </a:lnTo>
                    <a:lnTo>
                      <a:pt x="7" y="124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8" name="Freeform 47"/>
              <p:cNvSpPr>
                <a:spLocks/>
              </p:cNvSpPr>
              <p:nvPr/>
            </p:nvSpPr>
            <p:spPr bwMode="auto">
              <a:xfrm>
                <a:off x="2971" y="2016"/>
                <a:ext cx="93" cy="45"/>
              </a:xfrm>
              <a:custGeom>
                <a:avLst/>
                <a:gdLst>
                  <a:gd name="T0" fmla="*/ 0 w 186"/>
                  <a:gd name="T1" fmla="*/ 48 h 90"/>
                  <a:gd name="T2" fmla="*/ 110 w 186"/>
                  <a:gd name="T3" fmla="*/ 28 h 90"/>
                  <a:gd name="T4" fmla="*/ 186 w 186"/>
                  <a:gd name="T5" fmla="*/ 0 h 90"/>
                  <a:gd name="T6" fmla="*/ 179 w 186"/>
                  <a:gd name="T7" fmla="*/ 35 h 90"/>
                  <a:gd name="T8" fmla="*/ 103 w 186"/>
                  <a:gd name="T9" fmla="*/ 69 h 90"/>
                  <a:gd name="T10" fmla="*/ 0 w 186"/>
                  <a:gd name="T11" fmla="*/ 90 h 90"/>
                  <a:gd name="T12" fmla="*/ 0 w 186"/>
                  <a:gd name="T13" fmla="*/ 48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6" h="90">
                    <a:moveTo>
                      <a:pt x="0" y="48"/>
                    </a:moveTo>
                    <a:lnTo>
                      <a:pt x="110" y="28"/>
                    </a:lnTo>
                    <a:lnTo>
                      <a:pt x="186" y="0"/>
                    </a:lnTo>
                    <a:lnTo>
                      <a:pt x="179" y="35"/>
                    </a:lnTo>
                    <a:lnTo>
                      <a:pt x="103" y="69"/>
                    </a:lnTo>
                    <a:lnTo>
                      <a:pt x="0" y="90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9" name="Freeform 48"/>
              <p:cNvSpPr>
                <a:spLocks/>
              </p:cNvSpPr>
              <p:nvPr/>
            </p:nvSpPr>
            <p:spPr bwMode="auto">
              <a:xfrm>
                <a:off x="2947" y="2171"/>
                <a:ext cx="93" cy="44"/>
              </a:xfrm>
              <a:custGeom>
                <a:avLst/>
                <a:gdLst>
                  <a:gd name="T0" fmla="*/ 0 w 184"/>
                  <a:gd name="T1" fmla="*/ 48 h 89"/>
                  <a:gd name="T2" fmla="*/ 109 w 184"/>
                  <a:gd name="T3" fmla="*/ 28 h 89"/>
                  <a:gd name="T4" fmla="*/ 184 w 184"/>
                  <a:gd name="T5" fmla="*/ 0 h 89"/>
                  <a:gd name="T6" fmla="*/ 177 w 184"/>
                  <a:gd name="T7" fmla="*/ 34 h 89"/>
                  <a:gd name="T8" fmla="*/ 102 w 184"/>
                  <a:gd name="T9" fmla="*/ 69 h 89"/>
                  <a:gd name="T10" fmla="*/ 0 w 184"/>
                  <a:gd name="T11" fmla="*/ 89 h 89"/>
                  <a:gd name="T12" fmla="*/ 0 w 184"/>
                  <a:gd name="T13" fmla="*/ 48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4" h="89">
                    <a:moveTo>
                      <a:pt x="0" y="48"/>
                    </a:moveTo>
                    <a:lnTo>
                      <a:pt x="109" y="28"/>
                    </a:lnTo>
                    <a:lnTo>
                      <a:pt x="184" y="0"/>
                    </a:lnTo>
                    <a:lnTo>
                      <a:pt x="177" y="34"/>
                    </a:lnTo>
                    <a:lnTo>
                      <a:pt x="102" y="69"/>
                    </a:lnTo>
                    <a:lnTo>
                      <a:pt x="0" y="89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0" name="Freeform 49"/>
              <p:cNvSpPr>
                <a:spLocks/>
              </p:cNvSpPr>
              <p:nvPr/>
            </p:nvSpPr>
            <p:spPr bwMode="auto">
              <a:xfrm>
                <a:off x="2920" y="2319"/>
                <a:ext cx="93" cy="45"/>
              </a:xfrm>
              <a:custGeom>
                <a:avLst/>
                <a:gdLst>
                  <a:gd name="T0" fmla="*/ 0 w 185"/>
                  <a:gd name="T1" fmla="*/ 48 h 90"/>
                  <a:gd name="T2" fmla="*/ 109 w 185"/>
                  <a:gd name="T3" fmla="*/ 27 h 90"/>
                  <a:gd name="T4" fmla="*/ 185 w 185"/>
                  <a:gd name="T5" fmla="*/ 0 h 90"/>
                  <a:gd name="T6" fmla="*/ 178 w 185"/>
                  <a:gd name="T7" fmla="*/ 34 h 90"/>
                  <a:gd name="T8" fmla="*/ 102 w 185"/>
                  <a:gd name="T9" fmla="*/ 69 h 90"/>
                  <a:gd name="T10" fmla="*/ 0 w 185"/>
                  <a:gd name="T11" fmla="*/ 90 h 90"/>
                  <a:gd name="T12" fmla="*/ 0 w 185"/>
                  <a:gd name="T13" fmla="*/ 48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5" h="90">
                    <a:moveTo>
                      <a:pt x="0" y="48"/>
                    </a:moveTo>
                    <a:lnTo>
                      <a:pt x="109" y="27"/>
                    </a:lnTo>
                    <a:lnTo>
                      <a:pt x="185" y="0"/>
                    </a:lnTo>
                    <a:lnTo>
                      <a:pt x="178" y="34"/>
                    </a:lnTo>
                    <a:lnTo>
                      <a:pt x="102" y="69"/>
                    </a:lnTo>
                    <a:lnTo>
                      <a:pt x="0" y="90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1" name="Freeform 50"/>
              <p:cNvSpPr>
                <a:spLocks/>
              </p:cNvSpPr>
              <p:nvPr/>
            </p:nvSpPr>
            <p:spPr bwMode="auto">
              <a:xfrm>
                <a:off x="2954" y="2091"/>
                <a:ext cx="93" cy="45"/>
              </a:xfrm>
              <a:custGeom>
                <a:avLst/>
                <a:gdLst>
                  <a:gd name="T0" fmla="*/ 0 w 184"/>
                  <a:gd name="T1" fmla="*/ 48 h 90"/>
                  <a:gd name="T2" fmla="*/ 109 w 184"/>
                  <a:gd name="T3" fmla="*/ 28 h 90"/>
                  <a:gd name="T4" fmla="*/ 184 w 184"/>
                  <a:gd name="T5" fmla="*/ 0 h 90"/>
                  <a:gd name="T6" fmla="*/ 177 w 184"/>
                  <a:gd name="T7" fmla="*/ 35 h 90"/>
                  <a:gd name="T8" fmla="*/ 102 w 184"/>
                  <a:gd name="T9" fmla="*/ 69 h 90"/>
                  <a:gd name="T10" fmla="*/ 0 w 184"/>
                  <a:gd name="T11" fmla="*/ 90 h 90"/>
                  <a:gd name="T12" fmla="*/ 0 w 184"/>
                  <a:gd name="T13" fmla="*/ 48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4" h="90">
                    <a:moveTo>
                      <a:pt x="0" y="48"/>
                    </a:moveTo>
                    <a:lnTo>
                      <a:pt x="109" y="28"/>
                    </a:lnTo>
                    <a:lnTo>
                      <a:pt x="184" y="0"/>
                    </a:lnTo>
                    <a:lnTo>
                      <a:pt x="177" y="35"/>
                    </a:lnTo>
                    <a:lnTo>
                      <a:pt x="102" y="69"/>
                    </a:lnTo>
                    <a:lnTo>
                      <a:pt x="0" y="90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3" name="Freeform 51"/>
              <p:cNvSpPr>
                <a:spLocks/>
              </p:cNvSpPr>
              <p:nvPr/>
            </p:nvSpPr>
            <p:spPr bwMode="auto">
              <a:xfrm>
                <a:off x="2930" y="2246"/>
                <a:ext cx="92" cy="45"/>
              </a:xfrm>
              <a:custGeom>
                <a:avLst/>
                <a:gdLst>
                  <a:gd name="T0" fmla="*/ 0 w 185"/>
                  <a:gd name="T1" fmla="*/ 48 h 90"/>
                  <a:gd name="T2" fmla="*/ 110 w 185"/>
                  <a:gd name="T3" fmla="*/ 27 h 90"/>
                  <a:gd name="T4" fmla="*/ 185 w 185"/>
                  <a:gd name="T5" fmla="*/ 0 h 90"/>
                  <a:gd name="T6" fmla="*/ 179 w 185"/>
                  <a:gd name="T7" fmla="*/ 34 h 90"/>
                  <a:gd name="T8" fmla="*/ 103 w 185"/>
                  <a:gd name="T9" fmla="*/ 69 h 90"/>
                  <a:gd name="T10" fmla="*/ 0 w 185"/>
                  <a:gd name="T11" fmla="*/ 90 h 90"/>
                  <a:gd name="T12" fmla="*/ 0 w 185"/>
                  <a:gd name="T13" fmla="*/ 48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5" h="90">
                    <a:moveTo>
                      <a:pt x="0" y="48"/>
                    </a:moveTo>
                    <a:lnTo>
                      <a:pt x="110" y="27"/>
                    </a:lnTo>
                    <a:lnTo>
                      <a:pt x="185" y="0"/>
                    </a:lnTo>
                    <a:lnTo>
                      <a:pt x="179" y="34"/>
                    </a:lnTo>
                    <a:lnTo>
                      <a:pt x="103" y="69"/>
                    </a:lnTo>
                    <a:lnTo>
                      <a:pt x="0" y="90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4" name="Freeform 52"/>
              <p:cNvSpPr>
                <a:spLocks/>
              </p:cNvSpPr>
              <p:nvPr/>
            </p:nvSpPr>
            <p:spPr bwMode="auto">
              <a:xfrm>
                <a:off x="2902" y="2395"/>
                <a:ext cx="93" cy="44"/>
              </a:xfrm>
              <a:custGeom>
                <a:avLst/>
                <a:gdLst>
                  <a:gd name="T0" fmla="*/ 0 w 186"/>
                  <a:gd name="T1" fmla="*/ 47 h 89"/>
                  <a:gd name="T2" fmla="*/ 111 w 186"/>
                  <a:gd name="T3" fmla="*/ 26 h 89"/>
                  <a:gd name="T4" fmla="*/ 186 w 186"/>
                  <a:gd name="T5" fmla="*/ 0 h 89"/>
                  <a:gd name="T6" fmla="*/ 179 w 186"/>
                  <a:gd name="T7" fmla="*/ 33 h 89"/>
                  <a:gd name="T8" fmla="*/ 104 w 186"/>
                  <a:gd name="T9" fmla="*/ 68 h 89"/>
                  <a:gd name="T10" fmla="*/ 0 w 186"/>
                  <a:gd name="T11" fmla="*/ 89 h 89"/>
                  <a:gd name="T12" fmla="*/ 0 w 186"/>
                  <a:gd name="T13" fmla="*/ 47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6" h="89">
                    <a:moveTo>
                      <a:pt x="0" y="47"/>
                    </a:moveTo>
                    <a:lnTo>
                      <a:pt x="111" y="26"/>
                    </a:lnTo>
                    <a:lnTo>
                      <a:pt x="186" y="0"/>
                    </a:lnTo>
                    <a:lnTo>
                      <a:pt x="179" y="33"/>
                    </a:lnTo>
                    <a:lnTo>
                      <a:pt x="104" y="68"/>
                    </a:lnTo>
                    <a:lnTo>
                      <a:pt x="0" y="89"/>
                    </a:lnTo>
                    <a:lnTo>
                      <a:pt x="0" y="47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5" name="Freeform 53"/>
              <p:cNvSpPr>
                <a:spLocks/>
              </p:cNvSpPr>
              <p:nvPr/>
            </p:nvSpPr>
            <p:spPr bwMode="auto">
              <a:xfrm>
                <a:off x="3067" y="1988"/>
                <a:ext cx="55" cy="42"/>
              </a:xfrm>
              <a:custGeom>
                <a:avLst/>
                <a:gdLst>
                  <a:gd name="T0" fmla="*/ 0 w 109"/>
                  <a:gd name="T1" fmla="*/ 41 h 83"/>
                  <a:gd name="T2" fmla="*/ 81 w 109"/>
                  <a:gd name="T3" fmla="*/ 34 h 83"/>
                  <a:gd name="T4" fmla="*/ 109 w 109"/>
                  <a:gd name="T5" fmla="*/ 0 h 83"/>
                  <a:gd name="T6" fmla="*/ 81 w 109"/>
                  <a:gd name="T7" fmla="*/ 62 h 83"/>
                  <a:gd name="T8" fmla="*/ 27 w 109"/>
                  <a:gd name="T9" fmla="*/ 83 h 83"/>
                  <a:gd name="T10" fmla="*/ 0 w 109"/>
                  <a:gd name="T11" fmla="*/ 41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9" h="83">
                    <a:moveTo>
                      <a:pt x="0" y="41"/>
                    </a:moveTo>
                    <a:lnTo>
                      <a:pt x="81" y="34"/>
                    </a:lnTo>
                    <a:lnTo>
                      <a:pt x="109" y="0"/>
                    </a:lnTo>
                    <a:lnTo>
                      <a:pt x="81" y="62"/>
                    </a:lnTo>
                    <a:lnTo>
                      <a:pt x="27" y="83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6" name="Freeform 54"/>
              <p:cNvSpPr>
                <a:spLocks/>
              </p:cNvSpPr>
              <p:nvPr/>
            </p:nvSpPr>
            <p:spPr bwMode="auto">
              <a:xfrm>
                <a:off x="3043" y="2143"/>
                <a:ext cx="55" cy="42"/>
              </a:xfrm>
              <a:custGeom>
                <a:avLst/>
                <a:gdLst>
                  <a:gd name="T0" fmla="*/ 0 w 110"/>
                  <a:gd name="T1" fmla="*/ 41 h 83"/>
                  <a:gd name="T2" fmla="*/ 82 w 110"/>
                  <a:gd name="T3" fmla="*/ 34 h 83"/>
                  <a:gd name="T4" fmla="*/ 110 w 110"/>
                  <a:gd name="T5" fmla="*/ 0 h 83"/>
                  <a:gd name="T6" fmla="*/ 82 w 110"/>
                  <a:gd name="T7" fmla="*/ 62 h 83"/>
                  <a:gd name="T8" fmla="*/ 28 w 110"/>
                  <a:gd name="T9" fmla="*/ 83 h 83"/>
                  <a:gd name="T10" fmla="*/ 0 w 110"/>
                  <a:gd name="T11" fmla="*/ 41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0" h="83">
                    <a:moveTo>
                      <a:pt x="0" y="41"/>
                    </a:moveTo>
                    <a:lnTo>
                      <a:pt x="82" y="34"/>
                    </a:lnTo>
                    <a:lnTo>
                      <a:pt x="110" y="0"/>
                    </a:lnTo>
                    <a:lnTo>
                      <a:pt x="82" y="62"/>
                    </a:lnTo>
                    <a:lnTo>
                      <a:pt x="28" y="83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7" name="Freeform 55"/>
              <p:cNvSpPr>
                <a:spLocks/>
              </p:cNvSpPr>
              <p:nvPr/>
            </p:nvSpPr>
            <p:spPr bwMode="auto">
              <a:xfrm>
                <a:off x="3016" y="2291"/>
                <a:ext cx="55" cy="42"/>
              </a:xfrm>
              <a:custGeom>
                <a:avLst/>
                <a:gdLst>
                  <a:gd name="T0" fmla="*/ 0 w 109"/>
                  <a:gd name="T1" fmla="*/ 41 h 82"/>
                  <a:gd name="T2" fmla="*/ 82 w 109"/>
                  <a:gd name="T3" fmla="*/ 34 h 82"/>
                  <a:gd name="T4" fmla="*/ 109 w 109"/>
                  <a:gd name="T5" fmla="*/ 0 h 82"/>
                  <a:gd name="T6" fmla="*/ 82 w 109"/>
                  <a:gd name="T7" fmla="*/ 62 h 82"/>
                  <a:gd name="T8" fmla="*/ 27 w 109"/>
                  <a:gd name="T9" fmla="*/ 82 h 82"/>
                  <a:gd name="T10" fmla="*/ 0 w 109"/>
                  <a:gd name="T11" fmla="*/ 41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9" h="82">
                    <a:moveTo>
                      <a:pt x="0" y="41"/>
                    </a:moveTo>
                    <a:lnTo>
                      <a:pt x="82" y="34"/>
                    </a:lnTo>
                    <a:lnTo>
                      <a:pt x="109" y="0"/>
                    </a:lnTo>
                    <a:lnTo>
                      <a:pt x="82" y="62"/>
                    </a:lnTo>
                    <a:lnTo>
                      <a:pt x="27" y="82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8" name="Freeform 56"/>
              <p:cNvSpPr>
                <a:spLocks/>
              </p:cNvSpPr>
              <p:nvPr/>
            </p:nvSpPr>
            <p:spPr bwMode="auto">
              <a:xfrm>
                <a:off x="3050" y="2064"/>
                <a:ext cx="55" cy="41"/>
              </a:xfrm>
              <a:custGeom>
                <a:avLst/>
                <a:gdLst>
                  <a:gd name="T0" fmla="*/ 0 w 109"/>
                  <a:gd name="T1" fmla="*/ 40 h 82"/>
                  <a:gd name="T2" fmla="*/ 82 w 109"/>
                  <a:gd name="T3" fmla="*/ 33 h 82"/>
                  <a:gd name="T4" fmla="*/ 109 w 109"/>
                  <a:gd name="T5" fmla="*/ 0 h 82"/>
                  <a:gd name="T6" fmla="*/ 82 w 109"/>
                  <a:gd name="T7" fmla="*/ 60 h 82"/>
                  <a:gd name="T8" fmla="*/ 28 w 109"/>
                  <a:gd name="T9" fmla="*/ 82 h 82"/>
                  <a:gd name="T10" fmla="*/ 0 w 109"/>
                  <a:gd name="T11" fmla="*/ 40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9" h="82">
                    <a:moveTo>
                      <a:pt x="0" y="40"/>
                    </a:moveTo>
                    <a:lnTo>
                      <a:pt x="82" y="33"/>
                    </a:lnTo>
                    <a:lnTo>
                      <a:pt x="109" y="0"/>
                    </a:lnTo>
                    <a:lnTo>
                      <a:pt x="82" y="60"/>
                    </a:lnTo>
                    <a:lnTo>
                      <a:pt x="28" y="82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9" name="Freeform 57"/>
              <p:cNvSpPr>
                <a:spLocks/>
              </p:cNvSpPr>
              <p:nvPr/>
            </p:nvSpPr>
            <p:spPr bwMode="auto">
              <a:xfrm>
                <a:off x="3026" y="2219"/>
                <a:ext cx="55" cy="41"/>
              </a:xfrm>
              <a:custGeom>
                <a:avLst/>
                <a:gdLst>
                  <a:gd name="T0" fmla="*/ 0 w 110"/>
                  <a:gd name="T1" fmla="*/ 41 h 81"/>
                  <a:gd name="T2" fmla="*/ 83 w 110"/>
                  <a:gd name="T3" fmla="*/ 34 h 81"/>
                  <a:gd name="T4" fmla="*/ 110 w 110"/>
                  <a:gd name="T5" fmla="*/ 0 h 81"/>
                  <a:gd name="T6" fmla="*/ 83 w 110"/>
                  <a:gd name="T7" fmla="*/ 61 h 81"/>
                  <a:gd name="T8" fmla="*/ 27 w 110"/>
                  <a:gd name="T9" fmla="*/ 81 h 81"/>
                  <a:gd name="T10" fmla="*/ 0 w 110"/>
                  <a:gd name="T11" fmla="*/ 41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0" h="81">
                    <a:moveTo>
                      <a:pt x="0" y="41"/>
                    </a:moveTo>
                    <a:lnTo>
                      <a:pt x="83" y="34"/>
                    </a:lnTo>
                    <a:lnTo>
                      <a:pt x="110" y="0"/>
                    </a:lnTo>
                    <a:lnTo>
                      <a:pt x="83" y="61"/>
                    </a:lnTo>
                    <a:lnTo>
                      <a:pt x="27" y="81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0" name="Freeform 58"/>
              <p:cNvSpPr>
                <a:spLocks/>
              </p:cNvSpPr>
              <p:nvPr/>
            </p:nvSpPr>
            <p:spPr bwMode="auto">
              <a:xfrm>
                <a:off x="2999" y="2367"/>
                <a:ext cx="54" cy="41"/>
              </a:xfrm>
              <a:custGeom>
                <a:avLst/>
                <a:gdLst>
                  <a:gd name="T0" fmla="*/ 0 w 110"/>
                  <a:gd name="T1" fmla="*/ 41 h 81"/>
                  <a:gd name="T2" fmla="*/ 82 w 110"/>
                  <a:gd name="T3" fmla="*/ 34 h 81"/>
                  <a:gd name="T4" fmla="*/ 110 w 110"/>
                  <a:gd name="T5" fmla="*/ 0 h 81"/>
                  <a:gd name="T6" fmla="*/ 82 w 110"/>
                  <a:gd name="T7" fmla="*/ 62 h 81"/>
                  <a:gd name="T8" fmla="*/ 28 w 110"/>
                  <a:gd name="T9" fmla="*/ 81 h 81"/>
                  <a:gd name="T10" fmla="*/ 0 w 110"/>
                  <a:gd name="T11" fmla="*/ 41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0" h="81">
                    <a:moveTo>
                      <a:pt x="0" y="41"/>
                    </a:moveTo>
                    <a:lnTo>
                      <a:pt x="82" y="34"/>
                    </a:lnTo>
                    <a:lnTo>
                      <a:pt x="110" y="0"/>
                    </a:lnTo>
                    <a:lnTo>
                      <a:pt x="82" y="62"/>
                    </a:lnTo>
                    <a:lnTo>
                      <a:pt x="28" y="81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1" name="Freeform 59"/>
              <p:cNvSpPr>
                <a:spLocks/>
              </p:cNvSpPr>
              <p:nvPr/>
            </p:nvSpPr>
            <p:spPr bwMode="auto">
              <a:xfrm>
                <a:off x="2841" y="2102"/>
                <a:ext cx="100" cy="59"/>
              </a:xfrm>
              <a:custGeom>
                <a:avLst/>
                <a:gdLst>
                  <a:gd name="T0" fmla="*/ 13 w 199"/>
                  <a:gd name="T1" fmla="*/ 55 h 117"/>
                  <a:gd name="T2" fmla="*/ 76 w 199"/>
                  <a:gd name="T3" fmla="*/ 48 h 117"/>
                  <a:gd name="T4" fmla="*/ 199 w 199"/>
                  <a:gd name="T5" fmla="*/ 0 h 117"/>
                  <a:gd name="T6" fmla="*/ 158 w 199"/>
                  <a:gd name="T7" fmla="*/ 55 h 117"/>
                  <a:gd name="T8" fmla="*/ 96 w 199"/>
                  <a:gd name="T9" fmla="*/ 90 h 117"/>
                  <a:gd name="T10" fmla="*/ 0 w 199"/>
                  <a:gd name="T11" fmla="*/ 117 h 117"/>
                  <a:gd name="T12" fmla="*/ 13 w 199"/>
                  <a:gd name="T13" fmla="*/ 55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9" h="117">
                    <a:moveTo>
                      <a:pt x="13" y="55"/>
                    </a:moveTo>
                    <a:lnTo>
                      <a:pt x="76" y="48"/>
                    </a:lnTo>
                    <a:lnTo>
                      <a:pt x="199" y="0"/>
                    </a:lnTo>
                    <a:lnTo>
                      <a:pt x="158" y="55"/>
                    </a:lnTo>
                    <a:lnTo>
                      <a:pt x="96" y="90"/>
                    </a:lnTo>
                    <a:lnTo>
                      <a:pt x="0" y="117"/>
                    </a:lnTo>
                    <a:lnTo>
                      <a:pt x="13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2" name="Freeform 60"/>
              <p:cNvSpPr>
                <a:spLocks/>
              </p:cNvSpPr>
              <p:nvPr/>
            </p:nvSpPr>
            <p:spPr bwMode="auto">
              <a:xfrm>
                <a:off x="2817" y="2257"/>
                <a:ext cx="99" cy="58"/>
              </a:xfrm>
              <a:custGeom>
                <a:avLst/>
                <a:gdLst>
                  <a:gd name="T0" fmla="*/ 14 w 199"/>
                  <a:gd name="T1" fmla="*/ 56 h 118"/>
                  <a:gd name="T2" fmla="*/ 75 w 199"/>
                  <a:gd name="T3" fmla="*/ 49 h 118"/>
                  <a:gd name="T4" fmla="*/ 199 w 199"/>
                  <a:gd name="T5" fmla="*/ 0 h 118"/>
                  <a:gd name="T6" fmla="*/ 158 w 199"/>
                  <a:gd name="T7" fmla="*/ 56 h 118"/>
                  <a:gd name="T8" fmla="*/ 96 w 199"/>
                  <a:gd name="T9" fmla="*/ 90 h 118"/>
                  <a:gd name="T10" fmla="*/ 0 w 199"/>
                  <a:gd name="T11" fmla="*/ 118 h 118"/>
                  <a:gd name="T12" fmla="*/ 14 w 199"/>
                  <a:gd name="T13" fmla="*/ 56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9" h="118">
                    <a:moveTo>
                      <a:pt x="14" y="56"/>
                    </a:moveTo>
                    <a:lnTo>
                      <a:pt x="75" y="49"/>
                    </a:lnTo>
                    <a:lnTo>
                      <a:pt x="199" y="0"/>
                    </a:lnTo>
                    <a:lnTo>
                      <a:pt x="158" y="56"/>
                    </a:lnTo>
                    <a:lnTo>
                      <a:pt x="96" y="90"/>
                    </a:lnTo>
                    <a:lnTo>
                      <a:pt x="0" y="118"/>
                    </a:lnTo>
                    <a:lnTo>
                      <a:pt x="14" y="56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3" name="Freeform 61"/>
              <p:cNvSpPr>
                <a:spLocks/>
              </p:cNvSpPr>
              <p:nvPr/>
            </p:nvSpPr>
            <p:spPr bwMode="auto">
              <a:xfrm>
                <a:off x="2790" y="2405"/>
                <a:ext cx="99" cy="58"/>
              </a:xfrm>
              <a:custGeom>
                <a:avLst/>
                <a:gdLst>
                  <a:gd name="T0" fmla="*/ 14 w 199"/>
                  <a:gd name="T1" fmla="*/ 56 h 118"/>
                  <a:gd name="T2" fmla="*/ 76 w 199"/>
                  <a:gd name="T3" fmla="*/ 49 h 118"/>
                  <a:gd name="T4" fmla="*/ 199 w 199"/>
                  <a:gd name="T5" fmla="*/ 0 h 118"/>
                  <a:gd name="T6" fmla="*/ 158 w 199"/>
                  <a:gd name="T7" fmla="*/ 56 h 118"/>
                  <a:gd name="T8" fmla="*/ 97 w 199"/>
                  <a:gd name="T9" fmla="*/ 90 h 118"/>
                  <a:gd name="T10" fmla="*/ 0 w 199"/>
                  <a:gd name="T11" fmla="*/ 118 h 118"/>
                  <a:gd name="T12" fmla="*/ 14 w 199"/>
                  <a:gd name="T13" fmla="*/ 56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9" h="118">
                    <a:moveTo>
                      <a:pt x="14" y="56"/>
                    </a:moveTo>
                    <a:lnTo>
                      <a:pt x="76" y="49"/>
                    </a:lnTo>
                    <a:lnTo>
                      <a:pt x="199" y="0"/>
                    </a:lnTo>
                    <a:lnTo>
                      <a:pt x="158" y="56"/>
                    </a:lnTo>
                    <a:lnTo>
                      <a:pt x="97" y="90"/>
                    </a:lnTo>
                    <a:lnTo>
                      <a:pt x="0" y="118"/>
                    </a:lnTo>
                    <a:lnTo>
                      <a:pt x="14" y="56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4" name="Freeform 62"/>
              <p:cNvSpPr>
                <a:spLocks/>
              </p:cNvSpPr>
              <p:nvPr/>
            </p:nvSpPr>
            <p:spPr bwMode="auto">
              <a:xfrm>
                <a:off x="2834" y="2178"/>
                <a:ext cx="89" cy="48"/>
              </a:xfrm>
              <a:custGeom>
                <a:avLst/>
                <a:gdLst>
                  <a:gd name="T0" fmla="*/ 7 w 177"/>
                  <a:gd name="T1" fmla="*/ 55 h 96"/>
                  <a:gd name="T2" fmla="*/ 54 w 177"/>
                  <a:gd name="T3" fmla="*/ 48 h 96"/>
                  <a:gd name="T4" fmla="*/ 177 w 177"/>
                  <a:gd name="T5" fmla="*/ 0 h 96"/>
                  <a:gd name="T6" fmla="*/ 136 w 177"/>
                  <a:gd name="T7" fmla="*/ 55 h 96"/>
                  <a:gd name="T8" fmla="*/ 75 w 177"/>
                  <a:gd name="T9" fmla="*/ 90 h 96"/>
                  <a:gd name="T10" fmla="*/ 0 w 177"/>
                  <a:gd name="T11" fmla="*/ 96 h 96"/>
                  <a:gd name="T12" fmla="*/ 7 w 177"/>
                  <a:gd name="T13" fmla="*/ 55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7" h="96">
                    <a:moveTo>
                      <a:pt x="7" y="55"/>
                    </a:moveTo>
                    <a:lnTo>
                      <a:pt x="54" y="48"/>
                    </a:lnTo>
                    <a:lnTo>
                      <a:pt x="177" y="0"/>
                    </a:lnTo>
                    <a:lnTo>
                      <a:pt x="136" y="55"/>
                    </a:lnTo>
                    <a:lnTo>
                      <a:pt x="75" y="90"/>
                    </a:lnTo>
                    <a:lnTo>
                      <a:pt x="0" y="96"/>
                    </a:lnTo>
                    <a:lnTo>
                      <a:pt x="7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5" name="Freeform 63"/>
              <p:cNvSpPr>
                <a:spLocks/>
              </p:cNvSpPr>
              <p:nvPr/>
            </p:nvSpPr>
            <p:spPr bwMode="auto">
              <a:xfrm>
                <a:off x="2810" y="2333"/>
                <a:ext cx="90" cy="48"/>
              </a:xfrm>
              <a:custGeom>
                <a:avLst/>
                <a:gdLst>
                  <a:gd name="T0" fmla="*/ 6 w 178"/>
                  <a:gd name="T1" fmla="*/ 56 h 97"/>
                  <a:gd name="T2" fmla="*/ 55 w 178"/>
                  <a:gd name="T3" fmla="*/ 49 h 97"/>
                  <a:gd name="T4" fmla="*/ 178 w 178"/>
                  <a:gd name="T5" fmla="*/ 0 h 97"/>
                  <a:gd name="T6" fmla="*/ 137 w 178"/>
                  <a:gd name="T7" fmla="*/ 56 h 97"/>
                  <a:gd name="T8" fmla="*/ 74 w 178"/>
                  <a:gd name="T9" fmla="*/ 90 h 97"/>
                  <a:gd name="T10" fmla="*/ 0 w 178"/>
                  <a:gd name="T11" fmla="*/ 97 h 97"/>
                  <a:gd name="T12" fmla="*/ 6 w 178"/>
                  <a:gd name="T13" fmla="*/ 56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8" h="97">
                    <a:moveTo>
                      <a:pt x="6" y="56"/>
                    </a:moveTo>
                    <a:lnTo>
                      <a:pt x="55" y="49"/>
                    </a:lnTo>
                    <a:lnTo>
                      <a:pt x="178" y="0"/>
                    </a:lnTo>
                    <a:lnTo>
                      <a:pt x="137" y="56"/>
                    </a:lnTo>
                    <a:lnTo>
                      <a:pt x="74" y="90"/>
                    </a:lnTo>
                    <a:lnTo>
                      <a:pt x="0" y="97"/>
                    </a:lnTo>
                    <a:lnTo>
                      <a:pt x="6" y="56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6" name="Freeform 64"/>
              <p:cNvSpPr>
                <a:spLocks/>
              </p:cNvSpPr>
              <p:nvPr/>
            </p:nvSpPr>
            <p:spPr bwMode="auto">
              <a:xfrm>
                <a:off x="2783" y="2470"/>
                <a:ext cx="89" cy="49"/>
              </a:xfrm>
              <a:custGeom>
                <a:avLst/>
                <a:gdLst>
                  <a:gd name="T0" fmla="*/ 7 w 179"/>
                  <a:gd name="T1" fmla="*/ 55 h 96"/>
                  <a:gd name="T2" fmla="*/ 56 w 179"/>
                  <a:gd name="T3" fmla="*/ 48 h 96"/>
                  <a:gd name="T4" fmla="*/ 179 w 179"/>
                  <a:gd name="T5" fmla="*/ 0 h 96"/>
                  <a:gd name="T6" fmla="*/ 137 w 179"/>
                  <a:gd name="T7" fmla="*/ 55 h 96"/>
                  <a:gd name="T8" fmla="*/ 76 w 179"/>
                  <a:gd name="T9" fmla="*/ 90 h 96"/>
                  <a:gd name="T10" fmla="*/ 0 w 179"/>
                  <a:gd name="T11" fmla="*/ 96 h 96"/>
                  <a:gd name="T12" fmla="*/ 7 w 179"/>
                  <a:gd name="T13" fmla="*/ 55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9" h="96">
                    <a:moveTo>
                      <a:pt x="7" y="55"/>
                    </a:moveTo>
                    <a:lnTo>
                      <a:pt x="56" y="48"/>
                    </a:lnTo>
                    <a:lnTo>
                      <a:pt x="179" y="0"/>
                    </a:lnTo>
                    <a:lnTo>
                      <a:pt x="137" y="55"/>
                    </a:lnTo>
                    <a:lnTo>
                      <a:pt x="76" y="90"/>
                    </a:lnTo>
                    <a:lnTo>
                      <a:pt x="0" y="96"/>
                    </a:lnTo>
                    <a:lnTo>
                      <a:pt x="7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7" name="Freeform 65"/>
              <p:cNvSpPr>
                <a:spLocks/>
              </p:cNvSpPr>
              <p:nvPr/>
            </p:nvSpPr>
            <p:spPr bwMode="auto">
              <a:xfrm>
                <a:off x="2954" y="2061"/>
                <a:ext cx="96" cy="44"/>
              </a:xfrm>
              <a:custGeom>
                <a:avLst/>
                <a:gdLst>
                  <a:gd name="T0" fmla="*/ 0 w 191"/>
                  <a:gd name="T1" fmla="*/ 54 h 89"/>
                  <a:gd name="T2" fmla="*/ 61 w 191"/>
                  <a:gd name="T3" fmla="*/ 54 h 89"/>
                  <a:gd name="T4" fmla="*/ 116 w 191"/>
                  <a:gd name="T5" fmla="*/ 28 h 89"/>
                  <a:gd name="T6" fmla="*/ 191 w 191"/>
                  <a:gd name="T7" fmla="*/ 0 h 89"/>
                  <a:gd name="T8" fmla="*/ 150 w 191"/>
                  <a:gd name="T9" fmla="*/ 61 h 89"/>
                  <a:gd name="T10" fmla="*/ 82 w 191"/>
                  <a:gd name="T11" fmla="*/ 89 h 89"/>
                  <a:gd name="T12" fmla="*/ 14 w 191"/>
                  <a:gd name="T13" fmla="*/ 89 h 89"/>
                  <a:gd name="T14" fmla="*/ 0 w 191"/>
                  <a:gd name="T15" fmla="*/ 54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1" h="89">
                    <a:moveTo>
                      <a:pt x="0" y="54"/>
                    </a:moveTo>
                    <a:lnTo>
                      <a:pt x="61" y="54"/>
                    </a:lnTo>
                    <a:lnTo>
                      <a:pt x="116" y="28"/>
                    </a:lnTo>
                    <a:lnTo>
                      <a:pt x="191" y="0"/>
                    </a:lnTo>
                    <a:lnTo>
                      <a:pt x="150" y="61"/>
                    </a:lnTo>
                    <a:lnTo>
                      <a:pt x="82" y="89"/>
                    </a:lnTo>
                    <a:lnTo>
                      <a:pt x="14" y="89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8" name="Freeform 66"/>
              <p:cNvSpPr>
                <a:spLocks/>
              </p:cNvSpPr>
              <p:nvPr/>
            </p:nvSpPr>
            <p:spPr bwMode="auto">
              <a:xfrm>
                <a:off x="2930" y="2215"/>
                <a:ext cx="96" cy="45"/>
              </a:xfrm>
              <a:custGeom>
                <a:avLst/>
                <a:gdLst>
                  <a:gd name="T0" fmla="*/ 0 w 192"/>
                  <a:gd name="T1" fmla="*/ 55 h 89"/>
                  <a:gd name="T2" fmla="*/ 63 w 192"/>
                  <a:gd name="T3" fmla="*/ 55 h 89"/>
                  <a:gd name="T4" fmla="*/ 117 w 192"/>
                  <a:gd name="T5" fmla="*/ 28 h 89"/>
                  <a:gd name="T6" fmla="*/ 192 w 192"/>
                  <a:gd name="T7" fmla="*/ 0 h 89"/>
                  <a:gd name="T8" fmla="*/ 151 w 192"/>
                  <a:gd name="T9" fmla="*/ 62 h 89"/>
                  <a:gd name="T10" fmla="*/ 82 w 192"/>
                  <a:gd name="T11" fmla="*/ 89 h 89"/>
                  <a:gd name="T12" fmla="*/ 14 w 192"/>
                  <a:gd name="T13" fmla="*/ 89 h 89"/>
                  <a:gd name="T14" fmla="*/ 0 w 192"/>
                  <a:gd name="T15" fmla="*/ 5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89">
                    <a:moveTo>
                      <a:pt x="0" y="55"/>
                    </a:moveTo>
                    <a:lnTo>
                      <a:pt x="63" y="55"/>
                    </a:lnTo>
                    <a:lnTo>
                      <a:pt x="117" y="28"/>
                    </a:lnTo>
                    <a:lnTo>
                      <a:pt x="192" y="0"/>
                    </a:lnTo>
                    <a:lnTo>
                      <a:pt x="151" y="62"/>
                    </a:lnTo>
                    <a:lnTo>
                      <a:pt x="82" y="89"/>
                    </a:lnTo>
                    <a:lnTo>
                      <a:pt x="14" y="89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9" name="Freeform 67"/>
              <p:cNvSpPr>
                <a:spLocks/>
              </p:cNvSpPr>
              <p:nvPr/>
            </p:nvSpPr>
            <p:spPr bwMode="auto">
              <a:xfrm>
                <a:off x="2902" y="2364"/>
                <a:ext cx="97" cy="44"/>
              </a:xfrm>
              <a:custGeom>
                <a:avLst/>
                <a:gdLst>
                  <a:gd name="T0" fmla="*/ 0 w 192"/>
                  <a:gd name="T1" fmla="*/ 55 h 88"/>
                  <a:gd name="T2" fmla="*/ 62 w 192"/>
                  <a:gd name="T3" fmla="*/ 55 h 88"/>
                  <a:gd name="T4" fmla="*/ 118 w 192"/>
                  <a:gd name="T5" fmla="*/ 27 h 88"/>
                  <a:gd name="T6" fmla="*/ 192 w 192"/>
                  <a:gd name="T7" fmla="*/ 0 h 88"/>
                  <a:gd name="T8" fmla="*/ 151 w 192"/>
                  <a:gd name="T9" fmla="*/ 62 h 88"/>
                  <a:gd name="T10" fmla="*/ 83 w 192"/>
                  <a:gd name="T11" fmla="*/ 88 h 88"/>
                  <a:gd name="T12" fmla="*/ 14 w 192"/>
                  <a:gd name="T13" fmla="*/ 88 h 88"/>
                  <a:gd name="T14" fmla="*/ 0 w 192"/>
                  <a:gd name="T15" fmla="*/ 55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88">
                    <a:moveTo>
                      <a:pt x="0" y="55"/>
                    </a:moveTo>
                    <a:lnTo>
                      <a:pt x="62" y="55"/>
                    </a:lnTo>
                    <a:lnTo>
                      <a:pt x="118" y="27"/>
                    </a:lnTo>
                    <a:lnTo>
                      <a:pt x="192" y="0"/>
                    </a:lnTo>
                    <a:lnTo>
                      <a:pt x="151" y="62"/>
                    </a:lnTo>
                    <a:lnTo>
                      <a:pt x="83" y="88"/>
                    </a:lnTo>
                    <a:lnTo>
                      <a:pt x="14" y="88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0" name="Freeform 68"/>
              <p:cNvSpPr>
                <a:spLocks/>
              </p:cNvSpPr>
              <p:nvPr/>
            </p:nvSpPr>
            <p:spPr bwMode="auto">
              <a:xfrm>
                <a:off x="2937" y="2136"/>
                <a:ext cx="96" cy="45"/>
              </a:xfrm>
              <a:custGeom>
                <a:avLst/>
                <a:gdLst>
                  <a:gd name="T0" fmla="*/ 0 w 191"/>
                  <a:gd name="T1" fmla="*/ 55 h 90"/>
                  <a:gd name="T2" fmla="*/ 61 w 191"/>
                  <a:gd name="T3" fmla="*/ 55 h 90"/>
                  <a:gd name="T4" fmla="*/ 117 w 191"/>
                  <a:gd name="T5" fmla="*/ 27 h 90"/>
                  <a:gd name="T6" fmla="*/ 191 w 191"/>
                  <a:gd name="T7" fmla="*/ 0 h 90"/>
                  <a:gd name="T8" fmla="*/ 151 w 191"/>
                  <a:gd name="T9" fmla="*/ 62 h 90"/>
                  <a:gd name="T10" fmla="*/ 82 w 191"/>
                  <a:gd name="T11" fmla="*/ 90 h 90"/>
                  <a:gd name="T12" fmla="*/ 14 w 191"/>
                  <a:gd name="T13" fmla="*/ 90 h 90"/>
                  <a:gd name="T14" fmla="*/ 0 w 191"/>
                  <a:gd name="T15" fmla="*/ 55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1" h="90">
                    <a:moveTo>
                      <a:pt x="0" y="55"/>
                    </a:moveTo>
                    <a:lnTo>
                      <a:pt x="61" y="55"/>
                    </a:lnTo>
                    <a:lnTo>
                      <a:pt x="117" y="27"/>
                    </a:lnTo>
                    <a:lnTo>
                      <a:pt x="191" y="0"/>
                    </a:lnTo>
                    <a:lnTo>
                      <a:pt x="151" y="62"/>
                    </a:lnTo>
                    <a:lnTo>
                      <a:pt x="82" y="90"/>
                    </a:lnTo>
                    <a:lnTo>
                      <a:pt x="14" y="90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1" name="Freeform 69"/>
              <p:cNvSpPr>
                <a:spLocks/>
              </p:cNvSpPr>
              <p:nvPr/>
            </p:nvSpPr>
            <p:spPr bwMode="auto">
              <a:xfrm>
                <a:off x="2913" y="2291"/>
                <a:ext cx="96" cy="45"/>
              </a:xfrm>
              <a:custGeom>
                <a:avLst/>
                <a:gdLst>
                  <a:gd name="T0" fmla="*/ 0 w 192"/>
                  <a:gd name="T1" fmla="*/ 55 h 89"/>
                  <a:gd name="T2" fmla="*/ 62 w 192"/>
                  <a:gd name="T3" fmla="*/ 55 h 89"/>
                  <a:gd name="T4" fmla="*/ 116 w 192"/>
                  <a:gd name="T5" fmla="*/ 27 h 89"/>
                  <a:gd name="T6" fmla="*/ 192 w 192"/>
                  <a:gd name="T7" fmla="*/ 0 h 89"/>
                  <a:gd name="T8" fmla="*/ 151 w 192"/>
                  <a:gd name="T9" fmla="*/ 62 h 89"/>
                  <a:gd name="T10" fmla="*/ 83 w 192"/>
                  <a:gd name="T11" fmla="*/ 89 h 89"/>
                  <a:gd name="T12" fmla="*/ 14 w 192"/>
                  <a:gd name="T13" fmla="*/ 89 h 89"/>
                  <a:gd name="T14" fmla="*/ 0 w 192"/>
                  <a:gd name="T15" fmla="*/ 5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89">
                    <a:moveTo>
                      <a:pt x="0" y="55"/>
                    </a:moveTo>
                    <a:lnTo>
                      <a:pt x="62" y="55"/>
                    </a:lnTo>
                    <a:lnTo>
                      <a:pt x="116" y="27"/>
                    </a:lnTo>
                    <a:lnTo>
                      <a:pt x="192" y="0"/>
                    </a:lnTo>
                    <a:lnTo>
                      <a:pt x="151" y="62"/>
                    </a:lnTo>
                    <a:lnTo>
                      <a:pt x="83" y="89"/>
                    </a:lnTo>
                    <a:lnTo>
                      <a:pt x="14" y="89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2" name="Freeform 70"/>
              <p:cNvSpPr>
                <a:spLocks/>
              </p:cNvSpPr>
              <p:nvPr/>
            </p:nvSpPr>
            <p:spPr bwMode="auto">
              <a:xfrm>
                <a:off x="2882" y="2429"/>
                <a:ext cx="96" cy="45"/>
              </a:xfrm>
              <a:custGeom>
                <a:avLst/>
                <a:gdLst>
                  <a:gd name="T0" fmla="*/ 0 w 191"/>
                  <a:gd name="T1" fmla="*/ 55 h 90"/>
                  <a:gd name="T2" fmla="*/ 61 w 191"/>
                  <a:gd name="T3" fmla="*/ 55 h 90"/>
                  <a:gd name="T4" fmla="*/ 116 w 191"/>
                  <a:gd name="T5" fmla="*/ 27 h 90"/>
                  <a:gd name="T6" fmla="*/ 191 w 191"/>
                  <a:gd name="T7" fmla="*/ 0 h 90"/>
                  <a:gd name="T8" fmla="*/ 151 w 191"/>
                  <a:gd name="T9" fmla="*/ 62 h 90"/>
                  <a:gd name="T10" fmla="*/ 81 w 191"/>
                  <a:gd name="T11" fmla="*/ 90 h 90"/>
                  <a:gd name="T12" fmla="*/ 13 w 191"/>
                  <a:gd name="T13" fmla="*/ 90 h 90"/>
                  <a:gd name="T14" fmla="*/ 0 w 191"/>
                  <a:gd name="T15" fmla="*/ 55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1" h="90">
                    <a:moveTo>
                      <a:pt x="0" y="55"/>
                    </a:moveTo>
                    <a:lnTo>
                      <a:pt x="61" y="55"/>
                    </a:lnTo>
                    <a:lnTo>
                      <a:pt x="116" y="27"/>
                    </a:lnTo>
                    <a:lnTo>
                      <a:pt x="191" y="0"/>
                    </a:lnTo>
                    <a:lnTo>
                      <a:pt x="151" y="62"/>
                    </a:lnTo>
                    <a:lnTo>
                      <a:pt x="81" y="90"/>
                    </a:lnTo>
                    <a:lnTo>
                      <a:pt x="13" y="90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3" name="Freeform 71"/>
              <p:cNvSpPr>
                <a:spLocks/>
              </p:cNvSpPr>
              <p:nvPr/>
            </p:nvSpPr>
            <p:spPr bwMode="auto">
              <a:xfrm>
                <a:off x="3064" y="2033"/>
                <a:ext cx="48" cy="38"/>
              </a:xfrm>
              <a:custGeom>
                <a:avLst/>
                <a:gdLst>
                  <a:gd name="T0" fmla="*/ 0 w 95"/>
                  <a:gd name="T1" fmla="*/ 41 h 76"/>
                  <a:gd name="T2" fmla="*/ 54 w 95"/>
                  <a:gd name="T3" fmla="*/ 27 h 76"/>
                  <a:gd name="T4" fmla="*/ 95 w 95"/>
                  <a:gd name="T5" fmla="*/ 0 h 76"/>
                  <a:gd name="T6" fmla="*/ 61 w 95"/>
                  <a:gd name="T7" fmla="*/ 62 h 76"/>
                  <a:gd name="T8" fmla="*/ 0 w 95"/>
                  <a:gd name="T9" fmla="*/ 76 h 76"/>
                  <a:gd name="T10" fmla="*/ 0 w 95"/>
                  <a:gd name="T11" fmla="*/ 41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5" h="76">
                    <a:moveTo>
                      <a:pt x="0" y="41"/>
                    </a:moveTo>
                    <a:lnTo>
                      <a:pt x="54" y="27"/>
                    </a:lnTo>
                    <a:lnTo>
                      <a:pt x="95" y="0"/>
                    </a:lnTo>
                    <a:lnTo>
                      <a:pt x="61" y="62"/>
                    </a:lnTo>
                    <a:lnTo>
                      <a:pt x="0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4" name="Freeform 72"/>
              <p:cNvSpPr>
                <a:spLocks/>
              </p:cNvSpPr>
              <p:nvPr/>
            </p:nvSpPr>
            <p:spPr bwMode="auto">
              <a:xfrm>
                <a:off x="3040" y="2188"/>
                <a:ext cx="47" cy="38"/>
              </a:xfrm>
              <a:custGeom>
                <a:avLst/>
                <a:gdLst>
                  <a:gd name="T0" fmla="*/ 0 w 96"/>
                  <a:gd name="T1" fmla="*/ 42 h 76"/>
                  <a:gd name="T2" fmla="*/ 56 w 96"/>
                  <a:gd name="T3" fmla="*/ 28 h 76"/>
                  <a:gd name="T4" fmla="*/ 96 w 96"/>
                  <a:gd name="T5" fmla="*/ 0 h 76"/>
                  <a:gd name="T6" fmla="*/ 62 w 96"/>
                  <a:gd name="T7" fmla="*/ 63 h 76"/>
                  <a:gd name="T8" fmla="*/ 0 w 96"/>
                  <a:gd name="T9" fmla="*/ 76 h 76"/>
                  <a:gd name="T10" fmla="*/ 0 w 96"/>
                  <a:gd name="T11" fmla="*/ 4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76">
                    <a:moveTo>
                      <a:pt x="0" y="42"/>
                    </a:moveTo>
                    <a:lnTo>
                      <a:pt x="56" y="28"/>
                    </a:lnTo>
                    <a:lnTo>
                      <a:pt x="96" y="0"/>
                    </a:lnTo>
                    <a:lnTo>
                      <a:pt x="62" y="63"/>
                    </a:lnTo>
                    <a:lnTo>
                      <a:pt x="0" y="76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5" name="Freeform 73"/>
              <p:cNvSpPr>
                <a:spLocks/>
              </p:cNvSpPr>
              <p:nvPr/>
            </p:nvSpPr>
            <p:spPr bwMode="auto">
              <a:xfrm>
                <a:off x="3013" y="2336"/>
                <a:ext cx="47" cy="38"/>
              </a:xfrm>
              <a:custGeom>
                <a:avLst/>
                <a:gdLst>
                  <a:gd name="T0" fmla="*/ 0 w 96"/>
                  <a:gd name="T1" fmla="*/ 42 h 76"/>
                  <a:gd name="T2" fmla="*/ 54 w 96"/>
                  <a:gd name="T3" fmla="*/ 28 h 76"/>
                  <a:gd name="T4" fmla="*/ 96 w 96"/>
                  <a:gd name="T5" fmla="*/ 0 h 76"/>
                  <a:gd name="T6" fmla="*/ 61 w 96"/>
                  <a:gd name="T7" fmla="*/ 63 h 76"/>
                  <a:gd name="T8" fmla="*/ 0 w 96"/>
                  <a:gd name="T9" fmla="*/ 76 h 76"/>
                  <a:gd name="T10" fmla="*/ 0 w 96"/>
                  <a:gd name="T11" fmla="*/ 4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76">
                    <a:moveTo>
                      <a:pt x="0" y="42"/>
                    </a:moveTo>
                    <a:lnTo>
                      <a:pt x="54" y="28"/>
                    </a:lnTo>
                    <a:lnTo>
                      <a:pt x="96" y="0"/>
                    </a:lnTo>
                    <a:lnTo>
                      <a:pt x="61" y="63"/>
                    </a:lnTo>
                    <a:lnTo>
                      <a:pt x="0" y="76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6" name="Freeform 74"/>
              <p:cNvSpPr>
                <a:spLocks/>
              </p:cNvSpPr>
              <p:nvPr/>
            </p:nvSpPr>
            <p:spPr bwMode="auto">
              <a:xfrm>
                <a:off x="3047" y="2109"/>
                <a:ext cx="47" cy="38"/>
              </a:xfrm>
              <a:custGeom>
                <a:avLst/>
                <a:gdLst>
                  <a:gd name="T0" fmla="*/ 0 w 96"/>
                  <a:gd name="T1" fmla="*/ 41 h 76"/>
                  <a:gd name="T2" fmla="*/ 55 w 96"/>
                  <a:gd name="T3" fmla="*/ 27 h 76"/>
                  <a:gd name="T4" fmla="*/ 96 w 96"/>
                  <a:gd name="T5" fmla="*/ 0 h 76"/>
                  <a:gd name="T6" fmla="*/ 62 w 96"/>
                  <a:gd name="T7" fmla="*/ 62 h 76"/>
                  <a:gd name="T8" fmla="*/ 0 w 96"/>
                  <a:gd name="T9" fmla="*/ 76 h 76"/>
                  <a:gd name="T10" fmla="*/ 0 w 96"/>
                  <a:gd name="T11" fmla="*/ 41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76">
                    <a:moveTo>
                      <a:pt x="0" y="41"/>
                    </a:moveTo>
                    <a:lnTo>
                      <a:pt x="55" y="27"/>
                    </a:lnTo>
                    <a:lnTo>
                      <a:pt x="96" y="0"/>
                    </a:lnTo>
                    <a:lnTo>
                      <a:pt x="62" y="62"/>
                    </a:lnTo>
                    <a:lnTo>
                      <a:pt x="0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7" name="Freeform 75"/>
              <p:cNvSpPr>
                <a:spLocks/>
              </p:cNvSpPr>
              <p:nvPr/>
            </p:nvSpPr>
            <p:spPr bwMode="auto">
              <a:xfrm>
                <a:off x="3022" y="2264"/>
                <a:ext cx="49" cy="38"/>
              </a:xfrm>
              <a:custGeom>
                <a:avLst/>
                <a:gdLst>
                  <a:gd name="T0" fmla="*/ 0 w 96"/>
                  <a:gd name="T1" fmla="*/ 42 h 76"/>
                  <a:gd name="T2" fmla="*/ 55 w 96"/>
                  <a:gd name="T3" fmla="*/ 28 h 76"/>
                  <a:gd name="T4" fmla="*/ 96 w 96"/>
                  <a:gd name="T5" fmla="*/ 0 h 76"/>
                  <a:gd name="T6" fmla="*/ 62 w 96"/>
                  <a:gd name="T7" fmla="*/ 62 h 76"/>
                  <a:gd name="T8" fmla="*/ 0 w 96"/>
                  <a:gd name="T9" fmla="*/ 76 h 76"/>
                  <a:gd name="T10" fmla="*/ 0 w 96"/>
                  <a:gd name="T11" fmla="*/ 4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76">
                    <a:moveTo>
                      <a:pt x="0" y="42"/>
                    </a:moveTo>
                    <a:lnTo>
                      <a:pt x="55" y="28"/>
                    </a:lnTo>
                    <a:lnTo>
                      <a:pt x="96" y="0"/>
                    </a:lnTo>
                    <a:lnTo>
                      <a:pt x="62" y="62"/>
                    </a:lnTo>
                    <a:lnTo>
                      <a:pt x="0" y="76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8" name="Freeform 76"/>
              <p:cNvSpPr>
                <a:spLocks/>
              </p:cNvSpPr>
              <p:nvPr/>
            </p:nvSpPr>
            <p:spPr bwMode="auto">
              <a:xfrm>
                <a:off x="2992" y="2395"/>
                <a:ext cx="48" cy="37"/>
              </a:xfrm>
              <a:custGeom>
                <a:avLst/>
                <a:gdLst>
                  <a:gd name="T0" fmla="*/ 0 w 95"/>
                  <a:gd name="T1" fmla="*/ 40 h 75"/>
                  <a:gd name="T2" fmla="*/ 55 w 95"/>
                  <a:gd name="T3" fmla="*/ 26 h 75"/>
                  <a:gd name="T4" fmla="*/ 95 w 95"/>
                  <a:gd name="T5" fmla="*/ 0 h 75"/>
                  <a:gd name="T6" fmla="*/ 61 w 95"/>
                  <a:gd name="T7" fmla="*/ 61 h 75"/>
                  <a:gd name="T8" fmla="*/ 0 w 95"/>
                  <a:gd name="T9" fmla="*/ 75 h 75"/>
                  <a:gd name="T10" fmla="*/ 0 w 95"/>
                  <a:gd name="T11" fmla="*/ 4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5" h="75">
                    <a:moveTo>
                      <a:pt x="0" y="40"/>
                    </a:moveTo>
                    <a:lnTo>
                      <a:pt x="55" y="26"/>
                    </a:lnTo>
                    <a:lnTo>
                      <a:pt x="95" y="0"/>
                    </a:lnTo>
                    <a:lnTo>
                      <a:pt x="61" y="61"/>
                    </a:lnTo>
                    <a:lnTo>
                      <a:pt x="0" y="75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9" name="Freeform 77"/>
              <p:cNvSpPr>
                <a:spLocks/>
              </p:cNvSpPr>
              <p:nvPr/>
            </p:nvSpPr>
            <p:spPr bwMode="auto">
              <a:xfrm>
                <a:off x="2348" y="2026"/>
                <a:ext cx="120" cy="42"/>
              </a:xfrm>
              <a:custGeom>
                <a:avLst/>
                <a:gdLst>
                  <a:gd name="T0" fmla="*/ 0 w 240"/>
                  <a:gd name="T1" fmla="*/ 0 h 83"/>
                  <a:gd name="T2" fmla="*/ 89 w 240"/>
                  <a:gd name="T3" fmla="*/ 48 h 83"/>
                  <a:gd name="T4" fmla="*/ 240 w 240"/>
                  <a:gd name="T5" fmla="*/ 55 h 83"/>
                  <a:gd name="T6" fmla="*/ 157 w 240"/>
                  <a:gd name="T7" fmla="*/ 83 h 83"/>
                  <a:gd name="T8" fmla="*/ 103 w 240"/>
                  <a:gd name="T9" fmla="*/ 83 h 83"/>
                  <a:gd name="T10" fmla="*/ 27 w 240"/>
                  <a:gd name="T11" fmla="*/ 55 h 83"/>
                  <a:gd name="T12" fmla="*/ 0 w 240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0" h="83">
                    <a:moveTo>
                      <a:pt x="0" y="0"/>
                    </a:moveTo>
                    <a:lnTo>
                      <a:pt x="89" y="48"/>
                    </a:lnTo>
                    <a:lnTo>
                      <a:pt x="240" y="55"/>
                    </a:lnTo>
                    <a:lnTo>
                      <a:pt x="157" y="83"/>
                    </a:lnTo>
                    <a:lnTo>
                      <a:pt x="103" y="83"/>
                    </a:lnTo>
                    <a:lnTo>
                      <a:pt x="27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0" name="Freeform 78"/>
              <p:cNvSpPr>
                <a:spLocks/>
              </p:cNvSpPr>
              <p:nvPr/>
            </p:nvSpPr>
            <p:spPr bwMode="auto">
              <a:xfrm>
                <a:off x="2368" y="2061"/>
                <a:ext cx="100" cy="41"/>
              </a:xfrm>
              <a:custGeom>
                <a:avLst/>
                <a:gdLst>
                  <a:gd name="T0" fmla="*/ 0 w 199"/>
                  <a:gd name="T1" fmla="*/ 0 h 82"/>
                  <a:gd name="T2" fmla="*/ 73 w 199"/>
                  <a:gd name="T3" fmla="*/ 47 h 82"/>
                  <a:gd name="T4" fmla="*/ 199 w 199"/>
                  <a:gd name="T5" fmla="*/ 54 h 82"/>
                  <a:gd name="T6" fmla="*/ 131 w 199"/>
                  <a:gd name="T7" fmla="*/ 82 h 82"/>
                  <a:gd name="T8" fmla="*/ 85 w 199"/>
                  <a:gd name="T9" fmla="*/ 82 h 82"/>
                  <a:gd name="T10" fmla="*/ 23 w 199"/>
                  <a:gd name="T11" fmla="*/ 54 h 82"/>
                  <a:gd name="T12" fmla="*/ 0 w 199"/>
                  <a:gd name="T13" fmla="*/ 0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9" h="82">
                    <a:moveTo>
                      <a:pt x="0" y="0"/>
                    </a:moveTo>
                    <a:lnTo>
                      <a:pt x="73" y="47"/>
                    </a:lnTo>
                    <a:lnTo>
                      <a:pt x="199" y="54"/>
                    </a:lnTo>
                    <a:lnTo>
                      <a:pt x="131" y="82"/>
                    </a:lnTo>
                    <a:lnTo>
                      <a:pt x="85" y="82"/>
                    </a:lnTo>
                    <a:lnTo>
                      <a:pt x="23" y="5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1" name="Freeform 79"/>
              <p:cNvSpPr>
                <a:spLocks/>
              </p:cNvSpPr>
              <p:nvPr/>
            </p:nvSpPr>
            <p:spPr bwMode="auto">
              <a:xfrm>
                <a:off x="2372" y="2094"/>
                <a:ext cx="99" cy="42"/>
              </a:xfrm>
              <a:custGeom>
                <a:avLst/>
                <a:gdLst>
                  <a:gd name="T0" fmla="*/ 0 w 200"/>
                  <a:gd name="T1" fmla="*/ 0 h 84"/>
                  <a:gd name="T2" fmla="*/ 75 w 200"/>
                  <a:gd name="T3" fmla="*/ 49 h 84"/>
                  <a:gd name="T4" fmla="*/ 200 w 200"/>
                  <a:gd name="T5" fmla="*/ 56 h 84"/>
                  <a:gd name="T6" fmla="*/ 131 w 200"/>
                  <a:gd name="T7" fmla="*/ 84 h 84"/>
                  <a:gd name="T8" fmla="*/ 86 w 200"/>
                  <a:gd name="T9" fmla="*/ 84 h 84"/>
                  <a:gd name="T10" fmla="*/ 24 w 200"/>
                  <a:gd name="T11" fmla="*/ 56 h 84"/>
                  <a:gd name="T12" fmla="*/ 0 w 200"/>
                  <a:gd name="T13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84">
                    <a:moveTo>
                      <a:pt x="0" y="0"/>
                    </a:moveTo>
                    <a:lnTo>
                      <a:pt x="75" y="49"/>
                    </a:lnTo>
                    <a:lnTo>
                      <a:pt x="200" y="56"/>
                    </a:lnTo>
                    <a:lnTo>
                      <a:pt x="131" y="84"/>
                    </a:lnTo>
                    <a:lnTo>
                      <a:pt x="86" y="84"/>
                    </a:lnTo>
                    <a:lnTo>
                      <a:pt x="24" y="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2" name="Freeform 80"/>
              <p:cNvSpPr>
                <a:spLocks/>
              </p:cNvSpPr>
              <p:nvPr/>
            </p:nvSpPr>
            <p:spPr bwMode="auto">
              <a:xfrm>
                <a:off x="2382" y="2129"/>
                <a:ext cx="89" cy="42"/>
              </a:xfrm>
              <a:custGeom>
                <a:avLst/>
                <a:gdLst>
                  <a:gd name="T0" fmla="*/ 0 w 179"/>
                  <a:gd name="T1" fmla="*/ 0 h 83"/>
                  <a:gd name="T2" fmla="*/ 66 w 179"/>
                  <a:gd name="T3" fmla="*/ 48 h 83"/>
                  <a:gd name="T4" fmla="*/ 179 w 179"/>
                  <a:gd name="T5" fmla="*/ 55 h 83"/>
                  <a:gd name="T6" fmla="*/ 118 w 179"/>
                  <a:gd name="T7" fmla="*/ 83 h 83"/>
                  <a:gd name="T8" fmla="*/ 76 w 179"/>
                  <a:gd name="T9" fmla="*/ 83 h 83"/>
                  <a:gd name="T10" fmla="*/ 21 w 179"/>
                  <a:gd name="T11" fmla="*/ 55 h 83"/>
                  <a:gd name="T12" fmla="*/ 0 w 179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9" h="83">
                    <a:moveTo>
                      <a:pt x="0" y="0"/>
                    </a:moveTo>
                    <a:lnTo>
                      <a:pt x="66" y="48"/>
                    </a:lnTo>
                    <a:lnTo>
                      <a:pt x="179" y="55"/>
                    </a:lnTo>
                    <a:lnTo>
                      <a:pt x="118" y="83"/>
                    </a:lnTo>
                    <a:lnTo>
                      <a:pt x="76" y="83"/>
                    </a:lnTo>
                    <a:lnTo>
                      <a:pt x="21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3" name="Freeform 81"/>
              <p:cNvSpPr>
                <a:spLocks/>
              </p:cNvSpPr>
              <p:nvPr/>
            </p:nvSpPr>
            <p:spPr bwMode="auto">
              <a:xfrm>
                <a:off x="2382" y="2164"/>
                <a:ext cx="83" cy="41"/>
              </a:xfrm>
              <a:custGeom>
                <a:avLst/>
                <a:gdLst>
                  <a:gd name="T0" fmla="*/ 0 w 165"/>
                  <a:gd name="T1" fmla="*/ 0 h 83"/>
                  <a:gd name="T2" fmla="*/ 61 w 165"/>
                  <a:gd name="T3" fmla="*/ 48 h 83"/>
                  <a:gd name="T4" fmla="*/ 165 w 165"/>
                  <a:gd name="T5" fmla="*/ 54 h 83"/>
                  <a:gd name="T6" fmla="*/ 109 w 165"/>
                  <a:gd name="T7" fmla="*/ 83 h 83"/>
                  <a:gd name="T8" fmla="*/ 71 w 165"/>
                  <a:gd name="T9" fmla="*/ 83 h 83"/>
                  <a:gd name="T10" fmla="*/ 19 w 165"/>
                  <a:gd name="T11" fmla="*/ 54 h 83"/>
                  <a:gd name="T12" fmla="*/ 0 w 165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5" h="83">
                    <a:moveTo>
                      <a:pt x="0" y="0"/>
                    </a:moveTo>
                    <a:lnTo>
                      <a:pt x="61" y="48"/>
                    </a:lnTo>
                    <a:lnTo>
                      <a:pt x="165" y="54"/>
                    </a:lnTo>
                    <a:lnTo>
                      <a:pt x="109" y="83"/>
                    </a:lnTo>
                    <a:lnTo>
                      <a:pt x="71" y="83"/>
                    </a:lnTo>
                    <a:lnTo>
                      <a:pt x="19" y="5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4" name="Freeform 82"/>
              <p:cNvSpPr>
                <a:spLocks/>
              </p:cNvSpPr>
              <p:nvPr/>
            </p:nvSpPr>
            <p:spPr bwMode="auto">
              <a:xfrm>
                <a:off x="2402" y="2281"/>
                <a:ext cx="76" cy="41"/>
              </a:xfrm>
              <a:custGeom>
                <a:avLst/>
                <a:gdLst>
                  <a:gd name="T0" fmla="*/ 0 w 151"/>
                  <a:gd name="T1" fmla="*/ 0 h 83"/>
                  <a:gd name="T2" fmla="*/ 56 w 151"/>
                  <a:gd name="T3" fmla="*/ 48 h 83"/>
                  <a:gd name="T4" fmla="*/ 151 w 151"/>
                  <a:gd name="T5" fmla="*/ 55 h 83"/>
                  <a:gd name="T6" fmla="*/ 99 w 151"/>
                  <a:gd name="T7" fmla="*/ 83 h 83"/>
                  <a:gd name="T8" fmla="*/ 64 w 151"/>
                  <a:gd name="T9" fmla="*/ 83 h 83"/>
                  <a:gd name="T10" fmla="*/ 17 w 151"/>
                  <a:gd name="T11" fmla="*/ 55 h 83"/>
                  <a:gd name="T12" fmla="*/ 0 w 151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1" h="83">
                    <a:moveTo>
                      <a:pt x="0" y="0"/>
                    </a:moveTo>
                    <a:lnTo>
                      <a:pt x="56" y="48"/>
                    </a:lnTo>
                    <a:lnTo>
                      <a:pt x="151" y="55"/>
                    </a:lnTo>
                    <a:lnTo>
                      <a:pt x="99" y="83"/>
                    </a:lnTo>
                    <a:lnTo>
                      <a:pt x="64" y="83"/>
                    </a:lnTo>
                    <a:lnTo>
                      <a:pt x="17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5" name="Freeform 83"/>
              <p:cNvSpPr>
                <a:spLocks/>
              </p:cNvSpPr>
              <p:nvPr/>
            </p:nvSpPr>
            <p:spPr bwMode="auto">
              <a:xfrm>
                <a:off x="2379" y="2191"/>
                <a:ext cx="109" cy="42"/>
              </a:xfrm>
              <a:custGeom>
                <a:avLst/>
                <a:gdLst>
                  <a:gd name="T0" fmla="*/ 0 w 218"/>
                  <a:gd name="T1" fmla="*/ 0 h 84"/>
                  <a:gd name="T2" fmla="*/ 81 w 218"/>
                  <a:gd name="T3" fmla="*/ 49 h 84"/>
                  <a:gd name="T4" fmla="*/ 218 w 218"/>
                  <a:gd name="T5" fmla="*/ 57 h 84"/>
                  <a:gd name="T6" fmla="*/ 145 w 218"/>
                  <a:gd name="T7" fmla="*/ 84 h 84"/>
                  <a:gd name="T8" fmla="*/ 93 w 218"/>
                  <a:gd name="T9" fmla="*/ 84 h 84"/>
                  <a:gd name="T10" fmla="*/ 25 w 218"/>
                  <a:gd name="T11" fmla="*/ 57 h 84"/>
                  <a:gd name="T12" fmla="*/ 0 w 218"/>
                  <a:gd name="T13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8" h="84">
                    <a:moveTo>
                      <a:pt x="0" y="0"/>
                    </a:moveTo>
                    <a:lnTo>
                      <a:pt x="81" y="49"/>
                    </a:lnTo>
                    <a:lnTo>
                      <a:pt x="218" y="57"/>
                    </a:lnTo>
                    <a:lnTo>
                      <a:pt x="145" y="84"/>
                    </a:lnTo>
                    <a:lnTo>
                      <a:pt x="93" y="84"/>
                    </a:lnTo>
                    <a:lnTo>
                      <a:pt x="25" y="5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6" name="Freeform 84"/>
              <p:cNvSpPr>
                <a:spLocks/>
              </p:cNvSpPr>
              <p:nvPr/>
            </p:nvSpPr>
            <p:spPr bwMode="auto">
              <a:xfrm>
                <a:off x="2399" y="2309"/>
                <a:ext cx="101" cy="41"/>
              </a:xfrm>
              <a:custGeom>
                <a:avLst/>
                <a:gdLst>
                  <a:gd name="T0" fmla="*/ 0 w 200"/>
                  <a:gd name="T1" fmla="*/ 0 h 83"/>
                  <a:gd name="T2" fmla="*/ 74 w 200"/>
                  <a:gd name="T3" fmla="*/ 48 h 83"/>
                  <a:gd name="T4" fmla="*/ 200 w 200"/>
                  <a:gd name="T5" fmla="*/ 55 h 83"/>
                  <a:gd name="T6" fmla="*/ 131 w 200"/>
                  <a:gd name="T7" fmla="*/ 83 h 83"/>
                  <a:gd name="T8" fmla="*/ 85 w 200"/>
                  <a:gd name="T9" fmla="*/ 83 h 83"/>
                  <a:gd name="T10" fmla="*/ 23 w 200"/>
                  <a:gd name="T11" fmla="*/ 55 h 83"/>
                  <a:gd name="T12" fmla="*/ 0 w 200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83">
                    <a:moveTo>
                      <a:pt x="0" y="0"/>
                    </a:moveTo>
                    <a:lnTo>
                      <a:pt x="74" y="48"/>
                    </a:lnTo>
                    <a:lnTo>
                      <a:pt x="200" y="55"/>
                    </a:lnTo>
                    <a:lnTo>
                      <a:pt x="131" y="83"/>
                    </a:lnTo>
                    <a:lnTo>
                      <a:pt x="85" y="83"/>
                    </a:lnTo>
                    <a:lnTo>
                      <a:pt x="23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7" name="Freeform 85"/>
              <p:cNvSpPr>
                <a:spLocks/>
              </p:cNvSpPr>
              <p:nvPr/>
            </p:nvSpPr>
            <p:spPr bwMode="auto">
              <a:xfrm>
                <a:off x="2406" y="2363"/>
                <a:ext cx="90" cy="44"/>
              </a:xfrm>
              <a:custGeom>
                <a:avLst/>
                <a:gdLst>
                  <a:gd name="T0" fmla="*/ 0 w 179"/>
                  <a:gd name="T1" fmla="*/ 0 h 87"/>
                  <a:gd name="T2" fmla="*/ 66 w 179"/>
                  <a:gd name="T3" fmla="*/ 50 h 87"/>
                  <a:gd name="T4" fmla="*/ 179 w 179"/>
                  <a:gd name="T5" fmla="*/ 63 h 87"/>
                  <a:gd name="T6" fmla="*/ 117 w 179"/>
                  <a:gd name="T7" fmla="*/ 87 h 87"/>
                  <a:gd name="T8" fmla="*/ 78 w 179"/>
                  <a:gd name="T9" fmla="*/ 85 h 87"/>
                  <a:gd name="T10" fmla="*/ 19 w 179"/>
                  <a:gd name="T11" fmla="*/ 55 h 87"/>
                  <a:gd name="T12" fmla="*/ 0 w 179"/>
                  <a:gd name="T13" fmla="*/ 0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9" h="87">
                    <a:moveTo>
                      <a:pt x="0" y="0"/>
                    </a:moveTo>
                    <a:lnTo>
                      <a:pt x="66" y="50"/>
                    </a:lnTo>
                    <a:lnTo>
                      <a:pt x="179" y="63"/>
                    </a:lnTo>
                    <a:lnTo>
                      <a:pt x="117" y="87"/>
                    </a:lnTo>
                    <a:lnTo>
                      <a:pt x="78" y="85"/>
                    </a:lnTo>
                    <a:lnTo>
                      <a:pt x="19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8" name="Freeform 86"/>
              <p:cNvSpPr>
                <a:spLocks/>
              </p:cNvSpPr>
              <p:nvPr/>
            </p:nvSpPr>
            <p:spPr bwMode="auto">
              <a:xfrm>
                <a:off x="2382" y="2219"/>
                <a:ext cx="125" cy="41"/>
              </a:xfrm>
              <a:custGeom>
                <a:avLst/>
                <a:gdLst>
                  <a:gd name="T0" fmla="*/ 0 w 249"/>
                  <a:gd name="T1" fmla="*/ 0 h 81"/>
                  <a:gd name="T2" fmla="*/ 92 w 249"/>
                  <a:gd name="T3" fmla="*/ 47 h 81"/>
                  <a:gd name="T4" fmla="*/ 249 w 249"/>
                  <a:gd name="T5" fmla="*/ 54 h 81"/>
                  <a:gd name="T6" fmla="*/ 164 w 249"/>
                  <a:gd name="T7" fmla="*/ 81 h 81"/>
                  <a:gd name="T8" fmla="*/ 107 w 249"/>
                  <a:gd name="T9" fmla="*/ 81 h 81"/>
                  <a:gd name="T10" fmla="*/ 29 w 249"/>
                  <a:gd name="T11" fmla="*/ 54 h 81"/>
                  <a:gd name="T12" fmla="*/ 0 w 249"/>
                  <a:gd name="T13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9" h="81">
                    <a:moveTo>
                      <a:pt x="0" y="0"/>
                    </a:moveTo>
                    <a:lnTo>
                      <a:pt x="92" y="47"/>
                    </a:lnTo>
                    <a:lnTo>
                      <a:pt x="249" y="54"/>
                    </a:lnTo>
                    <a:lnTo>
                      <a:pt x="164" y="81"/>
                    </a:lnTo>
                    <a:lnTo>
                      <a:pt x="107" y="81"/>
                    </a:lnTo>
                    <a:lnTo>
                      <a:pt x="29" y="5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9" name="Freeform 87"/>
              <p:cNvSpPr>
                <a:spLocks/>
              </p:cNvSpPr>
              <p:nvPr/>
            </p:nvSpPr>
            <p:spPr bwMode="auto">
              <a:xfrm>
                <a:off x="2402" y="2336"/>
                <a:ext cx="116" cy="42"/>
              </a:xfrm>
              <a:custGeom>
                <a:avLst/>
                <a:gdLst>
                  <a:gd name="T0" fmla="*/ 0 w 230"/>
                  <a:gd name="T1" fmla="*/ 0 h 83"/>
                  <a:gd name="T2" fmla="*/ 86 w 230"/>
                  <a:gd name="T3" fmla="*/ 49 h 83"/>
                  <a:gd name="T4" fmla="*/ 230 w 230"/>
                  <a:gd name="T5" fmla="*/ 56 h 83"/>
                  <a:gd name="T6" fmla="*/ 151 w 230"/>
                  <a:gd name="T7" fmla="*/ 83 h 83"/>
                  <a:gd name="T8" fmla="*/ 98 w 230"/>
                  <a:gd name="T9" fmla="*/ 83 h 83"/>
                  <a:gd name="T10" fmla="*/ 26 w 230"/>
                  <a:gd name="T11" fmla="*/ 56 h 83"/>
                  <a:gd name="T12" fmla="*/ 0 w 230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30" h="83">
                    <a:moveTo>
                      <a:pt x="0" y="0"/>
                    </a:moveTo>
                    <a:lnTo>
                      <a:pt x="86" y="49"/>
                    </a:lnTo>
                    <a:lnTo>
                      <a:pt x="230" y="56"/>
                    </a:lnTo>
                    <a:lnTo>
                      <a:pt x="151" y="83"/>
                    </a:lnTo>
                    <a:lnTo>
                      <a:pt x="98" y="83"/>
                    </a:lnTo>
                    <a:lnTo>
                      <a:pt x="26" y="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0" name="Freeform 88"/>
              <p:cNvSpPr>
                <a:spLocks/>
              </p:cNvSpPr>
              <p:nvPr/>
            </p:nvSpPr>
            <p:spPr bwMode="auto">
              <a:xfrm>
                <a:off x="2416" y="2391"/>
                <a:ext cx="97" cy="44"/>
              </a:xfrm>
              <a:custGeom>
                <a:avLst/>
                <a:gdLst>
                  <a:gd name="T0" fmla="*/ 0 w 195"/>
                  <a:gd name="T1" fmla="*/ 0 h 88"/>
                  <a:gd name="T2" fmla="*/ 73 w 195"/>
                  <a:gd name="T3" fmla="*/ 52 h 88"/>
                  <a:gd name="T4" fmla="*/ 195 w 195"/>
                  <a:gd name="T5" fmla="*/ 64 h 88"/>
                  <a:gd name="T6" fmla="*/ 128 w 195"/>
                  <a:gd name="T7" fmla="*/ 88 h 88"/>
                  <a:gd name="T8" fmla="*/ 84 w 195"/>
                  <a:gd name="T9" fmla="*/ 86 h 88"/>
                  <a:gd name="T10" fmla="*/ 23 w 195"/>
                  <a:gd name="T11" fmla="*/ 55 h 88"/>
                  <a:gd name="T12" fmla="*/ 0 w 195"/>
                  <a:gd name="T13" fmla="*/ 0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5" h="88">
                    <a:moveTo>
                      <a:pt x="0" y="0"/>
                    </a:moveTo>
                    <a:lnTo>
                      <a:pt x="73" y="52"/>
                    </a:lnTo>
                    <a:lnTo>
                      <a:pt x="195" y="64"/>
                    </a:lnTo>
                    <a:lnTo>
                      <a:pt x="128" y="88"/>
                    </a:lnTo>
                    <a:lnTo>
                      <a:pt x="84" y="86"/>
                    </a:lnTo>
                    <a:lnTo>
                      <a:pt x="23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1" name="Freeform 89"/>
              <p:cNvSpPr>
                <a:spLocks/>
              </p:cNvSpPr>
              <p:nvPr/>
            </p:nvSpPr>
            <p:spPr bwMode="auto">
              <a:xfrm>
                <a:off x="2461" y="2051"/>
                <a:ext cx="113" cy="30"/>
              </a:xfrm>
              <a:custGeom>
                <a:avLst/>
                <a:gdLst>
                  <a:gd name="T0" fmla="*/ 0 w 226"/>
                  <a:gd name="T1" fmla="*/ 0 h 61"/>
                  <a:gd name="T2" fmla="*/ 82 w 226"/>
                  <a:gd name="T3" fmla="*/ 21 h 61"/>
                  <a:gd name="T4" fmla="*/ 226 w 226"/>
                  <a:gd name="T5" fmla="*/ 35 h 61"/>
                  <a:gd name="T6" fmla="*/ 178 w 226"/>
                  <a:gd name="T7" fmla="*/ 61 h 61"/>
                  <a:gd name="T8" fmla="*/ 103 w 226"/>
                  <a:gd name="T9" fmla="*/ 61 h 61"/>
                  <a:gd name="T10" fmla="*/ 34 w 226"/>
                  <a:gd name="T11" fmla="*/ 42 h 61"/>
                  <a:gd name="T12" fmla="*/ 31 w 226"/>
                  <a:gd name="T13" fmla="*/ 35 h 61"/>
                  <a:gd name="T14" fmla="*/ 24 w 226"/>
                  <a:gd name="T15" fmla="*/ 21 h 61"/>
                  <a:gd name="T16" fmla="*/ 14 w 226"/>
                  <a:gd name="T17" fmla="*/ 7 h 61"/>
                  <a:gd name="T18" fmla="*/ 0 w 226"/>
                  <a:gd name="T19" fmla="*/ 0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6" h="61">
                    <a:moveTo>
                      <a:pt x="0" y="0"/>
                    </a:moveTo>
                    <a:lnTo>
                      <a:pt x="82" y="21"/>
                    </a:lnTo>
                    <a:lnTo>
                      <a:pt x="226" y="35"/>
                    </a:lnTo>
                    <a:lnTo>
                      <a:pt x="178" y="61"/>
                    </a:lnTo>
                    <a:lnTo>
                      <a:pt x="103" y="61"/>
                    </a:lnTo>
                    <a:lnTo>
                      <a:pt x="34" y="42"/>
                    </a:lnTo>
                    <a:lnTo>
                      <a:pt x="31" y="35"/>
                    </a:lnTo>
                    <a:lnTo>
                      <a:pt x="24" y="21"/>
                    </a:lnTo>
                    <a:lnTo>
                      <a:pt x="14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2" name="Freeform 90"/>
              <p:cNvSpPr>
                <a:spLocks/>
              </p:cNvSpPr>
              <p:nvPr/>
            </p:nvSpPr>
            <p:spPr bwMode="auto">
              <a:xfrm>
                <a:off x="2461" y="2085"/>
                <a:ext cx="113" cy="31"/>
              </a:xfrm>
              <a:custGeom>
                <a:avLst/>
                <a:gdLst>
                  <a:gd name="T0" fmla="*/ 0 w 226"/>
                  <a:gd name="T1" fmla="*/ 0 h 62"/>
                  <a:gd name="T2" fmla="*/ 82 w 226"/>
                  <a:gd name="T3" fmla="*/ 20 h 62"/>
                  <a:gd name="T4" fmla="*/ 226 w 226"/>
                  <a:gd name="T5" fmla="*/ 35 h 62"/>
                  <a:gd name="T6" fmla="*/ 178 w 226"/>
                  <a:gd name="T7" fmla="*/ 62 h 62"/>
                  <a:gd name="T8" fmla="*/ 103 w 226"/>
                  <a:gd name="T9" fmla="*/ 62 h 62"/>
                  <a:gd name="T10" fmla="*/ 34 w 226"/>
                  <a:gd name="T11" fmla="*/ 42 h 62"/>
                  <a:gd name="T12" fmla="*/ 31 w 226"/>
                  <a:gd name="T13" fmla="*/ 35 h 62"/>
                  <a:gd name="T14" fmla="*/ 24 w 226"/>
                  <a:gd name="T15" fmla="*/ 21 h 62"/>
                  <a:gd name="T16" fmla="*/ 14 w 226"/>
                  <a:gd name="T17" fmla="*/ 7 h 62"/>
                  <a:gd name="T18" fmla="*/ 0 w 226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6" h="62">
                    <a:moveTo>
                      <a:pt x="0" y="0"/>
                    </a:moveTo>
                    <a:lnTo>
                      <a:pt x="82" y="20"/>
                    </a:lnTo>
                    <a:lnTo>
                      <a:pt x="226" y="35"/>
                    </a:lnTo>
                    <a:lnTo>
                      <a:pt x="178" y="62"/>
                    </a:lnTo>
                    <a:lnTo>
                      <a:pt x="103" y="62"/>
                    </a:lnTo>
                    <a:lnTo>
                      <a:pt x="34" y="42"/>
                    </a:lnTo>
                    <a:lnTo>
                      <a:pt x="31" y="35"/>
                    </a:lnTo>
                    <a:lnTo>
                      <a:pt x="24" y="21"/>
                    </a:lnTo>
                    <a:lnTo>
                      <a:pt x="14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3" name="Freeform 91"/>
              <p:cNvSpPr>
                <a:spLocks/>
              </p:cNvSpPr>
              <p:nvPr/>
            </p:nvSpPr>
            <p:spPr bwMode="auto">
              <a:xfrm>
                <a:off x="2465" y="2119"/>
                <a:ext cx="112" cy="31"/>
              </a:xfrm>
              <a:custGeom>
                <a:avLst/>
                <a:gdLst>
                  <a:gd name="T0" fmla="*/ 0 w 226"/>
                  <a:gd name="T1" fmla="*/ 0 h 62"/>
                  <a:gd name="T2" fmla="*/ 82 w 226"/>
                  <a:gd name="T3" fmla="*/ 21 h 62"/>
                  <a:gd name="T4" fmla="*/ 226 w 226"/>
                  <a:gd name="T5" fmla="*/ 35 h 62"/>
                  <a:gd name="T6" fmla="*/ 178 w 226"/>
                  <a:gd name="T7" fmla="*/ 62 h 62"/>
                  <a:gd name="T8" fmla="*/ 103 w 226"/>
                  <a:gd name="T9" fmla="*/ 62 h 62"/>
                  <a:gd name="T10" fmla="*/ 33 w 226"/>
                  <a:gd name="T11" fmla="*/ 42 h 62"/>
                  <a:gd name="T12" fmla="*/ 31 w 226"/>
                  <a:gd name="T13" fmla="*/ 35 h 62"/>
                  <a:gd name="T14" fmla="*/ 25 w 226"/>
                  <a:gd name="T15" fmla="*/ 21 h 62"/>
                  <a:gd name="T16" fmla="*/ 15 w 226"/>
                  <a:gd name="T17" fmla="*/ 7 h 62"/>
                  <a:gd name="T18" fmla="*/ 0 w 226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6" h="62">
                    <a:moveTo>
                      <a:pt x="0" y="0"/>
                    </a:moveTo>
                    <a:lnTo>
                      <a:pt x="82" y="21"/>
                    </a:lnTo>
                    <a:lnTo>
                      <a:pt x="226" y="35"/>
                    </a:lnTo>
                    <a:lnTo>
                      <a:pt x="178" y="62"/>
                    </a:lnTo>
                    <a:lnTo>
                      <a:pt x="103" y="62"/>
                    </a:lnTo>
                    <a:lnTo>
                      <a:pt x="33" y="42"/>
                    </a:lnTo>
                    <a:lnTo>
                      <a:pt x="31" y="35"/>
                    </a:lnTo>
                    <a:lnTo>
                      <a:pt x="25" y="21"/>
                    </a:lnTo>
                    <a:lnTo>
                      <a:pt x="15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4" name="Freeform 92"/>
              <p:cNvSpPr>
                <a:spLocks/>
              </p:cNvSpPr>
              <p:nvPr/>
            </p:nvSpPr>
            <p:spPr bwMode="auto">
              <a:xfrm>
                <a:off x="2465" y="2154"/>
                <a:ext cx="112" cy="31"/>
              </a:xfrm>
              <a:custGeom>
                <a:avLst/>
                <a:gdLst>
                  <a:gd name="T0" fmla="*/ 0 w 226"/>
                  <a:gd name="T1" fmla="*/ 0 h 63"/>
                  <a:gd name="T2" fmla="*/ 82 w 226"/>
                  <a:gd name="T3" fmla="*/ 21 h 63"/>
                  <a:gd name="T4" fmla="*/ 226 w 226"/>
                  <a:gd name="T5" fmla="*/ 35 h 63"/>
                  <a:gd name="T6" fmla="*/ 178 w 226"/>
                  <a:gd name="T7" fmla="*/ 63 h 63"/>
                  <a:gd name="T8" fmla="*/ 103 w 226"/>
                  <a:gd name="T9" fmla="*/ 63 h 63"/>
                  <a:gd name="T10" fmla="*/ 33 w 226"/>
                  <a:gd name="T11" fmla="*/ 42 h 63"/>
                  <a:gd name="T12" fmla="*/ 31 w 226"/>
                  <a:gd name="T13" fmla="*/ 35 h 63"/>
                  <a:gd name="T14" fmla="*/ 25 w 226"/>
                  <a:gd name="T15" fmla="*/ 21 h 63"/>
                  <a:gd name="T16" fmla="*/ 15 w 226"/>
                  <a:gd name="T17" fmla="*/ 7 h 63"/>
                  <a:gd name="T18" fmla="*/ 0 w 226"/>
                  <a:gd name="T19" fmla="*/ 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6" h="63">
                    <a:moveTo>
                      <a:pt x="0" y="0"/>
                    </a:moveTo>
                    <a:lnTo>
                      <a:pt x="82" y="21"/>
                    </a:lnTo>
                    <a:lnTo>
                      <a:pt x="226" y="35"/>
                    </a:lnTo>
                    <a:lnTo>
                      <a:pt x="178" y="63"/>
                    </a:lnTo>
                    <a:lnTo>
                      <a:pt x="103" y="63"/>
                    </a:lnTo>
                    <a:lnTo>
                      <a:pt x="33" y="42"/>
                    </a:lnTo>
                    <a:lnTo>
                      <a:pt x="31" y="35"/>
                    </a:lnTo>
                    <a:lnTo>
                      <a:pt x="25" y="21"/>
                    </a:lnTo>
                    <a:lnTo>
                      <a:pt x="15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5" name="Freeform 93"/>
              <p:cNvSpPr>
                <a:spLocks/>
              </p:cNvSpPr>
              <p:nvPr/>
            </p:nvSpPr>
            <p:spPr bwMode="auto">
              <a:xfrm>
                <a:off x="2488" y="2274"/>
                <a:ext cx="104" cy="31"/>
              </a:xfrm>
              <a:custGeom>
                <a:avLst/>
                <a:gdLst>
                  <a:gd name="T0" fmla="*/ 0 w 208"/>
                  <a:gd name="T1" fmla="*/ 0 h 62"/>
                  <a:gd name="T2" fmla="*/ 75 w 208"/>
                  <a:gd name="T3" fmla="*/ 21 h 62"/>
                  <a:gd name="T4" fmla="*/ 208 w 208"/>
                  <a:gd name="T5" fmla="*/ 35 h 62"/>
                  <a:gd name="T6" fmla="*/ 164 w 208"/>
                  <a:gd name="T7" fmla="*/ 62 h 62"/>
                  <a:gd name="T8" fmla="*/ 95 w 208"/>
                  <a:gd name="T9" fmla="*/ 62 h 62"/>
                  <a:gd name="T10" fmla="*/ 31 w 208"/>
                  <a:gd name="T11" fmla="*/ 41 h 62"/>
                  <a:gd name="T12" fmla="*/ 29 w 208"/>
                  <a:gd name="T13" fmla="*/ 35 h 62"/>
                  <a:gd name="T14" fmla="*/ 23 w 208"/>
                  <a:gd name="T15" fmla="*/ 21 h 62"/>
                  <a:gd name="T16" fmla="*/ 13 w 208"/>
                  <a:gd name="T17" fmla="*/ 7 h 62"/>
                  <a:gd name="T18" fmla="*/ 0 w 208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62">
                    <a:moveTo>
                      <a:pt x="0" y="0"/>
                    </a:moveTo>
                    <a:lnTo>
                      <a:pt x="75" y="21"/>
                    </a:lnTo>
                    <a:lnTo>
                      <a:pt x="208" y="35"/>
                    </a:lnTo>
                    <a:lnTo>
                      <a:pt x="164" y="62"/>
                    </a:lnTo>
                    <a:lnTo>
                      <a:pt x="95" y="62"/>
                    </a:lnTo>
                    <a:lnTo>
                      <a:pt x="31" y="41"/>
                    </a:lnTo>
                    <a:lnTo>
                      <a:pt x="29" y="35"/>
                    </a:lnTo>
                    <a:lnTo>
                      <a:pt x="23" y="21"/>
                    </a:lnTo>
                    <a:lnTo>
                      <a:pt x="13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94"/>
              <p:cNvSpPr>
                <a:spLocks/>
              </p:cNvSpPr>
              <p:nvPr/>
            </p:nvSpPr>
            <p:spPr bwMode="auto">
              <a:xfrm>
                <a:off x="2392" y="2253"/>
                <a:ext cx="104" cy="31"/>
              </a:xfrm>
              <a:custGeom>
                <a:avLst/>
                <a:gdLst>
                  <a:gd name="T0" fmla="*/ 0 w 207"/>
                  <a:gd name="T1" fmla="*/ 0 h 62"/>
                  <a:gd name="T2" fmla="*/ 75 w 207"/>
                  <a:gd name="T3" fmla="*/ 20 h 62"/>
                  <a:gd name="T4" fmla="*/ 207 w 207"/>
                  <a:gd name="T5" fmla="*/ 34 h 62"/>
                  <a:gd name="T6" fmla="*/ 162 w 207"/>
                  <a:gd name="T7" fmla="*/ 62 h 62"/>
                  <a:gd name="T8" fmla="*/ 93 w 207"/>
                  <a:gd name="T9" fmla="*/ 62 h 62"/>
                  <a:gd name="T10" fmla="*/ 31 w 207"/>
                  <a:gd name="T11" fmla="*/ 41 h 62"/>
                  <a:gd name="T12" fmla="*/ 29 w 207"/>
                  <a:gd name="T13" fmla="*/ 34 h 62"/>
                  <a:gd name="T14" fmla="*/ 23 w 207"/>
                  <a:gd name="T15" fmla="*/ 20 h 62"/>
                  <a:gd name="T16" fmla="*/ 13 w 207"/>
                  <a:gd name="T17" fmla="*/ 6 h 62"/>
                  <a:gd name="T18" fmla="*/ 0 w 207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7" h="62">
                    <a:moveTo>
                      <a:pt x="0" y="0"/>
                    </a:moveTo>
                    <a:lnTo>
                      <a:pt x="75" y="20"/>
                    </a:lnTo>
                    <a:lnTo>
                      <a:pt x="207" y="34"/>
                    </a:lnTo>
                    <a:lnTo>
                      <a:pt x="162" y="62"/>
                    </a:lnTo>
                    <a:lnTo>
                      <a:pt x="93" y="62"/>
                    </a:lnTo>
                    <a:lnTo>
                      <a:pt x="31" y="41"/>
                    </a:lnTo>
                    <a:lnTo>
                      <a:pt x="29" y="34"/>
                    </a:lnTo>
                    <a:lnTo>
                      <a:pt x="23" y="20"/>
                    </a:lnTo>
                    <a:lnTo>
                      <a:pt x="13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" name="Freeform 95"/>
              <p:cNvSpPr>
                <a:spLocks/>
              </p:cNvSpPr>
              <p:nvPr/>
            </p:nvSpPr>
            <p:spPr bwMode="auto">
              <a:xfrm>
                <a:off x="2491" y="2188"/>
                <a:ext cx="103" cy="31"/>
              </a:xfrm>
              <a:custGeom>
                <a:avLst/>
                <a:gdLst>
                  <a:gd name="T0" fmla="*/ 0 w 206"/>
                  <a:gd name="T1" fmla="*/ 0 h 63"/>
                  <a:gd name="T2" fmla="*/ 75 w 206"/>
                  <a:gd name="T3" fmla="*/ 21 h 63"/>
                  <a:gd name="T4" fmla="*/ 206 w 206"/>
                  <a:gd name="T5" fmla="*/ 35 h 63"/>
                  <a:gd name="T6" fmla="*/ 163 w 206"/>
                  <a:gd name="T7" fmla="*/ 63 h 63"/>
                  <a:gd name="T8" fmla="*/ 93 w 206"/>
                  <a:gd name="T9" fmla="*/ 63 h 63"/>
                  <a:gd name="T10" fmla="*/ 31 w 206"/>
                  <a:gd name="T11" fmla="*/ 42 h 63"/>
                  <a:gd name="T12" fmla="*/ 29 w 206"/>
                  <a:gd name="T13" fmla="*/ 35 h 63"/>
                  <a:gd name="T14" fmla="*/ 23 w 206"/>
                  <a:gd name="T15" fmla="*/ 21 h 63"/>
                  <a:gd name="T16" fmla="*/ 13 w 206"/>
                  <a:gd name="T17" fmla="*/ 7 h 63"/>
                  <a:gd name="T18" fmla="*/ 0 w 206"/>
                  <a:gd name="T19" fmla="*/ 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6" h="63">
                    <a:moveTo>
                      <a:pt x="0" y="0"/>
                    </a:moveTo>
                    <a:lnTo>
                      <a:pt x="75" y="21"/>
                    </a:lnTo>
                    <a:lnTo>
                      <a:pt x="206" y="35"/>
                    </a:lnTo>
                    <a:lnTo>
                      <a:pt x="163" y="63"/>
                    </a:lnTo>
                    <a:lnTo>
                      <a:pt x="93" y="63"/>
                    </a:lnTo>
                    <a:lnTo>
                      <a:pt x="31" y="42"/>
                    </a:lnTo>
                    <a:lnTo>
                      <a:pt x="29" y="35"/>
                    </a:lnTo>
                    <a:lnTo>
                      <a:pt x="23" y="21"/>
                    </a:lnTo>
                    <a:lnTo>
                      <a:pt x="13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1" name="Freeform 96"/>
              <p:cNvSpPr>
                <a:spLocks/>
              </p:cNvSpPr>
              <p:nvPr/>
            </p:nvSpPr>
            <p:spPr bwMode="auto">
              <a:xfrm>
                <a:off x="2503" y="2305"/>
                <a:ext cx="94" cy="31"/>
              </a:xfrm>
              <a:custGeom>
                <a:avLst/>
                <a:gdLst>
                  <a:gd name="T0" fmla="*/ 0 w 189"/>
                  <a:gd name="T1" fmla="*/ 0 h 62"/>
                  <a:gd name="T2" fmla="*/ 68 w 189"/>
                  <a:gd name="T3" fmla="*/ 21 h 62"/>
                  <a:gd name="T4" fmla="*/ 189 w 189"/>
                  <a:gd name="T5" fmla="*/ 35 h 62"/>
                  <a:gd name="T6" fmla="*/ 150 w 189"/>
                  <a:gd name="T7" fmla="*/ 62 h 62"/>
                  <a:gd name="T8" fmla="*/ 85 w 189"/>
                  <a:gd name="T9" fmla="*/ 62 h 62"/>
                  <a:gd name="T10" fmla="*/ 30 w 189"/>
                  <a:gd name="T11" fmla="*/ 42 h 62"/>
                  <a:gd name="T12" fmla="*/ 28 w 189"/>
                  <a:gd name="T13" fmla="*/ 35 h 62"/>
                  <a:gd name="T14" fmla="*/ 22 w 189"/>
                  <a:gd name="T15" fmla="*/ 21 h 62"/>
                  <a:gd name="T16" fmla="*/ 12 w 189"/>
                  <a:gd name="T17" fmla="*/ 7 h 62"/>
                  <a:gd name="T18" fmla="*/ 0 w 189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9" h="62">
                    <a:moveTo>
                      <a:pt x="0" y="0"/>
                    </a:moveTo>
                    <a:lnTo>
                      <a:pt x="68" y="21"/>
                    </a:lnTo>
                    <a:lnTo>
                      <a:pt x="189" y="35"/>
                    </a:lnTo>
                    <a:lnTo>
                      <a:pt x="150" y="62"/>
                    </a:lnTo>
                    <a:lnTo>
                      <a:pt x="85" y="62"/>
                    </a:lnTo>
                    <a:lnTo>
                      <a:pt x="30" y="42"/>
                    </a:lnTo>
                    <a:lnTo>
                      <a:pt x="28" y="35"/>
                    </a:lnTo>
                    <a:lnTo>
                      <a:pt x="22" y="21"/>
                    </a:lnTo>
                    <a:lnTo>
                      <a:pt x="1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2" name="Freeform 97"/>
              <p:cNvSpPr>
                <a:spLocks/>
              </p:cNvSpPr>
              <p:nvPr/>
            </p:nvSpPr>
            <p:spPr bwMode="auto">
              <a:xfrm>
                <a:off x="2499" y="2364"/>
                <a:ext cx="95" cy="34"/>
              </a:xfrm>
              <a:custGeom>
                <a:avLst/>
                <a:gdLst>
                  <a:gd name="T0" fmla="*/ 0 w 189"/>
                  <a:gd name="T1" fmla="*/ 0 h 68"/>
                  <a:gd name="T2" fmla="*/ 69 w 189"/>
                  <a:gd name="T3" fmla="*/ 24 h 68"/>
                  <a:gd name="T4" fmla="*/ 189 w 189"/>
                  <a:gd name="T5" fmla="*/ 42 h 68"/>
                  <a:gd name="T6" fmla="*/ 149 w 189"/>
                  <a:gd name="T7" fmla="*/ 68 h 68"/>
                  <a:gd name="T8" fmla="*/ 85 w 189"/>
                  <a:gd name="T9" fmla="*/ 65 h 68"/>
                  <a:gd name="T10" fmla="*/ 29 w 189"/>
                  <a:gd name="T11" fmla="*/ 42 h 68"/>
                  <a:gd name="T12" fmla="*/ 27 w 189"/>
                  <a:gd name="T13" fmla="*/ 35 h 68"/>
                  <a:gd name="T14" fmla="*/ 21 w 189"/>
                  <a:gd name="T15" fmla="*/ 22 h 68"/>
                  <a:gd name="T16" fmla="*/ 12 w 189"/>
                  <a:gd name="T17" fmla="*/ 7 h 68"/>
                  <a:gd name="T18" fmla="*/ 0 w 189"/>
                  <a:gd name="T19" fmla="*/ 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9" h="68">
                    <a:moveTo>
                      <a:pt x="0" y="0"/>
                    </a:moveTo>
                    <a:lnTo>
                      <a:pt x="69" y="24"/>
                    </a:lnTo>
                    <a:lnTo>
                      <a:pt x="189" y="42"/>
                    </a:lnTo>
                    <a:lnTo>
                      <a:pt x="149" y="68"/>
                    </a:lnTo>
                    <a:lnTo>
                      <a:pt x="85" y="65"/>
                    </a:lnTo>
                    <a:lnTo>
                      <a:pt x="29" y="42"/>
                    </a:lnTo>
                    <a:lnTo>
                      <a:pt x="27" y="35"/>
                    </a:lnTo>
                    <a:lnTo>
                      <a:pt x="21" y="22"/>
                    </a:lnTo>
                    <a:lnTo>
                      <a:pt x="1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3" name="Freeform 98"/>
              <p:cNvSpPr>
                <a:spLocks/>
              </p:cNvSpPr>
              <p:nvPr/>
            </p:nvSpPr>
            <p:spPr bwMode="auto">
              <a:xfrm>
                <a:off x="2482" y="2215"/>
                <a:ext cx="103" cy="31"/>
              </a:xfrm>
              <a:custGeom>
                <a:avLst/>
                <a:gdLst>
                  <a:gd name="T0" fmla="*/ 0 w 206"/>
                  <a:gd name="T1" fmla="*/ 0 h 62"/>
                  <a:gd name="T2" fmla="*/ 75 w 206"/>
                  <a:gd name="T3" fmla="*/ 21 h 62"/>
                  <a:gd name="T4" fmla="*/ 206 w 206"/>
                  <a:gd name="T5" fmla="*/ 35 h 62"/>
                  <a:gd name="T6" fmla="*/ 162 w 206"/>
                  <a:gd name="T7" fmla="*/ 62 h 62"/>
                  <a:gd name="T8" fmla="*/ 93 w 206"/>
                  <a:gd name="T9" fmla="*/ 62 h 62"/>
                  <a:gd name="T10" fmla="*/ 31 w 206"/>
                  <a:gd name="T11" fmla="*/ 42 h 62"/>
                  <a:gd name="T12" fmla="*/ 28 w 206"/>
                  <a:gd name="T13" fmla="*/ 35 h 62"/>
                  <a:gd name="T14" fmla="*/ 23 w 206"/>
                  <a:gd name="T15" fmla="*/ 20 h 62"/>
                  <a:gd name="T16" fmla="*/ 12 w 206"/>
                  <a:gd name="T17" fmla="*/ 6 h 62"/>
                  <a:gd name="T18" fmla="*/ 0 w 206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6" h="62">
                    <a:moveTo>
                      <a:pt x="0" y="0"/>
                    </a:moveTo>
                    <a:lnTo>
                      <a:pt x="75" y="21"/>
                    </a:lnTo>
                    <a:lnTo>
                      <a:pt x="206" y="35"/>
                    </a:lnTo>
                    <a:lnTo>
                      <a:pt x="162" y="62"/>
                    </a:lnTo>
                    <a:lnTo>
                      <a:pt x="93" y="62"/>
                    </a:lnTo>
                    <a:lnTo>
                      <a:pt x="31" y="42"/>
                    </a:lnTo>
                    <a:lnTo>
                      <a:pt x="28" y="35"/>
                    </a:lnTo>
                    <a:lnTo>
                      <a:pt x="23" y="20"/>
                    </a:lnTo>
                    <a:lnTo>
                      <a:pt x="12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4" name="Freeform 99"/>
              <p:cNvSpPr>
                <a:spLocks/>
              </p:cNvSpPr>
              <p:nvPr/>
            </p:nvSpPr>
            <p:spPr bwMode="auto">
              <a:xfrm>
                <a:off x="2494" y="2333"/>
                <a:ext cx="94" cy="31"/>
              </a:xfrm>
              <a:custGeom>
                <a:avLst/>
                <a:gdLst>
                  <a:gd name="T0" fmla="*/ 0 w 189"/>
                  <a:gd name="T1" fmla="*/ 0 h 63"/>
                  <a:gd name="T2" fmla="*/ 69 w 189"/>
                  <a:gd name="T3" fmla="*/ 21 h 63"/>
                  <a:gd name="T4" fmla="*/ 189 w 189"/>
                  <a:gd name="T5" fmla="*/ 35 h 63"/>
                  <a:gd name="T6" fmla="*/ 148 w 189"/>
                  <a:gd name="T7" fmla="*/ 63 h 63"/>
                  <a:gd name="T8" fmla="*/ 85 w 189"/>
                  <a:gd name="T9" fmla="*/ 63 h 63"/>
                  <a:gd name="T10" fmla="*/ 29 w 189"/>
                  <a:gd name="T11" fmla="*/ 42 h 63"/>
                  <a:gd name="T12" fmla="*/ 26 w 189"/>
                  <a:gd name="T13" fmla="*/ 35 h 63"/>
                  <a:gd name="T14" fmla="*/ 21 w 189"/>
                  <a:gd name="T15" fmla="*/ 21 h 63"/>
                  <a:gd name="T16" fmla="*/ 11 w 189"/>
                  <a:gd name="T17" fmla="*/ 7 h 63"/>
                  <a:gd name="T18" fmla="*/ 0 w 189"/>
                  <a:gd name="T19" fmla="*/ 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9" h="63">
                    <a:moveTo>
                      <a:pt x="0" y="0"/>
                    </a:moveTo>
                    <a:lnTo>
                      <a:pt x="69" y="21"/>
                    </a:lnTo>
                    <a:lnTo>
                      <a:pt x="189" y="35"/>
                    </a:lnTo>
                    <a:lnTo>
                      <a:pt x="148" y="63"/>
                    </a:lnTo>
                    <a:lnTo>
                      <a:pt x="85" y="63"/>
                    </a:lnTo>
                    <a:lnTo>
                      <a:pt x="29" y="42"/>
                    </a:lnTo>
                    <a:lnTo>
                      <a:pt x="26" y="35"/>
                    </a:lnTo>
                    <a:lnTo>
                      <a:pt x="21" y="21"/>
                    </a:lnTo>
                    <a:lnTo>
                      <a:pt x="1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6" name="Freeform 100"/>
              <p:cNvSpPr>
                <a:spLocks/>
              </p:cNvSpPr>
              <p:nvPr/>
            </p:nvSpPr>
            <p:spPr bwMode="auto">
              <a:xfrm>
                <a:off x="2490" y="2391"/>
                <a:ext cx="95" cy="34"/>
              </a:xfrm>
              <a:custGeom>
                <a:avLst/>
                <a:gdLst>
                  <a:gd name="T0" fmla="*/ 0 w 189"/>
                  <a:gd name="T1" fmla="*/ 0 h 69"/>
                  <a:gd name="T2" fmla="*/ 69 w 189"/>
                  <a:gd name="T3" fmla="*/ 24 h 69"/>
                  <a:gd name="T4" fmla="*/ 189 w 189"/>
                  <a:gd name="T5" fmla="*/ 42 h 69"/>
                  <a:gd name="T6" fmla="*/ 149 w 189"/>
                  <a:gd name="T7" fmla="*/ 69 h 69"/>
                  <a:gd name="T8" fmla="*/ 86 w 189"/>
                  <a:gd name="T9" fmla="*/ 65 h 69"/>
                  <a:gd name="T10" fmla="*/ 30 w 189"/>
                  <a:gd name="T11" fmla="*/ 42 h 69"/>
                  <a:gd name="T12" fmla="*/ 28 w 189"/>
                  <a:gd name="T13" fmla="*/ 36 h 69"/>
                  <a:gd name="T14" fmla="*/ 22 w 189"/>
                  <a:gd name="T15" fmla="*/ 22 h 69"/>
                  <a:gd name="T16" fmla="*/ 11 w 189"/>
                  <a:gd name="T17" fmla="*/ 7 h 69"/>
                  <a:gd name="T18" fmla="*/ 0 w 189"/>
                  <a:gd name="T19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9" h="69">
                    <a:moveTo>
                      <a:pt x="0" y="0"/>
                    </a:moveTo>
                    <a:lnTo>
                      <a:pt x="69" y="24"/>
                    </a:lnTo>
                    <a:lnTo>
                      <a:pt x="189" y="42"/>
                    </a:lnTo>
                    <a:lnTo>
                      <a:pt x="149" y="69"/>
                    </a:lnTo>
                    <a:lnTo>
                      <a:pt x="86" y="65"/>
                    </a:lnTo>
                    <a:lnTo>
                      <a:pt x="30" y="42"/>
                    </a:lnTo>
                    <a:lnTo>
                      <a:pt x="28" y="36"/>
                    </a:lnTo>
                    <a:lnTo>
                      <a:pt x="22" y="22"/>
                    </a:lnTo>
                    <a:lnTo>
                      <a:pt x="1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7" name="Freeform 101"/>
              <p:cNvSpPr>
                <a:spLocks/>
              </p:cNvSpPr>
              <p:nvPr/>
            </p:nvSpPr>
            <p:spPr bwMode="auto">
              <a:xfrm>
                <a:off x="2501" y="2243"/>
                <a:ext cx="97" cy="31"/>
              </a:xfrm>
              <a:custGeom>
                <a:avLst/>
                <a:gdLst>
                  <a:gd name="T0" fmla="*/ 0 w 194"/>
                  <a:gd name="T1" fmla="*/ 0 h 62"/>
                  <a:gd name="T2" fmla="*/ 70 w 194"/>
                  <a:gd name="T3" fmla="*/ 21 h 62"/>
                  <a:gd name="T4" fmla="*/ 194 w 194"/>
                  <a:gd name="T5" fmla="*/ 34 h 62"/>
                  <a:gd name="T6" fmla="*/ 153 w 194"/>
                  <a:gd name="T7" fmla="*/ 62 h 62"/>
                  <a:gd name="T8" fmla="*/ 88 w 194"/>
                  <a:gd name="T9" fmla="*/ 62 h 62"/>
                  <a:gd name="T10" fmla="*/ 30 w 194"/>
                  <a:gd name="T11" fmla="*/ 41 h 62"/>
                  <a:gd name="T12" fmla="*/ 27 w 194"/>
                  <a:gd name="T13" fmla="*/ 34 h 62"/>
                  <a:gd name="T14" fmla="*/ 22 w 194"/>
                  <a:gd name="T15" fmla="*/ 21 h 62"/>
                  <a:gd name="T16" fmla="*/ 11 w 194"/>
                  <a:gd name="T17" fmla="*/ 7 h 62"/>
                  <a:gd name="T18" fmla="*/ 0 w 194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94" h="62">
                    <a:moveTo>
                      <a:pt x="0" y="0"/>
                    </a:moveTo>
                    <a:lnTo>
                      <a:pt x="70" y="21"/>
                    </a:lnTo>
                    <a:lnTo>
                      <a:pt x="194" y="34"/>
                    </a:lnTo>
                    <a:lnTo>
                      <a:pt x="153" y="62"/>
                    </a:lnTo>
                    <a:lnTo>
                      <a:pt x="88" y="62"/>
                    </a:lnTo>
                    <a:lnTo>
                      <a:pt x="30" y="41"/>
                    </a:lnTo>
                    <a:lnTo>
                      <a:pt x="27" y="34"/>
                    </a:lnTo>
                    <a:lnTo>
                      <a:pt x="22" y="21"/>
                    </a:lnTo>
                    <a:lnTo>
                      <a:pt x="1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9" name="Freeform 102"/>
              <p:cNvSpPr>
                <a:spLocks/>
              </p:cNvSpPr>
              <p:nvPr/>
            </p:nvSpPr>
            <p:spPr bwMode="auto">
              <a:xfrm>
                <a:off x="2511" y="2360"/>
                <a:ext cx="90" cy="31"/>
              </a:xfrm>
              <a:custGeom>
                <a:avLst/>
                <a:gdLst>
                  <a:gd name="T0" fmla="*/ 0 w 179"/>
                  <a:gd name="T1" fmla="*/ 0 h 62"/>
                  <a:gd name="T2" fmla="*/ 66 w 179"/>
                  <a:gd name="T3" fmla="*/ 21 h 62"/>
                  <a:gd name="T4" fmla="*/ 179 w 179"/>
                  <a:gd name="T5" fmla="*/ 34 h 62"/>
                  <a:gd name="T6" fmla="*/ 141 w 179"/>
                  <a:gd name="T7" fmla="*/ 62 h 62"/>
                  <a:gd name="T8" fmla="*/ 82 w 179"/>
                  <a:gd name="T9" fmla="*/ 62 h 62"/>
                  <a:gd name="T10" fmla="*/ 28 w 179"/>
                  <a:gd name="T11" fmla="*/ 41 h 62"/>
                  <a:gd name="T12" fmla="*/ 26 w 179"/>
                  <a:gd name="T13" fmla="*/ 34 h 62"/>
                  <a:gd name="T14" fmla="*/ 20 w 179"/>
                  <a:gd name="T15" fmla="*/ 21 h 62"/>
                  <a:gd name="T16" fmla="*/ 12 w 179"/>
                  <a:gd name="T17" fmla="*/ 7 h 62"/>
                  <a:gd name="T18" fmla="*/ 0 w 179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79" h="62">
                    <a:moveTo>
                      <a:pt x="0" y="0"/>
                    </a:moveTo>
                    <a:lnTo>
                      <a:pt x="66" y="21"/>
                    </a:lnTo>
                    <a:lnTo>
                      <a:pt x="179" y="34"/>
                    </a:lnTo>
                    <a:lnTo>
                      <a:pt x="141" y="62"/>
                    </a:lnTo>
                    <a:lnTo>
                      <a:pt x="82" y="62"/>
                    </a:lnTo>
                    <a:lnTo>
                      <a:pt x="28" y="41"/>
                    </a:lnTo>
                    <a:lnTo>
                      <a:pt x="26" y="34"/>
                    </a:lnTo>
                    <a:lnTo>
                      <a:pt x="20" y="21"/>
                    </a:lnTo>
                    <a:lnTo>
                      <a:pt x="1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0" name="Freeform 103"/>
              <p:cNvSpPr>
                <a:spLocks/>
              </p:cNvSpPr>
              <p:nvPr/>
            </p:nvSpPr>
            <p:spPr bwMode="auto">
              <a:xfrm>
                <a:off x="2508" y="2419"/>
                <a:ext cx="89" cy="34"/>
              </a:xfrm>
              <a:custGeom>
                <a:avLst/>
                <a:gdLst>
                  <a:gd name="T0" fmla="*/ 0 w 179"/>
                  <a:gd name="T1" fmla="*/ 0 h 68"/>
                  <a:gd name="T2" fmla="*/ 66 w 179"/>
                  <a:gd name="T3" fmla="*/ 24 h 68"/>
                  <a:gd name="T4" fmla="*/ 179 w 179"/>
                  <a:gd name="T5" fmla="*/ 43 h 68"/>
                  <a:gd name="T6" fmla="*/ 141 w 179"/>
                  <a:gd name="T7" fmla="*/ 68 h 68"/>
                  <a:gd name="T8" fmla="*/ 82 w 179"/>
                  <a:gd name="T9" fmla="*/ 66 h 68"/>
                  <a:gd name="T10" fmla="*/ 28 w 179"/>
                  <a:gd name="T11" fmla="*/ 43 h 68"/>
                  <a:gd name="T12" fmla="*/ 26 w 179"/>
                  <a:gd name="T13" fmla="*/ 36 h 68"/>
                  <a:gd name="T14" fmla="*/ 21 w 179"/>
                  <a:gd name="T15" fmla="*/ 22 h 68"/>
                  <a:gd name="T16" fmla="*/ 12 w 179"/>
                  <a:gd name="T17" fmla="*/ 7 h 68"/>
                  <a:gd name="T18" fmla="*/ 0 w 179"/>
                  <a:gd name="T19" fmla="*/ 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79" h="68">
                    <a:moveTo>
                      <a:pt x="0" y="0"/>
                    </a:moveTo>
                    <a:lnTo>
                      <a:pt x="66" y="24"/>
                    </a:lnTo>
                    <a:lnTo>
                      <a:pt x="179" y="43"/>
                    </a:lnTo>
                    <a:lnTo>
                      <a:pt x="141" y="68"/>
                    </a:lnTo>
                    <a:lnTo>
                      <a:pt x="82" y="66"/>
                    </a:lnTo>
                    <a:lnTo>
                      <a:pt x="28" y="43"/>
                    </a:lnTo>
                    <a:lnTo>
                      <a:pt x="26" y="36"/>
                    </a:lnTo>
                    <a:lnTo>
                      <a:pt x="21" y="22"/>
                    </a:lnTo>
                    <a:lnTo>
                      <a:pt x="1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1" name="Freeform 104"/>
              <p:cNvSpPr>
                <a:spLocks/>
              </p:cNvSpPr>
              <p:nvPr/>
            </p:nvSpPr>
            <p:spPr bwMode="auto">
              <a:xfrm>
                <a:off x="2588" y="2075"/>
                <a:ext cx="95" cy="23"/>
              </a:xfrm>
              <a:custGeom>
                <a:avLst/>
                <a:gdLst>
                  <a:gd name="T0" fmla="*/ 0 w 191"/>
                  <a:gd name="T1" fmla="*/ 0 h 47"/>
                  <a:gd name="T2" fmla="*/ 95 w 191"/>
                  <a:gd name="T3" fmla="*/ 19 h 47"/>
                  <a:gd name="T4" fmla="*/ 191 w 191"/>
                  <a:gd name="T5" fmla="*/ 19 h 47"/>
                  <a:gd name="T6" fmla="*/ 143 w 191"/>
                  <a:gd name="T7" fmla="*/ 47 h 47"/>
                  <a:gd name="T8" fmla="*/ 81 w 191"/>
                  <a:gd name="T9" fmla="*/ 47 h 47"/>
                  <a:gd name="T10" fmla="*/ 26 w 191"/>
                  <a:gd name="T11" fmla="*/ 39 h 47"/>
                  <a:gd name="T12" fmla="*/ 0 w 191"/>
                  <a:gd name="T13" fmla="*/ 0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1" h="47">
                    <a:moveTo>
                      <a:pt x="0" y="0"/>
                    </a:moveTo>
                    <a:lnTo>
                      <a:pt x="95" y="19"/>
                    </a:lnTo>
                    <a:lnTo>
                      <a:pt x="191" y="19"/>
                    </a:lnTo>
                    <a:lnTo>
                      <a:pt x="143" y="47"/>
                    </a:lnTo>
                    <a:lnTo>
                      <a:pt x="81" y="47"/>
                    </a:lnTo>
                    <a:lnTo>
                      <a:pt x="26" y="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2" name="Freeform 105"/>
              <p:cNvSpPr>
                <a:spLocks/>
              </p:cNvSpPr>
              <p:nvPr/>
            </p:nvSpPr>
            <p:spPr bwMode="auto">
              <a:xfrm>
                <a:off x="2588" y="2109"/>
                <a:ext cx="95" cy="24"/>
              </a:xfrm>
              <a:custGeom>
                <a:avLst/>
                <a:gdLst>
                  <a:gd name="T0" fmla="*/ 0 w 191"/>
                  <a:gd name="T1" fmla="*/ 0 h 48"/>
                  <a:gd name="T2" fmla="*/ 95 w 191"/>
                  <a:gd name="T3" fmla="*/ 20 h 48"/>
                  <a:gd name="T4" fmla="*/ 191 w 191"/>
                  <a:gd name="T5" fmla="*/ 20 h 48"/>
                  <a:gd name="T6" fmla="*/ 143 w 191"/>
                  <a:gd name="T7" fmla="*/ 48 h 48"/>
                  <a:gd name="T8" fmla="*/ 81 w 191"/>
                  <a:gd name="T9" fmla="*/ 48 h 48"/>
                  <a:gd name="T10" fmla="*/ 26 w 191"/>
                  <a:gd name="T11" fmla="*/ 41 h 48"/>
                  <a:gd name="T12" fmla="*/ 0 w 191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1" h="48">
                    <a:moveTo>
                      <a:pt x="0" y="0"/>
                    </a:moveTo>
                    <a:lnTo>
                      <a:pt x="95" y="20"/>
                    </a:lnTo>
                    <a:lnTo>
                      <a:pt x="191" y="20"/>
                    </a:lnTo>
                    <a:lnTo>
                      <a:pt x="143" y="48"/>
                    </a:lnTo>
                    <a:lnTo>
                      <a:pt x="81" y="48"/>
                    </a:lnTo>
                    <a:lnTo>
                      <a:pt x="26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3" name="Freeform 106"/>
              <p:cNvSpPr>
                <a:spLocks/>
              </p:cNvSpPr>
              <p:nvPr/>
            </p:nvSpPr>
            <p:spPr bwMode="auto">
              <a:xfrm>
                <a:off x="2591" y="2143"/>
                <a:ext cx="96" cy="24"/>
              </a:xfrm>
              <a:custGeom>
                <a:avLst/>
                <a:gdLst>
                  <a:gd name="T0" fmla="*/ 0 w 191"/>
                  <a:gd name="T1" fmla="*/ 0 h 48"/>
                  <a:gd name="T2" fmla="*/ 95 w 191"/>
                  <a:gd name="T3" fmla="*/ 20 h 48"/>
                  <a:gd name="T4" fmla="*/ 191 w 191"/>
                  <a:gd name="T5" fmla="*/ 20 h 48"/>
                  <a:gd name="T6" fmla="*/ 142 w 191"/>
                  <a:gd name="T7" fmla="*/ 48 h 48"/>
                  <a:gd name="T8" fmla="*/ 81 w 191"/>
                  <a:gd name="T9" fmla="*/ 48 h 48"/>
                  <a:gd name="T10" fmla="*/ 26 w 191"/>
                  <a:gd name="T11" fmla="*/ 41 h 48"/>
                  <a:gd name="T12" fmla="*/ 0 w 191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1" h="48">
                    <a:moveTo>
                      <a:pt x="0" y="0"/>
                    </a:moveTo>
                    <a:lnTo>
                      <a:pt x="95" y="20"/>
                    </a:lnTo>
                    <a:lnTo>
                      <a:pt x="191" y="20"/>
                    </a:lnTo>
                    <a:lnTo>
                      <a:pt x="142" y="48"/>
                    </a:lnTo>
                    <a:lnTo>
                      <a:pt x="81" y="48"/>
                    </a:lnTo>
                    <a:lnTo>
                      <a:pt x="26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4" name="Freeform 107"/>
              <p:cNvSpPr>
                <a:spLocks/>
              </p:cNvSpPr>
              <p:nvPr/>
            </p:nvSpPr>
            <p:spPr bwMode="auto">
              <a:xfrm>
                <a:off x="2613" y="2178"/>
                <a:ext cx="87" cy="24"/>
              </a:xfrm>
              <a:custGeom>
                <a:avLst/>
                <a:gdLst>
                  <a:gd name="T0" fmla="*/ 0 w 175"/>
                  <a:gd name="T1" fmla="*/ 0 h 48"/>
                  <a:gd name="T2" fmla="*/ 88 w 175"/>
                  <a:gd name="T3" fmla="*/ 20 h 48"/>
                  <a:gd name="T4" fmla="*/ 175 w 175"/>
                  <a:gd name="T5" fmla="*/ 20 h 48"/>
                  <a:gd name="T6" fmla="*/ 132 w 175"/>
                  <a:gd name="T7" fmla="*/ 48 h 48"/>
                  <a:gd name="T8" fmla="*/ 75 w 175"/>
                  <a:gd name="T9" fmla="*/ 48 h 48"/>
                  <a:gd name="T10" fmla="*/ 26 w 175"/>
                  <a:gd name="T11" fmla="*/ 41 h 48"/>
                  <a:gd name="T12" fmla="*/ 0 w 175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5" h="48">
                    <a:moveTo>
                      <a:pt x="0" y="0"/>
                    </a:moveTo>
                    <a:lnTo>
                      <a:pt x="88" y="20"/>
                    </a:lnTo>
                    <a:lnTo>
                      <a:pt x="175" y="20"/>
                    </a:lnTo>
                    <a:lnTo>
                      <a:pt x="132" y="48"/>
                    </a:lnTo>
                    <a:lnTo>
                      <a:pt x="75" y="48"/>
                    </a:lnTo>
                    <a:lnTo>
                      <a:pt x="26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4" name="Freeform 108"/>
              <p:cNvSpPr>
                <a:spLocks/>
              </p:cNvSpPr>
              <p:nvPr/>
            </p:nvSpPr>
            <p:spPr bwMode="auto">
              <a:xfrm>
                <a:off x="2614" y="2295"/>
                <a:ext cx="80" cy="24"/>
              </a:xfrm>
              <a:custGeom>
                <a:avLst/>
                <a:gdLst>
                  <a:gd name="T0" fmla="*/ 0 w 160"/>
                  <a:gd name="T1" fmla="*/ 0 h 49"/>
                  <a:gd name="T2" fmla="*/ 79 w 160"/>
                  <a:gd name="T3" fmla="*/ 21 h 49"/>
                  <a:gd name="T4" fmla="*/ 160 w 160"/>
                  <a:gd name="T5" fmla="*/ 21 h 49"/>
                  <a:gd name="T6" fmla="*/ 120 w 160"/>
                  <a:gd name="T7" fmla="*/ 49 h 49"/>
                  <a:gd name="T8" fmla="*/ 68 w 160"/>
                  <a:gd name="T9" fmla="*/ 49 h 49"/>
                  <a:gd name="T10" fmla="*/ 23 w 160"/>
                  <a:gd name="T11" fmla="*/ 42 h 49"/>
                  <a:gd name="T12" fmla="*/ 0 w 160"/>
                  <a:gd name="T13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49">
                    <a:moveTo>
                      <a:pt x="0" y="0"/>
                    </a:moveTo>
                    <a:lnTo>
                      <a:pt x="79" y="21"/>
                    </a:lnTo>
                    <a:lnTo>
                      <a:pt x="160" y="21"/>
                    </a:lnTo>
                    <a:lnTo>
                      <a:pt x="120" y="49"/>
                    </a:lnTo>
                    <a:lnTo>
                      <a:pt x="68" y="49"/>
                    </a:lnTo>
                    <a:lnTo>
                      <a:pt x="23" y="4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5" name="Freeform 109"/>
              <p:cNvSpPr>
                <a:spLocks/>
              </p:cNvSpPr>
              <p:nvPr/>
            </p:nvSpPr>
            <p:spPr bwMode="auto">
              <a:xfrm>
                <a:off x="2611" y="2358"/>
                <a:ext cx="80" cy="27"/>
              </a:xfrm>
              <a:custGeom>
                <a:avLst/>
                <a:gdLst>
                  <a:gd name="T0" fmla="*/ 0 w 160"/>
                  <a:gd name="T1" fmla="*/ 0 h 54"/>
                  <a:gd name="T2" fmla="*/ 79 w 160"/>
                  <a:gd name="T3" fmla="*/ 24 h 54"/>
                  <a:gd name="T4" fmla="*/ 160 w 160"/>
                  <a:gd name="T5" fmla="*/ 28 h 54"/>
                  <a:gd name="T6" fmla="*/ 120 w 160"/>
                  <a:gd name="T7" fmla="*/ 54 h 54"/>
                  <a:gd name="T8" fmla="*/ 68 w 160"/>
                  <a:gd name="T9" fmla="*/ 52 h 54"/>
                  <a:gd name="T10" fmla="*/ 23 w 160"/>
                  <a:gd name="T11" fmla="*/ 43 h 54"/>
                  <a:gd name="T12" fmla="*/ 0 w 160"/>
                  <a:gd name="T13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54">
                    <a:moveTo>
                      <a:pt x="0" y="0"/>
                    </a:moveTo>
                    <a:lnTo>
                      <a:pt x="79" y="24"/>
                    </a:lnTo>
                    <a:lnTo>
                      <a:pt x="160" y="28"/>
                    </a:lnTo>
                    <a:lnTo>
                      <a:pt x="120" y="54"/>
                    </a:lnTo>
                    <a:lnTo>
                      <a:pt x="68" y="52"/>
                    </a:lnTo>
                    <a:lnTo>
                      <a:pt x="23" y="4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6" name="Freeform 110"/>
              <p:cNvSpPr>
                <a:spLocks/>
              </p:cNvSpPr>
              <p:nvPr/>
            </p:nvSpPr>
            <p:spPr bwMode="auto">
              <a:xfrm>
                <a:off x="2607" y="2212"/>
                <a:ext cx="87" cy="25"/>
              </a:xfrm>
              <a:custGeom>
                <a:avLst/>
                <a:gdLst>
                  <a:gd name="T0" fmla="*/ 0 w 174"/>
                  <a:gd name="T1" fmla="*/ 0 h 48"/>
                  <a:gd name="T2" fmla="*/ 86 w 174"/>
                  <a:gd name="T3" fmla="*/ 21 h 48"/>
                  <a:gd name="T4" fmla="*/ 174 w 174"/>
                  <a:gd name="T5" fmla="*/ 21 h 48"/>
                  <a:gd name="T6" fmla="*/ 130 w 174"/>
                  <a:gd name="T7" fmla="*/ 48 h 48"/>
                  <a:gd name="T8" fmla="*/ 75 w 174"/>
                  <a:gd name="T9" fmla="*/ 48 h 48"/>
                  <a:gd name="T10" fmla="*/ 24 w 174"/>
                  <a:gd name="T11" fmla="*/ 41 h 48"/>
                  <a:gd name="T12" fmla="*/ 0 w 174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4" h="48">
                    <a:moveTo>
                      <a:pt x="0" y="0"/>
                    </a:moveTo>
                    <a:lnTo>
                      <a:pt x="86" y="21"/>
                    </a:lnTo>
                    <a:lnTo>
                      <a:pt x="174" y="21"/>
                    </a:lnTo>
                    <a:lnTo>
                      <a:pt x="130" y="48"/>
                    </a:lnTo>
                    <a:lnTo>
                      <a:pt x="75" y="48"/>
                    </a:lnTo>
                    <a:lnTo>
                      <a:pt x="24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7" name="Freeform 111"/>
              <p:cNvSpPr>
                <a:spLocks/>
              </p:cNvSpPr>
              <p:nvPr/>
            </p:nvSpPr>
            <p:spPr bwMode="auto">
              <a:xfrm>
                <a:off x="2609" y="2329"/>
                <a:ext cx="80" cy="24"/>
              </a:xfrm>
              <a:custGeom>
                <a:avLst/>
                <a:gdLst>
                  <a:gd name="T0" fmla="*/ 0 w 160"/>
                  <a:gd name="T1" fmla="*/ 0 h 48"/>
                  <a:gd name="T2" fmla="*/ 80 w 160"/>
                  <a:gd name="T3" fmla="*/ 20 h 48"/>
                  <a:gd name="T4" fmla="*/ 160 w 160"/>
                  <a:gd name="T5" fmla="*/ 20 h 48"/>
                  <a:gd name="T6" fmla="*/ 120 w 160"/>
                  <a:gd name="T7" fmla="*/ 48 h 48"/>
                  <a:gd name="T8" fmla="*/ 68 w 160"/>
                  <a:gd name="T9" fmla="*/ 48 h 48"/>
                  <a:gd name="T10" fmla="*/ 23 w 160"/>
                  <a:gd name="T11" fmla="*/ 41 h 48"/>
                  <a:gd name="T12" fmla="*/ 0 w 160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48">
                    <a:moveTo>
                      <a:pt x="0" y="0"/>
                    </a:moveTo>
                    <a:lnTo>
                      <a:pt x="80" y="20"/>
                    </a:lnTo>
                    <a:lnTo>
                      <a:pt x="160" y="20"/>
                    </a:lnTo>
                    <a:lnTo>
                      <a:pt x="120" y="48"/>
                    </a:lnTo>
                    <a:lnTo>
                      <a:pt x="68" y="48"/>
                    </a:lnTo>
                    <a:lnTo>
                      <a:pt x="23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8" name="Freeform 112"/>
              <p:cNvSpPr>
                <a:spLocks/>
              </p:cNvSpPr>
              <p:nvPr/>
            </p:nvSpPr>
            <p:spPr bwMode="auto">
              <a:xfrm>
                <a:off x="2605" y="2393"/>
                <a:ext cx="80" cy="26"/>
              </a:xfrm>
              <a:custGeom>
                <a:avLst/>
                <a:gdLst>
                  <a:gd name="T0" fmla="*/ 0 w 160"/>
                  <a:gd name="T1" fmla="*/ 0 h 53"/>
                  <a:gd name="T2" fmla="*/ 80 w 160"/>
                  <a:gd name="T3" fmla="*/ 24 h 53"/>
                  <a:gd name="T4" fmla="*/ 160 w 160"/>
                  <a:gd name="T5" fmla="*/ 28 h 53"/>
                  <a:gd name="T6" fmla="*/ 120 w 160"/>
                  <a:gd name="T7" fmla="*/ 53 h 53"/>
                  <a:gd name="T8" fmla="*/ 69 w 160"/>
                  <a:gd name="T9" fmla="*/ 51 h 53"/>
                  <a:gd name="T10" fmla="*/ 23 w 160"/>
                  <a:gd name="T11" fmla="*/ 43 h 53"/>
                  <a:gd name="T12" fmla="*/ 0 w 160"/>
                  <a:gd name="T13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53">
                    <a:moveTo>
                      <a:pt x="0" y="0"/>
                    </a:moveTo>
                    <a:lnTo>
                      <a:pt x="80" y="24"/>
                    </a:lnTo>
                    <a:lnTo>
                      <a:pt x="160" y="28"/>
                    </a:lnTo>
                    <a:lnTo>
                      <a:pt x="120" y="53"/>
                    </a:lnTo>
                    <a:lnTo>
                      <a:pt x="69" y="51"/>
                    </a:lnTo>
                    <a:lnTo>
                      <a:pt x="23" y="4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9" name="Freeform 113"/>
              <p:cNvSpPr>
                <a:spLocks/>
              </p:cNvSpPr>
              <p:nvPr/>
            </p:nvSpPr>
            <p:spPr bwMode="auto">
              <a:xfrm>
                <a:off x="2597" y="2239"/>
                <a:ext cx="88" cy="25"/>
              </a:xfrm>
              <a:custGeom>
                <a:avLst/>
                <a:gdLst>
                  <a:gd name="T0" fmla="*/ 0 w 175"/>
                  <a:gd name="T1" fmla="*/ 0 h 48"/>
                  <a:gd name="T2" fmla="*/ 88 w 175"/>
                  <a:gd name="T3" fmla="*/ 21 h 48"/>
                  <a:gd name="T4" fmla="*/ 175 w 175"/>
                  <a:gd name="T5" fmla="*/ 21 h 48"/>
                  <a:gd name="T6" fmla="*/ 131 w 175"/>
                  <a:gd name="T7" fmla="*/ 48 h 48"/>
                  <a:gd name="T8" fmla="*/ 75 w 175"/>
                  <a:gd name="T9" fmla="*/ 48 h 48"/>
                  <a:gd name="T10" fmla="*/ 25 w 175"/>
                  <a:gd name="T11" fmla="*/ 41 h 48"/>
                  <a:gd name="T12" fmla="*/ 0 w 175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5" h="48">
                    <a:moveTo>
                      <a:pt x="0" y="0"/>
                    </a:moveTo>
                    <a:lnTo>
                      <a:pt x="88" y="21"/>
                    </a:lnTo>
                    <a:lnTo>
                      <a:pt x="175" y="21"/>
                    </a:lnTo>
                    <a:lnTo>
                      <a:pt x="131" y="48"/>
                    </a:lnTo>
                    <a:lnTo>
                      <a:pt x="75" y="48"/>
                    </a:lnTo>
                    <a:lnTo>
                      <a:pt x="25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0" name="Freeform 114"/>
              <p:cNvSpPr>
                <a:spLocks/>
              </p:cNvSpPr>
              <p:nvPr/>
            </p:nvSpPr>
            <p:spPr bwMode="auto">
              <a:xfrm>
                <a:off x="2600" y="2357"/>
                <a:ext cx="80" cy="24"/>
              </a:xfrm>
              <a:custGeom>
                <a:avLst/>
                <a:gdLst>
                  <a:gd name="T0" fmla="*/ 0 w 160"/>
                  <a:gd name="T1" fmla="*/ 0 h 48"/>
                  <a:gd name="T2" fmla="*/ 79 w 160"/>
                  <a:gd name="T3" fmla="*/ 21 h 48"/>
                  <a:gd name="T4" fmla="*/ 160 w 160"/>
                  <a:gd name="T5" fmla="*/ 21 h 48"/>
                  <a:gd name="T6" fmla="*/ 120 w 160"/>
                  <a:gd name="T7" fmla="*/ 48 h 48"/>
                  <a:gd name="T8" fmla="*/ 69 w 160"/>
                  <a:gd name="T9" fmla="*/ 48 h 48"/>
                  <a:gd name="T10" fmla="*/ 23 w 160"/>
                  <a:gd name="T11" fmla="*/ 41 h 48"/>
                  <a:gd name="T12" fmla="*/ 0 w 160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48">
                    <a:moveTo>
                      <a:pt x="0" y="0"/>
                    </a:moveTo>
                    <a:lnTo>
                      <a:pt x="79" y="21"/>
                    </a:lnTo>
                    <a:lnTo>
                      <a:pt x="160" y="21"/>
                    </a:lnTo>
                    <a:lnTo>
                      <a:pt x="120" y="48"/>
                    </a:lnTo>
                    <a:lnTo>
                      <a:pt x="69" y="48"/>
                    </a:lnTo>
                    <a:lnTo>
                      <a:pt x="23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1" name="Freeform 115"/>
              <p:cNvSpPr>
                <a:spLocks/>
              </p:cNvSpPr>
              <p:nvPr/>
            </p:nvSpPr>
            <p:spPr bwMode="auto">
              <a:xfrm>
                <a:off x="2596" y="2420"/>
                <a:ext cx="81" cy="26"/>
              </a:xfrm>
              <a:custGeom>
                <a:avLst/>
                <a:gdLst>
                  <a:gd name="T0" fmla="*/ 0 w 160"/>
                  <a:gd name="T1" fmla="*/ 0 h 53"/>
                  <a:gd name="T2" fmla="*/ 81 w 160"/>
                  <a:gd name="T3" fmla="*/ 25 h 53"/>
                  <a:gd name="T4" fmla="*/ 160 w 160"/>
                  <a:gd name="T5" fmla="*/ 28 h 53"/>
                  <a:gd name="T6" fmla="*/ 120 w 160"/>
                  <a:gd name="T7" fmla="*/ 53 h 53"/>
                  <a:gd name="T8" fmla="*/ 69 w 160"/>
                  <a:gd name="T9" fmla="*/ 51 h 53"/>
                  <a:gd name="T10" fmla="*/ 23 w 160"/>
                  <a:gd name="T11" fmla="*/ 43 h 53"/>
                  <a:gd name="T12" fmla="*/ 0 w 160"/>
                  <a:gd name="T13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53">
                    <a:moveTo>
                      <a:pt x="0" y="0"/>
                    </a:moveTo>
                    <a:lnTo>
                      <a:pt x="81" y="25"/>
                    </a:lnTo>
                    <a:lnTo>
                      <a:pt x="160" y="28"/>
                    </a:lnTo>
                    <a:lnTo>
                      <a:pt x="120" y="53"/>
                    </a:lnTo>
                    <a:lnTo>
                      <a:pt x="69" y="51"/>
                    </a:lnTo>
                    <a:lnTo>
                      <a:pt x="23" y="4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2" name="Freeform 116"/>
              <p:cNvSpPr>
                <a:spLocks/>
              </p:cNvSpPr>
              <p:nvPr/>
            </p:nvSpPr>
            <p:spPr bwMode="auto">
              <a:xfrm>
                <a:off x="2588" y="2267"/>
                <a:ext cx="90" cy="24"/>
              </a:xfrm>
              <a:custGeom>
                <a:avLst/>
                <a:gdLst>
                  <a:gd name="T0" fmla="*/ 0 w 181"/>
                  <a:gd name="T1" fmla="*/ 0 h 49"/>
                  <a:gd name="T2" fmla="*/ 91 w 181"/>
                  <a:gd name="T3" fmla="*/ 21 h 49"/>
                  <a:gd name="T4" fmla="*/ 181 w 181"/>
                  <a:gd name="T5" fmla="*/ 21 h 49"/>
                  <a:gd name="T6" fmla="*/ 136 w 181"/>
                  <a:gd name="T7" fmla="*/ 49 h 49"/>
                  <a:gd name="T8" fmla="*/ 77 w 181"/>
                  <a:gd name="T9" fmla="*/ 49 h 49"/>
                  <a:gd name="T10" fmla="*/ 25 w 181"/>
                  <a:gd name="T11" fmla="*/ 42 h 49"/>
                  <a:gd name="T12" fmla="*/ 0 w 181"/>
                  <a:gd name="T13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1" h="49">
                    <a:moveTo>
                      <a:pt x="0" y="0"/>
                    </a:moveTo>
                    <a:lnTo>
                      <a:pt x="91" y="21"/>
                    </a:lnTo>
                    <a:lnTo>
                      <a:pt x="181" y="21"/>
                    </a:lnTo>
                    <a:lnTo>
                      <a:pt x="136" y="49"/>
                    </a:lnTo>
                    <a:lnTo>
                      <a:pt x="77" y="49"/>
                    </a:lnTo>
                    <a:lnTo>
                      <a:pt x="25" y="4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3" name="Freeform 117"/>
              <p:cNvSpPr>
                <a:spLocks/>
              </p:cNvSpPr>
              <p:nvPr/>
            </p:nvSpPr>
            <p:spPr bwMode="auto">
              <a:xfrm>
                <a:off x="2591" y="2385"/>
                <a:ext cx="83" cy="23"/>
              </a:xfrm>
              <a:custGeom>
                <a:avLst/>
                <a:gdLst>
                  <a:gd name="T0" fmla="*/ 0 w 166"/>
                  <a:gd name="T1" fmla="*/ 0 h 47"/>
                  <a:gd name="T2" fmla="*/ 83 w 166"/>
                  <a:gd name="T3" fmla="*/ 21 h 47"/>
                  <a:gd name="T4" fmla="*/ 166 w 166"/>
                  <a:gd name="T5" fmla="*/ 21 h 47"/>
                  <a:gd name="T6" fmla="*/ 124 w 166"/>
                  <a:gd name="T7" fmla="*/ 47 h 47"/>
                  <a:gd name="T8" fmla="*/ 71 w 166"/>
                  <a:gd name="T9" fmla="*/ 47 h 47"/>
                  <a:gd name="T10" fmla="*/ 23 w 166"/>
                  <a:gd name="T11" fmla="*/ 40 h 47"/>
                  <a:gd name="T12" fmla="*/ 0 w 166"/>
                  <a:gd name="T13" fmla="*/ 0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6" h="47">
                    <a:moveTo>
                      <a:pt x="0" y="0"/>
                    </a:moveTo>
                    <a:lnTo>
                      <a:pt x="83" y="21"/>
                    </a:lnTo>
                    <a:lnTo>
                      <a:pt x="166" y="21"/>
                    </a:lnTo>
                    <a:lnTo>
                      <a:pt x="124" y="47"/>
                    </a:lnTo>
                    <a:lnTo>
                      <a:pt x="71" y="47"/>
                    </a:lnTo>
                    <a:lnTo>
                      <a:pt x="23" y="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4" name="Freeform 118"/>
              <p:cNvSpPr>
                <a:spLocks/>
              </p:cNvSpPr>
              <p:nvPr/>
            </p:nvSpPr>
            <p:spPr bwMode="auto">
              <a:xfrm>
                <a:off x="2588" y="2447"/>
                <a:ext cx="83" cy="27"/>
              </a:xfrm>
              <a:custGeom>
                <a:avLst/>
                <a:gdLst>
                  <a:gd name="T0" fmla="*/ 0 w 166"/>
                  <a:gd name="T1" fmla="*/ 0 h 54"/>
                  <a:gd name="T2" fmla="*/ 83 w 166"/>
                  <a:gd name="T3" fmla="*/ 24 h 54"/>
                  <a:gd name="T4" fmla="*/ 166 w 166"/>
                  <a:gd name="T5" fmla="*/ 27 h 54"/>
                  <a:gd name="T6" fmla="*/ 124 w 166"/>
                  <a:gd name="T7" fmla="*/ 54 h 54"/>
                  <a:gd name="T8" fmla="*/ 71 w 166"/>
                  <a:gd name="T9" fmla="*/ 51 h 54"/>
                  <a:gd name="T10" fmla="*/ 24 w 166"/>
                  <a:gd name="T11" fmla="*/ 42 h 54"/>
                  <a:gd name="T12" fmla="*/ 0 w 166"/>
                  <a:gd name="T13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6" h="54">
                    <a:moveTo>
                      <a:pt x="0" y="0"/>
                    </a:moveTo>
                    <a:lnTo>
                      <a:pt x="83" y="24"/>
                    </a:lnTo>
                    <a:lnTo>
                      <a:pt x="166" y="27"/>
                    </a:lnTo>
                    <a:lnTo>
                      <a:pt x="124" y="54"/>
                    </a:lnTo>
                    <a:lnTo>
                      <a:pt x="71" y="51"/>
                    </a:lnTo>
                    <a:lnTo>
                      <a:pt x="24" y="4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5" name="Freeform 119"/>
              <p:cNvSpPr>
                <a:spLocks/>
              </p:cNvSpPr>
              <p:nvPr/>
            </p:nvSpPr>
            <p:spPr bwMode="auto">
              <a:xfrm>
                <a:off x="2704" y="2085"/>
                <a:ext cx="130" cy="34"/>
              </a:xfrm>
              <a:custGeom>
                <a:avLst/>
                <a:gdLst>
                  <a:gd name="T0" fmla="*/ 0 w 261"/>
                  <a:gd name="T1" fmla="*/ 0 h 69"/>
                  <a:gd name="T2" fmla="*/ 96 w 261"/>
                  <a:gd name="T3" fmla="*/ 20 h 69"/>
                  <a:gd name="T4" fmla="*/ 185 w 261"/>
                  <a:gd name="T5" fmla="*/ 20 h 69"/>
                  <a:gd name="T6" fmla="*/ 261 w 261"/>
                  <a:gd name="T7" fmla="*/ 20 h 69"/>
                  <a:gd name="T8" fmla="*/ 226 w 261"/>
                  <a:gd name="T9" fmla="*/ 69 h 69"/>
                  <a:gd name="T10" fmla="*/ 164 w 261"/>
                  <a:gd name="T11" fmla="*/ 69 h 69"/>
                  <a:gd name="T12" fmla="*/ 41 w 261"/>
                  <a:gd name="T13" fmla="*/ 49 h 69"/>
                  <a:gd name="T14" fmla="*/ 0 w 261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96" y="20"/>
                    </a:lnTo>
                    <a:lnTo>
                      <a:pt x="185" y="20"/>
                    </a:lnTo>
                    <a:lnTo>
                      <a:pt x="261" y="20"/>
                    </a:lnTo>
                    <a:lnTo>
                      <a:pt x="226" y="69"/>
                    </a:lnTo>
                    <a:lnTo>
                      <a:pt x="164" y="69"/>
                    </a:lnTo>
                    <a:lnTo>
                      <a:pt x="41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6" name="Freeform 120"/>
              <p:cNvSpPr>
                <a:spLocks/>
              </p:cNvSpPr>
              <p:nvPr/>
            </p:nvSpPr>
            <p:spPr bwMode="auto">
              <a:xfrm>
                <a:off x="2704" y="2119"/>
                <a:ext cx="130" cy="35"/>
              </a:xfrm>
              <a:custGeom>
                <a:avLst/>
                <a:gdLst>
                  <a:gd name="T0" fmla="*/ 0 w 261"/>
                  <a:gd name="T1" fmla="*/ 0 h 69"/>
                  <a:gd name="T2" fmla="*/ 96 w 261"/>
                  <a:gd name="T3" fmla="*/ 21 h 69"/>
                  <a:gd name="T4" fmla="*/ 185 w 261"/>
                  <a:gd name="T5" fmla="*/ 21 h 69"/>
                  <a:gd name="T6" fmla="*/ 261 w 261"/>
                  <a:gd name="T7" fmla="*/ 21 h 69"/>
                  <a:gd name="T8" fmla="*/ 226 w 261"/>
                  <a:gd name="T9" fmla="*/ 69 h 69"/>
                  <a:gd name="T10" fmla="*/ 164 w 261"/>
                  <a:gd name="T11" fmla="*/ 69 h 69"/>
                  <a:gd name="T12" fmla="*/ 41 w 261"/>
                  <a:gd name="T13" fmla="*/ 49 h 69"/>
                  <a:gd name="T14" fmla="*/ 0 w 261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96" y="21"/>
                    </a:lnTo>
                    <a:lnTo>
                      <a:pt x="185" y="21"/>
                    </a:lnTo>
                    <a:lnTo>
                      <a:pt x="261" y="21"/>
                    </a:lnTo>
                    <a:lnTo>
                      <a:pt x="226" y="69"/>
                    </a:lnTo>
                    <a:lnTo>
                      <a:pt x="164" y="69"/>
                    </a:lnTo>
                    <a:lnTo>
                      <a:pt x="41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7" name="Freeform 121"/>
              <p:cNvSpPr>
                <a:spLocks/>
              </p:cNvSpPr>
              <p:nvPr/>
            </p:nvSpPr>
            <p:spPr bwMode="auto">
              <a:xfrm>
                <a:off x="2708" y="2154"/>
                <a:ext cx="130" cy="34"/>
              </a:xfrm>
              <a:custGeom>
                <a:avLst/>
                <a:gdLst>
                  <a:gd name="T0" fmla="*/ 0 w 261"/>
                  <a:gd name="T1" fmla="*/ 0 h 69"/>
                  <a:gd name="T2" fmla="*/ 96 w 261"/>
                  <a:gd name="T3" fmla="*/ 21 h 69"/>
                  <a:gd name="T4" fmla="*/ 185 w 261"/>
                  <a:gd name="T5" fmla="*/ 21 h 69"/>
                  <a:gd name="T6" fmla="*/ 261 w 261"/>
                  <a:gd name="T7" fmla="*/ 21 h 69"/>
                  <a:gd name="T8" fmla="*/ 226 w 261"/>
                  <a:gd name="T9" fmla="*/ 69 h 69"/>
                  <a:gd name="T10" fmla="*/ 164 w 261"/>
                  <a:gd name="T11" fmla="*/ 69 h 69"/>
                  <a:gd name="T12" fmla="*/ 41 w 261"/>
                  <a:gd name="T13" fmla="*/ 49 h 69"/>
                  <a:gd name="T14" fmla="*/ 0 w 261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96" y="21"/>
                    </a:lnTo>
                    <a:lnTo>
                      <a:pt x="185" y="21"/>
                    </a:lnTo>
                    <a:lnTo>
                      <a:pt x="261" y="21"/>
                    </a:lnTo>
                    <a:lnTo>
                      <a:pt x="226" y="69"/>
                    </a:lnTo>
                    <a:lnTo>
                      <a:pt x="164" y="69"/>
                    </a:lnTo>
                    <a:lnTo>
                      <a:pt x="41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8" name="Freeform 122"/>
              <p:cNvSpPr>
                <a:spLocks/>
              </p:cNvSpPr>
              <p:nvPr/>
            </p:nvSpPr>
            <p:spPr bwMode="auto">
              <a:xfrm>
                <a:off x="2701" y="2277"/>
                <a:ext cx="120" cy="35"/>
              </a:xfrm>
              <a:custGeom>
                <a:avLst/>
                <a:gdLst>
                  <a:gd name="T0" fmla="*/ 0 w 239"/>
                  <a:gd name="T1" fmla="*/ 0 h 69"/>
                  <a:gd name="T2" fmla="*/ 88 w 239"/>
                  <a:gd name="T3" fmla="*/ 21 h 69"/>
                  <a:gd name="T4" fmla="*/ 170 w 239"/>
                  <a:gd name="T5" fmla="*/ 21 h 69"/>
                  <a:gd name="T6" fmla="*/ 239 w 239"/>
                  <a:gd name="T7" fmla="*/ 21 h 69"/>
                  <a:gd name="T8" fmla="*/ 208 w 239"/>
                  <a:gd name="T9" fmla="*/ 69 h 69"/>
                  <a:gd name="T10" fmla="*/ 151 w 239"/>
                  <a:gd name="T11" fmla="*/ 69 h 69"/>
                  <a:gd name="T12" fmla="*/ 38 w 239"/>
                  <a:gd name="T13" fmla="*/ 48 h 69"/>
                  <a:gd name="T14" fmla="*/ 0 w 239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9" h="69">
                    <a:moveTo>
                      <a:pt x="0" y="0"/>
                    </a:moveTo>
                    <a:lnTo>
                      <a:pt x="88" y="21"/>
                    </a:lnTo>
                    <a:lnTo>
                      <a:pt x="170" y="21"/>
                    </a:lnTo>
                    <a:lnTo>
                      <a:pt x="239" y="21"/>
                    </a:lnTo>
                    <a:lnTo>
                      <a:pt x="208" y="69"/>
                    </a:lnTo>
                    <a:lnTo>
                      <a:pt x="151" y="69"/>
                    </a:lnTo>
                    <a:lnTo>
                      <a:pt x="38" y="4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9" name="Freeform 123"/>
              <p:cNvSpPr>
                <a:spLocks/>
              </p:cNvSpPr>
              <p:nvPr/>
            </p:nvSpPr>
            <p:spPr bwMode="auto">
              <a:xfrm>
                <a:off x="2719" y="2188"/>
                <a:ext cx="119" cy="35"/>
              </a:xfrm>
              <a:custGeom>
                <a:avLst/>
                <a:gdLst>
                  <a:gd name="T0" fmla="*/ 0 w 238"/>
                  <a:gd name="T1" fmla="*/ 0 h 70"/>
                  <a:gd name="T2" fmla="*/ 87 w 238"/>
                  <a:gd name="T3" fmla="*/ 21 h 70"/>
                  <a:gd name="T4" fmla="*/ 169 w 238"/>
                  <a:gd name="T5" fmla="*/ 21 h 70"/>
                  <a:gd name="T6" fmla="*/ 238 w 238"/>
                  <a:gd name="T7" fmla="*/ 21 h 70"/>
                  <a:gd name="T8" fmla="*/ 206 w 238"/>
                  <a:gd name="T9" fmla="*/ 70 h 70"/>
                  <a:gd name="T10" fmla="*/ 150 w 238"/>
                  <a:gd name="T11" fmla="*/ 70 h 70"/>
                  <a:gd name="T12" fmla="*/ 37 w 238"/>
                  <a:gd name="T13" fmla="*/ 49 h 70"/>
                  <a:gd name="T14" fmla="*/ 0 w 238"/>
                  <a:gd name="T15" fmla="*/ 0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8" h="70">
                    <a:moveTo>
                      <a:pt x="0" y="0"/>
                    </a:moveTo>
                    <a:lnTo>
                      <a:pt x="87" y="21"/>
                    </a:lnTo>
                    <a:lnTo>
                      <a:pt x="169" y="21"/>
                    </a:lnTo>
                    <a:lnTo>
                      <a:pt x="238" y="21"/>
                    </a:lnTo>
                    <a:lnTo>
                      <a:pt x="206" y="70"/>
                    </a:lnTo>
                    <a:lnTo>
                      <a:pt x="150" y="70"/>
                    </a:lnTo>
                    <a:lnTo>
                      <a:pt x="37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0" name="Freeform 124"/>
              <p:cNvSpPr>
                <a:spLocks/>
              </p:cNvSpPr>
              <p:nvPr/>
            </p:nvSpPr>
            <p:spPr bwMode="auto">
              <a:xfrm>
                <a:off x="2712" y="2305"/>
                <a:ext cx="109" cy="35"/>
              </a:xfrm>
              <a:custGeom>
                <a:avLst/>
                <a:gdLst>
                  <a:gd name="T0" fmla="*/ 0 w 218"/>
                  <a:gd name="T1" fmla="*/ 0 h 69"/>
                  <a:gd name="T2" fmla="*/ 80 w 218"/>
                  <a:gd name="T3" fmla="*/ 21 h 69"/>
                  <a:gd name="T4" fmla="*/ 155 w 218"/>
                  <a:gd name="T5" fmla="*/ 21 h 69"/>
                  <a:gd name="T6" fmla="*/ 218 w 218"/>
                  <a:gd name="T7" fmla="*/ 21 h 69"/>
                  <a:gd name="T8" fmla="*/ 189 w 218"/>
                  <a:gd name="T9" fmla="*/ 69 h 69"/>
                  <a:gd name="T10" fmla="*/ 138 w 218"/>
                  <a:gd name="T11" fmla="*/ 69 h 69"/>
                  <a:gd name="T12" fmla="*/ 35 w 218"/>
                  <a:gd name="T13" fmla="*/ 49 h 69"/>
                  <a:gd name="T14" fmla="*/ 0 w 218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8" h="69">
                    <a:moveTo>
                      <a:pt x="0" y="0"/>
                    </a:moveTo>
                    <a:lnTo>
                      <a:pt x="80" y="21"/>
                    </a:lnTo>
                    <a:lnTo>
                      <a:pt x="155" y="21"/>
                    </a:lnTo>
                    <a:lnTo>
                      <a:pt x="218" y="21"/>
                    </a:lnTo>
                    <a:lnTo>
                      <a:pt x="189" y="69"/>
                    </a:lnTo>
                    <a:lnTo>
                      <a:pt x="138" y="69"/>
                    </a:lnTo>
                    <a:lnTo>
                      <a:pt x="35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1" name="Freeform 125"/>
              <p:cNvSpPr>
                <a:spLocks/>
              </p:cNvSpPr>
              <p:nvPr/>
            </p:nvSpPr>
            <p:spPr bwMode="auto">
              <a:xfrm>
                <a:off x="2708" y="2373"/>
                <a:ext cx="109" cy="38"/>
              </a:xfrm>
              <a:custGeom>
                <a:avLst/>
                <a:gdLst>
                  <a:gd name="T0" fmla="*/ 0 w 217"/>
                  <a:gd name="T1" fmla="*/ 0 h 76"/>
                  <a:gd name="T2" fmla="*/ 80 w 217"/>
                  <a:gd name="T3" fmla="*/ 23 h 76"/>
                  <a:gd name="T4" fmla="*/ 154 w 217"/>
                  <a:gd name="T5" fmla="*/ 27 h 76"/>
                  <a:gd name="T6" fmla="*/ 217 w 217"/>
                  <a:gd name="T7" fmla="*/ 30 h 76"/>
                  <a:gd name="T8" fmla="*/ 189 w 217"/>
                  <a:gd name="T9" fmla="*/ 76 h 76"/>
                  <a:gd name="T10" fmla="*/ 137 w 217"/>
                  <a:gd name="T11" fmla="*/ 74 h 76"/>
                  <a:gd name="T12" fmla="*/ 34 w 217"/>
                  <a:gd name="T13" fmla="*/ 50 h 76"/>
                  <a:gd name="T14" fmla="*/ 0 w 217"/>
                  <a:gd name="T15" fmla="*/ 0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7" h="76">
                    <a:moveTo>
                      <a:pt x="0" y="0"/>
                    </a:moveTo>
                    <a:lnTo>
                      <a:pt x="80" y="23"/>
                    </a:lnTo>
                    <a:lnTo>
                      <a:pt x="154" y="27"/>
                    </a:lnTo>
                    <a:lnTo>
                      <a:pt x="217" y="30"/>
                    </a:lnTo>
                    <a:lnTo>
                      <a:pt x="189" y="76"/>
                    </a:lnTo>
                    <a:lnTo>
                      <a:pt x="137" y="74"/>
                    </a:lnTo>
                    <a:lnTo>
                      <a:pt x="34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2" name="Freeform 126"/>
              <p:cNvSpPr>
                <a:spLocks/>
              </p:cNvSpPr>
              <p:nvPr/>
            </p:nvSpPr>
            <p:spPr bwMode="auto">
              <a:xfrm>
                <a:off x="2713" y="2223"/>
                <a:ext cx="119" cy="34"/>
              </a:xfrm>
              <a:custGeom>
                <a:avLst/>
                <a:gdLst>
                  <a:gd name="T0" fmla="*/ 0 w 237"/>
                  <a:gd name="T1" fmla="*/ 0 h 67"/>
                  <a:gd name="T2" fmla="*/ 87 w 237"/>
                  <a:gd name="T3" fmla="*/ 20 h 67"/>
                  <a:gd name="T4" fmla="*/ 168 w 237"/>
                  <a:gd name="T5" fmla="*/ 20 h 67"/>
                  <a:gd name="T6" fmla="*/ 237 w 237"/>
                  <a:gd name="T7" fmla="*/ 20 h 67"/>
                  <a:gd name="T8" fmla="*/ 206 w 237"/>
                  <a:gd name="T9" fmla="*/ 67 h 67"/>
                  <a:gd name="T10" fmla="*/ 150 w 237"/>
                  <a:gd name="T11" fmla="*/ 67 h 67"/>
                  <a:gd name="T12" fmla="*/ 37 w 237"/>
                  <a:gd name="T13" fmla="*/ 47 h 67"/>
                  <a:gd name="T14" fmla="*/ 0 w 237"/>
                  <a:gd name="T15" fmla="*/ 0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7" h="67">
                    <a:moveTo>
                      <a:pt x="0" y="0"/>
                    </a:moveTo>
                    <a:lnTo>
                      <a:pt x="87" y="20"/>
                    </a:lnTo>
                    <a:lnTo>
                      <a:pt x="168" y="20"/>
                    </a:lnTo>
                    <a:lnTo>
                      <a:pt x="237" y="20"/>
                    </a:lnTo>
                    <a:lnTo>
                      <a:pt x="206" y="67"/>
                    </a:lnTo>
                    <a:lnTo>
                      <a:pt x="150" y="67"/>
                    </a:lnTo>
                    <a:lnTo>
                      <a:pt x="37" y="4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3" name="Freeform 127"/>
              <p:cNvSpPr>
                <a:spLocks/>
              </p:cNvSpPr>
              <p:nvPr/>
            </p:nvSpPr>
            <p:spPr bwMode="auto">
              <a:xfrm>
                <a:off x="2706" y="2340"/>
                <a:ext cx="109" cy="34"/>
              </a:xfrm>
              <a:custGeom>
                <a:avLst/>
                <a:gdLst>
                  <a:gd name="T0" fmla="*/ 0 w 218"/>
                  <a:gd name="T1" fmla="*/ 0 h 69"/>
                  <a:gd name="T2" fmla="*/ 81 w 218"/>
                  <a:gd name="T3" fmla="*/ 21 h 69"/>
                  <a:gd name="T4" fmla="*/ 154 w 218"/>
                  <a:gd name="T5" fmla="*/ 21 h 69"/>
                  <a:gd name="T6" fmla="*/ 218 w 218"/>
                  <a:gd name="T7" fmla="*/ 21 h 69"/>
                  <a:gd name="T8" fmla="*/ 189 w 218"/>
                  <a:gd name="T9" fmla="*/ 69 h 69"/>
                  <a:gd name="T10" fmla="*/ 137 w 218"/>
                  <a:gd name="T11" fmla="*/ 69 h 69"/>
                  <a:gd name="T12" fmla="*/ 35 w 218"/>
                  <a:gd name="T13" fmla="*/ 49 h 69"/>
                  <a:gd name="T14" fmla="*/ 0 w 218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8" h="69">
                    <a:moveTo>
                      <a:pt x="0" y="0"/>
                    </a:moveTo>
                    <a:lnTo>
                      <a:pt x="81" y="21"/>
                    </a:lnTo>
                    <a:lnTo>
                      <a:pt x="154" y="21"/>
                    </a:lnTo>
                    <a:lnTo>
                      <a:pt x="218" y="21"/>
                    </a:lnTo>
                    <a:lnTo>
                      <a:pt x="189" y="69"/>
                    </a:lnTo>
                    <a:lnTo>
                      <a:pt x="137" y="69"/>
                    </a:lnTo>
                    <a:lnTo>
                      <a:pt x="35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4" name="Freeform 128"/>
              <p:cNvSpPr>
                <a:spLocks/>
              </p:cNvSpPr>
              <p:nvPr/>
            </p:nvSpPr>
            <p:spPr bwMode="auto">
              <a:xfrm>
                <a:off x="2703" y="2407"/>
                <a:ext cx="97" cy="39"/>
              </a:xfrm>
              <a:custGeom>
                <a:avLst/>
                <a:gdLst>
                  <a:gd name="T0" fmla="*/ 0 w 195"/>
                  <a:gd name="T1" fmla="*/ 0 h 77"/>
                  <a:gd name="T2" fmla="*/ 71 w 195"/>
                  <a:gd name="T3" fmla="*/ 24 h 77"/>
                  <a:gd name="T4" fmla="*/ 138 w 195"/>
                  <a:gd name="T5" fmla="*/ 28 h 77"/>
                  <a:gd name="T6" fmla="*/ 195 w 195"/>
                  <a:gd name="T7" fmla="*/ 30 h 77"/>
                  <a:gd name="T8" fmla="*/ 169 w 195"/>
                  <a:gd name="T9" fmla="*/ 77 h 77"/>
                  <a:gd name="T10" fmla="*/ 123 w 195"/>
                  <a:gd name="T11" fmla="*/ 75 h 77"/>
                  <a:gd name="T12" fmla="*/ 31 w 195"/>
                  <a:gd name="T13" fmla="*/ 50 h 77"/>
                  <a:gd name="T14" fmla="*/ 0 w 195"/>
                  <a:gd name="T15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5" h="77">
                    <a:moveTo>
                      <a:pt x="0" y="0"/>
                    </a:moveTo>
                    <a:lnTo>
                      <a:pt x="71" y="24"/>
                    </a:lnTo>
                    <a:lnTo>
                      <a:pt x="138" y="28"/>
                    </a:lnTo>
                    <a:lnTo>
                      <a:pt x="195" y="30"/>
                    </a:lnTo>
                    <a:lnTo>
                      <a:pt x="169" y="77"/>
                    </a:lnTo>
                    <a:lnTo>
                      <a:pt x="123" y="75"/>
                    </a:lnTo>
                    <a:lnTo>
                      <a:pt x="31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5" name="Freeform 129"/>
              <p:cNvSpPr>
                <a:spLocks/>
              </p:cNvSpPr>
              <p:nvPr/>
            </p:nvSpPr>
            <p:spPr bwMode="auto">
              <a:xfrm>
                <a:off x="2704" y="2250"/>
                <a:ext cx="118" cy="34"/>
              </a:xfrm>
              <a:custGeom>
                <a:avLst/>
                <a:gdLst>
                  <a:gd name="T0" fmla="*/ 0 w 237"/>
                  <a:gd name="T1" fmla="*/ 0 h 69"/>
                  <a:gd name="T2" fmla="*/ 87 w 237"/>
                  <a:gd name="T3" fmla="*/ 20 h 69"/>
                  <a:gd name="T4" fmla="*/ 169 w 237"/>
                  <a:gd name="T5" fmla="*/ 20 h 69"/>
                  <a:gd name="T6" fmla="*/ 237 w 237"/>
                  <a:gd name="T7" fmla="*/ 20 h 69"/>
                  <a:gd name="T8" fmla="*/ 205 w 237"/>
                  <a:gd name="T9" fmla="*/ 69 h 69"/>
                  <a:gd name="T10" fmla="*/ 150 w 237"/>
                  <a:gd name="T11" fmla="*/ 69 h 69"/>
                  <a:gd name="T12" fmla="*/ 37 w 237"/>
                  <a:gd name="T13" fmla="*/ 48 h 69"/>
                  <a:gd name="T14" fmla="*/ 0 w 237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7" h="69">
                    <a:moveTo>
                      <a:pt x="0" y="0"/>
                    </a:moveTo>
                    <a:lnTo>
                      <a:pt x="87" y="20"/>
                    </a:lnTo>
                    <a:lnTo>
                      <a:pt x="169" y="20"/>
                    </a:lnTo>
                    <a:lnTo>
                      <a:pt x="237" y="20"/>
                    </a:lnTo>
                    <a:lnTo>
                      <a:pt x="205" y="69"/>
                    </a:lnTo>
                    <a:lnTo>
                      <a:pt x="150" y="69"/>
                    </a:lnTo>
                    <a:lnTo>
                      <a:pt x="37" y="4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6" name="Freeform 130"/>
              <p:cNvSpPr>
                <a:spLocks/>
              </p:cNvSpPr>
              <p:nvPr/>
            </p:nvSpPr>
            <p:spPr bwMode="auto">
              <a:xfrm>
                <a:off x="2694" y="2434"/>
                <a:ext cx="89" cy="39"/>
              </a:xfrm>
              <a:custGeom>
                <a:avLst/>
                <a:gdLst>
                  <a:gd name="T0" fmla="*/ 0 w 177"/>
                  <a:gd name="T1" fmla="*/ 0 h 77"/>
                  <a:gd name="T2" fmla="*/ 65 w 177"/>
                  <a:gd name="T3" fmla="*/ 24 h 77"/>
                  <a:gd name="T4" fmla="*/ 127 w 177"/>
                  <a:gd name="T5" fmla="*/ 28 h 77"/>
                  <a:gd name="T6" fmla="*/ 177 w 177"/>
                  <a:gd name="T7" fmla="*/ 30 h 77"/>
                  <a:gd name="T8" fmla="*/ 154 w 177"/>
                  <a:gd name="T9" fmla="*/ 77 h 77"/>
                  <a:gd name="T10" fmla="*/ 113 w 177"/>
                  <a:gd name="T11" fmla="*/ 75 h 77"/>
                  <a:gd name="T12" fmla="*/ 27 w 177"/>
                  <a:gd name="T13" fmla="*/ 50 h 77"/>
                  <a:gd name="T14" fmla="*/ 0 w 177"/>
                  <a:gd name="T15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7" h="77">
                    <a:moveTo>
                      <a:pt x="0" y="0"/>
                    </a:moveTo>
                    <a:lnTo>
                      <a:pt x="65" y="24"/>
                    </a:lnTo>
                    <a:lnTo>
                      <a:pt x="127" y="28"/>
                    </a:lnTo>
                    <a:lnTo>
                      <a:pt x="177" y="30"/>
                    </a:lnTo>
                    <a:lnTo>
                      <a:pt x="154" y="77"/>
                    </a:lnTo>
                    <a:lnTo>
                      <a:pt x="113" y="75"/>
                    </a:lnTo>
                    <a:lnTo>
                      <a:pt x="27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7" name="Freeform 131"/>
              <p:cNvSpPr>
                <a:spLocks/>
              </p:cNvSpPr>
              <p:nvPr/>
            </p:nvSpPr>
            <p:spPr bwMode="auto">
              <a:xfrm>
                <a:off x="2678" y="2469"/>
                <a:ext cx="106" cy="38"/>
              </a:xfrm>
              <a:custGeom>
                <a:avLst/>
                <a:gdLst>
                  <a:gd name="T0" fmla="*/ 0 w 212"/>
                  <a:gd name="T1" fmla="*/ 0 h 77"/>
                  <a:gd name="T2" fmla="*/ 83 w 212"/>
                  <a:gd name="T3" fmla="*/ 24 h 77"/>
                  <a:gd name="T4" fmla="*/ 160 w 212"/>
                  <a:gd name="T5" fmla="*/ 27 h 77"/>
                  <a:gd name="T6" fmla="*/ 212 w 212"/>
                  <a:gd name="T7" fmla="*/ 51 h 77"/>
                  <a:gd name="T8" fmla="*/ 196 w 212"/>
                  <a:gd name="T9" fmla="*/ 77 h 77"/>
                  <a:gd name="T10" fmla="*/ 143 w 212"/>
                  <a:gd name="T11" fmla="*/ 75 h 77"/>
                  <a:gd name="T12" fmla="*/ 35 w 212"/>
                  <a:gd name="T13" fmla="*/ 50 h 77"/>
                  <a:gd name="T14" fmla="*/ 0 w 212"/>
                  <a:gd name="T15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2" h="77">
                    <a:moveTo>
                      <a:pt x="0" y="0"/>
                    </a:moveTo>
                    <a:lnTo>
                      <a:pt x="83" y="24"/>
                    </a:lnTo>
                    <a:lnTo>
                      <a:pt x="160" y="27"/>
                    </a:lnTo>
                    <a:lnTo>
                      <a:pt x="212" y="51"/>
                    </a:lnTo>
                    <a:lnTo>
                      <a:pt x="196" y="77"/>
                    </a:lnTo>
                    <a:lnTo>
                      <a:pt x="143" y="75"/>
                    </a:lnTo>
                    <a:lnTo>
                      <a:pt x="35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8" name="Freeform 132"/>
              <p:cNvSpPr>
                <a:spLocks/>
              </p:cNvSpPr>
              <p:nvPr/>
            </p:nvSpPr>
            <p:spPr bwMode="auto">
              <a:xfrm>
                <a:off x="2753" y="2379"/>
                <a:ext cx="90" cy="142"/>
              </a:xfrm>
              <a:custGeom>
                <a:avLst/>
                <a:gdLst>
                  <a:gd name="T0" fmla="*/ 97 w 181"/>
                  <a:gd name="T1" fmla="*/ 5 h 284"/>
                  <a:gd name="T2" fmla="*/ 54 w 181"/>
                  <a:gd name="T3" fmla="*/ 60 h 284"/>
                  <a:gd name="T4" fmla="*/ 0 w 181"/>
                  <a:gd name="T5" fmla="*/ 247 h 284"/>
                  <a:gd name="T6" fmla="*/ 36 w 181"/>
                  <a:gd name="T7" fmla="*/ 277 h 284"/>
                  <a:gd name="T8" fmla="*/ 120 w 181"/>
                  <a:gd name="T9" fmla="*/ 284 h 284"/>
                  <a:gd name="T10" fmla="*/ 181 w 181"/>
                  <a:gd name="T11" fmla="*/ 266 h 284"/>
                  <a:gd name="T12" fmla="*/ 174 w 181"/>
                  <a:gd name="T13" fmla="*/ 180 h 284"/>
                  <a:gd name="T14" fmla="*/ 139 w 181"/>
                  <a:gd name="T15" fmla="*/ 0 h 284"/>
                  <a:gd name="T16" fmla="*/ 97 w 181"/>
                  <a:gd name="T17" fmla="*/ 5 h 2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81" h="284">
                    <a:moveTo>
                      <a:pt x="97" y="5"/>
                    </a:moveTo>
                    <a:lnTo>
                      <a:pt x="54" y="60"/>
                    </a:lnTo>
                    <a:lnTo>
                      <a:pt x="0" y="247"/>
                    </a:lnTo>
                    <a:lnTo>
                      <a:pt x="36" y="277"/>
                    </a:lnTo>
                    <a:lnTo>
                      <a:pt x="120" y="284"/>
                    </a:lnTo>
                    <a:lnTo>
                      <a:pt x="181" y="266"/>
                    </a:lnTo>
                    <a:lnTo>
                      <a:pt x="174" y="180"/>
                    </a:lnTo>
                    <a:lnTo>
                      <a:pt x="139" y="0"/>
                    </a:lnTo>
                    <a:lnTo>
                      <a:pt x="97" y="5"/>
                    </a:lnTo>
                    <a:close/>
                  </a:path>
                </a:pathLst>
              </a:custGeom>
              <a:solidFill>
                <a:srgbClr val="967F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9" name="Freeform 133"/>
              <p:cNvSpPr>
                <a:spLocks/>
              </p:cNvSpPr>
              <p:nvPr/>
            </p:nvSpPr>
            <p:spPr bwMode="auto">
              <a:xfrm>
                <a:off x="2756" y="2382"/>
                <a:ext cx="51" cy="142"/>
              </a:xfrm>
              <a:custGeom>
                <a:avLst/>
                <a:gdLst>
                  <a:gd name="T0" fmla="*/ 103 w 103"/>
                  <a:gd name="T1" fmla="*/ 0 h 285"/>
                  <a:gd name="T2" fmla="*/ 91 w 103"/>
                  <a:gd name="T3" fmla="*/ 91 h 285"/>
                  <a:gd name="T4" fmla="*/ 91 w 103"/>
                  <a:gd name="T5" fmla="*/ 285 h 285"/>
                  <a:gd name="T6" fmla="*/ 24 w 103"/>
                  <a:gd name="T7" fmla="*/ 285 h 285"/>
                  <a:gd name="T8" fmla="*/ 0 w 103"/>
                  <a:gd name="T9" fmla="*/ 242 h 285"/>
                  <a:gd name="T10" fmla="*/ 36 w 103"/>
                  <a:gd name="T11" fmla="*/ 67 h 285"/>
                  <a:gd name="T12" fmla="*/ 103 w 103"/>
                  <a:gd name="T13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3" h="285">
                    <a:moveTo>
                      <a:pt x="103" y="0"/>
                    </a:moveTo>
                    <a:lnTo>
                      <a:pt x="91" y="91"/>
                    </a:lnTo>
                    <a:lnTo>
                      <a:pt x="91" y="285"/>
                    </a:lnTo>
                    <a:lnTo>
                      <a:pt x="24" y="285"/>
                    </a:lnTo>
                    <a:lnTo>
                      <a:pt x="0" y="242"/>
                    </a:lnTo>
                    <a:lnTo>
                      <a:pt x="36" y="67"/>
                    </a:lnTo>
                    <a:lnTo>
                      <a:pt x="103" y="0"/>
                    </a:lnTo>
                    <a:close/>
                  </a:path>
                </a:pathLst>
              </a:custGeom>
              <a:solidFill>
                <a:srgbClr val="826B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0" name="Freeform 134"/>
              <p:cNvSpPr>
                <a:spLocks/>
              </p:cNvSpPr>
              <p:nvPr/>
            </p:nvSpPr>
            <p:spPr bwMode="auto">
              <a:xfrm>
                <a:off x="2398" y="2321"/>
                <a:ext cx="62" cy="130"/>
              </a:xfrm>
              <a:custGeom>
                <a:avLst/>
                <a:gdLst>
                  <a:gd name="T0" fmla="*/ 6 w 126"/>
                  <a:gd name="T1" fmla="*/ 0 h 261"/>
                  <a:gd name="T2" fmla="*/ 36 w 126"/>
                  <a:gd name="T3" fmla="*/ 97 h 261"/>
                  <a:gd name="T4" fmla="*/ 96 w 126"/>
                  <a:gd name="T5" fmla="*/ 176 h 261"/>
                  <a:gd name="T6" fmla="*/ 126 w 126"/>
                  <a:gd name="T7" fmla="*/ 261 h 261"/>
                  <a:gd name="T8" fmla="*/ 53 w 126"/>
                  <a:gd name="T9" fmla="*/ 261 h 261"/>
                  <a:gd name="T10" fmla="*/ 29 w 126"/>
                  <a:gd name="T11" fmla="*/ 207 h 261"/>
                  <a:gd name="T12" fmla="*/ 0 w 126"/>
                  <a:gd name="T13" fmla="*/ 116 h 261"/>
                  <a:gd name="T14" fmla="*/ 6 w 126"/>
                  <a:gd name="T15" fmla="*/ 0 h 2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6" h="261">
                    <a:moveTo>
                      <a:pt x="6" y="0"/>
                    </a:moveTo>
                    <a:lnTo>
                      <a:pt x="36" y="97"/>
                    </a:lnTo>
                    <a:lnTo>
                      <a:pt x="96" y="176"/>
                    </a:lnTo>
                    <a:lnTo>
                      <a:pt x="126" y="261"/>
                    </a:lnTo>
                    <a:lnTo>
                      <a:pt x="53" y="261"/>
                    </a:lnTo>
                    <a:lnTo>
                      <a:pt x="29" y="207"/>
                    </a:lnTo>
                    <a:lnTo>
                      <a:pt x="0" y="11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826B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1" name="Freeform 135"/>
              <p:cNvSpPr>
                <a:spLocks/>
              </p:cNvSpPr>
              <p:nvPr/>
            </p:nvSpPr>
            <p:spPr bwMode="auto">
              <a:xfrm>
                <a:off x="3021" y="2321"/>
                <a:ext cx="48" cy="103"/>
              </a:xfrm>
              <a:custGeom>
                <a:avLst/>
                <a:gdLst>
                  <a:gd name="T0" fmla="*/ 97 w 97"/>
                  <a:gd name="T1" fmla="*/ 0 h 207"/>
                  <a:gd name="T2" fmla="*/ 60 w 97"/>
                  <a:gd name="T3" fmla="*/ 91 h 207"/>
                  <a:gd name="T4" fmla="*/ 0 w 97"/>
                  <a:gd name="T5" fmla="*/ 207 h 207"/>
                  <a:gd name="T6" fmla="*/ 49 w 97"/>
                  <a:gd name="T7" fmla="*/ 188 h 207"/>
                  <a:gd name="T8" fmla="*/ 90 w 97"/>
                  <a:gd name="T9" fmla="*/ 121 h 207"/>
                  <a:gd name="T10" fmla="*/ 97 w 97"/>
                  <a:gd name="T11" fmla="*/ 0 h 2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207">
                    <a:moveTo>
                      <a:pt x="97" y="0"/>
                    </a:moveTo>
                    <a:lnTo>
                      <a:pt x="60" y="91"/>
                    </a:lnTo>
                    <a:lnTo>
                      <a:pt x="0" y="207"/>
                    </a:lnTo>
                    <a:lnTo>
                      <a:pt x="49" y="188"/>
                    </a:lnTo>
                    <a:lnTo>
                      <a:pt x="90" y="121"/>
                    </a:lnTo>
                    <a:lnTo>
                      <a:pt x="97" y="0"/>
                    </a:lnTo>
                    <a:close/>
                  </a:path>
                </a:pathLst>
              </a:custGeom>
              <a:solidFill>
                <a:srgbClr val="967F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2" name="Freeform 136"/>
              <p:cNvSpPr>
                <a:spLocks/>
              </p:cNvSpPr>
              <p:nvPr/>
            </p:nvSpPr>
            <p:spPr bwMode="auto">
              <a:xfrm>
                <a:off x="2362" y="1934"/>
                <a:ext cx="55" cy="102"/>
              </a:xfrm>
              <a:custGeom>
                <a:avLst/>
                <a:gdLst>
                  <a:gd name="T0" fmla="*/ 0 w 109"/>
                  <a:gd name="T1" fmla="*/ 0 h 205"/>
                  <a:gd name="T2" fmla="*/ 0 w 109"/>
                  <a:gd name="T3" fmla="*/ 79 h 205"/>
                  <a:gd name="T4" fmla="*/ 16 w 109"/>
                  <a:gd name="T5" fmla="*/ 189 h 205"/>
                  <a:gd name="T6" fmla="*/ 109 w 109"/>
                  <a:gd name="T7" fmla="*/ 205 h 205"/>
                  <a:gd name="T8" fmla="*/ 101 w 109"/>
                  <a:gd name="T9" fmla="*/ 126 h 205"/>
                  <a:gd name="T10" fmla="*/ 109 w 109"/>
                  <a:gd name="T11" fmla="*/ 18 h 205"/>
                  <a:gd name="T12" fmla="*/ 0 w 109"/>
                  <a:gd name="T13" fmla="*/ 0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9" h="205">
                    <a:moveTo>
                      <a:pt x="0" y="0"/>
                    </a:moveTo>
                    <a:lnTo>
                      <a:pt x="0" y="79"/>
                    </a:lnTo>
                    <a:lnTo>
                      <a:pt x="16" y="189"/>
                    </a:lnTo>
                    <a:lnTo>
                      <a:pt x="109" y="205"/>
                    </a:lnTo>
                    <a:lnTo>
                      <a:pt x="101" y="126"/>
                    </a:lnTo>
                    <a:lnTo>
                      <a:pt x="109" y="1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3" name="Freeform 137"/>
              <p:cNvSpPr>
                <a:spLocks/>
              </p:cNvSpPr>
              <p:nvPr/>
            </p:nvSpPr>
            <p:spPr bwMode="auto">
              <a:xfrm>
                <a:off x="2589" y="1961"/>
                <a:ext cx="55" cy="102"/>
              </a:xfrm>
              <a:custGeom>
                <a:avLst/>
                <a:gdLst>
                  <a:gd name="T0" fmla="*/ 0 w 109"/>
                  <a:gd name="T1" fmla="*/ 0 h 204"/>
                  <a:gd name="T2" fmla="*/ 0 w 109"/>
                  <a:gd name="T3" fmla="*/ 77 h 204"/>
                  <a:gd name="T4" fmla="*/ 15 w 109"/>
                  <a:gd name="T5" fmla="*/ 189 h 204"/>
                  <a:gd name="T6" fmla="*/ 109 w 109"/>
                  <a:gd name="T7" fmla="*/ 204 h 204"/>
                  <a:gd name="T8" fmla="*/ 101 w 109"/>
                  <a:gd name="T9" fmla="*/ 125 h 204"/>
                  <a:gd name="T10" fmla="*/ 109 w 109"/>
                  <a:gd name="T11" fmla="*/ 15 h 204"/>
                  <a:gd name="T12" fmla="*/ 0 w 109"/>
                  <a:gd name="T13" fmla="*/ 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9" h="204">
                    <a:moveTo>
                      <a:pt x="0" y="0"/>
                    </a:moveTo>
                    <a:lnTo>
                      <a:pt x="0" y="77"/>
                    </a:lnTo>
                    <a:lnTo>
                      <a:pt x="15" y="189"/>
                    </a:lnTo>
                    <a:lnTo>
                      <a:pt x="109" y="204"/>
                    </a:lnTo>
                    <a:lnTo>
                      <a:pt x="101" y="125"/>
                    </a:lnTo>
                    <a:lnTo>
                      <a:pt x="109" y="1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4" name="Freeform 138"/>
              <p:cNvSpPr>
                <a:spLocks/>
              </p:cNvSpPr>
              <p:nvPr/>
            </p:nvSpPr>
            <p:spPr bwMode="auto">
              <a:xfrm>
                <a:off x="2440" y="1949"/>
                <a:ext cx="43" cy="95"/>
              </a:xfrm>
              <a:custGeom>
                <a:avLst/>
                <a:gdLst>
                  <a:gd name="T0" fmla="*/ 2 w 87"/>
                  <a:gd name="T1" fmla="*/ 0 h 189"/>
                  <a:gd name="T2" fmla="*/ 2 w 87"/>
                  <a:gd name="T3" fmla="*/ 72 h 189"/>
                  <a:gd name="T4" fmla="*/ 9 w 87"/>
                  <a:gd name="T5" fmla="*/ 174 h 189"/>
                  <a:gd name="T6" fmla="*/ 80 w 87"/>
                  <a:gd name="T7" fmla="*/ 189 h 189"/>
                  <a:gd name="T8" fmla="*/ 80 w 87"/>
                  <a:gd name="T9" fmla="*/ 142 h 189"/>
                  <a:gd name="T10" fmla="*/ 87 w 87"/>
                  <a:gd name="T11" fmla="*/ 9 h 189"/>
                  <a:gd name="T12" fmla="*/ 82 w 87"/>
                  <a:gd name="T13" fmla="*/ 9 h 189"/>
                  <a:gd name="T14" fmla="*/ 71 w 87"/>
                  <a:gd name="T15" fmla="*/ 7 h 189"/>
                  <a:gd name="T16" fmla="*/ 56 w 87"/>
                  <a:gd name="T17" fmla="*/ 6 h 189"/>
                  <a:gd name="T18" fmla="*/ 38 w 87"/>
                  <a:gd name="T19" fmla="*/ 4 h 189"/>
                  <a:gd name="T20" fmla="*/ 21 w 87"/>
                  <a:gd name="T21" fmla="*/ 3 h 189"/>
                  <a:gd name="T22" fmla="*/ 9 w 87"/>
                  <a:gd name="T23" fmla="*/ 2 h 189"/>
                  <a:gd name="T24" fmla="*/ 0 w 87"/>
                  <a:gd name="T25" fmla="*/ 0 h 189"/>
                  <a:gd name="T26" fmla="*/ 2 w 87"/>
                  <a:gd name="T27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7" h="189">
                    <a:moveTo>
                      <a:pt x="2" y="0"/>
                    </a:moveTo>
                    <a:lnTo>
                      <a:pt x="2" y="72"/>
                    </a:lnTo>
                    <a:lnTo>
                      <a:pt x="9" y="174"/>
                    </a:lnTo>
                    <a:lnTo>
                      <a:pt x="80" y="189"/>
                    </a:lnTo>
                    <a:lnTo>
                      <a:pt x="80" y="142"/>
                    </a:lnTo>
                    <a:lnTo>
                      <a:pt x="87" y="9"/>
                    </a:lnTo>
                    <a:lnTo>
                      <a:pt x="82" y="9"/>
                    </a:lnTo>
                    <a:lnTo>
                      <a:pt x="71" y="7"/>
                    </a:lnTo>
                    <a:lnTo>
                      <a:pt x="56" y="6"/>
                    </a:lnTo>
                    <a:lnTo>
                      <a:pt x="38" y="4"/>
                    </a:lnTo>
                    <a:lnTo>
                      <a:pt x="21" y="3"/>
                    </a:lnTo>
                    <a:lnTo>
                      <a:pt x="9" y="2"/>
                    </a:lnTo>
                    <a:lnTo>
                      <a:pt x="0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5" name="Freeform 139"/>
              <p:cNvSpPr>
                <a:spLocks/>
              </p:cNvSpPr>
              <p:nvPr/>
            </p:nvSpPr>
            <p:spPr bwMode="auto">
              <a:xfrm>
                <a:off x="2667" y="1976"/>
                <a:ext cx="43" cy="95"/>
              </a:xfrm>
              <a:custGeom>
                <a:avLst/>
                <a:gdLst>
                  <a:gd name="T0" fmla="*/ 1 w 86"/>
                  <a:gd name="T1" fmla="*/ 0 h 190"/>
                  <a:gd name="T2" fmla="*/ 1 w 86"/>
                  <a:gd name="T3" fmla="*/ 72 h 190"/>
                  <a:gd name="T4" fmla="*/ 8 w 86"/>
                  <a:gd name="T5" fmla="*/ 174 h 190"/>
                  <a:gd name="T6" fmla="*/ 78 w 86"/>
                  <a:gd name="T7" fmla="*/ 190 h 190"/>
                  <a:gd name="T8" fmla="*/ 78 w 86"/>
                  <a:gd name="T9" fmla="*/ 141 h 190"/>
                  <a:gd name="T10" fmla="*/ 86 w 86"/>
                  <a:gd name="T11" fmla="*/ 9 h 190"/>
                  <a:gd name="T12" fmla="*/ 81 w 86"/>
                  <a:gd name="T13" fmla="*/ 9 h 190"/>
                  <a:gd name="T14" fmla="*/ 70 w 86"/>
                  <a:gd name="T15" fmla="*/ 8 h 190"/>
                  <a:gd name="T16" fmla="*/ 55 w 86"/>
                  <a:gd name="T17" fmla="*/ 5 h 190"/>
                  <a:gd name="T18" fmla="*/ 38 w 86"/>
                  <a:gd name="T19" fmla="*/ 4 h 190"/>
                  <a:gd name="T20" fmla="*/ 20 w 86"/>
                  <a:gd name="T21" fmla="*/ 3 h 190"/>
                  <a:gd name="T22" fmla="*/ 8 w 86"/>
                  <a:gd name="T23" fmla="*/ 1 h 190"/>
                  <a:gd name="T24" fmla="*/ 0 w 86"/>
                  <a:gd name="T25" fmla="*/ 0 h 190"/>
                  <a:gd name="T26" fmla="*/ 1 w 86"/>
                  <a:gd name="T27" fmla="*/ 0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6" h="190">
                    <a:moveTo>
                      <a:pt x="1" y="0"/>
                    </a:moveTo>
                    <a:lnTo>
                      <a:pt x="1" y="72"/>
                    </a:lnTo>
                    <a:lnTo>
                      <a:pt x="8" y="174"/>
                    </a:lnTo>
                    <a:lnTo>
                      <a:pt x="78" y="190"/>
                    </a:lnTo>
                    <a:lnTo>
                      <a:pt x="78" y="141"/>
                    </a:lnTo>
                    <a:lnTo>
                      <a:pt x="86" y="9"/>
                    </a:lnTo>
                    <a:lnTo>
                      <a:pt x="81" y="9"/>
                    </a:lnTo>
                    <a:lnTo>
                      <a:pt x="70" y="8"/>
                    </a:lnTo>
                    <a:lnTo>
                      <a:pt x="55" y="5"/>
                    </a:lnTo>
                    <a:lnTo>
                      <a:pt x="38" y="4"/>
                    </a:lnTo>
                    <a:lnTo>
                      <a:pt x="20" y="3"/>
                    </a:lnTo>
                    <a:lnTo>
                      <a:pt x="8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" name="Freeform 140"/>
              <p:cNvSpPr>
                <a:spLocks/>
              </p:cNvSpPr>
              <p:nvPr/>
            </p:nvSpPr>
            <p:spPr bwMode="auto">
              <a:xfrm>
                <a:off x="2503" y="1957"/>
                <a:ext cx="54" cy="95"/>
              </a:xfrm>
              <a:custGeom>
                <a:avLst/>
                <a:gdLst>
                  <a:gd name="T0" fmla="*/ 16 w 110"/>
                  <a:gd name="T1" fmla="*/ 0 h 188"/>
                  <a:gd name="T2" fmla="*/ 0 w 110"/>
                  <a:gd name="T3" fmla="*/ 70 h 188"/>
                  <a:gd name="T4" fmla="*/ 31 w 110"/>
                  <a:gd name="T5" fmla="*/ 179 h 188"/>
                  <a:gd name="T6" fmla="*/ 110 w 110"/>
                  <a:gd name="T7" fmla="*/ 188 h 188"/>
                  <a:gd name="T8" fmla="*/ 102 w 110"/>
                  <a:gd name="T9" fmla="*/ 117 h 188"/>
                  <a:gd name="T10" fmla="*/ 102 w 110"/>
                  <a:gd name="T11" fmla="*/ 0 h 188"/>
                  <a:gd name="T12" fmla="*/ 16 w 110"/>
                  <a:gd name="T13" fmla="*/ 0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10" h="188">
                    <a:moveTo>
                      <a:pt x="16" y="0"/>
                    </a:moveTo>
                    <a:lnTo>
                      <a:pt x="0" y="70"/>
                    </a:lnTo>
                    <a:lnTo>
                      <a:pt x="31" y="179"/>
                    </a:lnTo>
                    <a:lnTo>
                      <a:pt x="110" y="188"/>
                    </a:lnTo>
                    <a:lnTo>
                      <a:pt x="102" y="117"/>
                    </a:lnTo>
                    <a:lnTo>
                      <a:pt x="102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" name="Freeform 141"/>
              <p:cNvSpPr>
                <a:spLocks/>
              </p:cNvSpPr>
              <p:nvPr/>
            </p:nvSpPr>
            <p:spPr bwMode="auto">
              <a:xfrm>
                <a:off x="2730" y="1985"/>
                <a:ext cx="54" cy="94"/>
              </a:xfrm>
              <a:custGeom>
                <a:avLst/>
                <a:gdLst>
                  <a:gd name="T0" fmla="*/ 15 w 110"/>
                  <a:gd name="T1" fmla="*/ 0 h 189"/>
                  <a:gd name="T2" fmla="*/ 0 w 110"/>
                  <a:gd name="T3" fmla="*/ 70 h 189"/>
                  <a:gd name="T4" fmla="*/ 31 w 110"/>
                  <a:gd name="T5" fmla="*/ 181 h 189"/>
                  <a:gd name="T6" fmla="*/ 110 w 110"/>
                  <a:gd name="T7" fmla="*/ 189 h 189"/>
                  <a:gd name="T8" fmla="*/ 102 w 110"/>
                  <a:gd name="T9" fmla="*/ 117 h 189"/>
                  <a:gd name="T10" fmla="*/ 102 w 110"/>
                  <a:gd name="T11" fmla="*/ 11 h 189"/>
                  <a:gd name="T12" fmla="*/ 15 w 110"/>
                  <a:gd name="T13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10" h="189">
                    <a:moveTo>
                      <a:pt x="15" y="0"/>
                    </a:moveTo>
                    <a:lnTo>
                      <a:pt x="0" y="70"/>
                    </a:lnTo>
                    <a:lnTo>
                      <a:pt x="31" y="181"/>
                    </a:lnTo>
                    <a:lnTo>
                      <a:pt x="110" y="189"/>
                    </a:lnTo>
                    <a:lnTo>
                      <a:pt x="102" y="117"/>
                    </a:lnTo>
                    <a:lnTo>
                      <a:pt x="102" y="1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" name="Freeform 142"/>
              <p:cNvSpPr>
                <a:spLocks/>
              </p:cNvSpPr>
              <p:nvPr/>
            </p:nvSpPr>
            <p:spPr bwMode="auto">
              <a:xfrm>
                <a:off x="2863" y="1973"/>
                <a:ext cx="50" cy="108"/>
              </a:xfrm>
              <a:custGeom>
                <a:avLst/>
                <a:gdLst>
                  <a:gd name="T0" fmla="*/ 23 w 102"/>
                  <a:gd name="T1" fmla="*/ 15 h 214"/>
                  <a:gd name="T2" fmla="*/ 23 w 102"/>
                  <a:gd name="T3" fmla="*/ 70 h 214"/>
                  <a:gd name="T4" fmla="*/ 0 w 102"/>
                  <a:gd name="T5" fmla="*/ 214 h 214"/>
                  <a:gd name="T6" fmla="*/ 71 w 102"/>
                  <a:gd name="T7" fmla="*/ 188 h 214"/>
                  <a:gd name="T8" fmla="*/ 102 w 102"/>
                  <a:gd name="T9" fmla="*/ 117 h 214"/>
                  <a:gd name="T10" fmla="*/ 86 w 102"/>
                  <a:gd name="T11" fmla="*/ 0 h 214"/>
                  <a:gd name="T12" fmla="*/ 23 w 102"/>
                  <a:gd name="T13" fmla="*/ 15 h 2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2" h="214">
                    <a:moveTo>
                      <a:pt x="23" y="15"/>
                    </a:moveTo>
                    <a:lnTo>
                      <a:pt x="23" y="70"/>
                    </a:lnTo>
                    <a:lnTo>
                      <a:pt x="0" y="214"/>
                    </a:lnTo>
                    <a:lnTo>
                      <a:pt x="71" y="188"/>
                    </a:lnTo>
                    <a:lnTo>
                      <a:pt x="102" y="117"/>
                    </a:lnTo>
                    <a:lnTo>
                      <a:pt x="86" y="0"/>
                    </a:lnTo>
                    <a:lnTo>
                      <a:pt x="23" y="15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" name="Freeform 143"/>
              <p:cNvSpPr>
                <a:spLocks/>
              </p:cNvSpPr>
              <p:nvPr/>
            </p:nvSpPr>
            <p:spPr bwMode="auto">
              <a:xfrm>
                <a:off x="2917" y="1949"/>
                <a:ext cx="43" cy="107"/>
              </a:xfrm>
              <a:custGeom>
                <a:avLst/>
                <a:gdLst>
                  <a:gd name="T0" fmla="*/ 31 w 85"/>
                  <a:gd name="T1" fmla="*/ 17 h 214"/>
                  <a:gd name="T2" fmla="*/ 31 w 85"/>
                  <a:gd name="T3" fmla="*/ 87 h 214"/>
                  <a:gd name="T4" fmla="*/ 0 w 85"/>
                  <a:gd name="T5" fmla="*/ 214 h 214"/>
                  <a:gd name="T6" fmla="*/ 77 w 85"/>
                  <a:gd name="T7" fmla="*/ 166 h 214"/>
                  <a:gd name="T8" fmla="*/ 85 w 85"/>
                  <a:gd name="T9" fmla="*/ 102 h 214"/>
                  <a:gd name="T10" fmla="*/ 85 w 85"/>
                  <a:gd name="T11" fmla="*/ 0 h 214"/>
                  <a:gd name="T12" fmla="*/ 31 w 85"/>
                  <a:gd name="T13" fmla="*/ 17 h 2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5" h="214">
                    <a:moveTo>
                      <a:pt x="31" y="17"/>
                    </a:moveTo>
                    <a:lnTo>
                      <a:pt x="31" y="87"/>
                    </a:lnTo>
                    <a:lnTo>
                      <a:pt x="0" y="214"/>
                    </a:lnTo>
                    <a:lnTo>
                      <a:pt x="77" y="166"/>
                    </a:lnTo>
                    <a:lnTo>
                      <a:pt x="85" y="102"/>
                    </a:lnTo>
                    <a:lnTo>
                      <a:pt x="85" y="0"/>
                    </a:lnTo>
                    <a:lnTo>
                      <a:pt x="31" y="17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" name="Freeform 144"/>
              <p:cNvSpPr>
                <a:spLocks/>
              </p:cNvSpPr>
              <p:nvPr/>
            </p:nvSpPr>
            <p:spPr bwMode="auto">
              <a:xfrm>
                <a:off x="2972" y="1929"/>
                <a:ext cx="47" cy="111"/>
              </a:xfrm>
              <a:custGeom>
                <a:avLst/>
                <a:gdLst>
                  <a:gd name="T0" fmla="*/ 15 w 94"/>
                  <a:gd name="T1" fmla="*/ 26 h 221"/>
                  <a:gd name="T2" fmla="*/ 15 w 94"/>
                  <a:gd name="T3" fmla="*/ 112 h 221"/>
                  <a:gd name="T4" fmla="*/ 0 w 94"/>
                  <a:gd name="T5" fmla="*/ 221 h 221"/>
                  <a:gd name="T6" fmla="*/ 94 w 94"/>
                  <a:gd name="T7" fmla="*/ 182 h 221"/>
                  <a:gd name="T8" fmla="*/ 94 w 94"/>
                  <a:gd name="T9" fmla="*/ 104 h 221"/>
                  <a:gd name="T10" fmla="*/ 94 w 94"/>
                  <a:gd name="T11" fmla="*/ 0 h 221"/>
                  <a:gd name="T12" fmla="*/ 15 w 94"/>
                  <a:gd name="T13" fmla="*/ 26 h 2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4" h="221">
                    <a:moveTo>
                      <a:pt x="15" y="26"/>
                    </a:moveTo>
                    <a:lnTo>
                      <a:pt x="15" y="112"/>
                    </a:lnTo>
                    <a:lnTo>
                      <a:pt x="0" y="221"/>
                    </a:lnTo>
                    <a:lnTo>
                      <a:pt x="94" y="182"/>
                    </a:lnTo>
                    <a:lnTo>
                      <a:pt x="94" y="104"/>
                    </a:lnTo>
                    <a:lnTo>
                      <a:pt x="94" y="0"/>
                    </a:lnTo>
                    <a:lnTo>
                      <a:pt x="15" y="26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" name="Freeform 145"/>
              <p:cNvSpPr>
                <a:spLocks/>
              </p:cNvSpPr>
              <p:nvPr/>
            </p:nvSpPr>
            <p:spPr bwMode="auto">
              <a:xfrm>
                <a:off x="3042" y="1902"/>
                <a:ext cx="43" cy="112"/>
              </a:xfrm>
              <a:custGeom>
                <a:avLst/>
                <a:gdLst>
                  <a:gd name="T0" fmla="*/ 8 w 86"/>
                  <a:gd name="T1" fmla="*/ 54 h 225"/>
                  <a:gd name="T2" fmla="*/ 8 w 86"/>
                  <a:gd name="T3" fmla="*/ 127 h 225"/>
                  <a:gd name="T4" fmla="*/ 0 w 86"/>
                  <a:gd name="T5" fmla="*/ 225 h 225"/>
                  <a:gd name="T6" fmla="*/ 79 w 86"/>
                  <a:gd name="T7" fmla="*/ 181 h 225"/>
                  <a:gd name="T8" fmla="*/ 86 w 86"/>
                  <a:gd name="T9" fmla="*/ 119 h 225"/>
                  <a:gd name="T10" fmla="*/ 86 w 86"/>
                  <a:gd name="T11" fmla="*/ 0 h 225"/>
                  <a:gd name="T12" fmla="*/ 36 w 86"/>
                  <a:gd name="T13" fmla="*/ 24 h 225"/>
                  <a:gd name="T14" fmla="*/ 8 w 86"/>
                  <a:gd name="T15" fmla="*/ 5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6" h="225">
                    <a:moveTo>
                      <a:pt x="8" y="54"/>
                    </a:moveTo>
                    <a:lnTo>
                      <a:pt x="8" y="127"/>
                    </a:lnTo>
                    <a:lnTo>
                      <a:pt x="0" y="225"/>
                    </a:lnTo>
                    <a:lnTo>
                      <a:pt x="79" y="181"/>
                    </a:lnTo>
                    <a:lnTo>
                      <a:pt x="86" y="119"/>
                    </a:lnTo>
                    <a:lnTo>
                      <a:pt x="86" y="0"/>
                    </a:lnTo>
                    <a:lnTo>
                      <a:pt x="36" y="24"/>
                    </a:lnTo>
                    <a:lnTo>
                      <a:pt x="8" y="54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" name="Freeform 146"/>
              <p:cNvSpPr>
                <a:spLocks/>
              </p:cNvSpPr>
              <p:nvPr/>
            </p:nvSpPr>
            <p:spPr bwMode="auto">
              <a:xfrm>
                <a:off x="3097" y="1886"/>
                <a:ext cx="39" cy="103"/>
              </a:xfrm>
              <a:custGeom>
                <a:avLst/>
                <a:gdLst>
                  <a:gd name="T0" fmla="*/ 14 w 78"/>
                  <a:gd name="T1" fmla="*/ 24 h 205"/>
                  <a:gd name="T2" fmla="*/ 6 w 78"/>
                  <a:gd name="T3" fmla="*/ 85 h 205"/>
                  <a:gd name="T4" fmla="*/ 0 w 78"/>
                  <a:gd name="T5" fmla="*/ 205 h 205"/>
                  <a:gd name="T6" fmla="*/ 46 w 78"/>
                  <a:gd name="T7" fmla="*/ 180 h 205"/>
                  <a:gd name="T8" fmla="*/ 54 w 78"/>
                  <a:gd name="T9" fmla="*/ 94 h 205"/>
                  <a:gd name="T10" fmla="*/ 78 w 78"/>
                  <a:gd name="T11" fmla="*/ 0 h 205"/>
                  <a:gd name="T12" fmla="*/ 14 w 78"/>
                  <a:gd name="T13" fmla="*/ 24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8" h="205">
                    <a:moveTo>
                      <a:pt x="14" y="24"/>
                    </a:moveTo>
                    <a:lnTo>
                      <a:pt x="6" y="85"/>
                    </a:lnTo>
                    <a:lnTo>
                      <a:pt x="0" y="205"/>
                    </a:lnTo>
                    <a:lnTo>
                      <a:pt x="46" y="180"/>
                    </a:lnTo>
                    <a:lnTo>
                      <a:pt x="54" y="94"/>
                    </a:lnTo>
                    <a:lnTo>
                      <a:pt x="78" y="0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" name="Freeform 147"/>
              <p:cNvSpPr>
                <a:spLocks/>
              </p:cNvSpPr>
              <p:nvPr/>
            </p:nvSpPr>
            <p:spPr bwMode="auto">
              <a:xfrm>
                <a:off x="2462" y="1796"/>
                <a:ext cx="224" cy="166"/>
              </a:xfrm>
              <a:custGeom>
                <a:avLst/>
                <a:gdLst>
                  <a:gd name="T0" fmla="*/ 216 w 450"/>
                  <a:gd name="T1" fmla="*/ 38 h 332"/>
                  <a:gd name="T2" fmla="*/ 193 w 450"/>
                  <a:gd name="T3" fmla="*/ 35 h 332"/>
                  <a:gd name="T4" fmla="*/ 171 w 450"/>
                  <a:gd name="T5" fmla="*/ 34 h 332"/>
                  <a:gd name="T6" fmla="*/ 149 w 450"/>
                  <a:gd name="T7" fmla="*/ 35 h 332"/>
                  <a:gd name="T8" fmla="*/ 129 w 450"/>
                  <a:gd name="T9" fmla="*/ 38 h 332"/>
                  <a:gd name="T10" fmla="*/ 111 w 450"/>
                  <a:gd name="T11" fmla="*/ 43 h 332"/>
                  <a:gd name="T12" fmla="*/ 94 w 450"/>
                  <a:gd name="T13" fmla="*/ 49 h 332"/>
                  <a:gd name="T14" fmla="*/ 77 w 450"/>
                  <a:gd name="T15" fmla="*/ 57 h 332"/>
                  <a:gd name="T16" fmla="*/ 62 w 450"/>
                  <a:gd name="T17" fmla="*/ 65 h 332"/>
                  <a:gd name="T18" fmla="*/ 49 w 450"/>
                  <a:gd name="T19" fmla="*/ 74 h 332"/>
                  <a:gd name="T20" fmla="*/ 37 w 450"/>
                  <a:gd name="T21" fmla="*/ 84 h 332"/>
                  <a:gd name="T22" fmla="*/ 27 w 450"/>
                  <a:gd name="T23" fmla="*/ 95 h 332"/>
                  <a:gd name="T24" fmla="*/ 19 w 450"/>
                  <a:gd name="T25" fmla="*/ 106 h 332"/>
                  <a:gd name="T26" fmla="*/ 12 w 450"/>
                  <a:gd name="T27" fmla="*/ 116 h 332"/>
                  <a:gd name="T28" fmla="*/ 6 w 450"/>
                  <a:gd name="T29" fmla="*/ 127 h 332"/>
                  <a:gd name="T30" fmla="*/ 3 w 450"/>
                  <a:gd name="T31" fmla="*/ 137 h 332"/>
                  <a:gd name="T32" fmla="*/ 1 w 450"/>
                  <a:gd name="T33" fmla="*/ 148 h 332"/>
                  <a:gd name="T34" fmla="*/ 0 w 450"/>
                  <a:gd name="T35" fmla="*/ 165 h 332"/>
                  <a:gd name="T36" fmla="*/ 1 w 450"/>
                  <a:gd name="T37" fmla="*/ 182 h 332"/>
                  <a:gd name="T38" fmla="*/ 5 w 450"/>
                  <a:gd name="T39" fmla="*/ 199 h 332"/>
                  <a:gd name="T40" fmla="*/ 11 w 450"/>
                  <a:gd name="T41" fmla="*/ 216 h 332"/>
                  <a:gd name="T42" fmla="*/ 18 w 450"/>
                  <a:gd name="T43" fmla="*/ 233 h 332"/>
                  <a:gd name="T44" fmla="*/ 28 w 450"/>
                  <a:gd name="T45" fmla="*/ 250 h 332"/>
                  <a:gd name="T46" fmla="*/ 38 w 450"/>
                  <a:gd name="T47" fmla="*/ 268 h 332"/>
                  <a:gd name="T48" fmla="*/ 51 w 450"/>
                  <a:gd name="T49" fmla="*/ 288 h 332"/>
                  <a:gd name="T50" fmla="*/ 412 w 450"/>
                  <a:gd name="T51" fmla="*/ 332 h 332"/>
                  <a:gd name="T52" fmla="*/ 424 w 450"/>
                  <a:gd name="T53" fmla="*/ 303 h 332"/>
                  <a:gd name="T54" fmla="*/ 436 w 450"/>
                  <a:gd name="T55" fmla="*/ 274 h 332"/>
                  <a:gd name="T56" fmla="*/ 444 w 450"/>
                  <a:gd name="T57" fmla="*/ 245 h 332"/>
                  <a:gd name="T58" fmla="*/ 449 w 450"/>
                  <a:gd name="T59" fmla="*/ 213 h 332"/>
                  <a:gd name="T60" fmla="*/ 450 w 450"/>
                  <a:gd name="T61" fmla="*/ 180 h 332"/>
                  <a:gd name="T62" fmla="*/ 446 w 450"/>
                  <a:gd name="T63" fmla="*/ 143 h 332"/>
                  <a:gd name="T64" fmla="*/ 439 w 450"/>
                  <a:gd name="T65" fmla="*/ 101 h 332"/>
                  <a:gd name="T66" fmla="*/ 427 w 450"/>
                  <a:gd name="T67" fmla="*/ 54 h 332"/>
                  <a:gd name="T68" fmla="*/ 416 w 450"/>
                  <a:gd name="T69" fmla="*/ 40 h 332"/>
                  <a:gd name="T70" fmla="*/ 405 w 450"/>
                  <a:gd name="T71" fmla="*/ 29 h 332"/>
                  <a:gd name="T72" fmla="*/ 393 w 450"/>
                  <a:gd name="T73" fmla="*/ 19 h 332"/>
                  <a:gd name="T74" fmla="*/ 381 w 450"/>
                  <a:gd name="T75" fmla="*/ 12 h 332"/>
                  <a:gd name="T76" fmla="*/ 368 w 450"/>
                  <a:gd name="T77" fmla="*/ 6 h 332"/>
                  <a:gd name="T78" fmla="*/ 355 w 450"/>
                  <a:gd name="T79" fmla="*/ 2 h 332"/>
                  <a:gd name="T80" fmla="*/ 341 w 450"/>
                  <a:gd name="T81" fmla="*/ 1 h 332"/>
                  <a:gd name="T82" fmla="*/ 329 w 450"/>
                  <a:gd name="T83" fmla="*/ 0 h 332"/>
                  <a:gd name="T84" fmla="*/ 314 w 450"/>
                  <a:gd name="T85" fmla="*/ 1 h 332"/>
                  <a:gd name="T86" fmla="*/ 300 w 450"/>
                  <a:gd name="T87" fmla="*/ 4 h 332"/>
                  <a:gd name="T88" fmla="*/ 286 w 450"/>
                  <a:gd name="T89" fmla="*/ 7 h 332"/>
                  <a:gd name="T90" fmla="*/ 272 w 450"/>
                  <a:gd name="T91" fmla="*/ 12 h 332"/>
                  <a:gd name="T92" fmla="*/ 257 w 450"/>
                  <a:gd name="T93" fmla="*/ 17 h 332"/>
                  <a:gd name="T94" fmla="*/ 243 w 450"/>
                  <a:gd name="T95" fmla="*/ 24 h 332"/>
                  <a:gd name="T96" fmla="*/ 230 w 450"/>
                  <a:gd name="T97" fmla="*/ 31 h 332"/>
                  <a:gd name="T98" fmla="*/ 216 w 450"/>
                  <a:gd name="T99" fmla="*/ 38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50" h="332">
                    <a:moveTo>
                      <a:pt x="216" y="38"/>
                    </a:moveTo>
                    <a:lnTo>
                      <a:pt x="193" y="35"/>
                    </a:lnTo>
                    <a:lnTo>
                      <a:pt x="171" y="34"/>
                    </a:lnTo>
                    <a:lnTo>
                      <a:pt x="149" y="35"/>
                    </a:lnTo>
                    <a:lnTo>
                      <a:pt x="129" y="38"/>
                    </a:lnTo>
                    <a:lnTo>
                      <a:pt x="111" y="43"/>
                    </a:lnTo>
                    <a:lnTo>
                      <a:pt x="94" y="49"/>
                    </a:lnTo>
                    <a:lnTo>
                      <a:pt x="77" y="57"/>
                    </a:lnTo>
                    <a:lnTo>
                      <a:pt x="62" y="65"/>
                    </a:lnTo>
                    <a:lnTo>
                      <a:pt x="49" y="74"/>
                    </a:lnTo>
                    <a:lnTo>
                      <a:pt x="37" y="84"/>
                    </a:lnTo>
                    <a:lnTo>
                      <a:pt x="27" y="95"/>
                    </a:lnTo>
                    <a:lnTo>
                      <a:pt x="19" y="106"/>
                    </a:lnTo>
                    <a:lnTo>
                      <a:pt x="12" y="116"/>
                    </a:lnTo>
                    <a:lnTo>
                      <a:pt x="6" y="127"/>
                    </a:lnTo>
                    <a:lnTo>
                      <a:pt x="3" y="137"/>
                    </a:lnTo>
                    <a:lnTo>
                      <a:pt x="1" y="148"/>
                    </a:lnTo>
                    <a:lnTo>
                      <a:pt x="0" y="165"/>
                    </a:lnTo>
                    <a:lnTo>
                      <a:pt x="1" y="182"/>
                    </a:lnTo>
                    <a:lnTo>
                      <a:pt x="5" y="199"/>
                    </a:lnTo>
                    <a:lnTo>
                      <a:pt x="11" y="216"/>
                    </a:lnTo>
                    <a:lnTo>
                      <a:pt x="18" y="233"/>
                    </a:lnTo>
                    <a:lnTo>
                      <a:pt x="28" y="250"/>
                    </a:lnTo>
                    <a:lnTo>
                      <a:pt x="38" y="268"/>
                    </a:lnTo>
                    <a:lnTo>
                      <a:pt x="51" y="288"/>
                    </a:lnTo>
                    <a:lnTo>
                      <a:pt x="412" y="332"/>
                    </a:lnTo>
                    <a:lnTo>
                      <a:pt x="424" y="303"/>
                    </a:lnTo>
                    <a:lnTo>
                      <a:pt x="436" y="274"/>
                    </a:lnTo>
                    <a:lnTo>
                      <a:pt x="444" y="245"/>
                    </a:lnTo>
                    <a:lnTo>
                      <a:pt x="449" y="213"/>
                    </a:lnTo>
                    <a:lnTo>
                      <a:pt x="450" y="180"/>
                    </a:lnTo>
                    <a:lnTo>
                      <a:pt x="446" y="143"/>
                    </a:lnTo>
                    <a:lnTo>
                      <a:pt x="439" y="101"/>
                    </a:lnTo>
                    <a:lnTo>
                      <a:pt x="427" y="54"/>
                    </a:lnTo>
                    <a:lnTo>
                      <a:pt x="416" y="40"/>
                    </a:lnTo>
                    <a:lnTo>
                      <a:pt x="405" y="29"/>
                    </a:lnTo>
                    <a:lnTo>
                      <a:pt x="393" y="19"/>
                    </a:lnTo>
                    <a:lnTo>
                      <a:pt x="381" y="12"/>
                    </a:lnTo>
                    <a:lnTo>
                      <a:pt x="368" y="6"/>
                    </a:lnTo>
                    <a:lnTo>
                      <a:pt x="355" y="2"/>
                    </a:lnTo>
                    <a:lnTo>
                      <a:pt x="341" y="1"/>
                    </a:lnTo>
                    <a:lnTo>
                      <a:pt x="329" y="0"/>
                    </a:lnTo>
                    <a:lnTo>
                      <a:pt x="314" y="1"/>
                    </a:lnTo>
                    <a:lnTo>
                      <a:pt x="300" y="4"/>
                    </a:lnTo>
                    <a:lnTo>
                      <a:pt x="286" y="7"/>
                    </a:lnTo>
                    <a:lnTo>
                      <a:pt x="272" y="12"/>
                    </a:lnTo>
                    <a:lnTo>
                      <a:pt x="257" y="17"/>
                    </a:lnTo>
                    <a:lnTo>
                      <a:pt x="243" y="24"/>
                    </a:lnTo>
                    <a:lnTo>
                      <a:pt x="230" y="31"/>
                    </a:lnTo>
                    <a:lnTo>
                      <a:pt x="216" y="38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" name="Freeform 148"/>
              <p:cNvSpPr>
                <a:spLocks/>
              </p:cNvSpPr>
              <p:nvPr/>
            </p:nvSpPr>
            <p:spPr bwMode="auto">
              <a:xfrm>
                <a:off x="2477" y="1806"/>
                <a:ext cx="210" cy="156"/>
              </a:xfrm>
              <a:custGeom>
                <a:avLst/>
                <a:gdLst>
                  <a:gd name="T0" fmla="*/ 202 w 421"/>
                  <a:gd name="T1" fmla="*/ 36 h 311"/>
                  <a:gd name="T2" fmla="*/ 180 w 421"/>
                  <a:gd name="T3" fmla="*/ 32 h 311"/>
                  <a:gd name="T4" fmla="*/ 159 w 421"/>
                  <a:gd name="T5" fmla="*/ 32 h 311"/>
                  <a:gd name="T6" fmla="*/ 140 w 421"/>
                  <a:gd name="T7" fmla="*/ 33 h 311"/>
                  <a:gd name="T8" fmla="*/ 121 w 421"/>
                  <a:gd name="T9" fmla="*/ 36 h 311"/>
                  <a:gd name="T10" fmla="*/ 104 w 421"/>
                  <a:gd name="T11" fmla="*/ 40 h 311"/>
                  <a:gd name="T12" fmla="*/ 87 w 421"/>
                  <a:gd name="T13" fmla="*/ 46 h 311"/>
                  <a:gd name="T14" fmla="*/ 72 w 421"/>
                  <a:gd name="T15" fmla="*/ 53 h 311"/>
                  <a:gd name="T16" fmla="*/ 58 w 421"/>
                  <a:gd name="T17" fmla="*/ 61 h 311"/>
                  <a:gd name="T18" fmla="*/ 46 w 421"/>
                  <a:gd name="T19" fmla="*/ 70 h 311"/>
                  <a:gd name="T20" fmla="*/ 35 w 421"/>
                  <a:gd name="T21" fmla="*/ 79 h 311"/>
                  <a:gd name="T22" fmla="*/ 26 w 421"/>
                  <a:gd name="T23" fmla="*/ 89 h 311"/>
                  <a:gd name="T24" fmla="*/ 18 w 421"/>
                  <a:gd name="T25" fmla="*/ 99 h 311"/>
                  <a:gd name="T26" fmla="*/ 11 w 421"/>
                  <a:gd name="T27" fmla="*/ 109 h 311"/>
                  <a:gd name="T28" fmla="*/ 5 w 421"/>
                  <a:gd name="T29" fmla="*/ 120 h 311"/>
                  <a:gd name="T30" fmla="*/ 1 w 421"/>
                  <a:gd name="T31" fmla="*/ 129 h 311"/>
                  <a:gd name="T32" fmla="*/ 0 w 421"/>
                  <a:gd name="T33" fmla="*/ 138 h 311"/>
                  <a:gd name="T34" fmla="*/ 0 w 421"/>
                  <a:gd name="T35" fmla="*/ 155 h 311"/>
                  <a:gd name="T36" fmla="*/ 1 w 421"/>
                  <a:gd name="T37" fmla="*/ 170 h 311"/>
                  <a:gd name="T38" fmla="*/ 5 w 421"/>
                  <a:gd name="T39" fmla="*/ 186 h 311"/>
                  <a:gd name="T40" fmla="*/ 11 w 421"/>
                  <a:gd name="T41" fmla="*/ 201 h 311"/>
                  <a:gd name="T42" fmla="*/ 19 w 421"/>
                  <a:gd name="T43" fmla="*/ 216 h 311"/>
                  <a:gd name="T44" fmla="*/ 27 w 421"/>
                  <a:gd name="T45" fmla="*/ 233 h 311"/>
                  <a:gd name="T46" fmla="*/ 38 w 421"/>
                  <a:gd name="T47" fmla="*/ 250 h 311"/>
                  <a:gd name="T48" fmla="*/ 50 w 421"/>
                  <a:gd name="T49" fmla="*/ 268 h 311"/>
                  <a:gd name="T50" fmla="*/ 384 w 421"/>
                  <a:gd name="T51" fmla="*/ 311 h 311"/>
                  <a:gd name="T52" fmla="*/ 397 w 421"/>
                  <a:gd name="T53" fmla="*/ 284 h 311"/>
                  <a:gd name="T54" fmla="*/ 407 w 421"/>
                  <a:gd name="T55" fmla="*/ 257 h 311"/>
                  <a:gd name="T56" fmla="*/ 415 w 421"/>
                  <a:gd name="T57" fmla="*/ 229 h 311"/>
                  <a:gd name="T58" fmla="*/ 420 w 421"/>
                  <a:gd name="T59" fmla="*/ 200 h 311"/>
                  <a:gd name="T60" fmla="*/ 421 w 421"/>
                  <a:gd name="T61" fmla="*/ 168 h 311"/>
                  <a:gd name="T62" fmla="*/ 417 w 421"/>
                  <a:gd name="T63" fmla="*/ 133 h 311"/>
                  <a:gd name="T64" fmla="*/ 411 w 421"/>
                  <a:gd name="T65" fmla="*/ 93 h 311"/>
                  <a:gd name="T66" fmla="*/ 399 w 421"/>
                  <a:gd name="T67" fmla="*/ 49 h 311"/>
                  <a:gd name="T68" fmla="*/ 389 w 421"/>
                  <a:gd name="T69" fmla="*/ 37 h 311"/>
                  <a:gd name="T70" fmla="*/ 378 w 421"/>
                  <a:gd name="T71" fmla="*/ 25 h 311"/>
                  <a:gd name="T72" fmla="*/ 368 w 421"/>
                  <a:gd name="T73" fmla="*/ 17 h 311"/>
                  <a:gd name="T74" fmla="*/ 356 w 421"/>
                  <a:gd name="T75" fmla="*/ 10 h 311"/>
                  <a:gd name="T76" fmla="*/ 345 w 421"/>
                  <a:gd name="T77" fmla="*/ 6 h 311"/>
                  <a:gd name="T78" fmla="*/ 332 w 421"/>
                  <a:gd name="T79" fmla="*/ 2 h 311"/>
                  <a:gd name="T80" fmla="*/ 319 w 421"/>
                  <a:gd name="T81" fmla="*/ 0 h 311"/>
                  <a:gd name="T82" fmla="*/ 307 w 421"/>
                  <a:gd name="T83" fmla="*/ 0 h 311"/>
                  <a:gd name="T84" fmla="*/ 294 w 421"/>
                  <a:gd name="T85" fmla="*/ 1 h 311"/>
                  <a:gd name="T86" fmla="*/ 280 w 421"/>
                  <a:gd name="T87" fmla="*/ 3 h 311"/>
                  <a:gd name="T88" fmla="*/ 268 w 421"/>
                  <a:gd name="T89" fmla="*/ 7 h 311"/>
                  <a:gd name="T90" fmla="*/ 254 w 421"/>
                  <a:gd name="T91" fmla="*/ 11 h 311"/>
                  <a:gd name="T92" fmla="*/ 241 w 421"/>
                  <a:gd name="T93" fmla="*/ 16 h 311"/>
                  <a:gd name="T94" fmla="*/ 227 w 421"/>
                  <a:gd name="T95" fmla="*/ 22 h 311"/>
                  <a:gd name="T96" fmla="*/ 215 w 421"/>
                  <a:gd name="T97" fmla="*/ 29 h 311"/>
                  <a:gd name="T98" fmla="*/ 202 w 421"/>
                  <a:gd name="T99" fmla="*/ 36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21" h="311">
                    <a:moveTo>
                      <a:pt x="202" y="36"/>
                    </a:moveTo>
                    <a:lnTo>
                      <a:pt x="180" y="32"/>
                    </a:lnTo>
                    <a:lnTo>
                      <a:pt x="159" y="32"/>
                    </a:lnTo>
                    <a:lnTo>
                      <a:pt x="140" y="33"/>
                    </a:lnTo>
                    <a:lnTo>
                      <a:pt x="121" y="36"/>
                    </a:lnTo>
                    <a:lnTo>
                      <a:pt x="104" y="40"/>
                    </a:lnTo>
                    <a:lnTo>
                      <a:pt x="87" y="46"/>
                    </a:lnTo>
                    <a:lnTo>
                      <a:pt x="72" y="53"/>
                    </a:lnTo>
                    <a:lnTo>
                      <a:pt x="58" y="61"/>
                    </a:lnTo>
                    <a:lnTo>
                      <a:pt x="46" y="70"/>
                    </a:lnTo>
                    <a:lnTo>
                      <a:pt x="35" y="79"/>
                    </a:lnTo>
                    <a:lnTo>
                      <a:pt x="26" y="89"/>
                    </a:lnTo>
                    <a:lnTo>
                      <a:pt x="18" y="99"/>
                    </a:lnTo>
                    <a:lnTo>
                      <a:pt x="11" y="109"/>
                    </a:lnTo>
                    <a:lnTo>
                      <a:pt x="5" y="120"/>
                    </a:lnTo>
                    <a:lnTo>
                      <a:pt x="1" y="129"/>
                    </a:lnTo>
                    <a:lnTo>
                      <a:pt x="0" y="138"/>
                    </a:lnTo>
                    <a:lnTo>
                      <a:pt x="0" y="155"/>
                    </a:lnTo>
                    <a:lnTo>
                      <a:pt x="1" y="170"/>
                    </a:lnTo>
                    <a:lnTo>
                      <a:pt x="5" y="186"/>
                    </a:lnTo>
                    <a:lnTo>
                      <a:pt x="11" y="201"/>
                    </a:lnTo>
                    <a:lnTo>
                      <a:pt x="19" y="216"/>
                    </a:lnTo>
                    <a:lnTo>
                      <a:pt x="27" y="233"/>
                    </a:lnTo>
                    <a:lnTo>
                      <a:pt x="38" y="250"/>
                    </a:lnTo>
                    <a:lnTo>
                      <a:pt x="50" y="268"/>
                    </a:lnTo>
                    <a:lnTo>
                      <a:pt x="384" y="311"/>
                    </a:lnTo>
                    <a:lnTo>
                      <a:pt x="397" y="284"/>
                    </a:lnTo>
                    <a:lnTo>
                      <a:pt x="407" y="257"/>
                    </a:lnTo>
                    <a:lnTo>
                      <a:pt x="415" y="229"/>
                    </a:lnTo>
                    <a:lnTo>
                      <a:pt x="420" y="200"/>
                    </a:lnTo>
                    <a:lnTo>
                      <a:pt x="421" y="168"/>
                    </a:lnTo>
                    <a:lnTo>
                      <a:pt x="417" y="133"/>
                    </a:lnTo>
                    <a:lnTo>
                      <a:pt x="411" y="93"/>
                    </a:lnTo>
                    <a:lnTo>
                      <a:pt x="399" y="49"/>
                    </a:lnTo>
                    <a:lnTo>
                      <a:pt x="389" y="37"/>
                    </a:lnTo>
                    <a:lnTo>
                      <a:pt x="378" y="25"/>
                    </a:lnTo>
                    <a:lnTo>
                      <a:pt x="368" y="17"/>
                    </a:lnTo>
                    <a:lnTo>
                      <a:pt x="356" y="10"/>
                    </a:lnTo>
                    <a:lnTo>
                      <a:pt x="345" y="6"/>
                    </a:lnTo>
                    <a:lnTo>
                      <a:pt x="332" y="2"/>
                    </a:lnTo>
                    <a:lnTo>
                      <a:pt x="319" y="0"/>
                    </a:lnTo>
                    <a:lnTo>
                      <a:pt x="307" y="0"/>
                    </a:lnTo>
                    <a:lnTo>
                      <a:pt x="294" y="1"/>
                    </a:lnTo>
                    <a:lnTo>
                      <a:pt x="280" y="3"/>
                    </a:lnTo>
                    <a:lnTo>
                      <a:pt x="268" y="7"/>
                    </a:lnTo>
                    <a:lnTo>
                      <a:pt x="254" y="11"/>
                    </a:lnTo>
                    <a:lnTo>
                      <a:pt x="241" y="16"/>
                    </a:lnTo>
                    <a:lnTo>
                      <a:pt x="227" y="22"/>
                    </a:lnTo>
                    <a:lnTo>
                      <a:pt x="215" y="29"/>
                    </a:lnTo>
                    <a:lnTo>
                      <a:pt x="202" y="36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" name="Freeform 149"/>
              <p:cNvSpPr>
                <a:spLocks/>
              </p:cNvSpPr>
              <p:nvPr/>
            </p:nvSpPr>
            <p:spPr bwMode="auto">
              <a:xfrm>
                <a:off x="2848" y="1774"/>
                <a:ext cx="226" cy="183"/>
              </a:xfrm>
              <a:custGeom>
                <a:avLst/>
                <a:gdLst>
                  <a:gd name="T0" fmla="*/ 214 w 451"/>
                  <a:gd name="T1" fmla="*/ 38 h 367"/>
                  <a:gd name="T2" fmla="*/ 191 w 451"/>
                  <a:gd name="T3" fmla="*/ 35 h 367"/>
                  <a:gd name="T4" fmla="*/ 169 w 451"/>
                  <a:gd name="T5" fmla="*/ 35 h 367"/>
                  <a:gd name="T6" fmla="*/ 147 w 451"/>
                  <a:gd name="T7" fmla="*/ 36 h 367"/>
                  <a:gd name="T8" fmla="*/ 128 w 451"/>
                  <a:gd name="T9" fmla="*/ 38 h 367"/>
                  <a:gd name="T10" fmla="*/ 109 w 451"/>
                  <a:gd name="T11" fmla="*/ 44 h 367"/>
                  <a:gd name="T12" fmla="*/ 92 w 451"/>
                  <a:gd name="T13" fmla="*/ 50 h 367"/>
                  <a:gd name="T14" fmla="*/ 76 w 451"/>
                  <a:gd name="T15" fmla="*/ 57 h 367"/>
                  <a:gd name="T16" fmla="*/ 61 w 451"/>
                  <a:gd name="T17" fmla="*/ 66 h 367"/>
                  <a:gd name="T18" fmla="*/ 47 w 451"/>
                  <a:gd name="T19" fmla="*/ 75 h 367"/>
                  <a:gd name="T20" fmla="*/ 35 w 451"/>
                  <a:gd name="T21" fmla="*/ 86 h 367"/>
                  <a:gd name="T22" fmla="*/ 25 w 451"/>
                  <a:gd name="T23" fmla="*/ 96 h 367"/>
                  <a:gd name="T24" fmla="*/ 17 w 451"/>
                  <a:gd name="T25" fmla="*/ 106 h 367"/>
                  <a:gd name="T26" fmla="*/ 10 w 451"/>
                  <a:gd name="T27" fmla="*/ 118 h 367"/>
                  <a:gd name="T28" fmla="*/ 4 w 451"/>
                  <a:gd name="T29" fmla="*/ 128 h 367"/>
                  <a:gd name="T30" fmla="*/ 1 w 451"/>
                  <a:gd name="T31" fmla="*/ 139 h 367"/>
                  <a:gd name="T32" fmla="*/ 0 w 451"/>
                  <a:gd name="T33" fmla="*/ 148 h 367"/>
                  <a:gd name="T34" fmla="*/ 0 w 451"/>
                  <a:gd name="T35" fmla="*/ 170 h 367"/>
                  <a:gd name="T36" fmla="*/ 3 w 451"/>
                  <a:gd name="T37" fmla="*/ 196 h 367"/>
                  <a:gd name="T38" fmla="*/ 11 w 451"/>
                  <a:gd name="T39" fmla="*/ 226 h 367"/>
                  <a:gd name="T40" fmla="*/ 22 w 451"/>
                  <a:gd name="T41" fmla="*/ 258 h 367"/>
                  <a:gd name="T42" fmla="*/ 34 w 451"/>
                  <a:gd name="T43" fmla="*/ 291 h 367"/>
                  <a:gd name="T44" fmla="*/ 48 w 451"/>
                  <a:gd name="T45" fmla="*/ 319 h 367"/>
                  <a:gd name="T46" fmla="*/ 62 w 451"/>
                  <a:gd name="T47" fmla="*/ 346 h 367"/>
                  <a:gd name="T48" fmla="*/ 76 w 451"/>
                  <a:gd name="T49" fmla="*/ 367 h 367"/>
                  <a:gd name="T50" fmla="*/ 432 w 451"/>
                  <a:gd name="T51" fmla="*/ 248 h 367"/>
                  <a:gd name="T52" fmla="*/ 439 w 451"/>
                  <a:gd name="T53" fmla="*/ 224 h 367"/>
                  <a:gd name="T54" fmla="*/ 446 w 451"/>
                  <a:gd name="T55" fmla="*/ 204 h 367"/>
                  <a:gd name="T56" fmla="*/ 449 w 451"/>
                  <a:gd name="T57" fmla="*/ 188 h 367"/>
                  <a:gd name="T58" fmla="*/ 451 w 451"/>
                  <a:gd name="T59" fmla="*/ 171 h 367"/>
                  <a:gd name="T60" fmla="*/ 450 w 451"/>
                  <a:gd name="T61" fmla="*/ 152 h 367"/>
                  <a:gd name="T62" fmla="*/ 446 w 451"/>
                  <a:gd name="T63" fmla="*/ 128 h 367"/>
                  <a:gd name="T64" fmla="*/ 438 w 451"/>
                  <a:gd name="T65" fmla="*/ 97 h 367"/>
                  <a:gd name="T66" fmla="*/ 425 w 451"/>
                  <a:gd name="T67" fmla="*/ 56 h 367"/>
                  <a:gd name="T68" fmla="*/ 415 w 451"/>
                  <a:gd name="T69" fmla="*/ 42 h 367"/>
                  <a:gd name="T70" fmla="*/ 403 w 451"/>
                  <a:gd name="T71" fmla="*/ 29 h 367"/>
                  <a:gd name="T72" fmla="*/ 391 w 451"/>
                  <a:gd name="T73" fmla="*/ 20 h 367"/>
                  <a:gd name="T74" fmla="*/ 379 w 451"/>
                  <a:gd name="T75" fmla="*/ 12 h 367"/>
                  <a:gd name="T76" fmla="*/ 366 w 451"/>
                  <a:gd name="T77" fmla="*/ 7 h 367"/>
                  <a:gd name="T78" fmla="*/ 353 w 451"/>
                  <a:gd name="T79" fmla="*/ 3 h 367"/>
                  <a:gd name="T80" fmla="*/ 340 w 451"/>
                  <a:gd name="T81" fmla="*/ 2 h 367"/>
                  <a:gd name="T82" fmla="*/ 327 w 451"/>
                  <a:gd name="T83" fmla="*/ 0 h 367"/>
                  <a:gd name="T84" fmla="*/ 312 w 451"/>
                  <a:gd name="T85" fmla="*/ 2 h 367"/>
                  <a:gd name="T86" fmla="*/ 298 w 451"/>
                  <a:gd name="T87" fmla="*/ 4 h 367"/>
                  <a:gd name="T88" fmla="*/ 284 w 451"/>
                  <a:gd name="T89" fmla="*/ 7 h 367"/>
                  <a:gd name="T90" fmla="*/ 270 w 451"/>
                  <a:gd name="T91" fmla="*/ 12 h 367"/>
                  <a:gd name="T92" fmla="*/ 255 w 451"/>
                  <a:gd name="T93" fmla="*/ 18 h 367"/>
                  <a:gd name="T94" fmla="*/ 242 w 451"/>
                  <a:gd name="T95" fmla="*/ 25 h 367"/>
                  <a:gd name="T96" fmla="*/ 228 w 451"/>
                  <a:gd name="T97" fmla="*/ 31 h 367"/>
                  <a:gd name="T98" fmla="*/ 214 w 451"/>
                  <a:gd name="T99" fmla="*/ 38 h 3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51" h="367">
                    <a:moveTo>
                      <a:pt x="214" y="38"/>
                    </a:moveTo>
                    <a:lnTo>
                      <a:pt x="191" y="35"/>
                    </a:lnTo>
                    <a:lnTo>
                      <a:pt x="169" y="35"/>
                    </a:lnTo>
                    <a:lnTo>
                      <a:pt x="147" y="36"/>
                    </a:lnTo>
                    <a:lnTo>
                      <a:pt x="128" y="38"/>
                    </a:lnTo>
                    <a:lnTo>
                      <a:pt x="109" y="44"/>
                    </a:lnTo>
                    <a:lnTo>
                      <a:pt x="92" y="50"/>
                    </a:lnTo>
                    <a:lnTo>
                      <a:pt x="76" y="57"/>
                    </a:lnTo>
                    <a:lnTo>
                      <a:pt x="61" y="66"/>
                    </a:lnTo>
                    <a:lnTo>
                      <a:pt x="47" y="75"/>
                    </a:lnTo>
                    <a:lnTo>
                      <a:pt x="35" y="86"/>
                    </a:lnTo>
                    <a:lnTo>
                      <a:pt x="25" y="96"/>
                    </a:lnTo>
                    <a:lnTo>
                      <a:pt x="17" y="106"/>
                    </a:lnTo>
                    <a:lnTo>
                      <a:pt x="10" y="118"/>
                    </a:lnTo>
                    <a:lnTo>
                      <a:pt x="4" y="128"/>
                    </a:lnTo>
                    <a:lnTo>
                      <a:pt x="1" y="139"/>
                    </a:lnTo>
                    <a:lnTo>
                      <a:pt x="0" y="148"/>
                    </a:lnTo>
                    <a:lnTo>
                      <a:pt x="0" y="170"/>
                    </a:lnTo>
                    <a:lnTo>
                      <a:pt x="3" y="196"/>
                    </a:lnTo>
                    <a:lnTo>
                      <a:pt x="11" y="226"/>
                    </a:lnTo>
                    <a:lnTo>
                      <a:pt x="22" y="258"/>
                    </a:lnTo>
                    <a:lnTo>
                      <a:pt x="34" y="291"/>
                    </a:lnTo>
                    <a:lnTo>
                      <a:pt x="48" y="319"/>
                    </a:lnTo>
                    <a:lnTo>
                      <a:pt x="62" y="346"/>
                    </a:lnTo>
                    <a:lnTo>
                      <a:pt x="76" y="367"/>
                    </a:lnTo>
                    <a:lnTo>
                      <a:pt x="432" y="248"/>
                    </a:lnTo>
                    <a:lnTo>
                      <a:pt x="439" y="224"/>
                    </a:lnTo>
                    <a:lnTo>
                      <a:pt x="446" y="204"/>
                    </a:lnTo>
                    <a:lnTo>
                      <a:pt x="449" y="188"/>
                    </a:lnTo>
                    <a:lnTo>
                      <a:pt x="451" y="171"/>
                    </a:lnTo>
                    <a:lnTo>
                      <a:pt x="450" y="152"/>
                    </a:lnTo>
                    <a:lnTo>
                      <a:pt x="446" y="128"/>
                    </a:lnTo>
                    <a:lnTo>
                      <a:pt x="438" y="97"/>
                    </a:lnTo>
                    <a:lnTo>
                      <a:pt x="425" y="56"/>
                    </a:lnTo>
                    <a:lnTo>
                      <a:pt x="415" y="42"/>
                    </a:lnTo>
                    <a:lnTo>
                      <a:pt x="403" y="29"/>
                    </a:lnTo>
                    <a:lnTo>
                      <a:pt x="391" y="20"/>
                    </a:lnTo>
                    <a:lnTo>
                      <a:pt x="379" y="12"/>
                    </a:lnTo>
                    <a:lnTo>
                      <a:pt x="366" y="7"/>
                    </a:lnTo>
                    <a:lnTo>
                      <a:pt x="353" y="3"/>
                    </a:lnTo>
                    <a:lnTo>
                      <a:pt x="340" y="2"/>
                    </a:lnTo>
                    <a:lnTo>
                      <a:pt x="327" y="0"/>
                    </a:lnTo>
                    <a:lnTo>
                      <a:pt x="312" y="2"/>
                    </a:lnTo>
                    <a:lnTo>
                      <a:pt x="298" y="4"/>
                    </a:lnTo>
                    <a:lnTo>
                      <a:pt x="284" y="7"/>
                    </a:lnTo>
                    <a:lnTo>
                      <a:pt x="270" y="12"/>
                    </a:lnTo>
                    <a:lnTo>
                      <a:pt x="255" y="18"/>
                    </a:lnTo>
                    <a:lnTo>
                      <a:pt x="242" y="25"/>
                    </a:lnTo>
                    <a:lnTo>
                      <a:pt x="228" y="31"/>
                    </a:lnTo>
                    <a:lnTo>
                      <a:pt x="214" y="38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" name="Freeform 150"/>
              <p:cNvSpPr>
                <a:spLocks/>
              </p:cNvSpPr>
              <p:nvPr/>
            </p:nvSpPr>
            <p:spPr bwMode="auto">
              <a:xfrm>
                <a:off x="2859" y="1785"/>
                <a:ext cx="215" cy="164"/>
              </a:xfrm>
              <a:custGeom>
                <a:avLst/>
                <a:gdLst>
                  <a:gd name="T0" fmla="*/ 206 w 429"/>
                  <a:gd name="T1" fmla="*/ 36 h 328"/>
                  <a:gd name="T2" fmla="*/ 184 w 429"/>
                  <a:gd name="T3" fmla="*/ 32 h 328"/>
                  <a:gd name="T4" fmla="*/ 163 w 429"/>
                  <a:gd name="T5" fmla="*/ 32 h 328"/>
                  <a:gd name="T6" fmla="*/ 142 w 429"/>
                  <a:gd name="T7" fmla="*/ 34 h 328"/>
                  <a:gd name="T8" fmla="*/ 124 w 429"/>
                  <a:gd name="T9" fmla="*/ 36 h 328"/>
                  <a:gd name="T10" fmla="*/ 107 w 429"/>
                  <a:gd name="T11" fmla="*/ 40 h 328"/>
                  <a:gd name="T12" fmla="*/ 91 w 429"/>
                  <a:gd name="T13" fmla="*/ 46 h 328"/>
                  <a:gd name="T14" fmla="*/ 76 w 429"/>
                  <a:gd name="T15" fmla="*/ 53 h 328"/>
                  <a:gd name="T16" fmla="*/ 62 w 429"/>
                  <a:gd name="T17" fmla="*/ 61 h 328"/>
                  <a:gd name="T18" fmla="*/ 49 w 429"/>
                  <a:gd name="T19" fmla="*/ 70 h 328"/>
                  <a:gd name="T20" fmla="*/ 38 w 429"/>
                  <a:gd name="T21" fmla="*/ 80 h 328"/>
                  <a:gd name="T22" fmla="*/ 28 w 429"/>
                  <a:gd name="T23" fmla="*/ 90 h 328"/>
                  <a:gd name="T24" fmla="*/ 20 w 429"/>
                  <a:gd name="T25" fmla="*/ 100 h 328"/>
                  <a:gd name="T26" fmla="*/ 13 w 429"/>
                  <a:gd name="T27" fmla="*/ 111 h 328"/>
                  <a:gd name="T28" fmla="*/ 8 w 429"/>
                  <a:gd name="T29" fmla="*/ 121 h 328"/>
                  <a:gd name="T30" fmla="*/ 4 w 429"/>
                  <a:gd name="T31" fmla="*/ 130 h 328"/>
                  <a:gd name="T32" fmla="*/ 3 w 429"/>
                  <a:gd name="T33" fmla="*/ 139 h 328"/>
                  <a:gd name="T34" fmla="*/ 0 w 429"/>
                  <a:gd name="T35" fmla="*/ 156 h 328"/>
                  <a:gd name="T36" fmla="*/ 2 w 429"/>
                  <a:gd name="T37" fmla="*/ 175 h 328"/>
                  <a:gd name="T38" fmla="*/ 8 w 429"/>
                  <a:gd name="T39" fmla="*/ 198 h 328"/>
                  <a:gd name="T40" fmla="*/ 17 w 429"/>
                  <a:gd name="T41" fmla="*/ 224 h 328"/>
                  <a:gd name="T42" fmla="*/ 31 w 429"/>
                  <a:gd name="T43" fmla="*/ 249 h 328"/>
                  <a:gd name="T44" fmla="*/ 47 w 429"/>
                  <a:gd name="T45" fmla="*/ 277 h 328"/>
                  <a:gd name="T46" fmla="*/ 66 w 429"/>
                  <a:gd name="T47" fmla="*/ 303 h 328"/>
                  <a:gd name="T48" fmla="*/ 89 w 429"/>
                  <a:gd name="T49" fmla="*/ 328 h 328"/>
                  <a:gd name="T50" fmla="*/ 412 w 429"/>
                  <a:gd name="T51" fmla="*/ 234 h 328"/>
                  <a:gd name="T52" fmla="*/ 419 w 429"/>
                  <a:gd name="T53" fmla="*/ 211 h 328"/>
                  <a:gd name="T54" fmla="*/ 424 w 429"/>
                  <a:gd name="T55" fmla="*/ 192 h 328"/>
                  <a:gd name="T56" fmla="*/ 428 w 429"/>
                  <a:gd name="T57" fmla="*/ 176 h 328"/>
                  <a:gd name="T58" fmla="*/ 429 w 429"/>
                  <a:gd name="T59" fmla="*/ 161 h 328"/>
                  <a:gd name="T60" fmla="*/ 429 w 429"/>
                  <a:gd name="T61" fmla="*/ 143 h 328"/>
                  <a:gd name="T62" fmla="*/ 425 w 429"/>
                  <a:gd name="T63" fmla="*/ 121 h 328"/>
                  <a:gd name="T64" fmla="*/ 417 w 429"/>
                  <a:gd name="T65" fmla="*/ 91 h 328"/>
                  <a:gd name="T66" fmla="*/ 405 w 429"/>
                  <a:gd name="T67" fmla="*/ 52 h 328"/>
                  <a:gd name="T68" fmla="*/ 395 w 429"/>
                  <a:gd name="T69" fmla="*/ 38 h 328"/>
                  <a:gd name="T70" fmla="*/ 384 w 429"/>
                  <a:gd name="T71" fmla="*/ 28 h 328"/>
                  <a:gd name="T72" fmla="*/ 373 w 429"/>
                  <a:gd name="T73" fmla="*/ 19 h 328"/>
                  <a:gd name="T74" fmla="*/ 361 w 429"/>
                  <a:gd name="T75" fmla="*/ 12 h 328"/>
                  <a:gd name="T76" fmla="*/ 350 w 429"/>
                  <a:gd name="T77" fmla="*/ 6 h 328"/>
                  <a:gd name="T78" fmla="*/ 337 w 429"/>
                  <a:gd name="T79" fmla="*/ 2 h 328"/>
                  <a:gd name="T80" fmla="*/ 325 w 429"/>
                  <a:gd name="T81" fmla="*/ 1 h 328"/>
                  <a:gd name="T82" fmla="*/ 312 w 429"/>
                  <a:gd name="T83" fmla="*/ 0 h 328"/>
                  <a:gd name="T84" fmla="*/ 299 w 429"/>
                  <a:gd name="T85" fmla="*/ 1 h 328"/>
                  <a:gd name="T86" fmla="*/ 285 w 429"/>
                  <a:gd name="T87" fmla="*/ 4 h 328"/>
                  <a:gd name="T88" fmla="*/ 273 w 429"/>
                  <a:gd name="T89" fmla="*/ 7 h 328"/>
                  <a:gd name="T90" fmla="*/ 259 w 429"/>
                  <a:gd name="T91" fmla="*/ 12 h 328"/>
                  <a:gd name="T92" fmla="*/ 245 w 429"/>
                  <a:gd name="T93" fmla="*/ 16 h 328"/>
                  <a:gd name="T94" fmla="*/ 232 w 429"/>
                  <a:gd name="T95" fmla="*/ 22 h 328"/>
                  <a:gd name="T96" fmla="*/ 218 w 429"/>
                  <a:gd name="T97" fmla="*/ 29 h 328"/>
                  <a:gd name="T98" fmla="*/ 206 w 429"/>
                  <a:gd name="T99" fmla="*/ 36 h 3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29" h="328">
                    <a:moveTo>
                      <a:pt x="206" y="36"/>
                    </a:moveTo>
                    <a:lnTo>
                      <a:pt x="184" y="32"/>
                    </a:lnTo>
                    <a:lnTo>
                      <a:pt x="163" y="32"/>
                    </a:lnTo>
                    <a:lnTo>
                      <a:pt x="142" y="34"/>
                    </a:lnTo>
                    <a:lnTo>
                      <a:pt x="124" y="36"/>
                    </a:lnTo>
                    <a:lnTo>
                      <a:pt x="107" y="40"/>
                    </a:lnTo>
                    <a:lnTo>
                      <a:pt x="91" y="46"/>
                    </a:lnTo>
                    <a:lnTo>
                      <a:pt x="76" y="53"/>
                    </a:lnTo>
                    <a:lnTo>
                      <a:pt x="62" y="61"/>
                    </a:lnTo>
                    <a:lnTo>
                      <a:pt x="49" y="70"/>
                    </a:lnTo>
                    <a:lnTo>
                      <a:pt x="38" y="80"/>
                    </a:lnTo>
                    <a:lnTo>
                      <a:pt x="28" y="90"/>
                    </a:lnTo>
                    <a:lnTo>
                      <a:pt x="20" y="100"/>
                    </a:lnTo>
                    <a:lnTo>
                      <a:pt x="13" y="111"/>
                    </a:lnTo>
                    <a:lnTo>
                      <a:pt x="8" y="121"/>
                    </a:lnTo>
                    <a:lnTo>
                      <a:pt x="4" y="130"/>
                    </a:lnTo>
                    <a:lnTo>
                      <a:pt x="3" y="139"/>
                    </a:lnTo>
                    <a:lnTo>
                      <a:pt x="0" y="156"/>
                    </a:lnTo>
                    <a:lnTo>
                      <a:pt x="2" y="175"/>
                    </a:lnTo>
                    <a:lnTo>
                      <a:pt x="8" y="198"/>
                    </a:lnTo>
                    <a:lnTo>
                      <a:pt x="17" y="224"/>
                    </a:lnTo>
                    <a:lnTo>
                      <a:pt x="31" y="249"/>
                    </a:lnTo>
                    <a:lnTo>
                      <a:pt x="47" y="277"/>
                    </a:lnTo>
                    <a:lnTo>
                      <a:pt x="66" y="303"/>
                    </a:lnTo>
                    <a:lnTo>
                      <a:pt x="89" y="328"/>
                    </a:lnTo>
                    <a:lnTo>
                      <a:pt x="412" y="234"/>
                    </a:lnTo>
                    <a:lnTo>
                      <a:pt x="419" y="211"/>
                    </a:lnTo>
                    <a:lnTo>
                      <a:pt x="424" y="192"/>
                    </a:lnTo>
                    <a:lnTo>
                      <a:pt x="428" y="176"/>
                    </a:lnTo>
                    <a:lnTo>
                      <a:pt x="429" y="161"/>
                    </a:lnTo>
                    <a:lnTo>
                      <a:pt x="429" y="143"/>
                    </a:lnTo>
                    <a:lnTo>
                      <a:pt x="425" y="121"/>
                    </a:lnTo>
                    <a:lnTo>
                      <a:pt x="417" y="91"/>
                    </a:lnTo>
                    <a:lnTo>
                      <a:pt x="405" y="52"/>
                    </a:lnTo>
                    <a:lnTo>
                      <a:pt x="395" y="38"/>
                    </a:lnTo>
                    <a:lnTo>
                      <a:pt x="384" y="28"/>
                    </a:lnTo>
                    <a:lnTo>
                      <a:pt x="373" y="19"/>
                    </a:lnTo>
                    <a:lnTo>
                      <a:pt x="361" y="12"/>
                    </a:lnTo>
                    <a:lnTo>
                      <a:pt x="350" y="6"/>
                    </a:lnTo>
                    <a:lnTo>
                      <a:pt x="337" y="2"/>
                    </a:lnTo>
                    <a:lnTo>
                      <a:pt x="325" y="1"/>
                    </a:lnTo>
                    <a:lnTo>
                      <a:pt x="312" y="0"/>
                    </a:lnTo>
                    <a:lnTo>
                      <a:pt x="299" y="1"/>
                    </a:lnTo>
                    <a:lnTo>
                      <a:pt x="285" y="4"/>
                    </a:lnTo>
                    <a:lnTo>
                      <a:pt x="273" y="7"/>
                    </a:lnTo>
                    <a:lnTo>
                      <a:pt x="259" y="12"/>
                    </a:lnTo>
                    <a:lnTo>
                      <a:pt x="245" y="16"/>
                    </a:lnTo>
                    <a:lnTo>
                      <a:pt x="232" y="22"/>
                    </a:lnTo>
                    <a:lnTo>
                      <a:pt x="218" y="29"/>
                    </a:lnTo>
                    <a:lnTo>
                      <a:pt x="206" y="36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151"/>
              <p:cNvSpPr>
                <a:spLocks/>
              </p:cNvSpPr>
              <p:nvPr/>
            </p:nvSpPr>
            <p:spPr bwMode="auto">
              <a:xfrm>
                <a:off x="2512" y="1804"/>
                <a:ext cx="112" cy="50"/>
              </a:xfrm>
              <a:custGeom>
                <a:avLst/>
                <a:gdLst>
                  <a:gd name="T0" fmla="*/ 44 w 224"/>
                  <a:gd name="T1" fmla="*/ 55 h 100"/>
                  <a:gd name="T2" fmla="*/ 79 w 224"/>
                  <a:gd name="T3" fmla="*/ 63 h 100"/>
                  <a:gd name="T4" fmla="*/ 92 w 224"/>
                  <a:gd name="T5" fmla="*/ 61 h 100"/>
                  <a:gd name="T6" fmla="*/ 103 w 224"/>
                  <a:gd name="T7" fmla="*/ 59 h 100"/>
                  <a:gd name="T8" fmla="*/ 114 w 224"/>
                  <a:gd name="T9" fmla="*/ 55 h 100"/>
                  <a:gd name="T10" fmla="*/ 123 w 224"/>
                  <a:gd name="T11" fmla="*/ 52 h 100"/>
                  <a:gd name="T12" fmla="*/ 131 w 224"/>
                  <a:gd name="T13" fmla="*/ 48 h 100"/>
                  <a:gd name="T14" fmla="*/ 139 w 224"/>
                  <a:gd name="T15" fmla="*/ 44 h 100"/>
                  <a:gd name="T16" fmla="*/ 146 w 224"/>
                  <a:gd name="T17" fmla="*/ 39 h 100"/>
                  <a:gd name="T18" fmla="*/ 152 w 224"/>
                  <a:gd name="T19" fmla="*/ 34 h 100"/>
                  <a:gd name="T20" fmla="*/ 149 w 224"/>
                  <a:gd name="T21" fmla="*/ 27 h 100"/>
                  <a:gd name="T22" fmla="*/ 142 w 224"/>
                  <a:gd name="T23" fmla="*/ 22 h 100"/>
                  <a:gd name="T24" fmla="*/ 137 w 224"/>
                  <a:gd name="T25" fmla="*/ 17 h 100"/>
                  <a:gd name="T26" fmla="*/ 137 w 224"/>
                  <a:gd name="T27" fmla="*/ 15 h 100"/>
                  <a:gd name="T28" fmla="*/ 186 w 224"/>
                  <a:gd name="T29" fmla="*/ 0 h 100"/>
                  <a:gd name="T30" fmla="*/ 210 w 224"/>
                  <a:gd name="T31" fmla="*/ 9 h 100"/>
                  <a:gd name="T32" fmla="*/ 223 w 224"/>
                  <a:gd name="T33" fmla="*/ 20 h 100"/>
                  <a:gd name="T34" fmla="*/ 224 w 224"/>
                  <a:gd name="T35" fmla="*/ 30 h 100"/>
                  <a:gd name="T36" fmla="*/ 219 w 224"/>
                  <a:gd name="T37" fmla="*/ 40 h 100"/>
                  <a:gd name="T38" fmla="*/ 206 w 224"/>
                  <a:gd name="T39" fmla="*/ 52 h 100"/>
                  <a:gd name="T40" fmla="*/ 189 w 224"/>
                  <a:gd name="T41" fmla="*/ 62 h 100"/>
                  <a:gd name="T42" fmla="*/ 169 w 224"/>
                  <a:gd name="T43" fmla="*/ 74 h 100"/>
                  <a:gd name="T44" fmla="*/ 149 w 224"/>
                  <a:gd name="T45" fmla="*/ 84 h 100"/>
                  <a:gd name="T46" fmla="*/ 61 w 224"/>
                  <a:gd name="T47" fmla="*/ 100 h 100"/>
                  <a:gd name="T48" fmla="*/ 0 w 224"/>
                  <a:gd name="T49" fmla="*/ 75 h 100"/>
                  <a:gd name="T50" fmla="*/ 2 w 224"/>
                  <a:gd name="T51" fmla="*/ 74 h 100"/>
                  <a:gd name="T52" fmla="*/ 8 w 224"/>
                  <a:gd name="T53" fmla="*/ 73 h 100"/>
                  <a:gd name="T54" fmla="*/ 15 w 224"/>
                  <a:gd name="T55" fmla="*/ 69 h 100"/>
                  <a:gd name="T56" fmla="*/ 24 w 224"/>
                  <a:gd name="T57" fmla="*/ 66 h 100"/>
                  <a:gd name="T58" fmla="*/ 32 w 224"/>
                  <a:gd name="T59" fmla="*/ 62 h 100"/>
                  <a:gd name="T60" fmla="*/ 39 w 224"/>
                  <a:gd name="T61" fmla="*/ 59 h 100"/>
                  <a:gd name="T62" fmla="*/ 43 w 224"/>
                  <a:gd name="T63" fmla="*/ 57 h 100"/>
                  <a:gd name="T64" fmla="*/ 44 w 224"/>
                  <a:gd name="T65" fmla="*/ 55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4" h="100">
                    <a:moveTo>
                      <a:pt x="44" y="55"/>
                    </a:moveTo>
                    <a:lnTo>
                      <a:pt x="79" y="63"/>
                    </a:lnTo>
                    <a:lnTo>
                      <a:pt x="92" y="61"/>
                    </a:lnTo>
                    <a:lnTo>
                      <a:pt x="103" y="59"/>
                    </a:lnTo>
                    <a:lnTo>
                      <a:pt x="114" y="55"/>
                    </a:lnTo>
                    <a:lnTo>
                      <a:pt x="123" y="52"/>
                    </a:lnTo>
                    <a:lnTo>
                      <a:pt x="131" y="48"/>
                    </a:lnTo>
                    <a:lnTo>
                      <a:pt x="139" y="44"/>
                    </a:lnTo>
                    <a:lnTo>
                      <a:pt x="146" y="39"/>
                    </a:lnTo>
                    <a:lnTo>
                      <a:pt x="152" y="34"/>
                    </a:lnTo>
                    <a:lnTo>
                      <a:pt x="149" y="27"/>
                    </a:lnTo>
                    <a:lnTo>
                      <a:pt x="142" y="22"/>
                    </a:lnTo>
                    <a:lnTo>
                      <a:pt x="137" y="17"/>
                    </a:lnTo>
                    <a:lnTo>
                      <a:pt x="137" y="15"/>
                    </a:lnTo>
                    <a:lnTo>
                      <a:pt x="186" y="0"/>
                    </a:lnTo>
                    <a:lnTo>
                      <a:pt x="210" y="9"/>
                    </a:lnTo>
                    <a:lnTo>
                      <a:pt x="223" y="20"/>
                    </a:lnTo>
                    <a:lnTo>
                      <a:pt x="224" y="30"/>
                    </a:lnTo>
                    <a:lnTo>
                      <a:pt x="219" y="40"/>
                    </a:lnTo>
                    <a:lnTo>
                      <a:pt x="206" y="52"/>
                    </a:lnTo>
                    <a:lnTo>
                      <a:pt x="189" y="62"/>
                    </a:lnTo>
                    <a:lnTo>
                      <a:pt x="169" y="74"/>
                    </a:lnTo>
                    <a:lnTo>
                      <a:pt x="149" y="84"/>
                    </a:lnTo>
                    <a:lnTo>
                      <a:pt x="61" y="100"/>
                    </a:lnTo>
                    <a:lnTo>
                      <a:pt x="0" y="75"/>
                    </a:lnTo>
                    <a:lnTo>
                      <a:pt x="2" y="74"/>
                    </a:lnTo>
                    <a:lnTo>
                      <a:pt x="8" y="73"/>
                    </a:lnTo>
                    <a:lnTo>
                      <a:pt x="15" y="69"/>
                    </a:lnTo>
                    <a:lnTo>
                      <a:pt x="24" y="66"/>
                    </a:lnTo>
                    <a:lnTo>
                      <a:pt x="32" y="62"/>
                    </a:lnTo>
                    <a:lnTo>
                      <a:pt x="39" y="59"/>
                    </a:lnTo>
                    <a:lnTo>
                      <a:pt x="43" y="57"/>
                    </a:lnTo>
                    <a:lnTo>
                      <a:pt x="44" y="55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152"/>
              <p:cNvSpPr>
                <a:spLocks/>
              </p:cNvSpPr>
              <p:nvPr/>
            </p:nvSpPr>
            <p:spPr bwMode="auto">
              <a:xfrm>
                <a:off x="2526" y="1804"/>
                <a:ext cx="91" cy="42"/>
              </a:xfrm>
              <a:custGeom>
                <a:avLst/>
                <a:gdLst>
                  <a:gd name="T0" fmla="*/ 23 w 182"/>
                  <a:gd name="T1" fmla="*/ 68 h 85"/>
                  <a:gd name="T2" fmla="*/ 56 w 182"/>
                  <a:gd name="T3" fmla="*/ 70 h 85"/>
                  <a:gd name="T4" fmla="*/ 68 w 182"/>
                  <a:gd name="T5" fmla="*/ 68 h 85"/>
                  <a:gd name="T6" fmla="*/ 81 w 182"/>
                  <a:gd name="T7" fmla="*/ 65 h 85"/>
                  <a:gd name="T8" fmla="*/ 94 w 182"/>
                  <a:gd name="T9" fmla="*/ 60 h 85"/>
                  <a:gd name="T10" fmla="*/ 105 w 182"/>
                  <a:gd name="T11" fmla="*/ 55 h 85"/>
                  <a:gd name="T12" fmla="*/ 117 w 182"/>
                  <a:gd name="T13" fmla="*/ 50 h 85"/>
                  <a:gd name="T14" fmla="*/ 126 w 182"/>
                  <a:gd name="T15" fmla="*/ 43 h 85"/>
                  <a:gd name="T16" fmla="*/ 134 w 182"/>
                  <a:gd name="T17" fmla="*/ 37 h 85"/>
                  <a:gd name="T18" fmla="*/ 141 w 182"/>
                  <a:gd name="T19" fmla="*/ 31 h 85"/>
                  <a:gd name="T20" fmla="*/ 140 w 182"/>
                  <a:gd name="T21" fmla="*/ 28 h 85"/>
                  <a:gd name="T22" fmla="*/ 136 w 182"/>
                  <a:gd name="T23" fmla="*/ 25 h 85"/>
                  <a:gd name="T24" fmla="*/ 130 w 182"/>
                  <a:gd name="T25" fmla="*/ 23 h 85"/>
                  <a:gd name="T26" fmla="*/ 124 w 182"/>
                  <a:gd name="T27" fmla="*/ 21 h 85"/>
                  <a:gd name="T28" fmla="*/ 118 w 182"/>
                  <a:gd name="T29" fmla="*/ 19 h 85"/>
                  <a:gd name="T30" fmla="*/ 112 w 182"/>
                  <a:gd name="T31" fmla="*/ 17 h 85"/>
                  <a:gd name="T32" fmla="*/ 110 w 182"/>
                  <a:gd name="T33" fmla="*/ 16 h 85"/>
                  <a:gd name="T34" fmla="*/ 110 w 182"/>
                  <a:gd name="T35" fmla="*/ 15 h 85"/>
                  <a:gd name="T36" fmla="*/ 159 w 182"/>
                  <a:gd name="T37" fmla="*/ 0 h 85"/>
                  <a:gd name="T38" fmla="*/ 175 w 182"/>
                  <a:gd name="T39" fmla="*/ 12 h 85"/>
                  <a:gd name="T40" fmla="*/ 182 w 182"/>
                  <a:gd name="T41" fmla="*/ 22 h 85"/>
                  <a:gd name="T42" fmla="*/ 182 w 182"/>
                  <a:gd name="T43" fmla="*/ 32 h 85"/>
                  <a:gd name="T44" fmla="*/ 175 w 182"/>
                  <a:gd name="T45" fmla="*/ 40 h 85"/>
                  <a:gd name="T46" fmla="*/ 165 w 182"/>
                  <a:gd name="T47" fmla="*/ 48 h 85"/>
                  <a:gd name="T48" fmla="*/ 152 w 182"/>
                  <a:gd name="T49" fmla="*/ 57 h 85"/>
                  <a:gd name="T50" fmla="*/ 137 w 182"/>
                  <a:gd name="T51" fmla="*/ 63 h 85"/>
                  <a:gd name="T52" fmla="*/ 125 w 182"/>
                  <a:gd name="T53" fmla="*/ 72 h 85"/>
                  <a:gd name="T54" fmla="*/ 45 w 182"/>
                  <a:gd name="T55" fmla="*/ 85 h 85"/>
                  <a:gd name="T56" fmla="*/ 0 w 182"/>
                  <a:gd name="T57" fmla="*/ 77 h 85"/>
                  <a:gd name="T58" fmla="*/ 5 w 182"/>
                  <a:gd name="T59" fmla="*/ 76 h 85"/>
                  <a:gd name="T60" fmla="*/ 13 w 182"/>
                  <a:gd name="T61" fmla="*/ 74 h 85"/>
                  <a:gd name="T62" fmla="*/ 21 w 182"/>
                  <a:gd name="T63" fmla="*/ 70 h 85"/>
                  <a:gd name="T64" fmla="*/ 23 w 182"/>
                  <a:gd name="T65" fmla="*/ 68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82" h="85">
                    <a:moveTo>
                      <a:pt x="23" y="68"/>
                    </a:moveTo>
                    <a:lnTo>
                      <a:pt x="56" y="70"/>
                    </a:lnTo>
                    <a:lnTo>
                      <a:pt x="68" y="68"/>
                    </a:lnTo>
                    <a:lnTo>
                      <a:pt x="81" y="65"/>
                    </a:lnTo>
                    <a:lnTo>
                      <a:pt x="94" y="60"/>
                    </a:lnTo>
                    <a:lnTo>
                      <a:pt x="105" y="55"/>
                    </a:lnTo>
                    <a:lnTo>
                      <a:pt x="117" y="50"/>
                    </a:lnTo>
                    <a:lnTo>
                      <a:pt x="126" y="43"/>
                    </a:lnTo>
                    <a:lnTo>
                      <a:pt x="134" y="37"/>
                    </a:lnTo>
                    <a:lnTo>
                      <a:pt x="141" y="31"/>
                    </a:lnTo>
                    <a:lnTo>
                      <a:pt x="140" y="28"/>
                    </a:lnTo>
                    <a:lnTo>
                      <a:pt x="136" y="25"/>
                    </a:lnTo>
                    <a:lnTo>
                      <a:pt x="130" y="23"/>
                    </a:lnTo>
                    <a:lnTo>
                      <a:pt x="124" y="21"/>
                    </a:lnTo>
                    <a:lnTo>
                      <a:pt x="118" y="19"/>
                    </a:lnTo>
                    <a:lnTo>
                      <a:pt x="112" y="17"/>
                    </a:lnTo>
                    <a:lnTo>
                      <a:pt x="110" y="16"/>
                    </a:lnTo>
                    <a:lnTo>
                      <a:pt x="110" y="15"/>
                    </a:lnTo>
                    <a:lnTo>
                      <a:pt x="159" y="0"/>
                    </a:lnTo>
                    <a:lnTo>
                      <a:pt x="175" y="12"/>
                    </a:lnTo>
                    <a:lnTo>
                      <a:pt x="182" y="22"/>
                    </a:lnTo>
                    <a:lnTo>
                      <a:pt x="182" y="32"/>
                    </a:lnTo>
                    <a:lnTo>
                      <a:pt x="175" y="40"/>
                    </a:lnTo>
                    <a:lnTo>
                      <a:pt x="165" y="48"/>
                    </a:lnTo>
                    <a:lnTo>
                      <a:pt x="152" y="57"/>
                    </a:lnTo>
                    <a:lnTo>
                      <a:pt x="137" y="63"/>
                    </a:lnTo>
                    <a:lnTo>
                      <a:pt x="125" y="72"/>
                    </a:lnTo>
                    <a:lnTo>
                      <a:pt x="45" y="85"/>
                    </a:lnTo>
                    <a:lnTo>
                      <a:pt x="0" y="77"/>
                    </a:lnTo>
                    <a:lnTo>
                      <a:pt x="5" y="76"/>
                    </a:lnTo>
                    <a:lnTo>
                      <a:pt x="13" y="74"/>
                    </a:lnTo>
                    <a:lnTo>
                      <a:pt x="21" y="70"/>
                    </a:lnTo>
                    <a:lnTo>
                      <a:pt x="23" y="68"/>
                    </a:lnTo>
                    <a:close/>
                  </a:path>
                </a:pathLst>
              </a:custGeom>
              <a:solidFill>
                <a:srgbClr val="4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153"/>
              <p:cNvSpPr>
                <a:spLocks/>
              </p:cNvSpPr>
              <p:nvPr/>
            </p:nvSpPr>
            <p:spPr bwMode="auto">
              <a:xfrm>
                <a:off x="2911" y="1782"/>
                <a:ext cx="92" cy="43"/>
              </a:xfrm>
              <a:custGeom>
                <a:avLst/>
                <a:gdLst>
                  <a:gd name="T0" fmla="*/ 23 w 183"/>
                  <a:gd name="T1" fmla="*/ 68 h 87"/>
                  <a:gd name="T2" fmla="*/ 57 w 183"/>
                  <a:gd name="T3" fmla="*/ 72 h 87"/>
                  <a:gd name="T4" fmla="*/ 69 w 183"/>
                  <a:gd name="T5" fmla="*/ 69 h 87"/>
                  <a:gd name="T6" fmla="*/ 82 w 183"/>
                  <a:gd name="T7" fmla="*/ 66 h 87"/>
                  <a:gd name="T8" fmla="*/ 95 w 183"/>
                  <a:gd name="T9" fmla="*/ 61 h 87"/>
                  <a:gd name="T10" fmla="*/ 106 w 183"/>
                  <a:gd name="T11" fmla="*/ 57 h 87"/>
                  <a:gd name="T12" fmla="*/ 118 w 183"/>
                  <a:gd name="T13" fmla="*/ 51 h 87"/>
                  <a:gd name="T14" fmla="*/ 127 w 183"/>
                  <a:gd name="T15" fmla="*/ 44 h 87"/>
                  <a:gd name="T16" fmla="*/ 135 w 183"/>
                  <a:gd name="T17" fmla="*/ 38 h 87"/>
                  <a:gd name="T18" fmla="*/ 142 w 183"/>
                  <a:gd name="T19" fmla="*/ 33 h 87"/>
                  <a:gd name="T20" fmla="*/ 141 w 183"/>
                  <a:gd name="T21" fmla="*/ 29 h 87"/>
                  <a:gd name="T22" fmla="*/ 136 w 183"/>
                  <a:gd name="T23" fmla="*/ 27 h 87"/>
                  <a:gd name="T24" fmla="*/ 130 w 183"/>
                  <a:gd name="T25" fmla="*/ 25 h 87"/>
                  <a:gd name="T26" fmla="*/ 125 w 183"/>
                  <a:gd name="T27" fmla="*/ 22 h 87"/>
                  <a:gd name="T28" fmla="*/ 118 w 183"/>
                  <a:gd name="T29" fmla="*/ 20 h 87"/>
                  <a:gd name="T30" fmla="*/ 113 w 183"/>
                  <a:gd name="T31" fmla="*/ 19 h 87"/>
                  <a:gd name="T32" fmla="*/ 110 w 183"/>
                  <a:gd name="T33" fmla="*/ 18 h 87"/>
                  <a:gd name="T34" fmla="*/ 111 w 183"/>
                  <a:gd name="T35" fmla="*/ 16 h 87"/>
                  <a:gd name="T36" fmla="*/ 160 w 183"/>
                  <a:gd name="T37" fmla="*/ 0 h 87"/>
                  <a:gd name="T38" fmla="*/ 177 w 183"/>
                  <a:gd name="T39" fmla="*/ 13 h 87"/>
                  <a:gd name="T40" fmla="*/ 183 w 183"/>
                  <a:gd name="T41" fmla="*/ 23 h 87"/>
                  <a:gd name="T42" fmla="*/ 183 w 183"/>
                  <a:gd name="T43" fmla="*/ 33 h 87"/>
                  <a:gd name="T44" fmla="*/ 177 w 183"/>
                  <a:gd name="T45" fmla="*/ 42 h 87"/>
                  <a:gd name="T46" fmla="*/ 166 w 183"/>
                  <a:gd name="T47" fmla="*/ 50 h 87"/>
                  <a:gd name="T48" fmla="*/ 154 w 183"/>
                  <a:gd name="T49" fmla="*/ 57 h 87"/>
                  <a:gd name="T50" fmla="*/ 139 w 183"/>
                  <a:gd name="T51" fmla="*/ 65 h 87"/>
                  <a:gd name="T52" fmla="*/ 126 w 183"/>
                  <a:gd name="T53" fmla="*/ 73 h 87"/>
                  <a:gd name="T54" fmla="*/ 46 w 183"/>
                  <a:gd name="T55" fmla="*/ 87 h 87"/>
                  <a:gd name="T56" fmla="*/ 0 w 183"/>
                  <a:gd name="T57" fmla="*/ 78 h 87"/>
                  <a:gd name="T58" fmla="*/ 5 w 183"/>
                  <a:gd name="T59" fmla="*/ 76 h 87"/>
                  <a:gd name="T60" fmla="*/ 14 w 183"/>
                  <a:gd name="T61" fmla="*/ 74 h 87"/>
                  <a:gd name="T62" fmla="*/ 22 w 183"/>
                  <a:gd name="T63" fmla="*/ 71 h 87"/>
                  <a:gd name="T64" fmla="*/ 23 w 183"/>
                  <a:gd name="T65" fmla="*/ 68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83" h="87">
                    <a:moveTo>
                      <a:pt x="23" y="68"/>
                    </a:moveTo>
                    <a:lnTo>
                      <a:pt x="57" y="72"/>
                    </a:lnTo>
                    <a:lnTo>
                      <a:pt x="69" y="69"/>
                    </a:lnTo>
                    <a:lnTo>
                      <a:pt x="82" y="66"/>
                    </a:lnTo>
                    <a:lnTo>
                      <a:pt x="95" y="61"/>
                    </a:lnTo>
                    <a:lnTo>
                      <a:pt x="106" y="57"/>
                    </a:lnTo>
                    <a:lnTo>
                      <a:pt x="118" y="51"/>
                    </a:lnTo>
                    <a:lnTo>
                      <a:pt x="127" y="44"/>
                    </a:lnTo>
                    <a:lnTo>
                      <a:pt x="135" y="38"/>
                    </a:lnTo>
                    <a:lnTo>
                      <a:pt x="142" y="33"/>
                    </a:lnTo>
                    <a:lnTo>
                      <a:pt x="141" y="29"/>
                    </a:lnTo>
                    <a:lnTo>
                      <a:pt x="136" y="27"/>
                    </a:lnTo>
                    <a:lnTo>
                      <a:pt x="130" y="25"/>
                    </a:lnTo>
                    <a:lnTo>
                      <a:pt x="125" y="22"/>
                    </a:lnTo>
                    <a:lnTo>
                      <a:pt x="118" y="20"/>
                    </a:lnTo>
                    <a:lnTo>
                      <a:pt x="113" y="19"/>
                    </a:lnTo>
                    <a:lnTo>
                      <a:pt x="110" y="18"/>
                    </a:lnTo>
                    <a:lnTo>
                      <a:pt x="111" y="16"/>
                    </a:lnTo>
                    <a:lnTo>
                      <a:pt x="160" y="0"/>
                    </a:lnTo>
                    <a:lnTo>
                      <a:pt x="177" y="13"/>
                    </a:lnTo>
                    <a:lnTo>
                      <a:pt x="183" y="23"/>
                    </a:lnTo>
                    <a:lnTo>
                      <a:pt x="183" y="33"/>
                    </a:lnTo>
                    <a:lnTo>
                      <a:pt x="177" y="42"/>
                    </a:lnTo>
                    <a:lnTo>
                      <a:pt x="166" y="50"/>
                    </a:lnTo>
                    <a:lnTo>
                      <a:pt x="154" y="57"/>
                    </a:lnTo>
                    <a:lnTo>
                      <a:pt x="139" y="65"/>
                    </a:lnTo>
                    <a:lnTo>
                      <a:pt x="126" y="73"/>
                    </a:lnTo>
                    <a:lnTo>
                      <a:pt x="46" y="87"/>
                    </a:lnTo>
                    <a:lnTo>
                      <a:pt x="0" y="78"/>
                    </a:lnTo>
                    <a:lnTo>
                      <a:pt x="5" y="76"/>
                    </a:lnTo>
                    <a:lnTo>
                      <a:pt x="14" y="74"/>
                    </a:lnTo>
                    <a:lnTo>
                      <a:pt x="22" y="71"/>
                    </a:lnTo>
                    <a:lnTo>
                      <a:pt x="23" y="68"/>
                    </a:lnTo>
                    <a:close/>
                  </a:path>
                </a:pathLst>
              </a:custGeom>
              <a:solidFill>
                <a:srgbClr val="4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2" name="Freeform 154"/>
              <p:cNvSpPr>
                <a:spLocks/>
              </p:cNvSpPr>
              <p:nvPr/>
            </p:nvSpPr>
            <p:spPr bwMode="auto">
              <a:xfrm>
                <a:off x="2527" y="1818"/>
                <a:ext cx="51" cy="22"/>
              </a:xfrm>
              <a:custGeom>
                <a:avLst/>
                <a:gdLst>
                  <a:gd name="T0" fmla="*/ 75 w 103"/>
                  <a:gd name="T1" fmla="*/ 6 h 45"/>
                  <a:gd name="T2" fmla="*/ 36 w 103"/>
                  <a:gd name="T3" fmla="*/ 15 h 45"/>
                  <a:gd name="T4" fmla="*/ 0 w 103"/>
                  <a:gd name="T5" fmla="*/ 29 h 45"/>
                  <a:gd name="T6" fmla="*/ 2 w 103"/>
                  <a:gd name="T7" fmla="*/ 45 h 45"/>
                  <a:gd name="T8" fmla="*/ 27 w 103"/>
                  <a:gd name="T9" fmla="*/ 33 h 45"/>
                  <a:gd name="T10" fmla="*/ 57 w 103"/>
                  <a:gd name="T11" fmla="*/ 23 h 45"/>
                  <a:gd name="T12" fmla="*/ 103 w 103"/>
                  <a:gd name="T13" fmla="*/ 0 h 45"/>
                  <a:gd name="T14" fmla="*/ 75 w 103"/>
                  <a:gd name="T15" fmla="*/ 6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3" h="45">
                    <a:moveTo>
                      <a:pt x="75" y="6"/>
                    </a:moveTo>
                    <a:lnTo>
                      <a:pt x="36" y="15"/>
                    </a:lnTo>
                    <a:lnTo>
                      <a:pt x="0" y="29"/>
                    </a:lnTo>
                    <a:lnTo>
                      <a:pt x="2" y="45"/>
                    </a:lnTo>
                    <a:lnTo>
                      <a:pt x="27" y="33"/>
                    </a:lnTo>
                    <a:lnTo>
                      <a:pt x="57" y="23"/>
                    </a:lnTo>
                    <a:lnTo>
                      <a:pt x="103" y="0"/>
                    </a:lnTo>
                    <a:lnTo>
                      <a:pt x="75" y="6"/>
                    </a:lnTo>
                    <a:close/>
                  </a:path>
                </a:pathLst>
              </a:custGeom>
              <a:solidFill>
                <a:srgbClr val="CE19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3" name="Freeform 155"/>
              <p:cNvSpPr>
                <a:spLocks/>
              </p:cNvSpPr>
              <p:nvPr/>
            </p:nvSpPr>
            <p:spPr bwMode="auto">
              <a:xfrm>
                <a:off x="2913" y="1796"/>
                <a:ext cx="51" cy="23"/>
              </a:xfrm>
              <a:custGeom>
                <a:avLst/>
                <a:gdLst>
                  <a:gd name="T0" fmla="*/ 75 w 102"/>
                  <a:gd name="T1" fmla="*/ 7 h 46"/>
                  <a:gd name="T2" fmla="*/ 35 w 102"/>
                  <a:gd name="T3" fmla="*/ 15 h 46"/>
                  <a:gd name="T4" fmla="*/ 0 w 102"/>
                  <a:gd name="T5" fmla="*/ 30 h 46"/>
                  <a:gd name="T6" fmla="*/ 1 w 102"/>
                  <a:gd name="T7" fmla="*/ 46 h 46"/>
                  <a:gd name="T8" fmla="*/ 26 w 102"/>
                  <a:gd name="T9" fmla="*/ 34 h 46"/>
                  <a:gd name="T10" fmla="*/ 56 w 102"/>
                  <a:gd name="T11" fmla="*/ 23 h 46"/>
                  <a:gd name="T12" fmla="*/ 102 w 102"/>
                  <a:gd name="T13" fmla="*/ 0 h 46"/>
                  <a:gd name="T14" fmla="*/ 75 w 102"/>
                  <a:gd name="T15" fmla="*/ 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2" h="46">
                    <a:moveTo>
                      <a:pt x="75" y="7"/>
                    </a:moveTo>
                    <a:lnTo>
                      <a:pt x="35" y="15"/>
                    </a:lnTo>
                    <a:lnTo>
                      <a:pt x="0" y="30"/>
                    </a:lnTo>
                    <a:lnTo>
                      <a:pt x="1" y="46"/>
                    </a:lnTo>
                    <a:lnTo>
                      <a:pt x="26" y="34"/>
                    </a:lnTo>
                    <a:lnTo>
                      <a:pt x="56" y="23"/>
                    </a:lnTo>
                    <a:lnTo>
                      <a:pt x="102" y="0"/>
                    </a:lnTo>
                    <a:lnTo>
                      <a:pt x="75" y="7"/>
                    </a:lnTo>
                    <a:close/>
                  </a:path>
                </a:pathLst>
              </a:custGeom>
              <a:solidFill>
                <a:srgbClr val="CE19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4" name="Freeform 156"/>
              <p:cNvSpPr>
                <a:spLocks/>
              </p:cNvSpPr>
              <p:nvPr/>
            </p:nvSpPr>
            <p:spPr bwMode="auto">
              <a:xfrm>
                <a:off x="2558" y="1756"/>
                <a:ext cx="22" cy="79"/>
              </a:xfrm>
              <a:custGeom>
                <a:avLst/>
                <a:gdLst>
                  <a:gd name="T0" fmla="*/ 15 w 44"/>
                  <a:gd name="T1" fmla="*/ 157 h 157"/>
                  <a:gd name="T2" fmla="*/ 0 w 44"/>
                  <a:gd name="T3" fmla="*/ 93 h 157"/>
                  <a:gd name="T4" fmla="*/ 9 w 44"/>
                  <a:gd name="T5" fmla="*/ 37 h 157"/>
                  <a:gd name="T6" fmla="*/ 14 w 44"/>
                  <a:gd name="T7" fmla="*/ 0 h 157"/>
                  <a:gd name="T8" fmla="*/ 38 w 44"/>
                  <a:gd name="T9" fmla="*/ 8 h 157"/>
                  <a:gd name="T10" fmla="*/ 23 w 44"/>
                  <a:gd name="T11" fmla="*/ 40 h 157"/>
                  <a:gd name="T12" fmla="*/ 16 w 44"/>
                  <a:gd name="T13" fmla="*/ 79 h 157"/>
                  <a:gd name="T14" fmla="*/ 14 w 44"/>
                  <a:gd name="T15" fmla="*/ 113 h 157"/>
                  <a:gd name="T16" fmla="*/ 44 w 44"/>
                  <a:gd name="T17" fmla="*/ 157 h 157"/>
                  <a:gd name="T18" fmla="*/ 40 w 44"/>
                  <a:gd name="T19" fmla="*/ 156 h 157"/>
                  <a:gd name="T20" fmla="*/ 31 w 44"/>
                  <a:gd name="T21" fmla="*/ 153 h 157"/>
                  <a:gd name="T22" fmla="*/ 22 w 44"/>
                  <a:gd name="T23" fmla="*/ 153 h 157"/>
                  <a:gd name="T24" fmla="*/ 15 w 44"/>
                  <a:gd name="T25" fmla="*/ 157 h 1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" h="157">
                    <a:moveTo>
                      <a:pt x="15" y="157"/>
                    </a:moveTo>
                    <a:lnTo>
                      <a:pt x="0" y="93"/>
                    </a:lnTo>
                    <a:lnTo>
                      <a:pt x="9" y="37"/>
                    </a:lnTo>
                    <a:lnTo>
                      <a:pt x="14" y="0"/>
                    </a:lnTo>
                    <a:lnTo>
                      <a:pt x="38" y="8"/>
                    </a:lnTo>
                    <a:lnTo>
                      <a:pt x="23" y="40"/>
                    </a:lnTo>
                    <a:lnTo>
                      <a:pt x="16" y="79"/>
                    </a:lnTo>
                    <a:lnTo>
                      <a:pt x="14" y="113"/>
                    </a:lnTo>
                    <a:lnTo>
                      <a:pt x="44" y="157"/>
                    </a:lnTo>
                    <a:lnTo>
                      <a:pt x="40" y="156"/>
                    </a:lnTo>
                    <a:lnTo>
                      <a:pt x="31" y="153"/>
                    </a:lnTo>
                    <a:lnTo>
                      <a:pt x="22" y="153"/>
                    </a:lnTo>
                    <a:lnTo>
                      <a:pt x="15" y="157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5" name="Freeform 157"/>
              <p:cNvSpPr>
                <a:spLocks/>
              </p:cNvSpPr>
              <p:nvPr/>
            </p:nvSpPr>
            <p:spPr bwMode="auto">
              <a:xfrm>
                <a:off x="2945" y="1735"/>
                <a:ext cx="21" cy="78"/>
              </a:xfrm>
              <a:custGeom>
                <a:avLst/>
                <a:gdLst>
                  <a:gd name="T0" fmla="*/ 15 w 44"/>
                  <a:gd name="T1" fmla="*/ 157 h 157"/>
                  <a:gd name="T2" fmla="*/ 0 w 44"/>
                  <a:gd name="T3" fmla="*/ 93 h 157"/>
                  <a:gd name="T4" fmla="*/ 9 w 44"/>
                  <a:gd name="T5" fmla="*/ 36 h 157"/>
                  <a:gd name="T6" fmla="*/ 14 w 44"/>
                  <a:gd name="T7" fmla="*/ 0 h 157"/>
                  <a:gd name="T8" fmla="*/ 38 w 44"/>
                  <a:gd name="T9" fmla="*/ 7 h 157"/>
                  <a:gd name="T10" fmla="*/ 23 w 44"/>
                  <a:gd name="T11" fmla="*/ 39 h 157"/>
                  <a:gd name="T12" fmla="*/ 16 w 44"/>
                  <a:gd name="T13" fmla="*/ 80 h 157"/>
                  <a:gd name="T14" fmla="*/ 14 w 44"/>
                  <a:gd name="T15" fmla="*/ 112 h 157"/>
                  <a:gd name="T16" fmla="*/ 44 w 44"/>
                  <a:gd name="T17" fmla="*/ 157 h 157"/>
                  <a:gd name="T18" fmla="*/ 40 w 44"/>
                  <a:gd name="T19" fmla="*/ 156 h 157"/>
                  <a:gd name="T20" fmla="*/ 31 w 44"/>
                  <a:gd name="T21" fmla="*/ 152 h 157"/>
                  <a:gd name="T22" fmla="*/ 22 w 44"/>
                  <a:gd name="T23" fmla="*/ 152 h 157"/>
                  <a:gd name="T24" fmla="*/ 15 w 44"/>
                  <a:gd name="T25" fmla="*/ 157 h 1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" h="157">
                    <a:moveTo>
                      <a:pt x="15" y="157"/>
                    </a:moveTo>
                    <a:lnTo>
                      <a:pt x="0" y="93"/>
                    </a:lnTo>
                    <a:lnTo>
                      <a:pt x="9" y="36"/>
                    </a:lnTo>
                    <a:lnTo>
                      <a:pt x="14" y="0"/>
                    </a:lnTo>
                    <a:lnTo>
                      <a:pt x="38" y="7"/>
                    </a:lnTo>
                    <a:lnTo>
                      <a:pt x="23" y="39"/>
                    </a:lnTo>
                    <a:lnTo>
                      <a:pt x="16" y="80"/>
                    </a:lnTo>
                    <a:lnTo>
                      <a:pt x="14" y="112"/>
                    </a:lnTo>
                    <a:lnTo>
                      <a:pt x="44" y="157"/>
                    </a:lnTo>
                    <a:lnTo>
                      <a:pt x="40" y="156"/>
                    </a:lnTo>
                    <a:lnTo>
                      <a:pt x="31" y="152"/>
                    </a:lnTo>
                    <a:lnTo>
                      <a:pt x="22" y="152"/>
                    </a:lnTo>
                    <a:lnTo>
                      <a:pt x="15" y="157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6" name="Freeform 158"/>
              <p:cNvSpPr>
                <a:spLocks/>
              </p:cNvSpPr>
              <p:nvPr/>
            </p:nvSpPr>
            <p:spPr bwMode="auto">
              <a:xfrm>
                <a:off x="2500" y="1903"/>
                <a:ext cx="178" cy="54"/>
              </a:xfrm>
              <a:custGeom>
                <a:avLst/>
                <a:gdLst>
                  <a:gd name="T0" fmla="*/ 19 w 357"/>
                  <a:gd name="T1" fmla="*/ 80 h 110"/>
                  <a:gd name="T2" fmla="*/ 332 w 357"/>
                  <a:gd name="T3" fmla="*/ 110 h 110"/>
                  <a:gd name="T4" fmla="*/ 357 w 357"/>
                  <a:gd name="T5" fmla="*/ 0 h 110"/>
                  <a:gd name="T6" fmla="*/ 316 w 357"/>
                  <a:gd name="T7" fmla="*/ 8 h 110"/>
                  <a:gd name="T8" fmla="*/ 255 w 357"/>
                  <a:gd name="T9" fmla="*/ 60 h 110"/>
                  <a:gd name="T10" fmla="*/ 177 w 357"/>
                  <a:gd name="T11" fmla="*/ 60 h 110"/>
                  <a:gd name="T12" fmla="*/ 133 w 357"/>
                  <a:gd name="T13" fmla="*/ 57 h 110"/>
                  <a:gd name="T14" fmla="*/ 107 w 357"/>
                  <a:gd name="T15" fmla="*/ 68 h 110"/>
                  <a:gd name="T16" fmla="*/ 78 w 357"/>
                  <a:gd name="T17" fmla="*/ 64 h 110"/>
                  <a:gd name="T18" fmla="*/ 0 w 357"/>
                  <a:gd name="T19" fmla="*/ 70 h 110"/>
                  <a:gd name="T20" fmla="*/ 19 w 357"/>
                  <a:gd name="T21" fmla="*/ 8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57" h="110">
                    <a:moveTo>
                      <a:pt x="19" y="80"/>
                    </a:moveTo>
                    <a:lnTo>
                      <a:pt x="332" y="110"/>
                    </a:lnTo>
                    <a:lnTo>
                      <a:pt x="357" y="0"/>
                    </a:lnTo>
                    <a:lnTo>
                      <a:pt x="316" y="8"/>
                    </a:lnTo>
                    <a:lnTo>
                      <a:pt x="255" y="60"/>
                    </a:lnTo>
                    <a:lnTo>
                      <a:pt x="177" y="60"/>
                    </a:lnTo>
                    <a:lnTo>
                      <a:pt x="133" y="57"/>
                    </a:lnTo>
                    <a:lnTo>
                      <a:pt x="107" y="68"/>
                    </a:lnTo>
                    <a:lnTo>
                      <a:pt x="78" y="64"/>
                    </a:lnTo>
                    <a:lnTo>
                      <a:pt x="0" y="70"/>
                    </a:lnTo>
                    <a:lnTo>
                      <a:pt x="19" y="80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7" name="Freeform 159"/>
              <p:cNvSpPr>
                <a:spLocks/>
              </p:cNvSpPr>
              <p:nvPr/>
            </p:nvSpPr>
            <p:spPr bwMode="auto">
              <a:xfrm>
                <a:off x="2503" y="1905"/>
                <a:ext cx="175" cy="52"/>
              </a:xfrm>
              <a:custGeom>
                <a:avLst/>
                <a:gdLst>
                  <a:gd name="T0" fmla="*/ 41 w 349"/>
                  <a:gd name="T1" fmla="*/ 78 h 105"/>
                  <a:gd name="T2" fmla="*/ 79 w 349"/>
                  <a:gd name="T3" fmla="*/ 82 h 105"/>
                  <a:gd name="T4" fmla="*/ 117 w 349"/>
                  <a:gd name="T5" fmla="*/ 85 h 105"/>
                  <a:gd name="T6" fmla="*/ 155 w 349"/>
                  <a:gd name="T7" fmla="*/ 88 h 105"/>
                  <a:gd name="T8" fmla="*/ 192 w 349"/>
                  <a:gd name="T9" fmla="*/ 92 h 105"/>
                  <a:gd name="T10" fmla="*/ 230 w 349"/>
                  <a:gd name="T11" fmla="*/ 95 h 105"/>
                  <a:gd name="T12" fmla="*/ 268 w 349"/>
                  <a:gd name="T13" fmla="*/ 99 h 105"/>
                  <a:gd name="T14" fmla="*/ 306 w 349"/>
                  <a:gd name="T15" fmla="*/ 102 h 105"/>
                  <a:gd name="T16" fmla="*/ 330 w 349"/>
                  <a:gd name="T17" fmla="*/ 78 h 105"/>
                  <a:gd name="T18" fmla="*/ 343 w 349"/>
                  <a:gd name="T19" fmla="*/ 26 h 105"/>
                  <a:gd name="T20" fmla="*/ 345 w 349"/>
                  <a:gd name="T21" fmla="*/ 1 h 105"/>
                  <a:gd name="T22" fmla="*/ 334 w 349"/>
                  <a:gd name="T23" fmla="*/ 3 h 105"/>
                  <a:gd name="T24" fmla="*/ 324 w 349"/>
                  <a:gd name="T25" fmla="*/ 6 h 105"/>
                  <a:gd name="T26" fmla="*/ 315 w 349"/>
                  <a:gd name="T27" fmla="*/ 8 h 105"/>
                  <a:gd name="T28" fmla="*/ 302 w 349"/>
                  <a:gd name="T29" fmla="*/ 15 h 105"/>
                  <a:gd name="T30" fmla="*/ 287 w 349"/>
                  <a:gd name="T31" fmla="*/ 27 h 105"/>
                  <a:gd name="T32" fmla="*/ 272 w 349"/>
                  <a:gd name="T33" fmla="*/ 39 h 105"/>
                  <a:gd name="T34" fmla="*/ 257 w 349"/>
                  <a:gd name="T35" fmla="*/ 52 h 105"/>
                  <a:gd name="T36" fmla="*/ 240 w 349"/>
                  <a:gd name="T37" fmla="*/ 57 h 105"/>
                  <a:gd name="T38" fmla="*/ 220 w 349"/>
                  <a:gd name="T39" fmla="*/ 57 h 105"/>
                  <a:gd name="T40" fmla="*/ 201 w 349"/>
                  <a:gd name="T41" fmla="*/ 57 h 105"/>
                  <a:gd name="T42" fmla="*/ 181 w 349"/>
                  <a:gd name="T43" fmla="*/ 57 h 105"/>
                  <a:gd name="T44" fmla="*/ 166 w 349"/>
                  <a:gd name="T45" fmla="*/ 57 h 105"/>
                  <a:gd name="T46" fmla="*/ 156 w 349"/>
                  <a:gd name="T47" fmla="*/ 57 h 105"/>
                  <a:gd name="T48" fmla="*/ 145 w 349"/>
                  <a:gd name="T49" fmla="*/ 56 h 105"/>
                  <a:gd name="T50" fmla="*/ 135 w 349"/>
                  <a:gd name="T51" fmla="*/ 55 h 105"/>
                  <a:gd name="T52" fmla="*/ 122 w 349"/>
                  <a:gd name="T53" fmla="*/ 57 h 105"/>
                  <a:gd name="T54" fmla="*/ 110 w 349"/>
                  <a:gd name="T55" fmla="*/ 62 h 105"/>
                  <a:gd name="T56" fmla="*/ 95 w 349"/>
                  <a:gd name="T57" fmla="*/ 63 h 105"/>
                  <a:gd name="T58" fmla="*/ 81 w 349"/>
                  <a:gd name="T59" fmla="*/ 62 h 105"/>
                  <a:gd name="T60" fmla="*/ 64 w 349"/>
                  <a:gd name="T61" fmla="*/ 62 h 105"/>
                  <a:gd name="T62" fmla="*/ 45 w 349"/>
                  <a:gd name="T63" fmla="*/ 63 h 105"/>
                  <a:gd name="T64" fmla="*/ 28 w 349"/>
                  <a:gd name="T65" fmla="*/ 64 h 105"/>
                  <a:gd name="T66" fmla="*/ 9 w 349"/>
                  <a:gd name="T67" fmla="*/ 65 h 105"/>
                  <a:gd name="T68" fmla="*/ 6 w 349"/>
                  <a:gd name="T69" fmla="*/ 68 h 105"/>
                  <a:gd name="T70" fmla="*/ 16 w 349"/>
                  <a:gd name="T71" fmla="*/ 74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49" h="105">
                    <a:moveTo>
                      <a:pt x="22" y="76"/>
                    </a:moveTo>
                    <a:lnTo>
                      <a:pt x="41" y="78"/>
                    </a:lnTo>
                    <a:lnTo>
                      <a:pt x="60" y="79"/>
                    </a:lnTo>
                    <a:lnTo>
                      <a:pt x="79" y="82"/>
                    </a:lnTo>
                    <a:lnTo>
                      <a:pt x="97" y="83"/>
                    </a:lnTo>
                    <a:lnTo>
                      <a:pt x="117" y="85"/>
                    </a:lnTo>
                    <a:lnTo>
                      <a:pt x="135" y="86"/>
                    </a:lnTo>
                    <a:lnTo>
                      <a:pt x="155" y="88"/>
                    </a:lnTo>
                    <a:lnTo>
                      <a:pt x="173" y="90"/>
                    </a:lnTo>
                    <a:lnTo>
                      <a:pt x="192" y="92"/>
                    </a:lnTo>
                    <a:lnTo>
                      <a:pt x="211" y="93"/>
                    </a:lnTo>
                    <a:lnTo>
                      <a:pt x="230" y="95"/>
                    </a:lnTo>
                    <a:lnTo>
                      <a:pt x="249" y="97"/>
                    </a:lnTo>
                    <a:lnTo>
                      <a:pt x="268" y="99"/>
                    </a:lnTo>
                    <a:lnTo>
                      <a:pt x="286" y="101"/>
                    </a:lnTo>
                    <a:lnTo>
                      <a:pt x="306" y="102"/>
                    </a:lnTo>
                    <a:lnTo>
                      <a:pt x="324" y="105"/>
                    </a:lnTo>
                    <a:lnTo>
                      <a:pt x="330" y="78"/>
                    </a:lnTo>
                    <a:lnTo>
                      <a:pt x="337" y="53"/>
                    </a:lnTo>
                    <a:lnTo>
                      <a:pt x="343" y="26"/>
                    </a:lnTo>
                    <a:lnTo>
                      <a:pt x="349" y="0"/>
                    </a:lnTo>
                    <a:lnTo>
                      <a:pt x="345" y="1"/>
                    </a:lnTo>
                    <a:lnTo>
                      <a:pt x="339" y="2"/>
                    </a:lnTo>
                    <a:lnTo>
                      <a:pt x="334" y="3"/>
                    </a:lnTo>
                    <a:lnTo>
                      <a:pt x="330" y="4"/>
                    </a:lnTo>
                    <a:lnTo>
                      <a:pt x="324" y="6"/>
                    </a:lnTo>
                    <a:lnTo>
                      <a:pt x="319" y="7"/>
                    </a:lnTo>
                    <a:lnTo>
                      <a:pt x="315" y="8"/>
                    </a:lnTo>
                    <a:lnTo>
                      <a:pt x="310" y="9"/>
                    </a:lnTo>
                    <a:lnTo>
                      <a:pt x="302" y="15"/>
                    </a:lnTo>
                    <a:lnTo>
                      <a:pt x="295" y="21"/>
                    </a:lnTo>
                    <a:lnTo>
                      <a:pt x="287" y="27"/>
                    </a:lnTo>
                    <a:lnTo>
                      <a:pt x="280" y="33"/>
                    </a:lnTo>
                    <a:lnTo>
                      <a:pt x="272" y="39"/>
                    </a:lnTo>
                    <a:lnTo>
                      <a:pt x="264" y="45"/>
                    </a:lnTo>
                    <a:lnTo>
                      <a:pt x="257" y="52"/>
                    </a:lnTo>
                    <a:lnTo>
                      <a:pt x="249" y="57"/>
                    </a:lnTo>
                    <a:lnTo>
                      <a:pt x="240" y="57"/>
                    </a:lnTo>
                    <a:lnTo>
                      <a:pt x="230" y="57"/>
                    </a:lnTo>
                    <a:lnTo>
                      <a:pt x="220" y="57"/>
                    </a:lnTo>
                    <a:lnTo>
                      <a:pt x="211" y="57"/>
                    </a:lnTo>
                    <a:lnTo>
                      <a:pt x="201" y="57"/>
                    </a:lnTo>
                    <a:lnTo>
                      <a:pt x="192" y="57"/>
                    </a:lnTo>
                    <a:lnTo>
                      <a:pt x="181" y="57"/>
                    </a:lnTo>
                    <a:lnTo>
                      <a:pt x="172" y="57"/>
                    </a:lnTo>
                    <a:lnTo>
                      <a:pt x="166" y="57"/>
                    </a:lnTo>
                    <a:lnTo>
                      <a:pt x="162" y="57"/>
                    </a:lnTo>
                    <a:lnTo>
                      <a:pt x="156" y="57"/>
                    </a:lnTo>
                    <a:lnTo>
                      <a:pt x="151" y="56"/>
                    </a:lnTo>
                    <a:lnTo>
                      <a:pt x="145" y="56"/>
                    </a:lnTo>
                    <a:lnTo>
                      <a:pt x="140" y="56"/>
                    </a:lnTo>
                    <a:lnTo>
                      <a:pt x="135" y="55"/>
                    </a:lnTo>
                    <a:lnTo>
                      <a:pt x="129" y="55"/>
                    </a:lnTo>
                    <a:lnTo>
                      <a:pt x="122" y="57"/>
                    </a:lnTo>
                    <a:lnTo>
                      <a:pt x="117" y="60"/>
                    </a:lnTo>
                    <a:lnTo>
                      <a:pt x="110" y="62"/>
                    </a:lnTo>
                    <a:lnTo>
                      <a:pt x="103" y="64"/>
                    </a:lnTo>
                    <a:lnTo>
                      <a:pt x="95" y="63"/>
                    </a:lnTo>
                    <a:lnTo>
                      <a:pt x="88" y="62"/>
                    </a:lnTo>
                    <a:lnTo>
                      <a:pt x="81" y="62"/>
                    </a:lnTo>
                    <a:lnTo>
                      <a:pt x="73" y="61"/>
                    </a:lnTo>
                    <a:lnTo>
                      <a:pt x="64" y="62"/>
                    </a:lnTo>
                    <a:lnTo>
                      <a:pt x="54" y="62"/>
                    </a:lnTo>
                    <a:lnTo>
                      <a:pt x="45" y="63"/>
                    </a:lnTo>
                    <a:lnTo>
                      <a:pt x="37" y="63"/>
                    </a:lnTo>
                    <a:lnTo>
                      <a:pt x="28" y="64"/>
                    </a:lnTo>
                    <a:lnTo>
                      <a:pt x="19" y="64"/>
                    </a:lnTo>
                    <a:lnTo>
                      <a:pt x="9" y="65"/>
                    </a:lnTo>
                    <a:lnTo>
                      <a:pt x="0" y="65"/>
                    </a:lnTo>
                    <a:lnTo>
                      <a:pt x="6" y="68"/>
                    </a:lnTo>
                    <a:lnTo>
                      <a:pt x="12" y="70"/>
                    </a:lnTo>
                    <a:lnTo>
                      <a:pt x="16" y="74"/>
                    </a:lnTo>
                    <a:lnTo>
                      <a:pt x="22" y="76"/>
                    </a:lnTo>
                    <a:close/>
                  </a:path>
                </a:pathLst>
              </a:custGeom>
              <a:solidFill>
                <a:srgbClr val="990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8" name="Freeform 160"/>
              <p:cNvSpPr>
                <a:spLocks/>
              </p:cNvSpPr>
              <p:nvPr/>
            </p:nvSpPr>
            <p:spPr bwMode="auto">
              <a:xfrm>
                <a:off x="2506" y="1908"/>
                <a:ext cx="171" cy="49"/>
              </a:xfrm>
              <a:custGeom>
                <a:avLst/>
                <a:gdLst>
                  <a:gd name="T0" fmla="*/ 44 w 341"/>
                  <a:gd name="T1" fmla="*/ 71 h 98"/>
                  <a:gd name="T2" fmla="*/ 80 w 341"/>
                  <a:gd name="T3" fmla="*/ 75 h 98"/>
                  <a:gd name="T4" fmla="*/ 116 w 341"/>
                  <a:gd name="T5" fmla="*/ 78 h 98"/>
                  <a:gd name="T6" fmla="*/ 152 w 341"/>
                  <a:gd name="T7" fmla="*/ 81 h 98"/>
                  <a:gd name="T8" fmla="*/ 189 w 341"/>
                  <a:gd name="T9" fmla="*/ 85 h 98"/>
                  <a:gd name="T10" fmla="*/ 225 w 341"/>
                  <a:gd name="T11" fmla="*/ 88 h 98"/>
                  <a:gd name="T12" fmla="*/ 262 w 341"/>
                  <a:gd name="T13" fmla="*/ 92 h 98"/>
                  <a:gd name="T14" fmla="*/ 297 w 341"/>
                  <a:gd name="T15" fmla="*/ 95 h 98"/>
                  <a:gd name="T16" fmla="*/ 323 w 341"/>
                  <a:gd name="T17" fmla="*/ 73 h 98"/>
                  <a:gd name="T18" fmla="*/ 335 w 341"/>
                  <a:gd name="T19" fmla="*/ 24 h 98"/>
                  <a:gd name="T20" fmla="*/ 337 w 341"/>
                  <a:gd name="T21" fmla="*/ 1 h 98"/>
                  <a:gd name="T22" fmla="*/ 327 w 341"/>
                  <a:gd name="T23" fmla="*/ 3 h 98"/>
                  <a:gd name="T24" fmla="*/ 318 w 341"/>
                  <a:gd name="T25" fmla="*/ 4 h 98"/>
                  <a:gd name="T26" fmla="*/ 309 w 341"/>
                  <a:gd name="T27" fmla="*/ 7 h 98"/>
                  <a:gd name="T28" fmla="*/ 296 w 341"/>
                  <a:gd name="T29" fmla="*/ 14 h 98"/>
                  <a:gd name="T30" fmla="*/ 281 w 341"/>
                  <a:gd name="T31" fmla="*/ 25 h 98"/>
                  <a:gd name="T32" fmla="*/ 266 w 341"/>
                  <a:gd name="T33" fmla="*/ 35 h 98"/>
                  <a:gd name="T34" fmla="*/ 251 w 341"/>
                  <a:gd name="T35" fmla="*/ 47 h 98"/>
                  <a:gd name="T36" fmla="*/ 234 w 341"/>
                  <a:gd name="T37" fmla="*/ 53 h 98"/>
                  <a:gd name="T38" fmla="*/ 214 w 341"/>
                  <a:gd name="T39" fmla="*/ 53 h 98"/>
                  <a:gd name="T40" fmla="*/ 196 w 341"/>
                  <a:gd name="T41" fmla="*/ 54 h 98"/>
                  <a:gd name="T42" fmla="*/ 176 w 341"/>
                  <a:gd name="T43" fmla="*/ 54 h 98"/>
                  <a:gd name="T44" fmla="*/ 163 w 341"/>
                  <a:gd name="T45" fmla="*/ 54 h 98"/>
                  <a:gd name="T46" fmla="*/ 152 w 341"/>
                  <a:gd name="T47" fmla="*/ 53 h 98"/>
                  <a:gd name="T48" fmla="*/ 142 w 341"/>
                  <a:gd name="T49" fmla="*/ 52 h 98"/>
                  <a:gd name="T50" fmla="*/ 131 w 341"/>
                  <a:gd name="T51" fmla="*/ 52 h 98"/>
                  <a:gd name="T52" fmla="*/ 119 w 341"/>
                  <a:gd name="T53" fmla="*/ 53 h 98"/>
                  <a:gd name="T54" fmla="*/ 105 w 341"/>
                  <a:gd name="T55" fmla="*/ 56 h 98"/>
                  <a:gd name="T56" fmla="*/ 91 w 341"/>
                  <a:gd name="T57" fmla="*/ 57 h 98"/>
                  <a:gd name="T58" fmla="*/ 77 w 341"/>
                  <a:gd name="T59" fmla="*/ 57 h 98"/>
                  <a:gd name="T60" fmla="*/ 61 w 341"/>
                  <a:gd name="T61" fmla="*/ 56 h 98"/>
                  <a:gd name="T62" fmla="*/ 44 w 341"/>
                  <a:gd name="T63" fmla="*/ 57 h 98"/>
                  <a:gd name="T64" fmla="*/ 27 w 341"/>
                  <a:gd name="T65" fmla="*/ 58 h 98"/>
                  <a:gd name="T66" fmla="*/ 9 w 341"/>
                  <a:gd name="T67" fmla="*/ 60 h 98"/>
                  <a:gd name="T68" fmla="*/ 7 w 341"/>
                  <a:gd name="T69" fmla="*/ 62 h 98"/>
                  <a:gd name="T70" fmla="*/ 20 w 341"/>
                  <a:gd name="T71" fmla="*/ 67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41" h="98">
                    <a:moveTo>
                      <a:pt x="25" y="69"/>
                    </a:moveTo>
                    <a:lnTo>
                      <a:pt x="44" y="71"/>
                    </a:lnTo>
                    <a:lnTo>
                      <a:pt x="62" y="72"/>
                    </a:lnTo>
                    <a:lnTo>
                      <a:pt x="80" y="75"/>
                    </a:lnTo>
                    <a:lnTo>
                      <a:pt x="98" y="76"/>
                    </a:lnTo>
                    <a:lnTo>
                      <a:pt x="116" y="78"/>
                    </a:lnTo>
                    <a:lnTo>
                      <a:pt x="135" y="79"/>
                    </a:lnTo>
                    <a:lnTo>
                      <a:pt x="152" y="81"/>
                    </a:lnTo>
                    <a:lnTo>
                      <a:pt x="171" y="83"/>
                    </a:lnTo>
                    <a:lnTo>
                      <a:pt x="189" y="85"/>
                    </a:lnTo>
                    <a:lnTo>
                      <a:pt x="207" y="87"/>
                    </a:lnTo>
                    <a:lnTo>
                      <a:pt x="225" y="88"/>
                    </a:lnTo>
                    <a:lnTo>
                      <a:pt x="243" y="91"/>
                    </a:lnTo>
                    <a:lnTo>
                      <a:pt x="262" y="92"/>
                    </a:lnTo>
                    <a:lnTo>
                      <a:pt x="280" y="94"/>
                    </a:lnTo>
                    <a:lnTo>
                      <a:pt x="297" y="95"/>
                    </a:lnTo>
                    <a:lnTo>
                      <a:pt x="316" y="98"/>
                    </a:lnTo>
                    <a:lnTo>
                      <a:pt x="323" y="73"/>
                    </a:lnTo>
                    <a:lnTo>
                      <a:pt x="328" y="48"/>
                    </a:lnTo>
                    <a:lnTo>
                      <a:pt x="335" y="24"/>
                    </a:lnTo>
                    <a:lnTo>
                      <a:pt x="341" y="0"/>
                    </a:lnTo>
                    <a:lnTo>
                      <a:pt x="337" y="1"/>
                    </a:lnTo>
                    <a:lnTo>
                      <a:pt x="332" y="2"/>
                    </a:lnTo>
                    <a:lnTo>
                      <a:pt x="327" y="3"/>
                    </a:lnTo>
                    <a:lnTo>
                      <a:pt x="323" y="3"/>
                    </a:lnTo>
                    <a:lnTo>
                      <a:pt x="318" y="4"/>
                    </a:lnTo>
                    <a:lnTo>
                      <a:pt x="313" y="5"/>
                    </a:lnTo>
                    <a:lnTo>
                      <a:pt x="309" y="7"/>
                    </a:lnTo>
                    <a:lnTo>
                      <a:pt x="304" y="8"/>
                    </a:lnTo>
                    <a:lnTo>
                      <a:pt x="296" y="14"/>
                    </a:lnTo>
                    <a:lnTo>
                      <a:pt x="289" y="19"/>
                    </a:lnTo>
                    <a:lnTo>
                      <a:pt x="281" y="25"/>
                    </a:lnTo>
                    <a:lnTo>
                      <a:pt x="274" y="30"/>
                    </a:lnTo>
                    <a:lnTo>
                      <a:pt x="266" y="35"/>
                    </a:lnTo>
                    <a:lnTo>
                      <a:pt x="259" y="41"/>
                    </a:lnTo>
                    <a:lnTo>
                      <a:pt x="251" y="47"/>
                    </a:lnTo>
                    <a:lnTo>
                      <a:pt x="244" y="53"/>
                    </a:lnTo>
                    <a:lnTo>
                      <a:pt x="234" y="53"/>
                    </a:lnTo>
                    <a:lnTo>
                      <a:pt x="225" y="53"/>
                    </a:lnTo>
                    <a:lnTo>
                      <a:pt x="214" y="53"/>
                    </a:lnTo>
                    <a:lnTo>
                      <a:pt x="205" y="53"/>
                    </a:lnTo>
                    <a:lnTo>
                      <a:pt x="196" y="54"/>
                    </a:lnTo>
                    <a:lnTo>
                      <a:pt x="187" y="54"/>
                    </a:lnTo>
                    <a:lnTo>
                      <a:pt x="176" y="54"/>
                    </a:lnTo>
                    <a:lnTo>
                      <a:pt x="167" y="54"/>
                    </a:lnTo>
                    <a:lnTo>
                      <a:pt x="163" y="54"/>
                    </a:lnTo>
                    <a:lnTo>
                      <a:pt x="157" y="53"/>
                    </a:lnTo>
                    <a:lnTo>
                      <a:pt x="152" y="53"/>
                    </a:lnTo>
                    <a:lnTo>
                      <a:pt x="146" y="53"/>
                    </a:lnTo>
                    <a:lnTo>
                      <a:pt x="142" y="52"/>
                    </a:lnTo>
                    <a:lnTo>
                      <a:pt x="136" y="52"/>
                    </a:lnTo>
                    <a:lnTo>
                      <a:pt x="131" y="52"/>
                    </a:lnTo>
                    <a:lnTo>
                      <a:pt x="126" y="52"/>
                    </a:lnTo>
                    <a:lnTo>
                      <a:pt x="119" y="53"/>
                    </a:lnTo>
                    <a:lnTo>
                      <a:pt x="112" y="55"/>
                    </a:lnTo>
                    <a:lnTo>
                      <a:pt x="105" y="56"/>
                    </a:lnTo>
                    <a:lnTo>
                      <a:pt x="99" y="58"/>
                    </a:lnTo>
                    <a:lnTo>
                      <a:pt x="91" y="57"/>
                    </a:lnTo>
                    <a:lnTo>
                      <a:pt x="84" y="57"/>
                    </a:lnTo>
                    <a:lnTo>
                      <a:pt x="77" y="57"/>
                    </a:lnTo>
                    <a:lnTo>
                      <a:pt x="69" y="56"/>
                    </a:lnTo>
                    <a:lnTo>
                      <a:pt x="61" y="56"/>
                    </a:lnTo>
                    <a:lnTo>
                      <a:pt x="52" y="57"/>
                    </a:lnTo>
                    <a:lnTo>
                      <a:pt x="44" y="57"/>
                    </a:lnTo>
                    <a:lnTo>
                      <a:pt x="35" y="57"/>
                    </a:lnTo>
                    <a:lnTo>
                      <a:pt x="27" y="58"/>
                    </a:lnTo>
                    <a:lnTo>
                      <a:pt x="17" y="58"/>
                    </a:lnTo>
                    <a:lnTo>
                      <a:pt x="9" y="60"/>
                    </a:lnTo>
                    <a:lnTo>
                      <a:pt x="0" y="60"/>
                    </a:lnTo>
                    <a:lnTo>
                      <a:pt x="7" y="62"/>
                    </a:lnTo>
                    <a:lnTo>
                      <a:pt x="13" y="64"/>
                    </a:lnTo>
                    <a:lnTo>
                      <a:pt x="20" y="67"/>
                    </a:lnTo>
                    <a:lnTo>
                      <a:pt x="25" y="69"/>
                    </a:lnTo>
                    <a:close/>
                  </a:path>
                </a:pathLst>
              </a:custGeom>
              <a:solidFill>
                <a:srgbClr val="991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9" name="Freeform 161"/>
              <p:cNvSpPr>
                <a:spLocks/>
              </p:cNvSpPr>
              <p:nvPr/>
            </p:nvSpPr>
            <p:spPr bwMode="auto">
              <a:xfrm>
                <a:off x="2509" y="1911"/>
                <a:ext cx="167" cy="47"/>
              </a:xfrm>
              <a:custGeom>
                <a:avLst/>
                <a:gdLst>
                  <a:gd name="T0" fmla="*/ 45 w 333"/>
                  <a:gd name="T1" fmla="*/ 67 h 94"/>
                  <a:gd name="T2" fmla="*/ 81 w 333"/>
                  <a:gd name="T3" fmla="*/ 71 h 94"/>
                  <a:gd name="T4" fmla="*/ 115 w 333"/>
                  <a:gd name="T5" fmla="*/ 74 h 94"/>
                  <a:gd name="T6" fmla="*/ 150 w 333"/>
                  <a:gd name="T7" fmla="*/ 78 h 94"/>
                  <a:gd name="T8" fmla="*/ 185 w 333"/>
                  <a:gd name="T9" fmla="*/ 81 h 94"/>
                  <a:gd name="T10" fmla="*/ 220 w 333"/>
                  <a:gd name="T11" fmla="*/ 85 h 94"/>
                  <a:gd name="T12" fmla="*/ 255 w 333"/>
                  <a:gd name="T13" fmla="*/ 88 h 94"/>
                  <a:gd name="T14" fmla="*/ 290 w 333"/>
                  <a:gd name="T15" fmla="*/ 91 h 94"/>
                  <a:gd name="T16" fmla="*/ 313 w 333"/>
                  <a:gd name="T17" fmla="*/ 71 h 94"/>
                  <a:gd name="T18" fmla="*/ 326 w 333"/>
                  <a:gd name="T19" fmla="*/ 24 h 94"/>
                  <a:gd name="T20" fmla="*/ 328 w 333"/>
                  <a:gd name="T21" fmla="*/ 2 h 94"/>
                  <a:gd name="T22" fmla="*/ 319 w 333"/>
                  <a:gd name="T23" fmla="*/ 4 h 94"/>
                  <a:gd name="T24" fmla="*/ 310 w 333"/>
                  <a:gd name="T25" fmla="*/ 5 h 94"/>
                  <a:gd name="T26" fmla="*/ 302 w 333"/>
                  <a:gd name="T27" fmla="*/ 7 h 94"/>
                  <a:gd name="T28" fmla="*/ 289 w 333"/>
                  <a:gd name="T29" fmla="*/ 13 h 94"/>
                  <a:gd name="T30" fmla="*/ 274 w 333"/>
                  <a:gd name="T31" fmla="*/ 24 h 94"/>
                  <a:gd name="T32" fmla="*/ 259 w 333"/>
                  <a:gd name="T33" fmla="*/ 34 h 94"/>
                  <a:gd name="T34" fmla="*/ 244 w 333"/>
                  <a:gd name="T35" fmla="*/ 44 h 94"/>
                  <a:gd name="T36" fmla="*/ 228 w 333"/>
                  <a:gd name="T37" fmla="*/ 50 h 94"/>
                  <a:gd name="T38" fmla="*/ 209 w 333"/>
                  <a:gd name="T39" fmla="*/ 51 h 94"/>
                  <a:gd name="T40" fmla="*/ 189 w 333"/>
                  <a:gd name="T41" fmla="*/ 51 h 94"/>
                  <a:gd name="T42" fmla="*/ 169 w 333"/>
                  <a:gd name="T43" fmla="*/ 51 h 94"/>
                  <a:gd name="T44" fmla="*/ 156 w 333"/>
                  <a:gd name="T45" fmla="*/ 51 h 94"/>
                  <a:gd name="T46" fmla="*/ 145 w 333"/>
                  <a:gd name="T47" fmla="*/ 51 h 94"/>
                  <a:gd name="T48" fmla="*/ 135 w 333"/>
                  <a:gd name="T49" fmla="*/ 50 h 94"/>
                  <a:gd name="T50" fmla="*/ 124 w 333"/>
                  <a:gd name="T51" fmla="*/ 50 h 94"/>
                  <a:gd name="T52" fmla="*/ 114 w 333"/>
                  <a:gd name="T53" fmla="*/ 51 h 94"/>
                  <a:gd name="T54" fmla="*/ 100 w 333"/>
                  <a:gd name="T55" fmla="*/ 53 h 94"/>
                  <a:gd name="T56" fmla="*/ 86 w 333"/>
                  <a:gd name="T57" fmla="*/ 55 h 94"/>
                  <a:gd name="T58" fmla="*/ 73 w 333"/>
                  <a:gd name="T59" fmla="*/ 53 h 94"/>
                  <a:gd name="T60" fmla="*/ 56 w 333"/>
                  <a:gd name="T61" fmla="*/ 52 h 94"/>
                  <a:gd name="T62" fmla="*/ 40 w 333"/>
                  <a:gd name="T63" fmla="*/ 53 h 94"/>
                  <a:gd name="T64" fmla="*/ 24 w 333"/>
                  <a:gd name="T65" fmla="*/ 55 h 94"/>
                  <a:gd name="T66" fmla="*/ 8 w 333"/>
                  <a:gd name="T67" fmla="*/ 56 h 94"/>
                  <a:gd name="T68" fmla="*/ 7 w 333"/>
                  <a:gd name="T69" fmla="*/ 58 h 94"/>
                  <a:gd name="T70" fmla="*/ 21 w 333"/>
                  <a:gd name="T71" fmla="*/ 63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3" h="94">
                    <a:moveTo>
                      <a:pt x="28" y="65"/>
                    </a:moveTo>
                    <a:lnTo>
                      <a:pt x="45" y="67"/>
                    </a:lnTo>
                    <a:lnTo>
                      <a:pt x="62" y="68"/>
                    </a:lnTo>
                    <a:lnTo>
                      <a:pt x="81" y="71"/>
                    </a:lnTo>
                    <a:lnTo>
                      <a:pt x="98" y="72"/>
                    </a:lnTo>
                    <a:lnTo>
                      <a:pt x="115" y="74"/>
                    </a:lnTo>
                    <a:lnTo>
                      <a:pt x="132" y="75"/>
                    </a:lnTo>
                    <a:lnTo>
                      <a:pt x="150" y="78"/>
                    </a:lnTo>
                    <a:lnTo>
                      <a:pt x="168" y="79"/>
                    </a:lnTo>
                    <a:lnTo>
                      <a:pt x="185" y="81"/>
                    </a:lnTo>
                    <a:lnTo>
                      <a:pt x="203" y="83"/>
                    </a:lnTo>
                    <a:lnTo>
                      <a:pt x="220" y="85"/>
                    </a:lnTo>
                    <a:lnTo>
                      <a:pt x="237" y="87"/>
                    </a:lnTo>
                    <a:lnTo>
                      <a:pt x="255" y="88"/>
                    </a:lnTo>
                    <a:lnTo>
                      <a:pt x="273" y="90"/>
                    </a:lnTo>
                    <a:lnTo>
                      <a:pt x="290" y="91"/>
                    </a:lnTo>
                    <a:lnTo>
                      <a:pt x="308" y="94"/>
                    </a:lnTo>
                    <a:lnTo>
                      <a:pt x="313" y="71"/>
                    </a:lnTo>
                    <a:lnTo>
                      <a:pt x="320" y="47"/>
                    </a:lnTo>
                    <a:lnTo>
                      <a:pt x="326" y="24"/>
                    </a:lnTo>
                    <a:lnTo>
                      <a:pt x="333" y="0"/>
                    </a:lnTo>
                    <a:lnTo>
                      <a:pt x="328" y="2"/>
                    </a:lnTo>
                    <a:lnTo>
                      <a:pt x="324" y="3"/>
                    </a:lnTo>
                    <a:lnTo>
                      <a:pt x="319" y="4"/>
                    </a:lnTo>
                    <a:lnTo>
                      <a:pt x="315" y="4"/>
                    </a:lnTo>
                    <a:lnTo>
                      <a:pt x="310" y="5"/>
                    </a:lnTo>
                    <a:lnTo>
                      <a:pt x="306" y="6"/>
                    </a:lnTo>
                    <a:lnTo>
                      <a:pt x="302" y="7"/>
                    </a:lnTo>
                    <a:lnTo>
                      <a:pt x="297" y="9"/>
                    </a:lnTo>
                    <a:lnTo>
                      <a:pt x="289" y="13"/>
                    </a:lnTo>
                    <a:lnTo>
                      <a:pt x="282" y="19"/>
                    </a:lnTo>
                    <a:lnTo>
                      <a:pt x="274" y="24"/>
                    </a:lnTo>
                    <a:lnTo>
                      <a:pt x="267" y="29"/>
                    </a:lnTo>
                    <a:lnTo>
                      <a:pt x="259" y="34"/>
                    </a:lnTo>
                    <a:lnTo>
                      <a:pt x="252" y="40"/>
                    </a:lnTo>
                    <a:lnTo>
                      <a:pt x="244" y="44"/>
                    </a:lnTo>
                    <a:lnTo>
                      <a:pt x="237" y="50"/>
                    </a:lnTo>
                    <a:lnTo>
                      <a:pt x="228" y="50"/>
                    </a:lnTo>
                    <a:lnTo>
                      <a:pt x="218" y="51"/>
                    </a:lnTo>
                    <a:lnTo>
                      <a:pt x="209" y="51"/>
                    </a:lnTo>
                    <a:lnTo>
                      <a:pt x="199" y="51"/>
                    </a:lnTo>
                    <a:lnTo>
                      <a:pt x="189" y="51"/>
                    </a:lnTo>
                    <a:lnTo>
                      <a:pt x="180" y="51"/>
                    </a:lnTo>
                    <a:lnTo>
                      <a:pt x="169" y="51"/>
                    </a:lnTo>
                    <a:lnTo>
                      <a:pt x="160" y="51"/>
                    </a:lnTo>
                    <a:lnTo>
                      <a:pt x="156" y="51"/>
                    </a:lnTo>
                    <a:lnTo>
                      <a:pt x="151" y="51"/>
                    </a:lnTo>
                    <a:lnTo>
                      <a:pt x="145" y="51"/>
                    </a:lnTo>
                    <a:lnTo>
                      <a:pt x="141" y="50"/>
                    </a:lnTo>
                    <a:lnTo>
                      <a:pt x="135" y="50"/>
                    </a:lnTo>
                    <a:lnTo>
                      <a:pt x="130" y="50"/>
                    </a:lnTo>
                    <a:lnTo>
                      <a:pt x="124" y="50"/>
                    </a:lnTo>
                    <a:lnTo>
                      <a:pt x="120" y="50"/>
                    </a:lnTo>
                    <a:lnTo>
                      <a:pt x="114" y="51"/>
                    </a:lnTo>
                    <a:lnTo>
                      <a:pt x="107" y="52"/>
                    </a:lnTo>
                    <a:lnTo>
                      <a:pt x="100" y="53"/>
                    </a:lnTo>
                    <a:lnTo>
                      <a:pt x="93" y="55"/>
                    </a:lnTo>
                    <a:lnTo>
                      <a:pt x="86" y="55"/>
                    </a:lnTo>
                    <a:lnTo>
                      <a:pt x="79" y="53"/>
                    </a:lnTo>
                    <a:lnTo>
                      <a:pt x="73" y="53"/>
                    </a:lnTo>
                    <a:lnTo>
                      <a:pt x="64" y="52"/>
                    </a:lnTo>
                    <a:lnTo>
                      <a:pt x="56" y="52"/>
                    </a:lnTo>
                    <a:lnTo>
                      <a:pt x="48" y="53"/>
                    </a:lnTo>
                    <a:lnTo>
                      <a:pt x="40" y="53"/>
                    </a:lnTo>
                    <a:lnTo>
                      <a:pt x="32" y="53"/>
                    </a:lnTo>
                    <a:lnTo>
                      <a:pt x="24" y="55"/>
                    </a:lnTo>
                    <a:lnTo>
                      <a:pt x="16" y="55"/>
                    </a:lnTo>
                    <a:lnTo>
                      <a:pt x="8" y="56"/>
                    </a:lnTo>
                    <a:lnTo>
                      <a:pt x="0" y="56"/>
                    </a:lnTo>
                    <a:lnTo>
                      <a:pt x="7" y="58"/>
                    </a:lnTo>
                    <a:lnTo>
                      <a:pt x="14" y="60"/>
                    </a:lnTo>
                    <a:lnTo>
                      <a:pt x="21" y="63"/>
                    </a:lnTo>
                    <a:lnTo>
                      <a:pt x="28" y="65"/>
                    </a:lnTo>
                    <a:close/>
                  </a:path>
                </a:pathLst>
              </a:custGeom>
              <a:solidFill>
                <a:srgbClr val="992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0" name="Freeform 162"/>
              <p:cNvSpPr>
                <a:spLocks/>
              </p:cNvSpPr>
              <p:nvPr/>
            </p:nvSpPr>
            <p:spPr bwMode="auto">
              <a:xfrm>
                <a:off x="2512" y="1914"/>
                <a:ext cx="163" cy="44"/>
              </a:xfrm>
              <a:custGeom>
                <a:avLst/>
                <a:gdLst>
                  <a:gd name="T0" fmla="*/ 48 w 325"/>
                  <a:gd name="T1" fmla="*/ 62 h 89"/>
                  <a:gd name="T2" fmla="*/ 82 w 325"/>
                  <a:gd name="T3" fmla="*/ 66 h 89"/>
                  <a:gd name="T4" fmla="*/ 115 w 325"/>
                  <a:gd name="T5" fmla="*/ 69 h 89"/>
                  <a:gd name="T6" fmla="*/ 148 w 325"/>
                  <a:gd name="T7" fmla="*/ 73 h 89"/>
                  <a:gd name="T8" fmla="*/ 182 w 325"/>
                  <a:gd name="T9" fmla="*/ 76 h 89"/>
                  <a:gd name="T10" fmla="*/ 215 w 325"/>
                  <a:gd name="T11" fmla="*/ 80 h 89"/>
                  <a:gd name="T12" fmla="*/ 249 w 325"/>
                  <a:gd name="T13" fmla="*/ 83 h 89"/>
                  <a:gd name="T14" fmla="*/ 282 w 325"/>
                  <a:gd name="T15" fmla="*/ 86 h 89"/>
                  <a:gd name="T16" fmla="*/ 305 w 325"/>
                  <a:gd name="T17" fmla="*/ 67 h 89"/>
                  <a:gd name="T18" fmla="*/ 319 w 325"/>
                  <a:gd name="T19" fmla="*/ 22 h 89"/>
                  <a:gd name="T20" fmla="*/ 317 w 325"/>
                  <a:gd name="T21" fmla="*/ 2 h 89"/>
                  <a:gd name="T22" fmla="*/ 299 w 325"/>
                  <a:gd name="T23" fmla="*/ 7 h 89"/>
                  <a:gd name="T24" fmla="*/ 283 w 325"/>
                  <a:gd name="T25" fmla="*/ 14 h 89"/>
                  <a:gd name="T26" fmla="*/ 268 w 325"/>
                  <a:gd name="T27" fmla="*/ 24 h 89"/>
                  <a:gd name="T28" fmla="*/ 253 w 325"/>
                  <a:gd name="T29" fmla="*/ 33 h 89"/>
                  <a:gd name="T30" fmla="*/ 238 w 325"/>
                  <a:gd name="T31" fmla="*/ 44 h 89"/>
                  <a:gd name="T32" fmla="*/ 222 w 325"/>
                  <a:gd name="T33" fmla="*/ 48 h 89"/>
                  <a:gd name="T34" fmla="*/ 203 w 325"/>
                  <a:gd name="T35" fmla="*/ 48 h 89"/>
                  <a:gd name="T36" fmla="*/ 184 w 325"/>
                  <a:gd name="T37" fmla="*/ 48 h 89"/>
                  <a:gd name="T38" fmla="*/ 164 w 325"/>
                  <a:gd name="T39" fmla="*/ 48 h 89"/>
                  <a:gd name="T40" fmla="*/ 151 w 325"/>
                  <a:gd name="T41" fmla="*/ 48 h 89"/>
                  <a:gd name="T42" fmla="*/ 141 w 325"/>
                  <a:gd name="T43" fmla="*/ 48 h 89"/>
                  <a:gd name="T44" fmla="*/ 131 w 325"/>
                  <a:gd name="T45" fmla="*/ 48 h 89"/>
                  <a:gd name="T46" fmla="*/ 121 w 325"/>
                  <a:gd name="T47" fmla="*/ 47 h 89"/>
                  <a:gd name="T48" fmla="*/ 109 w 325"/>
                  <a:gd name="T49" fmla="*/ 48 h 89"/>
                  <a:gd name="T50" fmla="*/ 96 w 325"/>
                  <a:gd name="T51" fmla="*/ 50 h 89"/>
                  <a:gd name="T52" fmla="*/ 83 w 325"/>
                  <a:gd name="T53" fmla="*/ 51 h 89"/>
                  <a:gd name="T54" fmla="*/ 69 w 325"/>
                  <a:gd name="T55" fmla="*/ 50 h 89"/>
                  <a:gd name="T56" fmla="*/ 53 w 325"/>
                  <a:gd name="T57" fmla="*/ 50 h 89"/>
                  <a:gd name="T58" fmla="*/ 38 w 325"/>
                  <a:gd name="T59" fmla="*/ 51 h 89"/>
                  <a:gd name="T60" fmla="*/ 23 w 325"/>
                  <a:gd name="T61" fmla="*/ 51 h 89"/>
                  <a:gd name="T62" fmla="*/ 8 w 325"/>
                  <a:gd name="T63" fmla="*/ 52 h 89"/>
                  <a:gd name="T64" fmla="*/ 8 w 325"/>
                  <a:gd name="T65" fmla="*/ 54 h 89"/>
                  <a:gd name="T66" fmla="*/ 24 w 325"/>
                  <a:gd name="T67" fmla="*/ 5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25" h="89">
                    <a:moveTo>
                      <a:pt x="31" y="61"/>
                    </a:moveTo>
                    <a:lnTo>
                      <a:pt x="48" y="62"/>
                    </a:lnTo>
                    <a:lnTo>
                      <a:pt x="64" y="65"/>
                    </a:lnTo>
                    <a:lnTo>
                      <a:pt x="82" y="66"/>
                    </a:lnTo>
                    <a:lnTo>
                      <a:pt x="98" y="68"/>
                    </a:lnTo>
                    <a:lnTo>
                      <a:pt x="115" y="69"/>
                    </a:lnTo>
                    <a:lnTo>
                      <a:pt x="131" y="71"/>
                    </a:lnTo>
                    <a:lnTo>
                      <a:pt x="148" y="73"/>
                    </a:lnTo>
                    <a:lnTo>
                      <a:pt x="166" y="75"/>
                    </a:lnTo>
                    <a:lnTo>
                      <a:pt x="182" y="76"/>
                    </a:lnTo>
                    <a:lnTo>
                      <a:pt x="199" y="78"/>
                    </a:lnTo>
                    <a:lnTo>
                      <a:pt x="215" y="80"/>
                    </a:lnTo>
                    <a:lnTo>
                      <a:pt x="232" y="82"/>
                    </a:lnTo>
                    <a:lnTo>
                      <a:pt x="249" y="83"/>
                    </a:lnTo>
                    <a:lnTo>
                      <a:pt x="266" y="85"/>
                    </a:lnTo>
                    <a:lnTo>
                      <a:pt x="282" y="86"/>
                    </a:lnTo>
                    <a:lnTo>
                      <a:pt x="299" y="89"/>
                    </a:lnTo>
                    <a:lnTo>
                      <a:pt x="305" y="67"/>
                    </a:lnTo>
                    <a:lnTo>
                      <a:pt x="312" y="44"/>
                    </a:lnTo>
                    <a:lnTo>
                      <a:pt x="319" y="22"/>
                    </a:lnTo>
                    <a:lnTo>
                      <a:pt x="325" y="0"/>
                    </a:lnTo>
                    <a:lnTo>
                      <a:pt x="317" y="2"/>
                    </a:lnTo>
                    <a:lnTo>
                      <a:pt x="309" y="5"/>
                    </a:lnTo>
                    <a:lnTo>
                      <a:pt x="299" y="7"/>
                    </a:lnTo>
                    <a:lnTo>
                      <a:pt x="291" y="9"/>
                    </a:lnTo>
                    <a:lnTo>
                      <a:pt x="283" y="14"/>
                    </a:lnTo>
                    <a:lnTo>
                      <a:pt x="276" y="19"/>
                    </a:lnTo>
                    <a:lnTo>
                      <a:pt x="268" y="24"/>
                    </a:lnTo>
                    <a:lnTo>
                      <a:pt x="261" y="29"/>
                    </a:lnTo>
                    <a:lnTo>
                      <a:pt x="253" y="33"/>
                    </a:lnTo>
                    <a:lnTo>
                      <a:pt x="246" y="39"/>
                    </a:lnTo>
                    <a:lnTo>
                      <a:pt x="238" y="44"/>
                    </a:lnTo>
                    <a:lnTo>
                      <a:pt x="231" y="48"/>
                    </a:lnTo>
                    <a:lnTo>
                      <a:pt x="222" y="48"/>
                    </a:lnTo>
                    <a:lnTo>
                      <a:pt x="213" y="48"/>
                    </a:lnTo>
                    <a:lnTo>
                      <a:pt x="203" y="48"/>
                    </a:lnTo>
                    <a:lnTo>
                      <a:pt x="193" y="48"/>
                    </a:lnTo>
                    <a:lnTo>
                      <a:pt x="184" y="48"/>
                    </a:lnTo>
                    <a:lnTo>
                      <a:pt x="175" y="48"/>
                    </a:lnTo>
                    <a:lnTo>
                      <a:pt x="164" y="48"/>
                    </a:lnTo>
                    <a:lnTo>
                      <a:pt x="155" y="48"/>
                    </a:lnTo>
                    <a:lnTo>
                      <a:pt x="151" y="48"/>
                    </a:lnTo>
                    <a:lnTo>
                      <a:pt x="146" y="48"/>
                    </a:lnTo>
                    <a:lnTo>
                      <a:pt x="141" y="48"/>
                    </a:lnTo>
                    <a:lnTo>
                      <a:pt x="136" y="48"/>
                    </a:lnTo>
                    <a:lnTo>
                      <a:pt x="131" y="48"/>
                    </a:lnTo>
                    <a:lnTo>
                      <a:pt x="126" y="48"/>
                    </a:lnTo>
                    <a:lnTo>
                      <a:pt x="121" y="47"/>
                    </a:lnTo>
                    <a:lnTo>
                      <a:pt x="116" y="47"/>
                    </a:lnTo>
                    <a:lnTo>
                      <a:pt x="109" y="48"/>
                    </a:lnTo>
                    <a:lnTo>
                      <a:pt x="103" y="48"/>
                    </a:lnTo>
                    <a:lnTo>
                      <a:pt x="96" y="50"/>
                    </a:lnTo>
                    <a:lnTo>
                      <a:pt x="90" y="51"/>
                    </a:lnTo>
                    <a:lnTo>
                      <a:pt x="83" y="51"/>
                    </a:lnTo>
                    <a:lnTo>
                      <a:pt x="76" y="50"/>
                    </a:lnTo>
                    <a:lnTo>
                      <a:pt x="69" y="50"/>
                    </a:lnTo>
                    <a:lnTo>
                      <a:pt x="61" y="50"/>
                    </a:lnTo>
                    <a:lnTo>
                      <a:pt x="53" y="50"/>
                    </a:lnTo>
                    <a:lnTo>
                      <a:pt x="46" y="51"/>
                    </a:lnTo>
                    <a:lnTo>
                      <a:pt x="38" y="51"/>
                    </a:lnTo>
                    <a:lnTo>
                      <a:pt x="31" y="51"/>
                    </a:lnTo>
                    <a:lnTo>
                      <a:pt x="23" y="51"/>
                    </a:lnTo>
                    <a:lnTo>
                      <a:pt x="16" y="51"/>
                    </a:lnTo>
                    <a:lnTo>
                      <a:pt x="8" y="52"/>
                    </a:lnTo>
                    <a:lnTo>
                      <a:pt x="0" y="52"/>
                    </a:lnTo>
                    <a:lnTo>
                      <a:pt x="8" y="54"/>
                    </a:lnTo>
                    <a:lnTo>
                      <a:pt x="16" y="57"/>
                    </a:lnTo>
                    <a:lnTo>
                      <a:pt x="24" y="59"/>
                    </a:lnTo>
                    <a:lnTo>
                      <a:pt x="31" y="61"/>
                    </a:lnTo>
                    <a:close/>
                  </a:path>
                </a:pathLst>
              </a:custGeom>
              <a:solidFill>
                <a:srgbClr val="993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1" name="Freeform 163"/>
              <p:cNvSpPr>
                <a:spLocks/>
              </p:cNvSpPr>
              <p:nvPr/>
            </p:nvSpPr>
            <p:spPr bwMode="auto">
              <a:xfrm>
                <a:off x="2515" y="1916"/>
                <a:ext cx="159" cy="42"/>
              </a:xfrm>
              <a:custGeom>
                <a:avLst/>
                <a:gdLst>
                  <a:gd name="T0" fmla="*/ 51 w 319"/>
                  <a:gd name="T1" fmla="*/ 57 h 84"/>
                  <a:gd name="T2" fmla="*/ 83 w 319"/>
                  <a:gd name="T3" fmla="*/ 61 h 84"/>
                  <a:gd name="T4" fmla="*/ 116 w 319"/>
                  <a:gd name="T5" fmla="*/ 64 h 84"/>
                  <a:gd name="T6" fmla="*/ 148 w 319"/>
                  <a:gd name="T7" fmla="*/ 68 h 84"/>
                  <a:gd name="T8" fmla="*/ 179 w 319"/>
                  <a:gd name="T9" fmla="*/ 71 h 84"/>
                  <a:gd name="T10" fmla="*/ 211 w 319"/>
                  <a:gd name="T11" fmla="*/ 75 h 84"/>
                  <a:gd name="T12" fmla="*/ 244 w 319"/>
                  <a:gd name="T13" fmla="*/ 78 h 84"/>
                  <a:gd name="T14" fmla="*/ 276 w 319"/>
                  <a:gd name="T15" fmla="*/ 82 h 84"/>
                  <a:gd name="T16" fmla="*/ 298 w 319"/>
                  <a:gd name="T17" fmla="*/ 62 h 84"/>
                  <a:gd name="T18" fmla="*/ 312 w 319"/>
                  <a:gd name="T19" fmla="*/ 21 h 84"/>
                  <a:gd name="T20" fmla="*/ 310 w 319"/>
                  <a:gd name="T21" fmla="*/ 2 h 84"/>
                  <a:gd name="T22" fmla="*/ 294 w 319"/>
                  <a:gd name="T23" fmla="*/ 7 h 84"/>
                  <a:gd name="T24" fmla="*/ 279 w 319"/>
                  <a:gd name="T25" fmla="*/ 14 h 84"/>
                  <a:gd name="T26" fmla="*/ 264 w 319"/>
                  <a:gd name="T27" fmla="*/ 23 h 84"/>
                  <a:gd name="T28" fmla="*/ 248 w 319"/>
                  <a:gd name="T29" fmla="*/ 31 h 84"/>
                  <a:gd name="T30" fmla="*/ 233 w 319"/>
                  <a:gd name="T31" fmla="*/ 40 h 84"/>
                  <a:gd name="T32" fmla="*/ 217 w 319"/>
                  <a:gd name="T33" fmla="*/ 45 h 84"/>
                  <a:gd name="T34" fmla="*/ 199 w 319"/>
                  <a:gd name="T35" fmla="*/ 45 h 84"/>
                  <a:gd name="T36" fmla="*/ 179 w 319"/>
                  <a:gd name="T37" fmla="*/ 45 h 84"/>
                  <a:gd name="T38" fmla="*/ 161 w 319"/>
                  <a:gd name="T39" fmla="*/ 46 h 84"/>
                  <a:gd name="T40" fmla="*/ 147 w 319"/>
                  <a:gd name="T41" fmla="*/ 46 h 84"/>
                  <a:gd name="T42" fmla="*/ 138 w 319"/>
                  <a:gd name="T43" fmla="*/ 45 h 84"/>
                  <a:gd name="T44" fmla="*/ 127 w 319"/>
                  <a:gd name="T45" fmla="*/ 45 h 84"/>
                  <a:gd name="T46" fmla="*/ 117 w 319"/>
                  <a:gd name="T47" fmla="*/ 45 h 84"/>
                  <a:gd name="T48" fmla="*/ 106 w 319"/>
                  <a:gd name="T49" fmla="*/ 46 h 84"/>
                  <a:gd name="T50" fmla="*/ 94 w 319"/>
                  <a:gd name="T51" fmla="*/ 46 h 84"/>
                  <a:gd name="T52" fmla="*/ 80 w 319"/>
                  <a:gd name="T53" fmla="*/ 46 h 84"/>
                  <a:gd name="T54" fmla="*/ 65 w 319"/>
                  <a:gd name="T55" fmla="*/ 46 h 84"/>
                  <a:gd name="T56" fmla="*/ 51 w 319"/>
                  <a:gd name="T57" fmla="*/ 46 h 84"/>
                  <a:gd name="T58" fmla="*/ 36 w 319"/>
                  <a:gd name="T59" fmla="*/ 46 h 84"/>
                  <a:gd name="T60" fmla="*/ 22 w 319"/>
                  <a:gd name="T61" fmla="*/ 46 h 84"/>
                  <a:gd name="T62" fmla="*/ 7 w 319"/>
                  <a:gd name="T63" fmla="*/ 46 h 84"/>
                  <a:gd name="T64" fmla="*/ 5 w 319"/>
                  <a:gd name="T65" fmla="*/ 47 h 84"/>
                  <a:gd name="T66" fmla="*/ 13 w 319"/>
                  <a:gd name="T67" fmla="*/ 49 h 84"/>
                  <a:gd name="T68" fmla="*/ 22 w 319"/>
                  <a:gd name="T69" fmla="*/ 53 h 84"/>
                  <a:gd name="T70" fmla="*/ 30 w 319"/>
                  <a:gd name="T71" fmla="*/ 55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19" h="84">
                    <a:moveTo>
                      <a:pt x="35" y="56"/>
                    </a:moveTo>
                    <a:lnTo>
                      <a:pt x="51" y="57"/>
                    </a:lnTo>
                    <a:lnTo>
                      <a:pt x="67" y="60"/>
                    </a:lnTo>
                    <a:lnTo>
                      <a:pt x="83" y="61"/>
                    </a:lnTo>
                    <a:lnTo>
                      <a:pt x="100" y="63"/>
                    </a:lnTo>
                    <a:lnTo>
                      <a:pt x="116" y="64"/>
                    </a:lnTo>
                    <a:lnTo>
                      <a:pt x="132" y="67"/>
                    </a:lnTo>
                    <a:lnTo>
                      <a:pt x="148" y="68"/>
                    </a:lnTo>
                    <a:lnTo>
                      <a:pt x="164" y="70"/>
                    </a:lnTo>
                    <a:lnTo>
                      <a:pt x="179" y="71"/>
                    </a:lnTo>
                    <a:lnTo>
                      <a:pt x="195" y="74"/>
                    </a:lnTo>
                    <a:lnTo>
                      <a:pt x="211" y="75"/>
                    </a:lnTo>
                    <a:lnTo>
                      <a:pt x="227" y="77"/>
                    </a:lnTo>
                    <a:lnTo>
                      <a:pt x="244" y="78"/>
                    </a:lnTo>
                    <a:lnTo>
                      <a:pt x="260" y="80"/>
                    </a:lnTo>
                    <a:lnTo>
                      <a:pt x="276" y="82"/>
                    </a:lnTo>
                    <a:lnTo>
                      <a:pt x="292" y="84"/>
                    </a:lnTo>
                    <a:lnTo>
                      <a:pt x="298" y="62"/>
                    </a:lnTo>
                    <a:lnTo>
                      <a:pt x="305" y="41"/>
                    </a:lnTo>
                    <a:lnTo>
                      <a:pt x="312" y="21"/>
                    </a:lnTo>
                    <a:lnTo>
                      <a:pt x="319" y="0"/>
                    </a:lnTo>
                    <a:lnTo>
                      <a:pt x="310" y="2"/>
                    </a:lnTo>
                    <a:lnTo>
                      <a:pt x="302" y="4"/>
                    </a:lnTo>
                    <a:lnTo>
                      <a:pt x="294" y="7"/>
                    </a:lnTo>
                    <a:lnTo>
                      <a:pt x="286" y="9"/>
                    </a:lnTo>
                    <a:lnTo>
                      <a:pt x="279" y="14"/>
                    </a:lnTo>
                    <a:lnTo>
                      <a:pt x="271" y="18"/>
                    </a:lnTo>
                    <a:lnTo>
                      <a:pt x="264" y="23"/>
                    </a:lnTo>
                    <a:lnTo>
                      <a:pt x="256" y="26"/>
                    </a:lnTo>
                    <a:lnTo>
                      <a:pt x="248" y="31"/>
                    </a:lnTo>
                    <a:lnTo>
                      <a:pt x="241" y="36"/>
                    </a:lnTo>
                    <a:lnTo>
                      <a:pt x="233" y="40"/>
                    </a:lnTo>
                    <a:lnTo>
                      <a:pt x="226" y="45"/>
                    </a:lnTo>
                    <a:lnTo>
                      <a:pt x="217" y="45"/>
                    </a:lnTo>
                    <a:lnTo>
                      <a:pt x="208" y="45"/>
                    </a:lnTo>
                    <a:lnTo>
                      <a:pt x="199" y="45"/>
                    </a:lnTo>
                    <a:lnTo>
                      <a:pt x="189" y="45"/>
                    </a:lnTo>
                    <a:lnTo>
                      <a:pt x="179" y="45"/>
                    </a:lnTo>
                    <a:lnTo>
                      <a:pt x="170" y="45"/>
                    </a:lnTo>
                    <a:lnTo>
                      <a:pt x="161" y="46"/>
                    </a:lnTo>
                    <a:lnTo>
                      <a:pt x="151" y="46"/>
                    </a:lnTo>
                    <a:lnTo>
                      <a:pt x="147" y="46"/>
                    </a:lnTo>
                    <a:lnTo>
                      <a:pt x="142" y="45"/>
                    </a:lnTo>
                    <a:lnTo>
                      <a:pt x="138" y="45"/>
                    </a:lnTo>
                    <a:lnTo>
                      <a:pt x="132" y="45"/>
                    </a:lnTo>
                    <a:lnTo>
                      <a:pt x="127" y="45"/>
                    </a:lnTo>
                    <a:lnTo>
                      <a:pt x="123" y="45"/>
                    </a:lnTo>
                    <a:lnTo>
                      <a:pt x="117" y="45"/>
                    </a:lnTo>
                    <a:lnTo>
                      <a:pt x="112" y="45"/>
                    </a:lnTo>
                    <a:lnTo>
                      <a:pt x="106" y="46"/>
                    </a:lnTo>
                    <a:lnTo>
                      <a:pt x="100" y="46"/>
                    </a:lnTo>
                    <a:lnTo>
                      <a:pt x="94" y="46"/>
                    </a:lnTo>
                    <a:lnTo>
                      <a:pt x="87" y="46"/>
                    </a:lnTo>
                    <a:lnTo>
                      <a:pt x="80" y="46"/>
                    </a:lnTo>
                    <a:lnTo>
                      <a:pt x="73" y="46"/>
                    </a:lnTo>
                    <a:lnTo>
                      <a:pt x="65" y="46"/>
                    </a:lnTo>
                    <a:lnTo>
                      <a:pt x="58" y="46"/>
                    </a:lnTo>
                    <a:lnTo>
                      <a:pt x="51" y="46"/>
                    </a:lnTo>
                    <a:lnTo>
                      <a:pt x="43" y="46"/>
                    </a:lnTo>
                    <a:lnTo>
                      <a:pt x="36" y="46"/>
                    </a:lnTo>
                    <a:lnTo>
                      <a:pt x="29" y="46"/>
                    </a:lnTo>
                    <a:lnTo>
                      <a:pt x="22" y="46"/>
                    </a:lnTo>
                    <a:lnTo>
                      <a:pt x="15" y="46"/>
                    </a:lnTo>
                    <a:lnTo>
                      <a:pt x="7" y="46"/>
                    </a:lnTo>
                    <a:lnTo>
                      <a:pt x="0" y="46"/>
                    </a:lnTo>
                    <a:lnTo>
                      <a:pt x="5" y="47"/>
                    </a:lnTo>
                    <a:lnTo>
                      <a:pt x="10" y="48"/>
                    </a:lnTo>
                    <a:lnTo>
                      <a:pt x="13" y="49"/>
                    </a:lnTo>
                    <a:lnTo>
                      <a:pt x="18" y="51"/>
                    </a:lnTo>
                    <a:lnTo>
                      <a:pt x="22" y="53"/>
                    </a:lnTo>
                    <a:lnTo>
                      <a:pt x="27" y="54"/>
                    </a:lnTo>
                    <a:lnTo>
                      <a:pt x="30" y="55"/>
                    </a:lnTo>
                    <a:lnTo>
                      <a:pt x="35" y="56"/>
                    </a:lnTo>
                    <a:close/>
                  </a:path>
                </a:pathLst>
              </a:custGeom>
              <a:solidFill>
                <a:srgbClr val="993D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2" name="Freeform 164"/>
              <p:cNvSpPr>
                <a:spLocks/>
              </p:cNvSpPr>
              <p:nvPr/>
            </p:nvSpPr>
            <p:spPr bwMode="auto">
              <a:xfrm>
                <a:off x="2519" y="1919"/>
                <a:ext cx="154" cy="39"/>
              </a:xfrm>
              <a:custGeom>
                <a:avLst/>
                <a:gdLst>
                  <a:gd name="T0" fmla="*/ 52 w 309"/>
                  <a:gd name="T1" fmla="*/ 51 h 78"/>
                  <a:gd name="T2" fmla="*/ 83 w 309"/>
                  <a:gd name="T3" fmla="*/ 55 h 78"/>
                  <a:gd name="T4" fmla="*/ 114 w 309"/>
                  <a:gd name="T5" fmla="*/ 58 h 78"/>
                  <a:gd name="T6" fmla="*/ 144 w 309"/>
                  <a:gd name="T7" fmla="*/ 62 h 78"/>
                  <a:gd name="T8" fmla="*/ 176 w 309"/>
                  <a:gd name="T9" fmla="*/ 65 h 78"/>
                  <a:gd name="T10" fmla="*/ 206 w 309"/>
                  <a:gd name="T11" fmla="*/ 69 h 78"/>
                  <a:gd name="T12" fmla="*/ 237 w 309"/>
                  <a:gd name="T13" fmla="*/ 72 h 78"/>
                  <a:gd name="T14" fmla="*/ 268 w 309"/>
                  <a:gd name="T15" fmla="*/ 76 h 78"/>
                  <a:gd name="T16" fmla="*/ 290 w 309"/>
                  <a:gd name="T17" fmla="*/ 58 h 78"/>
                  <a:gd name="T18" fmla="*/ 303 w 309"/>
                  <a:gd name="T19" fmla="*/ 19 h 78"/>
                  <a:gd name="T20" fmla="*/ 301 w 309"/>
                  <a:gd name="T21" fmla="*/ 2 h 78"/>
                  <a:gd name="T22" fmla="*/ 287 w 309"/>
                  <a:gd name="T23" fmla="*/ 7 h 78"/>
                  <a:gd name="T24" fmla="*/ 272 w 309"/>
                  <a:gd name="T25" fmla="*/ 12 h 78"/>
                  <a:gd name="T26" fmla="*/ 257 w 309"/>
                  <a:gd name="T27" fmla="*/ 20 h 78"/>
                  <a:gd name="T28" fmla="*/ 241 w 309"/>
                  <a:gd name="T29" fmla="*/ 30 h 78"/>
                  <a:gd name="T30" fmla="*/ 226 w 309"/>
                  <a:gd name="T31" fmla="*/ 38 h 78"/>
                  <a:gd name="T32" fmla="*/ 210 w 309"/>
                  <a:gd name="T33" fmla="*/ 41 h 78"/>
                  <a:gd name="T34" fmla="*/ 192 w 309"/>
                  <a:gd name="T35" fmla="*/ 41 h 78"/>
                  <a:gd name="T36" fmla="*/ 173 w 309"/>
                  <a:gd name="T37" fmla="*/ 42 h 78"/>
                  <a:gd name="T38" fmla="*/ 155 w 309"/>
                  <a:gd name="T39" fmla="*/ 42 h 78"/>
                  <a:gd name="T40" fmla="*/ 141 w 309"/>
                  <a:gd name="T41" fmla="*/ 42 h 78"/>
                  <a:gd name="T42" fmla="*/ 132 w 309"/>
                  <a:gd name="T43" fmla="*/ 42 h 78"/>
                  <a:gd name="T44" fmla="*/ 121 w 309"/>
                  <a:gd name="T45" fmla="*/ 42 h 78"/>
                  <a:gd name="T46" fmla="*/ 112 w 309"/>
                  <a:gd name="T47" fmla="*/ 42 h 78"/>
                  <a:gd name="T48" fmla="*/ 102 w 309"/>
                  <a:gd name="T49" fmla="*/ 42 h 78"/>
                  <a:gd name="T50" fmla="*/ 88 w 309"/>
                  <a:gd name="T51" fmla="*/ 42 h 78"/>
                  <a:gd name="T52" fmla="*/ 75 w 309"/>
                  <a:gd name="T53" fmla="*/ 41 h 78"/>
                  <a:gd name="T54" fmla="*/ 60 w 309"/>
                  <a:gd name="T55" fmla="*/ 41 h 78"/>
                  <a:gd name="T56" fmla="*/ 46 w 309"/>
                  <a:gd name="T57" fmla="*/ 41 h 78"/>
                  <a:gd name="T58" fmla="*/ 33 w 309"/>
                  <a:gd name="T59" fmla="*/ 41 h 78"/>
                  <a:gd name="T60" fmla="*/ 20 w 309"/>
                  <a:gd name="T61" fmla="*/ 41 h 78"/>
                  <a:gd name="T62" fmla="*/ 7 w 309"/>
                  <a:gd name="T63" fmla="*/ 41 h 78"/>
                  <a:gd name="T64" fmla="*/ 5 w 309"/>
                  <a:gd name="T65" fmla="*/ 42 h 78"/>
                  <a:gd name="T66" fmla="*/ 14 w 309"/>
                  <a:gd name="T67" fmla="*/ 45 h 78"/>
                  <a:gd name="T68" fmla="*/ 23 w 309"/>
                  <a:gd name="T69" fmla="*/ 47 h 78"/>
                  <a:gd name="T70" fmla="*/ 33 w 309"/>
                  <a:gd name="T71" fmla="*/ 49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9" h="78">
                    <a:moveTo>
                      <a:pt x="37" y="50"/>
                    </a:moveTo>
                    <a:lnTo>
                      <a:pt x="52" y="51"/>
                    </a:lnTo>
                    <a:lnTo>
                      <a:pt x="68" y="54"/>
                    </a:lnTo>
                    <a:lnTo>
                      <a:pt x="83" y="55"/>
                    </a:lnTo>
                    <a:lnTo>
                      <a:pt x="98" y="57"/>
                    </a:lnTo>
                    <a:lnTo>
                      <a:pt x="114" y="58"/>
                    </a:lnTo>
                    <a:lnTo>
                      <a:pt x="129" y="61"/>
                    </a:lnTo>
                    <a:lnTo>
                      <a:pt x="144" y="62"/>
                    </a:lnTo>
                    <a:lnTo>
                      <a:pt x="161" y="64"/>
                    </a:lnTo>
                    <a:lnTo>
                      <a:pt x="176" y="65"/>
                    </a:lnTo>
                    <a:lnTo>
                      <a:pt x="191" y="68"/>
                    </a:lnTo>
                    <a:lnTo>
                      <a:pt x="206" y="69"/>
                    </a:lnTo>
                    <a:lnTo>
                      <a:pt x="222" y="71"/>
                    </a:lnTo>
                    <a:lnTo>
                      <a:pt x="237" y="72"/>
                    </a:lnTo>
                    <a:lnTo>
                      <a:pt x="252" y="74"/>
                    </a:lnTo>
                    <a:lnTo>
                      <a:pt x="268" y="76"/>
                    </a:lnTo>
                    <a:lnTo>
                      <a:pt x="283" y="78"/>
                    </a:lnTo>
                    <a:lnTo>
                      <a:pt x="290" y="58"/>
                    </a:lnTo>
                    <a:lnTo>
                      <a:pt x="297" y="39"/>
                    </a:lnTo>
                    <a:lnTo>
                      <a:pt x="303" y="19"/>
                    </a:lnTo>
                    <a:lnTo>
                      <a:pt x="309" y="0"/>
                    </a:lnTo>
                    <a:lnTo>
                      <a:pt x="301" y="2"/>
                    </a:lnTo>
                    <a:lnTo>
                      <a:pt x="294" y="4"/>
                    </a:lnTo>
                    <a:lnTo>
                      <a:pt x="287" y="7"/>
                    </a:lnTo>
                    <a:lnTo>
                      <a:pt x="279" y="9"/>
                    </a:lnTo>
                    <a:lnTo>
                      <a:pt x="272" y="12"/>
                    </a:lnTo>
                    <a:lnTo>
                      <a:pt x="264" y="17"/>
                    </a:lnTo>
                    <a:lnTo>
                      <a:pt x="257" y="20"/>
                    </a:lnTo>
                    <a:lnTo>
                      <a:pt x="249" y="25"/>
                    </a:lnTo>
                    <a:lnTo>
                      <a:pt x="241" y="30"/>
                    </a:lnTo>
                    <a:lnTo>
                      <a:pt x="234" y="33"/>
                    </a:lnTo>
                    <a:lnTo>
                      <a:pt x="226" y="38"/>
                    </a:lnTo>
                    <a:lnTo>
                      <a:pt x="219" y="41"/>
                    </a:lnTo>
                    <a:lnTo>
                      <a:pt x="210" y="41"/>
                    </a:lnTo>
                    <a:lnTo>
                      <a:pt x="201" y="41"/>
                    </a:lnTo>
                    <a:lnTo>
                      <a:pt x="192" y="41"/>
                    </a:lnTo>
                    <a:lnTo>
                      <a:pt x="182" y="41"/>
                    </a:lnTo>
                    <a:lnTo>
                      <a:pt x="173" y="42"/>
                    </a:lnTo>
                    <a:lnTo>
                      <a:pt x="164" y="42"/>
                    </a:lnTo>
                    <a:lnTo>
                      <a:pt x="155" y="42"/>
                    </a:lnTo>
                    <a:lnTo>
                      <a:pt x="146" y="42"/>
                    </a:lnTo>
                    <a:lnTo>
                      <a:pt x="141" y="42"/>
                    </a:lnTo>
                    <a:lnTo>
                      <a:pt x="136" y="42"/>
                    </a:lnTo>
                    <a:lnTo>
                      <a:pt x="132" y="42"/>
                    </a:lnTo>
                    <a:lnTo>
                      <a:pt x="127" y="42"/>
                    </a:lnTo>
                    <a:lnTo>
                      <a:pt x="121" y="42"/>
                    </a:lnTo>
                    <a:lnTo>
                      <a:pt x="117" y="42"/>
                    </a:lnTo>
                    <a:lnTo>
                      <a:pt x="112" y="42"/>
                    </a:lnTo>
                    <a:lnTo>
                      <a:pt x="108" y="42"/>
                    </a:lnTo>
                    <a:lnTo>
                      <a:pt x="102" y="42"/>
                    </a:lnTo>
                    <a:lnTo>
                      <a:pt x="95" y="42"/>
                    </a:lnTo>
                    <a:lnTo>
                      <a:pt x="88" y="42"/>
                    </a:lnTo>
                    <a:lnTo>
                      <a:pt x="82" y="41"/>
                    </a:lnTo>
                    <a:lnTo>
                      <a:pt x="75" y="41"/>
                    </a:lnTo>
                    <a:lnTo>
                      <a:pt x="68" y="41"/>
                    </a:lnTo>
                    <a:lnTo>
                      <a:pt x="60" y="41"/>
                    </a:lnTo>
                    <a:lnTo>
                      <a:pt x="53" y="41"/>
                    </a:lnTo>
                    <a:lnTo>
                      <a:pt x="46" y="41"/>
                    </a:lnTo>
                    <a:lnTo>
                      <a:pt x="40" y="41"/>
                    </a:lnTo>
                    <a:lnTo>
                      <a:pt x="33" y="41"/>
                    </a:lnTo>
                    <a:lnTo>
                      <a:pt x="27" y="41"/>
                    </a:lnTo>
                    <a:lnTo>
                      <a:pt x="20" y="41"/>
                    </a:lnTo>
                    <a:lnTo>
                      <a:pt x="13" y="41"/>
                    </a:lnTo>
                    <a:lnTo>
                      <a:pt x="7" y="41"/>
                    </a:lnTo>
                    <a:lnTo>
                      <a:pt x="0" y="41"/>
                    </a:lnTo>
                    <a:lnTo>
                      <a:pt x="5" y="42"/>
                    </a:lnTo>
                    <a:lnTo>
                      <a:pt x="10" y="43"/>
                    </a:lnTo>
                    <a:lnTo>
                      <a:pt x="14" y="45"/>
                    </a:lnTo>
                    <a:lnTo>
                      <a:pt x="19" y="46"/>
                    </a:lnTo>
                    <a:lnTo>
                      <a:pt x="23" y="47"/>
                    </a:lnTo>
                    <a:lnTo>
                      <a:pt x="28" y="48"/>
                    </a:lnTo>
                    <a:lnTo>
                      <a:pt x="33" y="49"/>
                    </a:lnTo>
                    <a:lnTo>
                      <a:pt x="37" y="50"/>
                    </a:lnTo>
                    <a:close/>
                  </a:path>
                </a:pathLst>
              </a:custGeom>
              <a:solidFill>
                <a:srgbClr val="9B49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3" name="Freeform 165"/>
              <p:cNvSpPr>
                <a:spLocks/>
              </p:cNvSpPr>
              <p:nvPr/>
            </p:nvSpPr>
            <p:spPr bwMode="auto">
              <a:xfrm>
                <a:off x="2522" y="1922"/>
                <a:ext cx="151" cy="36"/>
              </a:xfrm>
              <a:custGeom>
                <a:avLst/>
                <a:gdLst>
                  <a:gd name="T0" fmla="*/ 55 w 302"/>
                  <a:gd name="T1" fmla="*/ 48 h 73"/>
                  <a:gd name="T2" fmla="*/ 84 w 302"/>
                  <a:gd name="T3" fmla="*/ 51 h 73"/>
                  <a:gd name="T4" fmla="*/ 114 w 302"/>
                  <a:gd name="T5" fmla="*/ 54 h 73"/>
                  <a:gd name="T6" fmla="*/ 143 w 302"/>
                  <a:gd name="T7" fmla="*/ 58 h 73"/>
                  <a:gd name="T8" fmla="*/ 172 w 302"/>
                  <a:gd name="T9" fmla="*/ 61 h 73"/>
                  <a:gd name="T10" fmla="*/ 201 w 302"/>
                  <a:gd name="T11" fmla="*/ 65 h 73"/>
                  <a:gd name="T12" fmla="*/ 231 w 302"/>
                  <a:gd name="T13" fmla="*/ 68 h 73"/>
                  <a:gd name="T14" fmla="*/ 259 w 302"/>
                  <a:gd name="T15" fmla="*/ 72 h 73"/>
                  <a:gd name="T16" fmla="*/ 281 w 302"/>
                  <a:gd name="T17" fmla="*/ 54 h 73"/>
                  <a:gd name="T18" fmla="*/ 295 w 302"/>
                  <a:gd name="T19" fmla="*/ 19 h 73"/>
                  <a:gd name="T20" fmla="*/ 294 w 302"/>
                  <a:gd name="T21" fmla="*/ 3 h 73"/>
                  <a:gd name="T22" fmla="*/ 280 w 302"/>
                  <a:gd name="T23" fmla="*/ 7 h 73"/>
                  <a:gd name="T24" fmla="*/ 266 w 302"/>
                  <a:gd name="T25" fmla="*/ 13 h 73"/>
                  <a:gd name="T26" fmla="*/ 251 w 302"/>
                  <a:gd name="T27" fmla="*/ 21 h 73"/>
                  <a:gd name="T28" fmla="*/ 235 w 302"/>
                  <a:gd name="T29" fmla="*/ 28 h 73"/>
                  <a:gd name="T30" fmla="*/ 220 w 302"/>
                  <a:gd name="T31" fmla="*/ 36 h 73"/>
                  <a:gd name="T32" fmla="*/ 204 w 302"/>
                  <a:gd name="T33" fmla="*/ 40 h 73"/>
                  <a:gd name="T34" fmla="*/ 186 w 302"/>
                  <a:gd name="T35" fmla="*/ 40 h 73"/>
                  <a:gd name="T36" fmla="*/ 167 w 302"/>
                  <a:gd name="T37" fmla="*/ 40 h 73"/>
                  <a:gd name="T38" fmla="*/ 149 w 302"/>
                  <a:gd name="T39" fmla="*/ 40 h 73"/>
                  <a:gd name="T40" fmla="*/ 135 w 302"/>
                  <a:gd name="T41" fmla="*/ 40 h 73"/>
                  <a:gd name="T42" fmla="*/ 126 w 302"/>
                  <a:gd name="T43" fmla="*/ 40 h 73"/>
                  <a:gd name="T44" fmla="*/ 118 w 302"/>
                  <a:gd name="T45" fmla="*/ 41 h 73"/>
                  <a:gd name="T46" fmla="*/ 108 w 302"/>
                  <a:gd name="T47" fmla="*/ 41 h 73"/>
                  <a:gd name="T48" fmla="*/ 97 w 302"/>
                  <a:gd name="T49" fmla="*/ 40 h 73"/>
                  <a:gd name="T50" fmla="*/ 84 w 302"/>
                  <a:gd name="T51" fmla="*/ 38 h 73"/>
                  <a:gd name="T52" fmla="*/ 70 w 302"/>
                  <a:gd name="T53" fmla="*/ 38 h 73"/>
                  <a:gd name="T54" fmla="*/ 57 w 302"/>
                  <a:gd name="T55" fmla="*/ 38 h 73"/>
                  <a:gd name="T56" fmla="*/ 44 w 302"/>
                  <a:gd name="T57" fmla="*/ 38 h 73"/>
                  <a:gd name="T58" fmla="*/ 31 w 302"/>
                  <a:gd name="T59" fmla="*/ 38 h 73"/>
                  <a:gd name="T60" fmla="*/ 19 w 302"/>
                  <a:gd name="T61" fmla="*/ 37 h 73"/>
                  <a:gd name="T62" fmla="*/ 6 w 302"/>
                  <a:gd name="T63" fmla="*/ 37 h 73"/>
                  <a:gd name="T64" fmla="*/ 5 w 302"/>
                  <a:gd name="T65" fmla="*/ 38 h 73"/>
                  <a:gd name="T66" fmla="*/ 15 w 302"/>
                  <a:gd name="T67" fmla="*/ 41 h 73"/>
                  <a:gd name="T68" fmla="*/ 25 w 302"/>
                  <a:gd name="T69" fmla="*/ 43 h 73"/>
                  <a:gd name="T70" fmla="*/ 36 w 302"/>
                  <a:gd name="T71" fmla="*/ 45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2" h="73">
                    <a:moveTo>
                      <a:pt x="40" y="46"/>
                    </a:moveTo>
                    <a:lnTo>
                      <a:pt x="55" y="48"/>
                    </a:lnTo>
                    <a:lnTo>
                      <a:pt x="69" y="50"/>
                    </a:lnTo>
                    <a:lnTo>
                      <a:pt x="84" y="51"/>
                    </a:lnTo>
                    <a:lnTo>
                      <a:pt x="99" y="53"/>
                    </a:lnTo>
                    <a:lnTo>
                      <a:pt x="114" y="54"/>
                    </a:lnTo>
                    <a:lnTo>
                      <a:pt x="128" y="57"/>
                    </a:lnTo>
                    <a:lnTo>
                      <a:pt x="143" y="58"/>
                    </a:lnTo>
                    <a:lnTo>
                      <a:pt x="158" y="60"/>
                    </a:lnTo>
                    <a:lnTo>
                      <a:pt x="172" y="61"/>
                    </a:lnTo>
                    <a:lnTo>
                      <a:pt x="187" y="64"/>
                    </a:lnTo>
                    <a:lnTo>
                      <a:pt x="201" y="65"/>
                    </a:lnTo>
                    <a:lnTo>
                      <a:pt x="216" y="67"/>
                    </a:lnTo>
                    <a:lnTo>
                      <a:pt x="231" y="68"/>
                    </a:lnTo>
                    <a:lnTo>
                      <a:pt x="246" y="69"/>
                    </a:lnTo>
                    <a:lnTo>
                      <a:pt x="259" y="72"/>
                    </a:lnTo>
                    <a:lnTo>
                      <a:pt x="274" y="73"/>
                    </a:lnTo>
                    <a:lnTo>
                      <a:pt x="281" y="54"/>
                    </a:lnTo>
                    <a:lnTo>
                      <a:pt x="288" y="36"/>
                    </a:lnTo>
                    <a:lnTo>
                      <a:pt x="295" y="19"/>
                    </a:lnTo>
                    <a:lnTo>
                      <a:pt x="302" y="0"/>
                    </a:lnTo>
                    <a:lnTo>
                      <a:pt x="294" y="3"/>
                    </a:lnTo>
                    <a:lnTo>
                      <a:pt x="287" y="5"/>
                    </a:lnTo>
                    <a:lnTo>
                      <a:pt x="280" y="7"/>
                    </a:lnTo>
                    <a:lnTo>
                      <a:pt x="273" y="10"/>
                    </a:lnTo>
                    <a:lnTo>
                      <a:pt x="266" y="13"/>
                    </a:lnTo>
                    <a:lnTo>
                      <a:pt x="258" y="18"/>
                    </a:lnTo>
                    <a:lnTo>
                      <a:pt x="251" y="21"/>
                    </a:lnTo>
                    <a:lnTo>
                      <a:pt x="243" y="25"/>
                    </a:lnTo>
                    <a:lnTo>
                      <a:pt x="235" y="28"/>
                    </a:lnTo>
                    <a:lnTo>
                      <a:pt x="228" y="31"/>
                    </a:lnTo>
                    <a:lnTo>
                      <a:pt x="220" y="36"/>
                    </a:lnTo>
                    <a:lnTo>
                      <a:pt x="213" y="40"/>
                    </a:lnTo>
                    <a:lnTo>
                      <a:pt x="204" y="40"/>
                    </a:lnTo>
                    <a:lnTo>
                      <a:pt x="195" y="40"/>
                    </a:lnTo>
                    <a:lnTo>
                      <a:pt x="186" y="40"/>
                    </a:lnTo>
                    <a:lnTo>
                      <a:pt x="176" y="40"/>
                    </a:lnTo>
                    <a:lnTo>
                      <a:pt x="167" y="40"/>
                    </a:lnTo>
                    <a:lnTo>
                      <a:pt x="158" y="40"/>
                    </a:lnTo>
                    <a:lnTo>
                      <a:pt x="149" y="40"/>
                    </a:lnTo>
                    <a:lnTo>
                      <a:pt x="140" y="40"/>
                    </a:lnTo>
                    <a:lnTo>
                      <a:pt x="135" y="40"/>
                    </a:lnTo>
                    <a:lnTo>
                      <a:pt x="130" y="40"/>
                    </a:lnTo>
                    <a:lnTo>
                      <a:pt x="126" y="40"/>
                    </a:lnTo>
                    <a:lnTo>
                      <a:pt x="122" y="40"/>
                    </a:lnTo>
                    <a:lnTo>
                      <a:pt x="118" y="41"/>
                    </a:lnTo>
                    <a:lnTo>
                      <a:pt x="113" y="41"/>
                    </a:lnTo>
                    <a:lnTo>
                      <a:pt x="108" y="41"/>
                    </a:lnTo>
                    <a:lnTo>
                      <a:pt x="104" y="41"/>
                    </a:lnTo>
                    <a:lnTo>
                      <a:pt x="97" y="40"/>
                    </a:lnTo>
                    <a:lnTo>
                      <a:pt x="91" y="38"/>
                    </a:lnTo>
                    <a:lnTo>
                      <a:pt x="84" y="38"/>
                    </a:lnTo>
                    <a:lnTo>
                      <a:pt x="78" y="37"/>
                    </a:lnTo>
                    <a:lnTo>
                      <a:pt x="70" y="38"/>
                    </a:lnTo>
                    <a:lnTo>
                      <a:pt x="64" y="38"/>
                    </a:lnTo>
                    <a:lnTo>
                      <a:pt x="57" y="38"/>
                    </a:lnTo>
                    <a:lnTo>
                      <a:pt x="50" y="38"/>
                    </a:lnTo>
                    <a:lnTo>
                      <a:pt x="44" y="38"/>
                    </a:lnTo>
                    <a:lnTo>
                      <a:pt x="37" y="38"/>
                    </a:lnTo>
                    <a:lnTo>
                      <a:pt x="31" y="38"/>
                    </a:lnTo>
                    <a:lnTo>
                      <a:pt x="25" y="37"/>
                    </a:lnTo>
                    <a:lnTo>
                      <a:pt x="19" y="37"/>
                    </a:lnTo>
                    <a:lnTo>
                      <a:pt x="13" y="37"/>
                    </a:lnTo>
                    <a:lnTo>
                      <a:pt x="6" y="37"/>
                    </a:lnTo>
                    <a:lnTo>
                      <a:pt x="0" y="37"/>
                    </a:lnTo>
                    <a:lnTo>
                      <a:pt x="5" y="38"/>
                    </a:lnTo>
                    <a:lnTo>
                      <a:pt x="10" y="40"/>
                    </a:lnTo>
                    <a:lnTo>
                      <a:pt x="15" y="41"/>
                    </a:lnTo>
                    <a:lnTo>
                      <a:pt x="21" y="42"/>
                    </a:lnTo>
                    <a:lnTo>
                      <a:pt x="25" y="43"/>
                    </a:lnTo>
                    <a:lnTo>
                      <a:pt x="30" y="44"/>
                    </a:lnTo>
                    <a:lnTo>
                      <a:pt x="36" y="45"/>
                    </a:lnTo>
                    <a:lnTo>
                      <a:pt x="40" y="46"/>
                    </a:lnTo>
                    <a:close/>
                  </a:path>
                </a:pathLst>
              </a:custGeom>
              <a:solidFill>
                <a:srgbClr val="9B56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4" name="Freeform 166"/>
              <p:cNvSpPr>
                <a:spLocks/>
              </p:cNvSpPr>
              <p:nvPr/>
            </p:nvSpPr>
            <p:spPr bwMode="auto">
              <a:xfrm>
                <a:off x="2524" y="1925"/>
                <a:ext cx="147" cy="34"/>
              </a:xfrm>
              <a:custGeom>
                <a:avLst/>
                <a:gdLst>
                  <a:gd name="T0" fmla="*/ 58 w 294"/>
                  <a:gd name="T1" fmla="*/ 43 h 68"/>
                  <a:gd name="T2" fmla="*/ 85 w 294"/>
                  <a:gd name="T3" fmla="*/ 46 h 68"/>
                  <a:gd name="T4" fmla="*/ 113 w 294"/>
                  <a:gd name="T5" fmla="*/ 50 h 68"/>
                  <a:gd name="T6" fmla="*/ 140 w 294"/>
                  <a:gd name="T7" fmla="*/ 53 h 68"/>
                  <a:gd name="T8" fmla="*/ 169 w 294"/>
                  <a:gd name="T9" fmla="*/ 57 h 68"/>
                  <a:gd name="T10" fmla="*/ 197 w 294"/>
                  <a:gd name="T11" fmla="*/ 60 h 68"/>
                  <a:gd name="T12" fmla="*/ 225 w 294"/>
                  <a:gd name="T13" fmla="*/ 63 h 68"/>
                  <a:gd name="T14" fmla="*/ 252 w 294"/>
                  <a:gd name="T15" fmla="*/ 67 h 68"/>
                  <a:gd name="T16" fmla="*/ 273 w 294"/>
                  <a:gd name="T17" fmla="*/ 51 h 68"/>
                  <a:gd name="T18" fmla="*/ 287 w 294"/>
                  <a:gd name="T19" fmla="*/ 17 h 68"/>
                  <a:gd name="T20" fmla="*/ 288 w 294"/>
                  <a:gd name="T21" fmla="*/ 2 h 68"/>
                  <a:gd name="T22" fmla="*/ 274 w 294"/>
                  <a:gd name="T23" fmla="*/ 6 h 68"/>
                  <a:gd name="T24" fmla="*/ 260 w 294"/>
                  <a:gd name="T25" fmla="*/ 12 h 68"/>
                  <a:gd name="T26" fmla="*/ 245 w 294"/>
                  <a:gd name="T27" fmla="*/ 19 h 68"/>
                  <a:gd name="T28" fmla="*/ 230 w 294"/>
                  <a:gd name="T29" fmla="*/ 25 h 68"/>
                  <a:gd name="T30" fmla="*/ 215 w 294"/>
                  <a:gd name="T31" fmla="*/ 32 h 68"/>
                  <a:gd name="T32" fmla="*/ 199 w 294"/>
                  <a:gd name="T33" fmla="*/ 36 h 68"/>
                  <a:gd name="T34" fmla="*/ 181 w 294"/>
                  <a:gd name="T35" fmla="*/ 36 h 68"/>
                  <a:gd name="T36" fmla="*/ 162 w 294"/>
                  <a:gd name="T37" fmla="*/ 36 h 68"/>
                  <a:gd name="T38" fmla="*/ 144 w 294"/>
                  <a:gd name="T39" fmla="*/ 36 h 68"/>
                  <a:gd name="T40" fmla="*/ 130 w 294"/>
                  <a:gd name="T41" fmla="*/ 36 h 68"/>
                  <a:gd name="T42" fmla="*/ 122 w 294"/>
                  <a:gd name="T43" fmla="*/ 37 h 68"/>
                  <a:gd name="T44" fmla="*/ 113 w 294"/>
                  <a:gd name="T45" fmla="*/ 37 h 68"/>
                  <a:gd name="T46" fmla="*/ 104 w 294"/>
                  <a:gd name="T47" fmla="*/ 38 h 68"/>
                  <a:gd name="T48" fmla="*/ 93 w 294"/>
                  <a:gd name="T49" fmla="*/ 37 h 68"/>
                  <a:gd name="T50" fmla="*/ 81 w 294"/>
                  <a:gd name="T51" fmla="*/ 34 h 68"/>
                  <a:gd name="T52" fmla="*/ 67 w 294"/>
                  <a:gd name="T53" fmla="*/ 34 h 68"/>
                  <a:gd name="T54" fmla="*/ 53 w 294"/>
                  <a:gd name="T55" fmla="*/ 34 h 68"/>
                  <a:gd name="T56" fmla="*/ 40 w 294"/>
                  <a:gd name="T57" fmla="*/ 35 h 68"/>
                  <a:gd name="T58" fmla="*/ 29 w 294"/>
                  <a:gd name="T59" fmla="*/ 34 h 68"/>
                  <a:gd name="T60" fmla="*/ 17 w 294"/>
                  <a:gd name="T61" fmla="*/ 32 h 68"/>
                  <a:gd name="T62" fmla="*/ 6 w 294"/>
                  <a:gd name="T63" fmla="*/ 32 h 68"/>
                  <a:gd name="T64" fmla="*/ 6 w 294"/>
                  <a:gd name="T65" fmla="*/ 34 h 68"/>
                  <a:gd name="T66" fmla="*/ 16 w 294"/>
                  <a:gd name="T67" fmla="*/ 36 h 68"/>
                  <a:gd name="T68" fmla="*/ 28 w 294"/>
                  <a:gd name="T69" fmla="*/ 38 h 68"/>
                  <a:gd name="T70" fmla="*/ 38 w 294"/>
                  <a:gd name="T71" fmla="*/ 4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4" h="68">
                    <a:moveTo>
                      <a:pt x="44" y="42"/>
                    </a:moveTo>
                    <a:lnTo>
                      <a:pt x="58" y="43"/>
                    </a:lnTo>
                    <a:lnTo>
                      <a:pt x="71" y="45"/>
                    </a:lnTo>
                    <a:lnTo>
                      <a:pt x="85" y="46"/>
                    </a:lnTo>
                    <a:lnTo>
                      <a:pt x="99" y="48"/>
                    </a:lnTo>
                    <a:lnTo>
                      <a:pt x="113" y="50"/>
                    </a:lnTo>
                    <a:lnTo>
                      <a:pt x="127" y="52"/>
                    </a:lnTo>
                    <a:lnTo>
                      <a:pt x="140" y="53"/>
                    </a:lnTo>
                    <a:lnTo>
                      <a:pt x="155" y="54"/>
                    </a:lnTo>
                    <a:lnTo>
                      <a:pt x="169" y="57"/>
                    </a:lnTo>
                    <a:lnTo>
                      <a:pt x="183" y="58"/>
                    </a:lnTo>
                    <a:lnTo>
                      <a:pt x="197" y="60"/>
                    </a:lnTo>
                    <a:lnTo>
                      <a:pt x="211" y="61"/>
                    </a:lnTo>
                    <a:lnTo>
                      <a:pt x="225" y="63"/>
                    </a:lnTo>
                    <a:lnTo>
                      <a:pt x="238" y="65"/>
                    </a:lnTo>
                    <a:lnTo>
                      <a:pt x="252" y="67"/>
                    </a:lnTo>
                    <a:lnTo>
                      <a:pt x="266" y="68"/>
                    </a:lnTo>
                    <a:lnTo>
                      <a:pt x="273" y="51"/>
                    </a:lnTo>
                    <a:lnTo>
                      <a:pt x="280" y="34"/>
                    </a:lnTo>
                    <a:lnTo>
                      <a:pt x="287" y="17"/>
                    </a:lnTo>
                    <a:lnTo>
                      <a:pt x="294" y="0"/>
                    </a:lnTo>
                    <a:lnTo>
                      <a:pt x="288" y="2"/>
                    </a:lnTo>
                    <a:lnTo>
                      <a:pt x="281" y="4"/>
                    </a:lnTo>
                    <a:lnTo>
                      <a:pt x="274" y="6"/>
                    </a:lnTo>
                    <a:lnTo>
                      <a:pt x="267" y="8"/>
                    </a:lnTo>
                    <a:lnTo>
                      <a:pt x="260" y="12"/>
                    </a:lnTo>
                    <a:lnTo>
                      <a:pt x="252" y="15"/>
                    </a:lnTo>
                    <a:lnTo>
                      <a:pt x="245" y="19"/>
                    </a:lnTo>
                    <a:lnTo>
                      <a:pt x="238" y="22"/>
                    </a:lnTo>
                    <a:lnTo>
                      <a:pt x="230" y="25"/>
                    </a:lnTo>
                    <a:lnTo>
                      <a:pt x="223" y="29"/>
                    </a:lnTo>
                    <a:lnTo>
                      <a:pt x="215" y="32"/>
                    </a:lnTo>
                    <a:lnTo>
                      <a:pt x="208" y="36"/>
                    </a:lnTo>
                    <a:lnTo>
                      <a:pt x="199" y="36"/>
                    </a:lnTo>
                    <a:lnTo>
                      <a:pt x="190" y="36"/>
                    </a:lnTo>
                    <a:lnTo>
                      <a:pt x="181" y="36"/>
                    </a:lnTo>
                    <a:lnTo>
                      <a:pt x="172" y="36"/>
                    </a:lnTo>
                    <a:lnTo>
                      <a:pt x="162" y="36"/>
                    </a:lnTo>
                    <a:lnTo>
                      <a:pt x="153" y="36"/>
                    </a:lnTo>
                    <a:lnTo>
                      <a:pt x="144" y="36"/>
                    </a:lnTo>
                    <a:lnTo>
                      <a:pt x="135" y="36"/>
                    </a:lnTo>
                    <a:lnTo>
                      <a:pt x="130" y="36"/>
                    </a:lnTo>
                    <a:lnTo>
                      <a:pt x="126" y="37"/>
                    </a:lnTo>
                    <a:lnTo>
                      <a:pt x="122" y="37"/>
                    </a:lnTo>
                    <a:lnTo>
                      <a:pt x="117" y="37"/>
                    </a:lnTo>
                    <a:lnTo>
                      <a:pt x="113" y="37"/>
                    </a:lnTo>
                    <a:lnTo>
                      <a:pt x="108" y="37"/>
                    </a:lnTo>
                    <a:lnTo>
                      <a:pt x="104" y="38"/>
                    </a:lnTo>
                    <a:lnTo>
                      <a:pt x="99" y="38"/>
                    </a:lnTo>
                    <a:lnTo>
                      <a:pt x="93" y="37"/>
                    </a:lnTo>
                    <a:lnTo>
                      <a:pt x="86" y="35"/>
                    </a:lnTo>
                    <a:lnTo>
                      <a:pt x="81" y="34"/>
                    </a:lnTo>
                    <a:lnTo>
                      <a:pt x="74" y="32"/>
                    </a:lnTo>
                    <a:lnTo>
                      <a:pt x="67" y="34"/>
                    </a:lnTo>
                    <a:lnTo>
                      <a:pt x="60" y="34"/>
                    </a:lnTo>
                    <a:lnTo>
                      <a:pt x="53" y="34"/>
                    </a:lnTo>
                    <a:lnTo>
                      <a:pt x="46" y="35"/>
                    </a:lnTo>
                    <a:lnTo>
                      <a:pt x="40" y="35"/>
                    </a:lnTo>
                    <a:lnTo>
                      <a:pt x="34" y="34"/>
                    </a:lnTo>
                    <a:lnTo>
                      <a:pt x="29" y="34"/>
                    </a:lnTo>
                    <a:lnTo>
                      <a:pt x="23" y="34"/>
                    </a:lnTo>
                    <a:lnTo>
                      <a:pt x="17" y="32"/>
                    </a:lnTo>
                    <a:lnTo>
                      <a:pt x="11" y="32"/>
                    </a:lnTo>
                    <a:lnTo>
                      <a:pt x="6" y="32"/>
                    </a:lnTo>
                    <a:lnTo>
                      <a:pt x="0" y="32"/>
                    </a:lnTo>
                    <a:lnTo>
                      <a:pt x="6" y="34"/>
                    </a:lnTo>
                    <a:lnTo>
                      <a:pt x="11" y="35"/>
                    </a:lnTo>
                    <a:lnTo>
                      <a:pt x="16" y="36"/>
                    </a:lnTo>
                    <a:lnTo>
                      <a:pt x="22" y="37"/>
                    </a:lnTo>
                    <a:lnTo>
                      <a:pt x="28" y="38"/>
                    </a:lnTo>
                    <a:lnTo>
                      <a:pt x="32" y="39"/>
                    </a:lnTo>
                    <a:lnTo>
                      <a:pt x="38" y="40"/>
                    </a:lnTo>
                    <a:lnTo>
                      <a:pt x="44" y="42"/>
                    </a:lnTo>
                    <a:close/>
                  </a:path>
                </a:pathLst>
              </a:custGeom>
              <a:solidFill>
                <a:srgbClr val="9B63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5" name="Freeform 167"/>
              <p:cNvSpPr>
                <a:spLocks/>
              </p:cNvSpPr>
              <p:nvPr/>
            </p:nvSpPr>
            <p:spPr bwMode="auto">
              <a:xfrm>
                <a:off x="2527" y="1927"/>
                <a:ext cx="144" cy="32"/>
              </a:xfrm>
              <a:custGeom>
                <a:avLst/>
                <a:gdLst>
                  <a:gd name="T0" fmla="*/ 60 w 287"/>
                  <a:gd name="T1" fmla="*/ 39 h 63"/>
                  <a:gd name="T2" fmla="*/ 86 w 287"/>
                  <a:gd name="T3" fmla="*/ 42 h 63"/>
                  <a:gd name="T4" fmla="*/ 113 w 287"/>
                  <a:gd name="T5" fmla="*/ 46 h 63"/>
                  <a:gd name="T6" fmla="*/ 139 w 287"/>
                  <a:gd name="T7" fmla="*/ 49 h 63"/>
                  <a:gd name="T8" fmla="*/ 166 w 287"/>
                  <a:gd name="T9" fmla="*/ 52 h 63"/>
                  <a:gd name="T10" fmla="*/ 192 w 287"/>
                  <a:gd name="T11" fmla="*/ 55 h 63"/>
                  <a:gd name="T12" fmla="*/ 219 w 287"/>
                  <a:gd name="T13" fmla="*/ 58 h 63"/>
                  <a:gd name="T14" fmla="*/ 245 w 287"/>
                  <a:gd name="T15" fmla="*/ 62 h 63"/>
                  <a:gd name="T16" fmla="*/ 266 w 287"/>
                  <a:gd name="T17" fmla="*/ 47 h 63"/>
                  <a:gd name="T18" fmla="*/ 280 w 287"/>
                  <a:gd name="T19" fmla="*/ 16 h 63"/>
                  <a:gd name="T20" fmla="*/ 281 w 287"/>
                  <a:gd name="T21" fmla="*/ 2 h 63"/>
                  <a:gd name="T22" fmla="*/ 268 w 287"/>
                  <a:gd name="T23" fmla="*/ 8 h 63"/>
                  <a:gd name="T24" fmla="*/ 254 w 287"/>
                  <a:gd name="T25" fmla="*/ 14 h 63"/>
                  <a:gd name="T26" fmla="*/ 239 w 287"/>
                  <a:gd name="T27" fmla="*/ 19 h 63"/>
                  <a:gd name="T28" fmla="*/ 224 w 287"/>
                  <a:gd name="T29" fmla="*/ 24 h 63"/>
                  <a:gd name="T30" fmla="*/ 209 w 287"/>
                  <a:gd name="T31" fmla="*/ 30 h 63"/>
                  <a:gd name="T32" fmla="*/ 193 w 287"/>
                  <a:gd name="T33" fmla="*/ 33 h 63"/>
                  <a:gd name="T34" fmla="*/ 175 w 287"/>
                  <a:gd name="T35" fmla="*/ 33 h 63"/>
                  <a:gd name="T36" fmla="*/ 158 w 287"/>
                  <a:gd name="T37" fmla="*/ 34 h 63"/>
                  <a:gd name="T38" fmla="*/ 139 w 287"/>
                  <a:gd name="T39" fmla="*/ 34 h 63"/>
                  <a:gd name="T40" fmla="*/ 125 w 287"/>
                  <a:gd name="T41" fmla="*/ 34 h 63"/>
                  <a:gd name="T42" fmla="*/ 117 w 287"/>
                  <a:gd name="T43" fmla="*/ 34 h 63"/>
                  <a:gd name="T44" fmla="*/ 108 w 287"/>
                  <a:gd name="T45" fmla="*/ 35 h 63"/>
                  <a:gd name="T46" fmla="*/ 100 w 287"/>
                  <a:gd name="T47" fmla="*/ 35 h 63"/>
                  <a:gd name="T48" fmla="*/ 90 w 287"/>
                  <a:gd name="T49" fmla="*/ 34 h 63"/>
                  <a:gd name="T50" fmla="*/ 76 w 287"/>
                  <a:gd name="T51" fmla="*/ 31 h 63"/>
                  <a:gd name="T52" fmla="*/ 63 w 287"/>
                  <a:gd name="T53" fmla="*/ 30 h 63"/>
                  <a:gd name="T54" fmla="*/ 49 w 287"/>
                  <a:gd name="T55" fmla="*/ 31 h 63"/>
                  <a:gd name="T56" fmla="*/ 37 w 287"/>
                  <a:gd name="T57" fmla="*/ 31 h 63"/>
                  <a:gd name="T58" fmla="*/ 26 w 287"/>
                  <a:gd name="T59" fmla="*/ 30 h 63"/>
                  <a:gd name="T60" fmla="*/ 16 w 287"/>
                  <a:gd name="T61" fmla="*/ 29 h 63"/>
                  <a:gd name="T62" fmla="*/ 5 w 287"/>
                  <a:gd name="T63" fmla="*/ 27 h 63"/>
                  <a:gd name="T64" fmla="*/ 5 w 287"/>
                  <a:gd name="T65" fmla="*/ 29 h 63"/>
                  <a:gd name="T66" fmla="*/ 17 w 287"/>
                  <a:gd name="T67" fmla="*/ 31 h 63"/>
                  <a:gd name="T68" fmla="*/ 30 w 287"/>
                  <a:gd name="T69" fmla="*/ 34 h 63"/>
                  <a:gd name="T70" fmla="*/ 41 w 287"/>
                  <a:gd name="T71" fmla="*/ 37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87" h="63">
                    <a:moveTo>
                      <a:pt x="47" y="38"/>
                    </a:moveTo>
                    <a:lnTo>
                      <a:pt x="60" y="39"/>
                    </a:lnTo>
                    <a:lnTo>
                      <a:pt x="73" y="41"/>
                    </a:lnTo>
                    <a:lnTo>
                      <a:pt x="86" y="42"/>
                    </a:lnTo>
                    <a:lnTo>
                      <a:pt x="100" y="43"/>
                    </a:lnTo>
                    <a:lnTo>
                      <a:pt x="113" y="46"/>
                    </a:lnTo>
                    <a:lnTo>
                      <a:pt x="126" y="47"/>
                    </a:lnTo>
                    <a:lnTo>
                      <a:pt x="139" y="49"/>
                    </a:lnTo>
                    <a:lnTo>
                      <a:pt x="153" y="50"/>
                    </a:lnTo>
                    <a:lnTo>
                      <a:pt x="166" y="52"/>
                    </a:lnTo>
                    <a:lnTo>
                      <a:pt x="179" y="54"/>
                    </a:lnTo>
                    <a:lnTo>
                      <a:pt x="192" y="55"/>
                    </a:lnTo>
                    <a:lnTo>
                      <a:pt x="206" y="57"/>
                    </a:lnTo>
                    <a:lnTo>
                      <a:pt x="219" y="58"/>
                    </a:lnTo>
                    <a:lnTo>
                      <a:pt x="232" y="60"/>
                    </a:lnTo>
                    <a:lnTo>
                      <a:pt x="245" y="62"/>
                    </a:lnTo>
                    <a:lnTo>
                      <a:pt x="259" y="63"/>
                    </a:lnTo>
                    <a:lnTo>
                      <a:pt x="266" y="47"/>
                    </a:lnTo>
                    <a:lnTo>
                      <a:pt x="273" y="32"/>
                    </a:lnTo>
                    <a:lnTo>
                      <a:pt x="280" y="16"/>
                    </a:lnTo>
                    <a:lnTo>
                      <a:pt x="287" y="0"/>
                    </a:lnTo>
                    <a:lnTo>
                      <a:pt x="281" y="2"/>
                    </a:lnTo>
                    <a:lnTo>
                      <a:pt x="274" y="4"/>
                    </a:lnTo>
                    <a:lnTo>
                      <a:pt x="268" y="8"/>
                    </a:lnTo>
                    <a:lnTo>
                      <a:pt x="261" y="10"/>
                    </a:lnTo>
                    <a:lnTo>
                      <a:pt x="254" y="14"/>
                    </a:lnTo>
                    <a:lnTo>
                      <a:pt x="246" y="16"/>
                    </a:lnTo>
                    <a:lnTo>
                      <a:pt x="239" y="19"/>
                    </a:lnTo>
                    <a:lnTo>
                      <a:pt x="232" y="22"/>
                    </a:lnTo>
                    <a:lnTo>
                      <a:pt x="224" y="24"/>
                    </a:lnTo>
                    <a:lnTo>
                      <a:pt x="217" y="27"/>
                    </a:lnTo>
                    <a:lnTo>
                      <a:pt x="209" y="30"/>
                    </a:lnTo>
                    <a:lnTo>
                      <a:pt x="202" y="33"/>
                    </a:lnTo>
                    <a:lnTo>
                      <a:pt x="193" y="33"/>
                    </a:lnTo>
                    <a:lnTo>
                      <a:pt x="184" y="33"/>
                    </a:lnTo>
                    <a:lnTo>
                      <a:pt x="175" y="33"/>
                    </a:lnTo>
                    <a:lnTo>
                      <a:pt x="167" y="33"/>
                    </a:lnTo>
                    <a:lnTo>
                      <a:pt x="158" y="34"/>
                    </a:lnTo>
                    <a:lnTo>
                      <a:pt x="148" y="34"/>
                    </a:lnTo>
                    <a:lnTo>
                      <a:pt x="139" y="34"/>
                    </a:lnTo>
                    <a:lnTo>
                      <a:pt x="130" y="34"/>
                    </a:lnTo>
                    <a:lnTo>
                      <a:pt x="125" y="34"/>
                    </a:lnTo>
                    <a:lnTo>
                      <a:pt x="122" y="34"/>
                    </a:lnTo>
                    <a:lnTo>
                      <a:pt x="117" y="34"/>
                    </a:lnTo>
                    <a:lnTo>
                      <a:pt x="113" y="34"/>
                    </a:lnTo>
                    <a:lnTo>
                      <a:pt x="108" y="35"/>
                    </a:lnTo>
                    <a:lnTo>
                      <a:pt x="105" y="35"/>
                    </a:lnTo>
                    <a:lnTo>
                      <a:pt x="100" y="35"/>
                    </a:lnTo>
                    <a:lnTo>
                      <a:pt x="95" y="35"/>
                    </a:lnTo>
                    <a:lnTo>
                      <a:pt x="90" y="34"/>
                    </a:lnTo>
                    <a:lnTo>
                      <a:pt x="83" y="32"/>
                    </a:lnTo>
                    <a:lnTo>
                      <a:pt x="76" y="31"/>
                    </a:lnTo>
                    <a:lnTo>
                      <a:pt x="70" y="30"/>
                    </a:lnTo>
                    <a:lnTo>
                      <a:pt x="63" y="30"/>
                    </a:lnTo>
                    <a:lnTo>
                      <a:pt x="56" y="30"/>
                    </a:lnTo>
                    <a:lnTo>
                      <a:pt x="49" y="31"/>
                    </a:lnTo>
                    <a:lnTo>
                      <a:pt x="42" y="31"/>
                    </a:lnTo>
                    <a:lnTo>
                      <a:pt x="37" y="31"/>
                    </a:lnTo>
                    <a:lnTo>
                      <a:pt x="32" y="30"/>
                    </a:lnTo>
                    <a:lnTo>
                      <a:pt x="26" y="30"/>
                    </a:lnTo>
                    <a:lnTo>
                      <a:pt x="22" y="29"/>
                    </a:lnTo>
                    <a:lnTo>
                      <a:pt x="16" y="29"/>
                    </a:lnTo>
                    <a:lnTo>
                      <a:pt x="10" y="29"/>
                    </a:lnTo>
                    <a:lnTo>
                      <a:pt x="5" y="27"/>
                    </a:lnTo>
                    <a:lnTo>
                      <a:pt x="0" y="27"/>
                    </a:lnTo>
                    <a:lnTo>
                      <a:pt x="5" y="29"/>
                    </a:lnTo>
                    <a:lnTo>
                      <a:pt x="11" y="30"/>
                    </a:lnTo>
                    <a:lnTo>
                      <a:pt x="17" y="31"/>
                    </a:lnTo>
                    <a:lnTo>
                      <a:pt x="24" y="32"/>
                    </a:lnTo>
                    <a:lnTo>
                      <a:pt x="30" y="34"/>
                    </a:lnTo>
                    <a:lnTo>
                      <a:pt x="35" y="35"/>
                    </a:lnTo>
                    <a:lnTo>
                      <a:pt x="41" y="37"/>
                    </a:lnTo>
                    <a:lnTo>
                      <a:pt x="47" y="38"/>
                    </a:lnTo>
                    <a:close/>
                  </a:path>
                </a:pathLst>
              </a:custGeom>
              <a:solidFill>
                <a:srgbClr val="9B70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6" name="Freeform 168"/>
              <p:cNvSpPr>
                <a:spLocks/>
              </p:cNvSpPr>
              <p:nvPr/>
            </p:nvSpPr>
            <p:spPr bwMode="auto">
              <a:xfrm>
                <a:off x="2531" y="1931"/>
                <a:ext cx="139" cy="28"/>
              </a:xfrm>
              <a:custGeom>
                <a:avLst/>
                <a:gdLst>
                  <a:gd name="T0" fmla="*/ 62 w 277"/>
                  <a:gd name="T1" fmla="*/ 33 h 56"/>
                  <a:gd name="T2" fmla="*/ 87 w 277"/>
                  <a:gd name="T3" fmla="*/ 36 h 56"/>
                  <a:gd name="T4" fmla="*/ 111 w 277"/>
                  <a:gd name="T5" fmla="*/ 39 h 56"/>
                  <a:gd name="T6" fmla="*/ 137 w 277"/>
                  <a:gd name="T7" fmla="*/ 42 h 56"/>
                  <a:gd name="T8" fmla="*/ 162 w 277"/>
                  <a:gd name="T9" fmla="*/ 45 h 56"/>
                  <a:gd name="T10" fmla="*/ 187 w 277"/>
                  <a:gd name="T11" fmla="*/ 48 h 56"/>
                  <a:gd name="T12" fmla="*/ 212 w 277"/>
                  <a:gd name="T13" fmla="*/ 51 h 56"/>
                  <a:gd name="T14" fmla="*/ 237 w 277"/>
                  <a:gd name="T15" fmla="*/ 55 h 56"/>
                  <a:gd name="T16" fmla="*/ 257 w 277"/>
                  <a:gd name="T17" fmla="*/ 42 h 56"/>
                  <a:gd name="T18" fmla="*/ 270 w 277"/>
                  <a:gd name="T19" fmla="*/ 13 h 56"/>
                  <a:gd name="T20" fmla="*/ 272 w 277"/>
                  <a:gd name="T21" fmla="*/ 2 h 56"/>
                  <a:gd name="T22" fmla="*/ 260 w 277"/>
                  <a:gd name="T23" fmla="*/ 7 h 56"/>
                  <a:gd name="T24" fmla="*/ 247 w 277"/>
                  <a:gd name="T25" fmla="*/ 11 h 56"/>
                  <a:gd name="T26" fmla="*/ 232 w 277"/>
                  <a:gd name="T27" fmla="*/ 17 h 56"/>
                  <a:gd name="T28" fmla="*/ 217 w 277"/>
                  <a:gd name="T29" fmla="*/ 22 h 56"/>
                  <a:gd name="T30" fmla="*/ 202 w 277"/>
                  <a:gd name="T31" fmla="*/ 26 h 56"/>
                  <a:gd name="T32" fmla="*/ 186 w 277"/>
                  <a:gd name="T33" fmla="*/ 28 h 56"/>
                  <a:gd name="T34" fmla="*/ 168 w 277"/>
                  <a:gd name="T35" fmla="*/ 30 h 56"/>
                  <a:gd name="T36" fmla="*/ 151 w 277"/>
                  <a:gd name="T37" fmla="*/ 30 h 56"/>
                  <a:gd name="T38" fmla="*/ 133 w 277"/>
                  <a:gd name="T39" fmla="*/ 30 h 56"/>
                  <a:gd name="T40" fmla="*/ 116 w 277"/>
                  <a:gd name="T41" fmla="*/ 31 h 56"/>
                  <a:gd name="T42" fmla="*/ 99 w 277"/>
                  <a:gd name="T43" fmla="*/ 32 h 56"/>
                  <a:gd name="T44" fmla="*/ 84 w 277"/>
                  <a:gd name="T45" fmla="*/ 30 h 56"/>
                  <a:gd name="T46" fmla="*/ 71 w 277"/>
                  <a:gd name="T47" fmla="*/ 26 h 56"/>
                  <a:gd name="T48" fmla="*/ 58 w 277"/>
                  <a:gd name="T49" fmla="*/ 24 h 56"/>
                  <a:gd name="T50" fmla="*/ 45 w 277"/>
                  <a:gd name="T51" fmla="*/ 25 h 56"/>
                  <a:gd name="T52" fmla="*/ 33 w 277"/>
                  <a:gd name="T53" fmla="*/ 26 h 56"/>
                  <a:gd name="T54" fmla="*/ 24 w 277"/>
                  <a:gd name="T55" fmla="*/ 25 h 56"/>
                  <a:gd name="T56" fmla="*/ 13 w 277"/>
                  <a:gd name="T57" fmla="*/ 24 h 56"/>
                  <a:gd name="T58" fmla="*/ 4 w 277"/>
                  <a:gd name="T59" fmla="*/ 23 h 56"/>
                  <a:gd name="T60" fmla="*/ 5 w 277"/>
                  <a:gd name="T61" fmla="*/ 23 h 56"/>
                  <a:gd name="T62" fmla="*/ 18 w 277"/>
                  <a:gd name="T63" fmla="*/ 25 h 56"/>
                  <a:gd name="T64" fmla="*/ 31 w 277"/>
                  <a:gd name="T65" fmla="*/ 28 h 56"/>
                  <a:gd name="T66" fmla="*/ 43 w 277"/>
                  <a:gd name="T67" fmla="*/ 31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77" h="56">
                    <a:moveTo>
                      <a:pt x="49" y="32"/>
                    </a:moveTo>
                    <a:lnTo>
                      <a:pt x="62" y="33"/>
                    </a:lnTo>
                    <a:lnTo>
                      <a:pt x="74" y="34"/>
                    </a:lnTo>
                    <a:lnTo>
                      <a:pt x="87" y="36"/>
                    </a:lnTo>
                    <a:lnTo>
                      <a:pt x="100" y="38"/>
                    </a:lnTo>
                    <a:lnTo>
                      <a:pt x="111" y="39"/>
                    </a:lnTo>
                    <a:lnTo>
                      <a:pt x="124" y="40"/>
                    </a:lnTo>
                    <a:lnTo>
                      <a:pt x="137" y="42"/>
                    </a:lnTo>
                    <a:lnTo>
                      <a:pt x="149" y="43"/>
                    </a:lnTo>
                    <a:lnTo>
                      <a:pt x="162" y="45"/>
                    </a:lnTo>
                    <a:lnTo>
                      <a:pt x="175" y="47"/>
                    </a:lnTo>
                    <a:lnTo>
                      <a:pt x="187" y="48"/>
                    </a:lnTo>
                    <a:lnTo>
                      <a:pt x="200" y="50"/>
                    </a:lnTo>
                    <a:lnTo>
                      <a:pt x="212" y="51"/>
                    </a:lnTo>
                    <a:lnTo>
                      <a:pt x="224" y="53"/>
                    </a:lnTo>
                    <a:lnTo>
                      <a:pt x="237" y="55"/>
                    </a:lnTo>
                    <a:lnTo>
                      <a:pt x="250" y="56"/>
                    </a:lnTo>
                    <a:lnTo>
                      <a:pt x="257" y="42"/>
                    </a:lnTo>
                    <a:lnTo>
                      <a:pt x="263" y="27"/>
                    </a:lnTo>
                    <a:lnTo>
                      <a:pt x="270" y="13"/>
                    </a:lnTo>
                    <a:lnTo>
                      <a:pt x="277" y="0"/>
                    </a:lnTo>
                    <a:lnTo>
                      <a:pt x="272" y="2"/>
                    </a:lnTo>
                    <a:lnTo>
                      <a:pt x="266" y="4"/>
                    </a:lnTo>
                    <a:lnTo>
                      <a:pt x="260" y="7"/>
                    </a:lnTo>
                    <a:lnTo>
                      <a:pt x="254" y="9"/>
                    </a:lnTo>
                    <a:lnTo>
                      <a:pt x="247" y="11"/>
                    </a:lnTo>
                    <a:lnTo>
                      <a:pt x="239" y="13"/>
                    </a:lnTo>
                    <a:lnTo>
                      <a:pt x="232" y="17"/>
                    </a:lnTo>
                    <a:lnTo>
                      <a:pt x="225" y="19"/>
                    </a:lnTo>
                    <a:lnTo>
                      <a:pt x="217" y="22"/>
                    </a:lnTo>
                    <a:lnTo>
                      <a:pt x="210" y="24"/>
                    </a:lnTo>
                    <a:lnTo>
                      <a:pt x="202" y="26"/>
                    </a:lnTo>
                    <a:lnTo>
                      <a:pt x="195" y="28"/>
                    </a:lnTo>
                    <a:lnTo>
                      <a:pt x="186" y="28"/>
                    </a:lnTo>
                    <a:lnTo>
                      <a:pt x="177" y="30"/>
                    </a:lnTo>
                    <a:lnTo>
                      <a:pt x="168" y="30"/>
                    </a:lnTo>
                    <a:lnTo>
                      <a:pt x="160" y="30"/>
                    </a:lnTo>
                    <a:lnTo>
                      <a:pt x="151" y="30"/>
                    </a:lnTo>
                    <a:lnTo>
                      <a:pt x="141" y="30"/>
                    </a:lnTo>
                    <a:lnTo>
                      <a:pt x="133" y="30"/>
                    </a:lnTo>
                    <a:lnTo>
                      <a:pt x="124" y="30"/>
                    </a:lnTo>
                    <a:lnTo>
                      <a:pt x="116" y="31"/>
                    </a:lnTo>
                    <a:lnTo>
                      <a:pt x="107" y="31"/>
                    </a:lnTo>
                    <a:lnTo>
                      <a:pt x="99" y="32"/>
                    </a:lnTo>
                    <a:lnTo>
                      <a:pt x="91" y="32"/>
                    </a:lnTo>
                    <a:lnTo>
                      <a:pt x="84" y="30"/>
                    </a:lnTo>
                    <a:lnTo>
                      <a:pt x="78" y="27"/>
                    </a:lnTo>
                    <a:lnTo>
                      <a:pt x="71" y="26"/>
                    </a:lnTo>
                    <a:lnTo>
                      <a:pt x="65" y="24"/>
                    </a:lnTo>
                    <a:lnTo>
                      <a:pt x="58" y="24"/>
                    </a:lnTo>
                    <a:lnTo>
                      <a:pt x="51" y="25"/>
                    </a:lnTo>
                    <a:lnTo>
                      <a:pt x="45" y="25"/>
                    </a:lnTo>
                    <a:lnTo>
                      <a:pt x="38" y="26"/>
                    </a:lnTo>
                    <a:lnTo>
                      <a:pt x="33" y="26"/>
                    </a:lnTo>
                    <a:lnTo>
                      <a:pt x="28" y="25"/>
                    </a:lnTo>
                    <a:lnTo>
                      <a:pt x="24" y="25"/>
                    </a:lnTo>
                    <a:lnTo>
                      <a:pt x="19" y="24"/>
                    </a:lnTo>
                    <a:lnTo>
                      <a:pt x="13" y="24"/>
                    </a:lnTo>
                    <a:lnTo>
                      <a:pt x="9" y="23"/>
                    </a:lnTo>
                    <a:lnTo>
                      <a:pt x="4" y="23"/>
                    </a:lnTo>
                    <a:lnTo>
                      <a:pt x="0" y="22"/>
                    </a:lnTo>
                    <a:lnTo>
                      <a:pt x="5" y="23"/>
                    </a:lnTo>
                    <a:lnTo>
                      <a:pt x="12" y="24"/>
                    </a:lnTo>
                    <a:lnTo>
                      <a:pt x="18" y="25"/>
                    </a:lnTo>
                    <a:lnTo>
                      <a:pt x="25" y="26"/>
                    </a:lnTo>
                    <a:lnTo>
                      <a:pt x="31" y="28"/>
                    </a:lnTo>
                    <a:lnTo>
                      <a:pt x="36" y="30"/>
                    </a:lnTo>
                    <a:lnTo>
                      <a:pt x="43" y="31"/>
                    </a:lnTo>
                    <a:lnTo>
                      <a:pt x="49" y="32"/>
                    </a:lnTo>
                    <a:close/>
                  </a:path>
                </a:pathLst>
              </a:custGeom>
              <a:solidFill>
                <a:srgbClr val="9B7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7" name="Freeform 169"/>
              <p:cNvSpPr>
                <a:spLocks/>
              </p:cNvSpPr>
              <p:nvPr/>
            </p:nvSpPr>
            <p:spPr bwMode="auto">
              <a:xfrm>
                <a:off x="2534" y="1934"/>
                <a:ext cx="135" cy="26"/>
              </a:xfrm>
              <a:custGeom>
                <a:avLst/>
                <a:gdLst>
                  <a:gd name="T0" fmla="*/ 53 w 271"/>
                  <a:gd name="T1" fmla="*/ 27 h 52"/>
                  <a:gd name="T2" fmla="*/ 242 w 271"/>
                  <a:gd name="T3" fmla="*/ 52 h 52"/>
                  <a:gd name="T4" fmla="*/ 271 w 271"/>
                  <a:gd name="T5" fmla="*/ 0 h 52"/>
                  <a:gd name="T6" fmla="*/ 249 w 271"/>
                  <a:gd name="T7" fmla="*/ 10 h 52"/>
                  <a:gd name="T8" fmla="*/ 190 w 271"/>
                  <a:gd name="T9" fmla="*/ 27 h 52"/>
                  <a:gd name="T10" fmla="*/ 119 w 271"/>
                  <a:gd name="T11" fmla="*/ 27 h 52"/>
                  <a:gd name="T12" fmla="*/ 88 w 271"/>
                  <a:gd name="T13" fmla="*/ 30 h 52"/>
                  <a:gd name="T14" fmla="*/ 63 w 271"/>
                  <a:gd name="T15" fmla="*/ 20 h 52"/>
                  <a:gd name="T16" fmla="*/ 34 w 271"/>
                  <a:gd name="T17" fmla="*/ 23 h 52"/>
                  <a:gd name="T18" fmla="*/ 0 w 271"/>
                  <a:gd name="T19" fmla="*/ 18 h 52"/>
                  <a:gd name="T20" fmla="*/ 53 w 271"/>
                  <a:gd name="T21" fmla="*/ 27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71" h="52">
                    <a:moveTo>
                      <a:pt x="53" y="27"/>
                    </a:moveTo>
                    <a:lnTo>
                      <a:pt x="242" y="52"/>
                    </a:lnTo>
                    <a:lnTo>
                      <a:pt x="271" y="0"/>
                    </a:lnTo>
                    <a:lnTo>
                      <a:pt x="249" y="10"/>
                    </a:lnTo>
                    <a:lnTo>
                      <a:pt x="190" y="27"/>
                    </a:lnTo>
                    <a:lnTo>
                      <a:pt x="119" y="27"/>
                    </a:lnTo>
                    <a:lnTo>
                      <a:pt x="88" y="30"/>
                    </a:lnTo>
                    <a:lnTo>
                      <a:pt x="63" y="20"/>
                    </a:lnTo>
                    <a:lnTo>
                      <a:pt x="34" y="23"/>
                    </a:lnTo>
                    <a:lnTo>
                      <a:pt x="0" y="18"/>
                    </a:lnTo>
                    <a:lnTo>
                      <a:pt x="53" y="27"/>
                    </a:lnTo>
                    <a:close/>
                  </a:path>
                </a:pathLst>
              </a:custGeom>
              <a:solidFill>
                <a:srgbClr val="9B87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8" name="Freeform 170"/>
              <p:cNvSpPr>
                <a:spLocks/>
              </p:cNvSpPr>
              <p:nvPr/>
            </p:nvSpPr>
            <p:spPr bwMode="auto">
              <a:xfrm>
                <a:off x="2886" y="1880"/>
                <a:ext cx="178" cy="70"/>
              </a:xfrm>
              <a:custGeom>
                <a:avLst/>
                <a:gdLst>
                  <a:gd name="T0" fmla="*/ 50 w 356"/>
                  <a:gd name="T1" fmla="*/ 141 h 141"/>
                  <a:gd name="T2" fmla="*/ 332 w 356"/>
                  <a:gd name="T3" fmla="*/ 57 h 141"/>
                  <a:gd name="T4" fmla="*/ 356 w 356"/>
                  <a:gd name="T5" fmla="*/ 0 h 141"/>
                  <a:gd name="T6" fmla="*/ 315 w 356"/>
                  <a:gd name="T7" fmla="*/ 11 h 141"/>
                  <a:gd name="T8" fmla="*/ 254 w 356"/>
                  <a:gd name="T9" fmla="*/ 61 h 141"/>
                  <a:gd name="T10" fmla="*/ 176 w 356"/>
                  <a:gd name="T11" fmla="*/ 62 h 141"/>
                  <a:gd name="T12" fmla="*/ 132 w 356"/>
                  <a:gd name="T13" fmla="*/ 59 h 141"/>
                  <a:gd name="T14" fmla="*/ 106 w 356"/>
                  <a:gd name="T15" fmla="*/ 71 h 141"/>
                  <a:gd name="T16" fmla="*/ 76 w 356"/>
                  <a:gd name="T17" fmla="*/ 66 h 141"/>
                  <a:gd name="T18" fmla="*/ 0 w 356"/>
                  <a:gd name="T19" fmla="*/ 72 h 141"/>
                  <a:gd name="T20" fmla="*/ 50 w 356"/>
                  <a:gd name="T21" fmla="*/ 141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56" h="141">
                    <a:moveTo>
                      <a:pt x="50" y="141"/>
                    </a:moveTo>
                    <a:lnTo>
                      <a:pt x="332" y="57"/>
                    </a:lnTo>
                    <a:lnTo>
                      <a:pt x="356" y="0"/>
                    </a:lnTo>
                    <a:lnTo>
                      <a:pt x="315" y="11"/>
                    </a:lnTo>
                    <a:lnTo>
                      <a:pt x="254" y="61"/>
                    </a:lnTo>
                    <a:lnTo>
                      <a:pt x="176" y="62"/>
                    </a:lnTo>
                    <a:lnTo>
                      <a:pt x="132" y="59"/>
                    </a:lnTo>
                    <a:lnTo>
                      <a:pt x="106" y="71"/>
                    </a:lnTo>
                    <a:lnTo>
                      <a:pt x="76" y="66"/>
                    </a:lnTo>
                    <a:lnTo>
                      <a:pt x="0" y="72"/>
                    </a:lnTo>
                    <a:lnTo>
                      <a:pt x="50" y="141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9" name="Freeform 171"/>
              <p:cNvSpPr>
                <a:spLocks/>
              </p:cNvSpPr>
              <p:nvPr/>
            </p:nvSpPr>
            <p:spPr bwMode="auto">
              <a:xfrm>
                <a:off x="2887" y="1883"/>
                <a:ext cx="176" cy="67"/>
              </a:xfrm>
              <a:custGeom>
                <a:avLst/>
                <a:gdLst>
                  <a:gd name="T0" fmla="*/ 66 w 352"/>
                  <a:gd name="T1" fmla="*/ 129 h 135"/>
                  <a:gd name="T2" fmla="*/ 101 w 352"/>
                  <a:gd name="T3" fmla="*/ 119 h 135"/>
                  <a:gd name="T4" fmla="*/ 136 w 352"/>
                  <a:gd name="T5" fmla="*/ 108 h 135"/>
                  <a:gd name="T6" fmla="*/ 171 w 352"/>
                  <a:gd name="T7" fmla="*/ 98 h 135"/>
                  <a:gd name="T8" fmla="*/ 206 w 352"/>
                  <a:gd name="T9" fmla="*/ 88 h 135"/>
                  <a:gd name="T10" fmla="*/ 241 w 352"/>
                  <a:gd name="T11" fmla="*/ 77 h 135"/>
                  <a:gd name="T12" fmla="*/ 275 w 352"/>
                  <a:gd name="T13" fmla="*/ 67 h 135"/>
                  <a:gd name="T14" fmla="*/ 310 w 352"/>
                  <a:gd name="T15" fmla="*/ 56 h 135"/>
                  <a:gd name="T16" fmla="*/ 333 w 352"/>
                  <a:gd name="T17" fmla="*/ 38 h 135"/>
                  <a:gd name="T18" fmla="*/ 346 w 352"/>
                  <a:gd name="T19" fmla="*/ 13 h 135"/>
                  <a:gd name="T20" fmla="*/ 347 w 352"/>
                  <a:gd name="T21" fmla="*/ 1 h 135"/>
                  <a:gd name="T22" fmla="*/ 338 w 352"/>
                  <a:gd name="T23" fmla="*/ 4 h 135"/>
                  <a:gd name="T24" fmla="*/ 327 w 352"/>
                  <a:gd name="T25" fmla="*/ 5 h 135"/>
                  <a:gd name="T26" fmla="*/ 318 w 352"/>
                  <a:gd name="T27" fmla="*/ 7 h 135"/>
                  <a:gd name="T28" fmla="*/ 305 w 352"/>
                  <a:gd name="T29" fmla="*/ 14 h 135"/>
                  <a:gd name="T30" fmla="*/ 290 w 352"/>
                  <a:gd name="T31" fmla="*/ 27 h 135"/>
                  <a:gd name="T32" fmla="*/ 275 w 352"/>
                  <a:gd name="T33" fmla="*/ 38 h 135"/>
                  <a:gd name="T34" fmla="*/ 260 w 352"/>
                  <a:gd name="T35" fmla="*/ 51 h 135"/>
                  <a:gd name="T36" fmla="*/ 243 w 352"/>
                  <a:gd name="T37" fmla="*/ 56 h 135"/>
                  <a:gd name="T38" fmla="*/ 224 w 352"/>
                  <a:gd name="T39" fmla="*/ 58 h 135"/>
                  <a:gd name="T40" fmla="*/ 204 w 352"/>
                  <a:gd name="T41" fmla="*/ 58 h 135"/>
                  <a:gd name="T42" fmla="*/ 184 w 352"/>
                  <a:gd name="T43" fmla="*/ 59 h 135"/>
                  <a:gd name="T44" fmla="*/ 169 w 352"/>
                  <a:gd name="T45" fmla="*/ 59 h 135"/>
                  <a:gd name="T46" fmla="*/ 159 w 352"/>
                  <a:gd name="T47" fmla="*/ 58 h 135"/>
                  <a:gd name="T48" fmla="*/ 149 w 352"/>
                  <a:gd name="T49" fmla="*/ 56 h 135"/>
                  <a:gd name="T50" fmla="*/ 138 w 352"/>
                  <a:gd name="T51" fmla="*/ 56 h 135"/>
                  <a:gd name="T52" fmla="*/ 126 w 352"/>
                  <a:gd name="T53" fmla="*/ 59 h 135"/>
                  <a:gd name="T54" fmla="*/ 112 w 352"/>
                  <a:gd name="T55" fmla="*/ 63 h 135"/>
                  <a:gd name="T56" fmla="*/ 98 w 352"/>
                  <a:gd name="T57" fmla="*/ 65 h 135"/>
                  <a:gd name="T58" fmla="*/ 84 w 352"/>
                  <a:gd name="T59" fmla="*/ 63 h 135"/>
                  <a:gd name="T60" fmla="*/ 67 w 352"/>
                  <a:gd name="T61" fmla="*/ 63 h 135"/>
                  <a:gd name="T62" fmla="*/ 47 w 352"/>
                  <a:gd name="T63" fmla="*/ 66 h 135"/>
                  <a:gd name="T64" fmla="*/ 29 w 352"/>
                  <a:gd name="T65" fmla="*/ 67 h 135"/>
                  <a:gd name="T66" fmla="*/ 9 w 352"/>
                  <a:gd name="T67" fmla="*/ 69 h 135"/>
                  <a:gd name="T68" fmla="*/ 6 w 352"/>
                  <a:gd name="T69" fmla="*/ 78 h 135"/>
                  <a:gd name="T70" fmla="*/ 18 w 352"/>
                  <a:gd name="T71" fmla="*/ 94 h 135"/>
                  <a:gd name="T72" fmla="*/ 30 w 352"/>
                  <a:gd name="T73" fmla="*/ 111 h 135"/>
                  <a:gd name="T74" fmla="*/ 43 w 352"/>
                  <a:gd name="T75" fmla="*/ 127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52" h="135">
                    <a:moveTo>
                      <a:pt x="48" y="135"/>
                    </a:moveTo>
                    <a:lnTo>
                      <a:pt x="66" y="129"/>
                    </a:lnTo>
                    <a:lnTo>
                      <a:pt x="83" y="124"/>
                    </a:lnTo>
                    <a:lnTo>
                      <a:pt x="101" y="119"/>
                    </a:lnTo>
                    <a:lnTo>
                      <a:pt x="119" y="114"/>
                    </a:lnTo>
                    <a:lnTo>
                      <a:pt x="136" y="108"/>
                    </a:lnTo>
                    <a:lnTo>
                      <a:pt x="153" y="104"/>
                    </a:lnTo>
                    <a:lnTo>
                      <a:pt x="171" y="98"/>
                    </a:lnTo>
                    <a:lnTo>
                      <a:pt x="188" y="93"/>
                    </a:lnTo>
                    <a:lnTo>
                      <a:pt x="206" y="88"/>
                    </a:lnTo>
                    <a:lnTo>
                      <a:pt x="224" y="83"/>
                    </a:lnTo>
                    <a:lnTo>
                      <a:pt x="241" y="77"/>
                    </a:lnTo>
                    <a:lnTo>
                      <a:pt x="258" y="73"/>
                    </a:lnTo>
                    <a:lnTo>
                      <a:pt x="275" y="67"/>
                    </a:lnTo>
                    <a:lnTo>
                      <a:pt x="293" y="61"/>
                    </a:lnTo>
                    <a:lnTo>
                      <a:pt x="310" y="56"/>
                    </a:lnTo>
                    <a:lnTo>
                      <a:pt x="327" y="51"/>
                    </a:lnTo>
                    <a:lnTo>
                      <a:pt x="333" y="38"/>
                    </a:lnTo>
                    <a:lnTo>
                      <a:pt x="340" y="25"/>
                    </a:lnTo>
                    <a:lnTo>
                      <a:pt x="346" y="13"/>
                    </a:lnTo>
                    <a:lnTo>
                      <a:pt x="352" y="0"/>
                    </a:lnTo>
                    <a:lnTo>
                      <a:pt x="347" y="1"/>
                    </a:lnTo>
                    <a:lnTo>
                      <a:pt x="342" y="2"/>
                    </a:lnTo>
                    <a:lnTo>
                      <a:pt x="338" y="4"/>
                    </a:lnTo>
                    <a:lnTo>
                      <a:pt x="333" y="4"/>
                    </a:lnTo>
                    <a:lnTo>
                      <a:pt x="327" y="5"/>
                    </a:lnTo>
                    <a:lnTo>
                      <a:pt x="323" y="6"/>
                    </a:lnTo>
                    <a:lnTo>
                      <a:pt x="318" y="7"/>
                    </a:lnTo>
                    <a:lnTo>
                      <a:pt x="313" y="8"/>
                    </a:lnTo>
                    <a:lnTo>
                      <a:pt x="305" y="14"/>
                    </a:lnTo>
                    <a:lnTo>
                      <a:pt x="298" y="20"/>
                    </a:lnTo>
                    <a:lnTo>
                      <a:pt x="290" y="27"/>
                    </a:lnTo>
                    <a:lnTo>
                      <a:pt x="284" y="32"/>
                    </a:lnTo>
                    <a:lnTo>
                      <a:pt x="275" y="38"/>
                    </a:lnTo>
                    <a:lnTo>
                      <a:pt x="267" y="44"/>
                    </a:lnTo>
                    <a:lnTo>
                      <a:pt x="260" y="51"/>
                    </a:lnTo>
                    <a:lnTo>
                      <a:pt x="252" y="56"/>
                    </a:lnTo>
                    <a:lnTo>
                      <a:pt x="243" y="56"/>
                    </a:lnTo>
                    <a:lnTo>
                      <a:pt x="233" y="58"/>
                    </a:lnTo>
                    <a:lnTo>
                      <a:pt x="224" y="58"/>
                    </a:lnTo>
                    <a:lnTo>
                      <a:pt x="214" y="58"/>
                    </a:lnTo>
                    <a:lnTo>
                      <a:pt x="204" y="58"/>
                    </a:lnTo>
                    <a:lnTo>
                      <a:pt x="195" y="58"/>
                    </a:lnTo>
                    <a:lnTo>
                      <a:pt x="184" y="59"/>
                    </a:lnTo>
                    <a:lnTo>
                      <a:pt x="175" y="59"/>
                    </a:lnTo>
                    <a:lnTo>
                      <a:pt x="169" y="59"/>
                    </a:lnTo>
                    <a:lnTo>
                      <a:pt x="164" y="58"/>
                    </a:lnTo>
                    <a:lnTo>
                      <a:pt x="159" y="58"/>
                    </a:lnTo>
                    <a:lnTo>
                      <a:pt x="153" y="58"/>
                    </a:lnTo>
                    <a:lnTo>
                      <a:pt x="149" y="56"/>
                    </a:lnTo>
                    <a:lnTo>
                      <a:pt x="143" y="56"/>
                    </a:lnTo>
                    <a:lnTo>
                      <a:pt x="138" y="56"/>
                    </a:lnTo>
                    <a:lnTo>
                      <a:pt x="133" y="56"/>
                    </a:lnTo>
                    <a:lnTo>
                      <a:pt x="126" y="59"/>
                    </a:lnTo>
                    <a:lnTo>
                      <a:pt x="119" y="61"/>
                    </a:lnTo>
                    <a:lnTo>
                      <a:pt x="112" y="63"/>
                    </a:lnTo>
                    <a:lnTo>
                      <a:pt x="106" y="66"/>
                    </a:lnTo>
                    <a:lnTo>
                      <a:pt x="98" y="65"/>
                    </a:lnTo>
                    <a:lnTo>
                      <a:pt x="91" y="63"/>
                    </a:lnTo>
                    <a:lnTo>
                      <a:pt x="84" y="63"/>
                    </a:lnTo>
                    <a:lnTo>
                      <a:pt x="76" y="62"/>
                    </a:lnTo>
                    <a:lnTo>
                      <a:pt x="67" y="63"/>
                    </a:lnTo>
                    <a:lnTo>
                      <a:pt x="58" y="65"/>
                    </a:lnTo>
                    <a:lnTo>
                      <a:pt x="47" y="66"/>
                    </a:lnTo>
                    <a:lnTo>
                      <a:pt x="38" y="66"/>
                    </a:lnTo>
                    <a:lnTo>
                      <a:pt x="29" y="67"/>
                    </a:lnTo>
                    <a:lnTo>
                      <a:pt x="20" y="68"/>
                    </a:lnTo>
                    <a:lnTo>
                      <a:pt x="9" y="69"/>
                    </a:lnTo>
                    <a:lnTo>
                      <a:pt x="0" y="70"/>
                    </a:lnTo>
                    <a:lnTo>
                      <a:pt x="6" y="78"/>
                    </a:lnTo>
                    <a:lnTo>
                      <a:pt x="13" y="86"/>
                    </a:lnTo>
                    <a:lnTo>
                      <a:pt x="18" y="94"/>
                    </a:lnTo>
                    <a:lnTo>
                      <a:pt x="24" y="103"/>
                    </a:lnTo>
                    <a:lnTo>
                      <a:pt x="30" y="111"/>
                    </a:lnTo>
                    <a:lnTo>
                      <a:pt x="37" y="119"/>
                    </a:lnTo>
                    <a:lnTo>
                      <a:pt x="43" y="127"/>
                    </a:lnTo>
                    <a:lnTo>
                      <a:pt x="48" y="135"/>
                    </a:lnTo>
                    <a:close/>
                  </a:path>
                </a:pathLst>
              </a:custGeom>
              <a:solidFill>
                <a:srgbClr val="990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0" name="Freeform 172"/>
              <p:cNvSpPr>
                <a:spLocks/>
              </p:cNvSpPr>
              <p:nvPr/>
            </p:nvSpPr>
            <p:spPr bwMode="auto">
              <a:xfrm>
                <a:off x="2889" y="1885"/>
                <a:ext cx="174" cy="65"/>
              </a:xfrm>
              <a:custGeom>
                <a:avLst/>
                <a:gdLst>
                  <a:gd name="T0" fmla="*/ 63 w 347"/>
                  <a:gd name="T1" fmla="*/ 125 h 131"/>
                  <a:gd name="T2" fmla="*/ 97 w 347"/>
                  <a:gd name="T3" fmla="*/ 115 h 131"/>
                  <a:gd name="T4" fmla="*/ 132 w 347"/>
                  <a:gd name="T5" fmla="*/ 104 h 131"/>
                  <a:gd name="T6" fmla="*/ 166 w 347"/>
                  <a:gd name="T7" fmla="*/ 94 h 131"/>
                  <a:gd name="T8" fmla="*/ 202 w 347"/>
                  <a:gd name="T9" fmla="*/ 84 h 131"/>
                  <a:gd name="T10" fmla="*/ 237 w 347"/>
                  <a:gd name="T11" fmla="*/ 73 h 131"/>
                  <a:gd name="T12" fmla="*/ 271 w 347"/>
                  <a:gd name="T13" fmla="*/ 63 h 131"/>
                  <a:gd name="T14" fmla="*/ 306 w 347"/>
                  <a:gd name="T15" fmla="*/ 52 h 131"/>
                  <a:gd name="T16" fmla="*/ 329 w 347"/>
                  <a:gd name="T17" fmla="*/ 35 h 131"/>
                  <a:gd name="T18" fmla="*/ 342 w 347"/>
                  <a:gd name="T19" fmla="*/ 11 h 131"/>
                  <a:gd name="T20" fmla="*/ 343 w 347"/>
                  <a:gd name="T21" fmla="*/ 1 h 131"/>
                  <a:gd name="T22" fmla="*/ 334 w 347"/>
                  <a:gd name="T23" fmla="*/ 3 h 131"/>
                  <a:gd name="T24" fmla="*/ 324 w 347"/>
                  <a:gd name="T25" fmla="*/ 5 h 131"/>
                  <a:gd name="T26" fmla="*/ 315 w 347"/>
                  <a:gd name="T27" fmla="*/ 6 h 131"/>
                  <a:gd name="T28" fmla="*/ 302 w 347"/>
                  <a:gd name="T29" fmla="*/ 13 h 131"/>
                  <a:gd name="T30" fmla="*/ 287 w 347"/>
                  <a:gd name="T31" fmla="*/ 25 h 131"/>
                  <a:gd name="T32" fmla="*/ 272 w 347"/>
                  <a:gd name="T33" fmla="*/ 36 h 131"/>
                  <a:gd name="T34" fmla="*/ 257 w 347"/>
                  <a:gd name="T35" fmla="*/ 48 h 131"/>
                  <a:gd name="T36" fmla="*/ 240 w 347"/>
                  <a:gd name="T37" fmla="*/ 54 h 131"/>
                  <a:gd name="T38" fmla="*/ 221 w 347"/>
                  <a:gd name="T39" fmla="*/ 55 h 131"/>
                  <a:gd name="T40" fmla="*/ 202 w 347"/>
                  <a:gd name="T41" fmla="*/ 56 h 131"/>
                  <a:gd name="T42" fmla="*/ 183 w 347"/>
                  <a:gd name="T43" fmla="*/ 57 h 131"/>
                  <a:gd name="T44" fmla="*/ 168 w 347"/>
                  <a:gd name="T45" fmla="*/ 57 h 131"/>
                  <a:gd name="T46" fmla="*/ 157 w 347"/>
                  <a:gd name="T47" fmla="*/ 57 h 131"/>
                  <a:gd name="T48" fmla="*/ 147 w 347"/>
                  <a:gd name="T49" fmla="*/ 56 h 131"/>
                  <a:gd name="T50" fmla="*/ 136 w 347"/>
                  <a:gd name="T51" fmla="*/ 55 h 131"/>
                  <a:gd name="T52" fmla="*/ 125 w 347"/>
                  <a:gd name="T53" fmla="*/ 57 h 131"/>
                  <a:gd name="T54" fmla="*/ 111 w 347"/>
                  <a:gd name="T55" fmla="*/ 62 h 131"/>
                  <a:gd name="T56" fmla="*/ 97 w 347"/>
                  <a:gd name="T57" fmla="*/ 63 h 131"/>
                  <a:gd name="T58" fmla="*/ 83 w 347"/>
                  <a:gd name="T59" fmla="*/ 61 h 131"/>
                  <a:gd name="T60" fmla="*/ 66 w 347"/>
                  <a:gd name="T61" fmla="*/ 61 h 131"/>
                  <a:gd name="T62" fmla="*/ 48 w 347"/>
                  <a:gd name="T63" fmla="*/ 64 h 131"/>
                  <a:gd name="T64" fmla="*/ 28 w 347"/>
                  <a:gd name="T65" fmla="*/ 67 h 131"/>
                  <a:gd name="T66" fmla="*/ 10 w 347"/>
                  <a:gd name="T67" fmla="*/ 70 h 131"/>
                  <a:gd name="T68" fmla="*/ 6 w 347"/>
                  <a:gd name="T69" fmla="*/ 78 h 131"/>
                  <a:gd name="T70" fmla="*/ 18 w 347"/>
                  <a:gd name="T71" fmla="*/ 93 h 131"/>
                  <a:gd name="T72" fmla="*/ 28 w 347"/>
                  <a:gd name="T73" fmla="*/ 108 h 131"/>
                  <a:gd name="T74" fmla="*/ 40 w 347"/>
                  <a:gd name="T75" fmla="*/ 124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47" h="131">
                    <a:moveTo>
                      <a:pt x="45" y="131"/>
                    </a:moveTo>
                    <a:lnTo>
                      <a:pt x="63" y="125"/>
                    </a:lnTo>
                    <a:lnTo>
                      <a:pt x="80" y="120"/>
                    </a:lnTo>
                    <a:lnTo>
                      <a:pt x="97" y="115"/>
                    </a:lnTo>
                    <a:lnTo>
                      <a:pt x="115" y="110"/>
                    </a:lnTo>
                    <a:lnTo>
                      <a:pt x="132" y="104"/>
                    </a:lnTo>
                    <a:lnTo>
                      <a:pt x="149" y="100"/>
                    </a:lnTo>
                    <a:lnTo>
                      <a:pt x="166" y="94"/>
                    </a:lnTo>
                    <a:lnTo>
                      <a:pt x="185" y="89"/>
                    </a:lnTo>
                    <a:lnTo>
                      <a:pt x="202" y="84"/>
                    </a:lnTo>
                    <a:lnTo>
                      <a:pt x="219" y="79"/>
                    </a:lnTo>
                    <a:lnTo>
                      <a:pt x="237" y="73"/>
                    </a:lnTo>
                    <a:lnTo>
                      <a:pt x="254" y="69"/>
                    </a:lnTo>
                    <a:lnTo>
                      <a:pt x="271" y="63"/>
                    </a:lnTo>
                    <a:lnTo>
                      <a:pt x="289" y="58"/>
                    </a:lnTo>
                    <a:lnTo>
                      <a:pt x="306" y="52"/>
                    </a:lnTo>
                    <a:lnTo>
                      <a:pt x="323" y="48"/>
                    </a:lnTo>
                    <a:lnTo>
                      <a:pt x="329" y="35"/>
                    </a:lnTo>
                    <a:lnTo>
                      <a:pt x="336" y="24"/>
                    </a:lnTo>
                    <a:lnTo>
                      <a:pt x="342" y="11"/>
                    </a:lnTo>
                    <a:lnTo>
                      <a:pt x="347" y="0"/>
                    </a:lnTo>
                    <a:lnTo>
                      <a:pt x="343" y="1"/>
                    </a:lnTo>
                    <a:lnTo>
                      <a:pt x="338" y="2"/>
                    </a:lnTo>
                    <a:lnTo>
                      <a:pt x="334" y="3"/>
                    </a:lnTo>
                    <a:lnTo>
                      <a:pt x="329" y="4"/>
                    </a:lnTo>
                    <a:lnTo>
                      <a:pt x="324" y="5"/>
                    </a:lnTo>
                    <a:lnTo>
                      <a:pt x="320" y="5"/>
                    </a:lnTo>
                    <a:lnTo>
                      <a:pt x="315" y="6"/>
                    </a:lnTo>
                    <a:lnTo>
                      <a:pt x="310" y="8"/>
                    </a:lnTo>
                    <a:lnTo>
                      <a:pt x="302" y="13"/>
                    </a:lnTo>
                    <a:lnTo>
                      <a:pt x="295" y="19"/>
                    </a:lnTo>
                    <a:lnTo>
                      <a:pt x="287" y="25"/>
                    </a:lnTo>
                    <a:lnTo>
                      <a:pt x="281" y="31"/>
                    </a:lnTo>
                    <a:lnTo>
                      <a:pt x="272" y="36"/>
                    </a:lnTo>
                    <a:lnTo>
                      <a:pt x="264" y="42"/>
                    </a:lnTo>
                    <a:lnTo>
                      <a:pt x="257" y="48"/>
                    </a:lnTo>
                    <a:lnTo>
                      <a:pt x="249" y="54"/>
                    </a:lnTo>
                    <a:lnTo>
                      <a:pt x="240" y="54"/>
                    </a:lnTo>
                    <a:lnTo>
                      <a:pt x="230" y="55"/>
                    </a:lnTo>
                    <a:lnTo>
                      <a:pt x="221" y="55"/>
                    </a:lnTo>
                    <a:lnTo>
                      <a:pt x="211" y="55"/>
                    </a:lnTo>
                    <a:lnTo>
                      <a:pt x="202" y="56"/>
                    </a:lnTo>
                    <a:lnTo>
                      <a:pt x="192" y="56"/>
                    </a:lnTo>
                    <a:lnTo>
                      <a:pt x="183" y="57"/>
                    </a:lnTo>
                    <a:lnTo>
                      <a:pt x="172" y="57"/>
                    </a:lnTo>
                    <a:lnTo>
                      <a:pt x="168" y="57"/>
                    </a:lnTo>
                    <a:lnTo>
                      <a:pt x="162" y="57"/>
                    </a:lnTo>
                    <a:lnTo>
                      <a:pt x="157" y="57"/>
                    </a:lnTo>
                    <a:lnTo>
                      <a:pt x="153" y="56"/>
                    </a:lnTo>
                    <a:lnTo>
                      <a:pt x="147" y="56"/>
                    </a:lnTo>
                    <a:lnTo>
                      <a:pt x="142" y="56"/>
                    </a:lnTo>
                    <a:lnTo>
                      <a:pt x="136" y="55"/>
                    </a:lnTo>
                    <a:lnTo>
                      <a:pt x="132" y="55"/>
                    </a:lnTo>
                    <a:lnTo>
                      <a:pt x="125" y="57"/>
                    </a:lnTo>
                    <a:lnTo>
                      <a:pt x="118" y="59"/>
                    </a:lnTo>
                    <a:lnTo>
                      <a:pt x="111" y="62"/>
                    </a:lnTo>
                    <a:lnTo>
                      <a:pt x="105" y="64"/>
                    </a:lnTo>
                    <a:lnTo>
                      <a:pt x="97" y="63"/>
                    </a:lnTo>
                    <a:lnTo>
                      <a:pt x="90" y="62"/>
                    </a:lnTo>
                    <a:lnTo>
                      <a:pt x="83" y="61"/>
                    </a:lnTo>
                    <a:lnTo>
                      <a:pt x="75" y="59"/>
                    </a:lnTo>
                    <a:lnTo>
                      <a:pt x="66" y="61"/>
                    </a:lnTo>
                    <a:lnTo>
                      <a:pt x="57" y="63"/>
                    </a:lnTo>
                    <a:lnTo>
                      <a:pt x="48" y="64"/>
                    </a:lnTo>
                    <a:lnTo>
                      <a:pt x="38" y="65"/>
                    </a:lnTo>
                    <a:lnTo>
                      <a:pt x="28" y="67"/>
                    </a:lnTo>
                    <a:lnTo>
                      <a:pt x="19" y="69"/>
                    </a:lnTo>
                    <a:lnTo>
                      <a:pt x="10" y="70"/>
                    </a:lnTo>
                    <a:lnTo>
                      <a:pt x="0" y="71"/>
                    </a:lnTo>
                    <a:lnTo>
                      <a:pt x="6" y="78"/>
                    </a:lnTo>
                    <a:lnTo>
                      <a:pt x="12" y="85"/>
                    </a:lnTo>
                    <a:lnTo>
                      <a:pt x="18" y="93"/>
                    </a:lnTo>
                    <a:lnTo>
                      <a:pt x="23" y="101"/>
                    </a:lnTo>
                    <a:lnTo>
                      <a:pt x="28" y="108"/>
                    </a:lnTo>
                    <a:lnTo>
                      <a:pt x="34" y="116"/>
                    </a:lnTo>
                    <a:lnTo>
                      <a:pt x="40" y="124"/>
                    </a:lnTo>
                    <a:lnTo>
                      <a:pt x="45" y="131"/>
                    </a:lnTo>
                    <a:close/>
                  </a:path>
                </a:pathLst>
              </a:custGeom>
              <a:solidFill>
                <a:srgbClr val="991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1" name="Freeform 173"/>
              <p:cNvSpPr>
                <a:spLocks/>
              </p:cNvSpPr>
              <p:nvPr/>
            </p:nvSpPr>
            <p:spPr bwMode="auto">
              <a:xfrm>
                <a:off x="2890" y="1887"/>
                <a:ext cx="172" cy="63"/>
              </a:xfrm>
              <a:custGeom>
                <a:avLst/>
                <a:gdLst>
                  <a:gd name="T0" fmla="*/ 61 w 343"/>
                  <a:gd name="T1" fmla="*/ 121 h 126"/>
                  <a:gd name="T2" fmla="*/ 95 w 343"/>
                  <a:gd name="T3" fmla="*/ 111 h 126"/>
                  <a:gd name="T4" fmla="*/ 129 w 343"/>
                  <a:gd name="T5" fmla="*/ 100 h 126"/>
                  <a:gd name="T6" fmla="*/ 163 w 343"/>
                  <a:gd name="T7" fmla="*/ 90 h 126"/>
                  <a:gd name="T8" fmla="*/ 198 w 343"/>
                  <a:gd name="T9" fmla="*/ 80 h 126"/>
                  <a:gd name="T10" fmla="*/ 233 w 343"/>
                  <a:gd name="T11" fmla="*/ 69 h 126"/>
                  <a:gd name="T12" fmla="*/ 266 w 343"/>
                  <a:gd name="T13" fmla="*/ 59 h 126"/>
                  <a:gd name="T14" fmla="*/ 301 w 343"/>
                  <a:gd name="T15" fmla="*/ 48 h 126"/>
                  <a:gd name="T16" fmla="*/ 324 w 343"/>
                  <a:gd name="T17" fmla="*/ 32 h 126"/>
                  <a:gd name="T18" fmla="*/ 336 w 343"/>
                  <a:gd name="T19" fmla="*/ 10 h 126"/>
                  <a:gd name="T20" fmla="*/ 339 w 343"/>
                  <a:gd name="T21" fmla="*/ 1 h 126"/>
                  <a:gd name="T22" fmla="*/ 329 w 343"/>
                  <a:gd name="T23" fmla="*/ 2 h 126"/>
                  <a:gd name="T24" fmla="*/ 320 w 343"/>
                  <a:gd name="T25" fmla="*/ 5 h 126"/>
                  <a:gd name="T26" fmla="*/ 312 w 343"/>
                  <a:gd name="T27" fmla="*/ 6 h 126"/>
                  <a:gd name="T28" fmla="*/ 299 w 343"/>
                  <a:gd name="T29" fmla="*/ 13 h 126"/>
                  <a:gd name="T30" fmla="*/ 284 w 343"/>
                  <a:gd name="T31" fmla="*/ 23 h 126"/>
                  <a:gd name="T32" fmla="*/ 269 w 343"/>
                  <a:gd name="T33" fmla="*/ 35 h 126"/>
                  <a:gd name="T34" fmla="*/ 254 w 343"/>
                  <a:gd name="T35" fmla="*/ 45 h 126"/>
                  <a:gd name="T36" fmla="*/ 237 w 343"/>
                  <a:gd name="T37" fmla="*/ 52 h 126"/>
                  <a:gd name="T38" fmla="*/ 218 w 343"/>
                  <a:gd name="T39" fmla="*/ 53 h 126"/>
                  <a:gd name="T40" fmla="*/ 199 w 343"/>
                  <a:gd name="T41" fmla="*/ 54 h 126"/>
                  <a:gd name="T42" fmla="*/ 180 w 343"/>
                  <a:gd name="T43" fmla="*/ 55 h 126"/>
                  <a:gd name="T44" fmla="*/ 166 w 343"/>
                  <a:gd name="T45" fmla="*/ 57 h 126"/>
                  <a:gd name="T46" fmla="*/ 155 w 343"/>
                  <a:gd name="T47" fmla="*/ 55 h 126"/>
                  <a:gd name="T48" fmla="*/ 145 w 343"/>
                  <a:gd name="T49" fmla="*/ 55 h 126"/>
                  <a:gd name="T50" fmla="*/ 135 w 343"/>
                  <a:gd name="T51" fmla="*/ 54 h 126"/>
                  <a:gd name="T52" fmla="*/ 124 w 343"/>
                  <a:gd name="T53" fmla="*/ 57 h 126"/>
                  <a:gd name="T54" fmla="*/ 110 w 343"/>
                  <a:gd name="T55" fmla="*/ 60 h 126"/>
                  <a:gd name="T56" fmla="*/ 97 w 343"/>
                  <a:gd name="T57" fmla="*/ 61 h 126"/>
                  <a:gd name="T58" fmla="*/ 83 w 343"/>
                  <a:gd name="T59" fmla="*/ 59 h 126"/>
                  <a:gd name="T60" fmla="*/ 65 w 343"/>
                  <a:gd name="T61" fmla="*/ 59 h 126"/>
                  <a:gd name="T62" fmla="*/ 47 w 343"/>
                  <a:gd name="T63" fmla="*/ 62 h 126"/>
                  <a:gd name="T64" fmla="*/ 29 w 343"/>
                  <a:gd name="T65" fmla="*/ 66 h 126"/>
                  <a:gd name="T66" fmla="*/ 9 w 343"/>
                  <a:gd name="T67" fmla="*/ 69 h 126"/>
                  <a:gd name="T68" fmla="*/ 6 w 343"/>
                  <a:gd name="T69" fmla="*/ 78 h 126"/>
                  <a:gd name="T70" fmla="*/ 16 w 343"/>
                  <a:gd name="T71" fmla="*/ 92 h 126"/>
                  <a:gd name="T72" fmla="*/ 27 w 343"/>
                  <a:gd name="T73" fmla="*/ 106 h 126"/>
                  <a:gd name="T74" fmla="*/ 38 w 343"/>
                  <a:gd name="T75" fmla="*/ 119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43" h="126">
                    <a:moveTo>
                      <a:pt x="44" y="126"/>
                    </a:moveTo>
                    <a:lnTo>
                      <a:pt x="61" y="121"/>
                    </a:lnTo>
                    <a:lnTo>
                      <a:pt x="78" y="115"/>
                    </a:lnTo>
                    <a:lnTo>
                      <a:pt x="95" y="111"/>
                    </a:lnTo>
                    <a:lnTo>
                      <a:pt x="112" y="106"/>
                    </a:lnTo>
                    <a:lnTo>
                      <a:pt x="129" y="100"/>
                    </a:lnTo>
                    <a:lnTo>
                      <a:pt x="146" y="96"/>
                    </a:lnTo>
                    <a:lnTo>
                      <a:pt x="163" y="90"/>
                    </a:lnTo>
                    <a:lnTo>
                      <a:pt x="181" y="85"/>
                    </a:lnTo>
                    <a:lnTo>
                      <a:pt x="198" y="80"/>
                    </a:lnTo>
                    <a:lnTo>
                      <a:pt x="215" y="75"/>
                    </a:lnTo>
                    <a:lnTo>
                      <a:pt x="233" y="69"/>
                    </a:lnTo>
                    <a:lnTo>
                      <a:pt x="250" y="65"/>
                    </a:lnTo>
                    <a:lnTo>
                      <a:pt x="266" y="59"/>
                    </a:lnTo>
                    <a:lnTo>
                      <a:pt x="283" y="54"/>
                    </a:lnTo>
                    <a:lnTo>
                      <a:pt x="301" y="48"/>
                    </a:lnTo>
                    <a:lnTo>
                      <a:pt x="318" y="44"/>
                    </a:lnTo>
                    <a:lnTo>
                      <a:pt x="324" y="32"/>
                    </a:lnTo>
                    <a:lnTo>
                      <a:pt x="331" y="22"/>
                    </a:lnTo>
                    <a:lnTo>
                      <a:pt x="336" y="10"/>
                    </a:lnTo>
                    <a:lnTo>
                      <a:pt x="343" y="0"/>
                    </a:lnTo>
                    <a:lnTo>
                      <a:pt x="339" y="1"/>
                    </a:lnTo>
                    <a:lnTo>
                      <a:pt x="334" y="1"/>
                    </a:lnTo>
                    <a:lnTo>
                      <a:pt x="329" y="2"/>
                    </a:lnTo>
                    <a:lnTo>
                      <a:pt x="325" y="4"/>
                    </a:lnTo>
                    <a:lnTo>
                      <a:pt x="320" y="5"/>
                    </a:lnTo>
                    <a:lnTo>
                      <a:pt x="317" y="5"/>
                    </a:lnTo>
                    <a:lnTo>
                      <a:pt x="312" y="6"/>
                    </a:lnTo>
                    <a:lnTo>
                      <a:pt x="307" y="7"/>
                    </a:lnTo>
                    <a:lnTo>
                      <a:pt x="299" y="13"/>
                    </a:lnTo>
                    <a:lnTo>
                      <a:pt x="292" y="19"/>
                    </a:lnTo>
                    <a:lnTo>
                      <a:pt x="284" y="23"/>
                    </a:lnTo>
                    <a:lnTo>
                      <a:pt x="278" y="29"/>
                    </a:lnTo>
                    <a:lnTo>
                      <a:pt x="269" y="35"/>
                    </a:lnTo>
                    <a:lnTo>
                      <a:pt x="263" y="39"/>
                    </a:lnTo>
                    <a:lnTo>
                      <a:pt x="254" y="45"/>
                    </a:lnTo>
                    <a:lnTo>
                      <a:pt x="248" y="51"/>
                    </a:lnTo>
                    <a:lnTo>
                      <a:pt x="237" y="52"/>
                    </a:lnTo>
                    <a:lnTo>
                      <a:pt x="228" y="52"/>
                    </a:lnTo>
                    <a:lnTo>
                      <a:pt x="218" y="53"/>
                    </a:lnTo>
                    <a:lnTo>
                      <a:pt x="208" y="53"/>
                    </a:lnTo>
                    <a:lnTo>
                      <a:pt x="199" y="54"/>
                    </a:lnTo>
                    <a:lnTo>
                      <a:pt x="190" y="55"/>
                    </a:lnTo>
                    <a:lnTo>
                      <a:pt x="180" y="55"/>
                    </a:lnTo>
                    <a:lnTo>
                      <a:pt x="170" y="57"/>
                    </a:lnTo>
                    <a:lnTo>
                      <a:pt x="166" y="57"/>
                    </a:lnTo>
                    <a:lnTo>
                      <a:pt x="161" y="55"/>
                    </a:lnTo>
                    <a:lnTo>
                      <a:pt x="155" y="55"/>
                    </a:lnTo>
                    <a:lnTo>
                      <a:pt x="151" y="55"/>
                    </a:lnTo>
                    <a:lnTo>
                      <a:pt x="145" y="55"/>
                    </a:lnTo>
                    <a:lnTo>
                      <a:pt x="140" y="55"/>
                    </a:lnTo>
                    <a:lnTo>
                      <a:pt x="135" y="54"/>
                    </a:lnTo>
                    <a:lnTo>
                      <a:pt x="130" y="54"/>
                    </a:lnTo>
                    <a:lnTo>
                      <a:pt x="124" y="57"/>
                    </a:lnTo>
                    <a:lnTo>
                      <a:pt x="117" y="58"/>
                    </a:lnTo>
                    <a:lnTo>
                      <a:pt x="110" y="60"/>
                    </a:lnTo>
                    <a:lnTo>
                      <a:pt x="103" y="62"/>
                    </a:lnTo>
                    <a:lnTo>
                      <a:pt x="97" y="61"/>
                    </a:lnTo>
                    <a:lnTo>
                      <a:pt x="90" y="60"/>
                    </a:lnTo>
                    <a:lnTo>
                      <a:pt x="83" y="59"/>
                    </a:lnTo>
                    <a:lnTo>
                      <a:pt x="75" y="58"/>
                    </a:lnTo>
                    <a:lnTo>
                      <a:pt x="65" y="59"/>
                    </a:lnTo>
                    <a:lnTo>
                      <a:pt x="56" y="61"/>
                    </a:lnTo>
                    <a:lnTo>
                      <a:pt x="47" y="62"/>
                    </a:lnTo>
                    <a:lnTo>
                      <a:pt x="38" y="65"/>
                    </a:lnTo>
                    <a:lnTo>
                      <a:pt x="29" y="66"/>
                    </a:lnTo>
                    <a:lnTo>
                      <a:pt x="18" y="68"/>
                    </a:lnTo>
                    <a:lnTo>
                      <a:pt x="9" y="69"/>
                    </a:lnTo>
                    <a:lnTo>
                      <a:pt x="0" y="72"/>
                    </a:lnTo>
                    <a:lnTo>
                      <a:pt x="6" y="78"/>
                    </a:lnTo>
                    <a:lnTo>
                      <a:pt x="11" y="85"/>
                    </a:lnTo>
                    <a:lnTo>
                      <a:pt x="16" y="92"/>
                    </a:lnTo>
                    <a:lnTo>
                      <a:pt x="22" y="99"/>
                    </a:lnTo>
                    <a:lnTo>
                      <a:pt x="27" y="106"/>
                    </a:lnTo>
                    <a:lnTo>
                      <a:pt x="32" y="113"/>
                    </a:lnTo>
                    <a:lnTo>
                      <a:pt x="38" y="119"/>
                    </a:lnTo>
                    <a:lnTo>
                      <a:pt x="44" y="126"/>
                    </a:lnTo>
                    <a:close/>
                  </a:path>
                </a:pathLst>
              </a:custGeom>
              <a:solidFill>
                <a:srgbClr val="992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2" name="Freeform 174"/>
              <p:cNvSpPr>
                <a:spLocks/>
              </p:cNvSpPr>
              <p:nvPr/>
            </p:nvSpPr>
            <p:spPr bwMode="auto">
              <a:xfrm>
                <a:off x="2892" y="1889"/>
                <a:ext cx="169" cy="61"/>
              </a:xfrm>
              <a:custGeom>
                <a:avLst/>
                <a:gdLst>
                  <a:gd name="T0" fmla="*/ 58 w 338"/>
                  <a:gd name="T1" fmla="*/ 117 h 122"/>
                  <a:gd name="T2" fmla="*/ 91 w 338"/>
                  <a:gd name="T3" fmla="*/ 107 h 122"/>
                  <a:gd name="T4" fmla="*/ 126 w 338"/>
                  <a:gd name="T5" fmla="*/ 96 h 122"/>
                  <a:gd name="T6" fmla="*/ 160 w 338"/>
                  <a:gd name="T7" fmla="*/ 86 h 122"/>
                  <a:gd name="T8" fmla="*/ 194 w 338"/>
                  <a:gd name="T9" fmla="*/ 76 h 122"/>
                  <a:gd name="T10" fmla="*/ 228 w 338"/>
                  <a:gd name="T11" fmla="*/ 65 h 122"/>
                  <a:gd name="T12" fmla="*/ 263 w 338"/>
                  <a:gd name="T13" fmla="*/ 55 h 122"/>
                  <a:gd name="T14" fmla="*/ 296 w 338"/>
                  <a:gd name="T15" fmla="*/ 44 h 122"/>
                  <a:gd name="T16" fmla="*/ 319 w 338"/>
                  <a:gd name="T17" fmla="*/ 30 h 122"/>
                  <a:gd name="T18" fmla="*/ 332 w 338"/>
                  <a:gd name="T19" fmla="*/ 10 h 122"/>
                  <a:gd name="T20" fmla="*/ 330 w 338"/>
                  <a:gd name="T21" fmla="*/ 1 h 122"/>
                  <a:gd name="T22" fmla="*/ 313 w 338"/>
                  <a:gd name="T23" fmla="*/ 4 h 122"/>
                  <a:gd name="T24" fmla="*/ 296 w 338"/>
                  <a:gd name="T25" fmla="*/ 11 h 122"/>
                  <a:gd name="T26" fmla="*/ 281 w 338"/>
                  <a:gd name="T27" fmla="*/ 21 h 122"/>
                  <a:gd name="T28" fmla="*/ 266 w 338"/>
                  <a:gd name="T29" fmla="*/ 32 h 122"/>
                  <a:gd name="T30" fmla="*/ 251 w 338"/>
                  <a:gd name="T31" fmla="*/ 42 h 122"/>
                  <a:gd name="T32" fmla="*/ 235 w 338"/>
                  <a:gd name="T33" fmla="*/ 49 h 122"/>
                  <a:gd name="T34" fmla="*/ 216 w 338"/>
                  <a:gd name="T35" fmla="*/ 50 h 122"/>
                  <a:gd name="T36" fmla="*/ 197 w 338"/>
                  <a:gd name="T37" fmla="*/ 53 h 122"/>
                  <a:gd name="T38" fmla="*/ 178 w 338"/>
                  <a:gd name="T39" fmla="*/ 54 h 122"/>
                  <a:gd name="T40" fmla="*/ 164 w 338"/>
                  <a:gd name="T41" fmla="*/ 55 h 122"/>
                  <a:gd name="T42" fmla="*/ 153 w 338"/>
                  <a:gd name="T43" fmla="*/ 55 h 122"/>
                  <a:gd name="T44" fmla="*/ 144 w 338"/>
                  <a:gd name="T45" fmla="*/ 54 h 122"/>
                  <a:gd name="T46" fmla="*/ 134 w 338"/>
                  <a:gd name="T47" fmla="*/ 54 h 122"/>
                  <a:gd name="T48" fmla="*/ 122 w 338"/>
                  <a:gd name="T49" fmla="*/ 55 h 122"/>
                  <a:gd name="T50" fmla="*/ 110 w 338"/>
                  <a:gd name="T51" fmla="*/ 58 h 122"/>
                  <a:gd name="T52" fmla="*/ 96 w 338"/>
                  <a:gd name="T53" fmla="*/ 58 h 122"/>
                  <a:gd name="T54" fmla="*/ 81 w 338"/>
                  <a:gd name="T55" fmla="*/ 57 h 122"/>
                  <a:gd name="T56" fmla="*/ 65 w 338"/>
                  <a:gd name="T57" fmla="*/ 58 h 122"/>
                  <a:gd name="T58" fmla="*/ 46 w 338"/>
                  <a:gd name="T59" fmla="*/ 62 h 122"/>
                  <a:gd name="T60" fmla="*/ 28 w 338"/>
                  <a:gd name="T61" fmla="*/ 66 h 122"/>
                  <a:gd name="T62" fmla="*/ 9 w 338"/>
                  <a:gd name="T63" fmla="*/ 70 h 122"/>
                  <a:gd name="T64" fmla="*/ 5 w 338"/>
                  <a:gd name="T65" fmla="*/ 78 h 122"/>
                  <a:gd name="T66" fmla="*/ 15 w 338"/>
                  <a:gd name="T67" fmla="*/ 91 h 122"/>
                  <a:gd name="T68" fmla="*/ 26 w 338"/>
                  <a:gd name="T69" fmla="*/ 103 h 122"/>
                  <a:gd name="T70" fmla="*/ 36 w 338"/>
                  <a:gd name="T71" fmla="*/ 116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8" h="122">
                    <a:moveTo>
                      <a:pt x="41" y="122"/>
                    </a:moveTo>
                    <a:lnTo>
                      <a:pt x="58" y="117"/>
                    </a:lnTo>
                    <a:lnTo>
                      <a:pt x="75" y="111"/>
                    </a:lnTo>
                    <a:lnTo>
                      <a:pt x="91" y="107"/>
                    </a:lnTo>
                    <a:lnTo>
                      <a:pt x="109" y="101"/>
                    </a:lnTo>
                    <a:lnTo>
                      <a:pt x="126" y="96"/>
                    </a:lnTo>
                    <a:lnTo>
                      <a:pt x="143" y="91"/>
                    </a:lnTo>
                    <a:lnTo>
                      <a:pt x="160" y="86"/>
                    </a:lnTo>
                    <a:lnTo>
                      <a:pt x="178" y="80"/>
                    </a:lnTo>
                    <a:lnTo>
                      <a:pt x="194" y="76"/>
                    </a:lnTo>
                    <a:lnTo>
                      <a:pt x="211" y="71"/>
                    </a:lnTo>
                    <a:lnTo>
                      <a:pt x="228" y="65"/>
                    </a:lnTo>
                    <a:lnTo>
                      <a:pt x="246" y="61"/>
                    </a:lnTo>
                    <a:lnTo>
                      <a:pt x="263" y="55"/>
                    </a:lnTo>
                    <a:lnTo>
                      <a:pt x="279" y="50"/>
                    </a:lnTo>
                    <a:lnTo>
                      <a:pt x="296" y="44"/>
                    </a:lnTo>
                    <a:lnTo>
                      <a:pt x="314" y="40"/>
                    </a:lnTo>
                    <a:lnTo>
                      <a:pt x="319" y="30"/>
                    </a:lnTo>
                    <a:lnTo>
                      <a:pt x="326" y="19"/>
                    </a:lnTo>
                    <a:lnTo>
                      <a:pt x="332" y="10"/>
                    </a:lnTo>
                    <a:lnTo>
                      <a:pt x="338" y="0"/>
                    </a:lnTo>
                    <a:lnTo>
                      <a:pt x="330" y="1"/>
                    </a:lnTo>
                    <a:lnTo>
                      <a:pt x="321" y="3"/>
                    </a:lnTo>
                    <a:lnTo>
                      <a:pt x="313" y="4"/>
                    </a:lnTo>
                    <a:lnTo>
                      <a:pt x="304" y="6"/>
                    </a:lnTo>
                    <a:lnTo>
                      <a:pt x="296" y="11"/>
                    </a:lnTo>
                    <a:lnTo>
                      <a:pt x="289" y="17"/>
                    </a:lnTo>
                    <a:lnTo>
                      <a:pt x="281" y="21"/>
                    </a:lnTo>
                    <a:lnTo>
                      <a:pt x="275" y="27"/>
                    </a:lnTo>
                    <a:lnTo>
                      <a:pt x="266" y="32"/>
                    </a:lnTo>
                    <a:lnTo>
                      <a:pt x="260" y="38"/>
                    </a:lnTo>
                    <a:lnTo>
                      <a:pt x="251" y="42"/>
                    </a:lnTo>
                    <a:lnTo>
                      <a:pt x="245" y="48"/>
                    </a:lnTo>
                    <a:lnTo>
                      <a:pt x="235" y="49"/>
                    </a:lnTo>
                    <a:lnTo>
                      <a:pt x="226" y="49"/>
                    </a:lnTo>
                    <a:lnTo>
                      <a:pt x="216" y="50"/>
                    </a:lnTo>
                    <a:lnTo>
                      <a:pt x="207" y="51"/>
                    </a:lnTo>
                    <a:lnTo>
                      <a:pt x="197" y="53"/>
                    </a:lnTo>
                    <a:lnTo>
                      <a:pt x="188" y="53"/>
                    </a:lnTo>
                    <a:lnTo>
                      <a:pt x="178" y="54"/>
                    </a:lnTo>
                    <a:lnTo>
                      <a:pt x="168" y="55"/>
                    </a:lnTo>
                    <a:lnTo>
                      <a:pt x="164" y="55"/>
                    </a:lnTo>
                    <a:lnTo>
                      <a:pt x="159" y="55"/>
                    </a:lnTo>
                    <a:lnTo>
                      <a:pt x="153" y="55"/>
                    </a:lnTo>
                    <a:lnTo>
                      <a:pt x="149" y="54"/>
                    </a:lnTo>
                    <a:lnTo>
                      <a:pt x="144" y="54"/>
                    </a:lnTo>
                    <a:lnTo>
                      <a:pt x="139" y="54"/>
                    </a:lnTo>
                    <a:lnTo>
                      <a:pt x="134" y="54"/>
                    </a:lnTo>
                    <a:lnTo>
                      <a:pt x="129" y="54"/>
                    </a:lnTo>
                    <a:lnTo>
                      <a:pt x="122" y="55"/>
                    </a:lnTo>
                    <a:lnTo>
                      <a:pt x="117" y="56"/>
                    </a:lnTo>
                    <a:lnTo>
                      <a:pt x="110" y="58"/>
                    </a:lnTo>
                    <a:lnTo>
                      <a:pt x="103" y="59"/>
                    </a:lnTo>
                    <a:lnTo>
                      <a:pt x="96" y="58"/>
                    </a:lnTo>
                    <a:lnTo>
                      <a:pt x="89" y="57"/>
                    </a:lnTo>
                    <a:lnTo>
                      <a:pt x="81" y="57"/>
                    </a:lnTo>
                    <a:lnTo>
                      <a:pt x="74" y="56"/>
                    </a:lnTo>
                    <a:lnTo>
                      <a:pt x="65" y="58"/>
                    </a:lnTo>
                    <a:lnTo>
                      <a:pt x="56" y="61"/>
                    </a:lnTo>
                    <a:lnTo>
                      <a:pt x="46" y="62"/>
                    </a:lnTo>
                    <a:lnTo>
                      <a:pt x="37" y="64"/>
                    </a:lnTo>
                    <a:lnTo>
                      <a:pt x="28" y="66"/>
                    </a:lnTo>
                    <a:lnTo>
                      <a:pt x="19" y="68"/>
                    </a:lnTo>
                    <a:lnTo>
                      <a:pt x="9" y="70"/>
                    </a:lnTo>
                    <a:lnTo>
                      <a:pt x="0" y="72"/>
                    </a:lnTo>
                    <a:lnTo>
                      <a:pt x="5" y="78"/>
                    </a:lnTo>
                    <a:lnTo>
                      <a:pt x="9" y="85"/>
                    </a:lnTo>
                    <a:lnTo>
                      <a:pt x="15" y="91"/>
                    </a:lnTo>
                    <a:lnTo>
                      <a:pt x="20" y="96"/>
                    </a:lnTo>
                    <a:lnTo>
                      <a:pt x="26" y="103"/>
                    </a:lnTo>
                    <a:lnTo>
                      <a:pt x="30" y="109"/>
                    </a:lnTo>
                    <a:lnTo>
                      <a:pt x="36" y="116"/>
                    </a:lnTo>
                    <a:lnTo>
                      <a:pt x="41" y="122"/>
                    </a:lnTo>
                    <a:close/>
                  </a:path>
                </a:pathLst>
              </a:custGeom>
              <a:solidFill>
                <a:srgbClr val="993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3" name="Freeform 175"/>
              <p:cNvSpPr>
                <a:spLocks/>
              </p:cNvSpPr>
              <p:nvPr/>
            </p:nvSpPr>
            <p:spPr bwMode="auto">
              <a:xfrm>
                <a:off x="2893" y="1891"/>
                <a:ext cx="167" cy="58"/>
              </a:xfrm>
              <a:custGeom>
                <a:avLst/>
                <a:gdLst>
                  <a:gd name="T0" fmla="*/ 55 w 334"/>
                  <a:gd name="T1" fmla="*/ 113 h 117"/>
                  <a:gd name="T2" fmla="*/ 88 w 334"/>
                  <a:gd name="T3" fmla="*/ 103 h 117"/>
                  <a:gd name="T4" fmla="*/ 122 w 334"/>
                  <a:gd name="T5" fmla="*/ 92 h 117"/>
                  <a:gd name="T6" fmla="*/ 156 w 334"/>
                  <a:gd name="T7" fmla="*/ 82 h 117"/>
                  <a:gd name="T8" fmla="*/ 190 w 334"/>
                  <a:gd name="T9" fmla="*/ 73 h 117"/>
                  <a:gd name="T10" fmla="*/ 224 w 334"/>
                  <a:gd name="T11" fmla="*/ 62 h 117"/>
                  <a:gd name="T12" fmla="*/ 258 w 334"/>
                  <a:gd name="T13" fmla="*/ 52 h 117"/>
                  <a:gd name="T14" fmla="*/ 291 w 334"/>
                  <a:gd name="T15" fmla="*/ 41 h 117"/>
                  <a:gd name="T16" fmla="*/ 314 w 334"/>
                  <a:gd name="T17" fmla="*/ 28 h 117"/>
                  <a:gd name="T18" fmla="*/ 327 w 334"/>
                  <a:gd name="T19" fmla="*/ 9 h 117"/>
                  <a:gd name="T20" fmla="*/ 326 w 334"/>
                  <a:gd name="T21" fmla="*/ 2 h 117"/>
                  <a:gd name="T22" fmla="*/ 310 w 334"/>
                  <a:gd name="T23" fmla="*/ 6 h 117"/>
                  <a:gd name="T24" fmla="*/ 293 w 334"/>
                  <a:gd name="T25" fmla="*/ 13 h 117"/>
                  <a:gd name="T26" fmla="*/ 278 w 334"/>
                  <a:gd name="T27" fmla="*/ 22 h 117"/>
                  <a:gd name="T28" fmla="*/ 263 w 334"/>
                  <a:gd name="T29" fmla="*/ 32 h 117"/>
                  <a:gd name="T30" fmla="*/ 248 w 334"/>
                  <a:gd name="T31" fmla="*/ 41 h 117"/>
                  <a:gd name="T32" fmla="*/ 232 w 334"/>
                  <a:gd name="T33" fmla="*/ 47 h 117"/>
                  <a:gd name="T34" fmla="*/ 213 w 334"/>
                  <a:gd name="T35" fmla="*/ 50 h 117"/>
                  <a:gd name="T36" fmla="*/ 194 w 334"/>
                  <a:gd name="T37" fmla="*/ 52 h 117"/>
                  <a:gd name="T38" fmla="*/ 176 w 334"/>
                  <a:gd name="T39" fmla="*/ 53 h 117"/>
                  <a:gd name="T40" fmla="*/ 162 w 334"/>
                  <a:gd name="T41" fmla="*/ 54 h 117"/>
                  <a:gd name="T42" fmla="*/ 152 w 334"/>
                  <a:gd name="T43" fmla="*/ 54 h 117"/>
                  <a:gd name="T44" fmla="*/ 142 w 334"/>
                  <a:gd name="T45" fmla="*/ 54 h 117"/>
                  <a:gd name="T46" fmla="*/ 132 w 334"/>
                  <a:gd name="T47" fmla="*/ 54 h 117"/>
                  <a:gd name="T48" fmla="*/ 122 w 334"/>
                  <a:gd name="T49" fmla="*/ 55 h 117"/>
                  <a:gd name="T50" fmla="*/ 108 w 334"/>
                  <a:gd name="T51" fmla="*/ 58 h 117"/>
                  <a:gd name="T52" fmla="*/ 95 w 334"/>
                  <a:gd name="T53" fmla="*/ 58 h 117"/>
                  <a:gd name="T54" fmla="*/ 80 w 334"/>
                  <a:gd name="T55" fmla="*/ 55 h 117"/>
                  <a:gd name="T56" fmla="*/ 64 w 334"/>
                  <a:gd name="T57" fmla="*/ 56 h 117"/>
                  <a:gd name="T58" fmla="*/ 46 w 334"/>
                  <a:gd name="T59" fmla="*/ 62 h 117"/>
                  <a:gd name="T60" fmla="*/ 27 w 334"/>
                  <a:gd name="T61" fmla="*/ 67 h 117"/>
                  <a:gd name="T62" fmla="*/ 9 w 334"/>
                  <a:gd name="T63" fmla="*/ 71 h 117"/>
                  <a:gd name="T64" fmla="*/ 4 w 334"/>
                  <a:gd name="T65" fmla="*/ 79 h 117"/>
                  <a:gd name="T66" fmla="*/ 13 w 334"/>
                  <a:gd name="T67" fmla="*/ 91 h 117"/>
                  <a:gd name="T68" fmla="*/ 24 w 334"/>
                  <a:gd name="T69" fmla="*/ 101 h 117"/>
                  <a:gd name="T70" fmla="*/ 33 w 334"/>
                  <a:gd name="T71" fmla="*/ 112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4" h="117">
                    <a:moveTo>
                      <a:pt x="38" y="117"/>
                    </a:moveTo>
                    <a:lnTo>
                      <a:pt x="55" y="113"/>
                    </a:lnTo>
                    <a:lnTo>
                      <a:pt x="71" y="107"/>
                    </a:lnTo>
                    <a:lnTo>
                      <a:pt x="88" y="103"/>
                    </a:lnTo>
                    <a:lnTo>
                      <a:pt x="106" y="98"/>
                    </a:lnTo>
                    <a:lnTo>
                      <a:pt x="122" y="92"/>
                    </a:lnTo>
                    <a:lnTo>
                      <a:pt x="139" y="88"/>
                    </a:lnTo>
                    <a:lnTo>
                      <a:pt x="156" y="82"/>
                    </a:lnTo>
                    <a:lnTo>
                      <a:pt x="174" y="77"/>
                    </a:lnTo>
                    <a:lnTo>
                      <a:pt x="190" y="73"/>
                    </a:lnTo>
                    <a:lnTo>
                      <a:pt x="207" y="67"/>
                    </a:lnTo>
                    <a:lnTo>
                      <a:pt x="224" y="62"/>
                    </a:lnTo>
                    <a:lnTo>
                      <a:pt x="240" y="56"/>
                    </a:lnTo>
                    <a:lnTo>
                      <a:pt x="258" y="52"/>
                    </a:lnTo>
                    <a:lnTo>
                      <a:pt x="275" y="47"/>
                    </a:lnTo>
                    <a:lnTo>
                      <a:pt x="291" y="41"/>
                    </a:lnTo>
                    <a:lnTo>
                      <a:pt x="308" y="37"/>
                    </a:lnTo>
                    <a:lnTo>
                      <a:pt x="314" y="28"/>
                    </a:lnTo>
                    <a:lnTo>
                      <a:pt x="321" y="18"/>
                    </a:lnTo>
                    <a:lnTo>
                      <a:pt x="327" y="9"/>
                    </a:lnTo>
                    <a:lnTo>
                      <a:pt x="334" y="0"/>
                    </a:lnTo>
                    <a:lnTo>
                      <a:pt x="326" y="2"/>
                    </a:lnTo>
                    <a:lnTo>
                      <a:pt x="318" y="3"/>
                    </a:lnTo>
                    <a:lnTo>
                      <a:pt x="310" y="6"/>
                    </a:lnTo>
                    <a:lnTo>
                      <a:pt x="301" y="8"/>
                    </a:lnTo>
                    <a:lnTo>
                      <a:pt x="293" y="13"/>
                    </a:lnTo>
                    <a:lnTo>
                      <a:pt x="286" y="17"/>
                    </a:lnTo>
                    <a:lnTo>
                      <a:pt x="278" y="22"/>
                    </a:lnTo>
                    <a:lnTo>
                      <a:pt x="272" y="27"/>
                    </a:lnTo>
                    <a:lnTo>
                      <a:pt x="263" y="32"/>
                    </a:lnTo>
                    <a:lnTo>
                      <a:pt x="257" y="37"/>
                    </a:lnTo>
                    <a:lnTo>
                      <a:pt x="248" y="41"/>
                    </a:lnTo>
                    <a:lnTo>
                      <a:pt x="242" y="46"/>
                    </a:lnTo>
                    <a:lnTo>
                      <a:pt x="232" y="47"/>
                    </a:lnTo>
                    <a:lnTo>
                      <a:pt x="223" y="48"/>
                    </a:lnTo>
                    <a:lnTo>
                      <a:pt x="213" y="50"/>
                    </a:lnTo>
                    <a:lnTo>
                      <a:pt x="204" y="51"/>
                    </a:lnTo>
                    <a:lnTo>
                      <a:pt x="194" y="52"/>
                    </a:lnTo>
                    <a:lnTo>
                      <a:pt x="185" y="52"/>
                    </a:lnTo>
                    <a:lnTo>
                      <a:pt x="176" y="53"/>
                    </a:lnTo>
                    <a:lnTo>
                      <a:pt x="167" y="54"/>
                    </a:lnTo>
                    <a:lnTo>
                      <a:pt x="162" y="54"/>
                    </a:lnTo>
                    <a:lnTo>
                      <a:pt x="157" y="54"/>
                    </a:lnTo>
                    <a:lnTo>
                      <a:pt x="152" y="54"/>
                    </a:lnTo>
                    <a:lnTo>
                      <a:pt x="147" y="54"/>
                    </a:lnTo>
                    <a:lnTo>
                      <a:pt x="142" y="54"/>
                    </a:lnTo>
                    <a:lnTo>
                      <a:pt x="137" y="54"/>
                    </a:lnTo>
                    <a:lnTo>
                      <a:pt x="132" y="54"/>
                    </a:lnTo>
                    <a:lnTo>
                      <a:pt x="127" y="54"/>
                    </a:lnTo>
                    <a:lnTo>
                      <a:pt x="122" y="55"/>
                    </a:lnTo>
                    <a:lnTo>
                      <a:pt x="115" y="56"/>
                    </a:lnTo>
                    <a:lnTo>
                      <a:pt x="108" y="58"/>
                    </a:lnTo>
                    <a:lnTo>
                      <a:pt x="102" y="59"/>
                    </a:lnTo>
                    <a:lnTo>
                      <a:pt x="95" y="58"/>
                    </a:lnTo>
                    <a:lnTo>
                      <a:pt x="88" y="56"/>
                    </a:lnTo>
                    <a:lnTo>
                      <a:pt x="80" y="55"/>
                    </a:lnTo>
                    <a:lnTo>
                      <a:pt x="73" y="54"/>
                    </a:lnTo>
                    <a:lnTo>
                      <a:pt x="64" y="56"/>
                    </a:lnTo>
                    <a:lnTo>
                      <a:pt x="55" y="59"/>
                    </a:lnTo>
                    <a:lnTo>
                      <a:pt x="46" y="62"/>
                    </a:lnTo>
                    <a:lnTo>
                      <a:pt x="36" y="65"/>
                    </a:lnTo>
                    <a:lnTo>
                      <a:pt x="27" y="67"/>
                    </a:lnTo>
                    <a:lnTo>
                      <a:pt x="18" y="69"/>
                    </a:lnTo>
                    <a:lnTo>
                      <a:pt x="9" y="71"/>
                    </a:lnTo>
                    <a:lnTo>
                      <a:pt x="0" y="74"/>
                    </a:lnTo>
                    <a:lnTo>
                      <a:pt x="4" y="79"/>
                    </a:lnTo>
                    <a:lnTo>
                      <a:pt x="9" y="85"/>
                    </a:lnTo>
                    <a:lnTo>
                      <a:pt x="13" y="91"/>
                    </a:lnTo>
                    <a:lnTo>
                      <a:pt x="19" y="96"/>
                    </a:lnTo>
                    <a:lnTo>
                      <a:pt x="24" y="101"/>
                    </a:lnTo>
                    <a:lnTo>
                      <a:pt x="28" y="107"/>
                    </a:lnTo>
                    <a:lnTo>
                      <a:pt x="33" y="112"/>
                    </a:lnTo>
                    <a:lnTo>
                      <a:pt x="38" y="117"/>
                    </a:lnTo>
                    <a:close/>
                  </a:path>
                </a:pathLst>
              </a:custGeom>
              <a:solidFill>
                <a:srgbClr val="993D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5" name="Freeform 176"/>
              <p:cNvSpPr>
                <a:spLocks/>
              </p:cNvSpPr>
              <p:nvPr/>
            </p:nvSpPr>
            <p:spPr bwMode="auto">
              <a:xfrm>
                <a:off x="2895" y="1893"/>
                <a:ext cx="164" cy="56"/>
              </a:xfrm>
              <a:custGeom>
                <a:avLst/>
                <a:gdLst>
                  <a:gd name="T0" fmla="*/ 52 w 328"/>
                  <a:gd name="T1" fmla="*/ 108 h 112"/>
                  <a:gd name="T2" fmla="*/ 85 w 328"/>
                  <a:gd name="T3" fmla="*/ 98 h 112"/>
                  <a:gd name="T4" fmla="*/ 119 w 328"/>
                  <a:gd name="T5" fmla="*/ 87 h 112"/>
                  <a:gd name="T6" fmla="*/ 152 w 328"/>
                  <a:gd name="T7" fmla="*/ 77 h 112"/>
                  <a:gd name="T8" fmla="*/ 187 w 328"/>
                  <a:gd name="T9" fmla="*/ 68 h 112"/>
                  <a:gd name="T10" fmla="*/ 220 w 328"/>
                  <a:gd name="T11" fmla="*/ 57 h 112"/>
                  <a:gd name="T12" fmla="*/ 254 w 328"/>
                  <a:gd name="T13" fmla="*/ 47 h 112"/>
                  <a:gd name="T14" fmla="*/ 287 w 328"/>
                  <a:gd name="T15" fmla="*/ 36 h 112"/>
                  <a:gd name="T16" fmla="*/ 310 w 328"/>
                  <a:gd name="T17" fmla="*/ 24 h 112"/>
                  <a:gd name="T18" fmla="*/ 323 w 328"/>
                  <a:gd name="T19" fmla="*/ 8 h 112"/>
                  <a:gd name="T20" fmla="*/ 320 w 328"/>
                  <a:gd name="T21" fmla="*/ 1 h 112"/>
                  <a:gd name="T22" fmla="*/ 305 w 328"/>
                  <a:gd name="T23" fmla="*/ 4 h 112"/>
                  <a:gd name="T24" fmla="*/ 290 w 328"/>
                  <a:gd name="T25" fmla="*/ 11 h 112"/>
                  <a:gd name="T26" fmla="*/ 275 w 328"/>
                  <a:gd name="T27" fmla="*/ 20 h 112"/>
                  <a:gd name="T28" fmla="*/ 260 w 328"/>
                  <a:gd name="T29" fmla="*/ 30 h 112"/>
                  <a:gd name="T30" fmla="*/ 245 w 328"/>
                  <a:gd name="T31" fmla="*/ 39 h 112"/>
                  <a:gd name="T32" fmla="*/ 229 w 328"/>
                  <a:gd name="T33" fmla="*/ 45 h 112"/>
                  <a:gd name="T34" fmla="*/ 211 w 328"/>
                  <a:gd name="T35" fmla="*/ 47 h 112"/>
                  <a:gd name="T36" fmla="*/ 192 w 328"/>
                  <a:gd name="T37" fmla="*/ 48 h 112"/>
                  <a:gd name="T38" fmla="*/ 173 w 328"/>
                  <a:gd name="T39" fmla="*/ 50 h 112"/>
                  <a:gd name="T40" fmla="*/ 159 w 328"/>
                  <a:gd name="T41" fmla="*/ 51 h 112"/>
                  <a:gd name="T42" fmla="*/ 150 w 328"/>
                  <a:gd name="T43" fmla="*/ 51 h 112"/>
                  <a:gd name="T44" fmla="*/ 141 w 328"/>
                  <a:gd name="T45" fmla="*/ 53 h 112"/>
                  <a:gd name="T46" fmla="*/ 131 w 328"/>
                  <a:gd name="T47" fmla="*/ 53 h 112"/>
                  <a:gd name="T48" fmla="*/ 121 w 328"/>
                  <a:gd name="T49" fmla="*/ 54 h 112"/>
                  <a:gd name="T50" fmla="*/ 107 w 328"/>
                  <a:gd name="T51" fmla="*/ 55 h 112"/>
                  <a:gd name="T52" fmla="*/ 93 w 328"/>
                  <a:gd name="T53" fmla="*/ 55 h 112"/>
                  <a:gd name="T54" fmla="*/ 79 w 328"/>
                  <a:gd name="T55" fmla="*/ 53 h 112"/>
                  <a:gd name="T56" fmla="*/ 63 w 328"/>
                  <a:gd name="T57" fmla="*/ 54 h 112"/>
                  <a:gd name="T58" fmla="*/ 45 w 328"/>
                  <a:gd name="T59" fmla="*/ 60 h 112"/>
                  <a:gd name="T60" fmla="*/ 28 w 328"/>
                  <a:gd name="T61" fmla="*/ 65 h 112"/>
                  <a:gd name="T62" fmla="*/ 9 w 328"/>
                  <a:gd name="T63" fmla="*/ 70 h 112"/>
                  <a:gd name="T64" fmla="*/ 5 w 328"/>
                  <a:gd name="T65" fmla="*/ 77 h 112"/>
                  <a:gd name="T66" fmla="*/ 13 w 328"/>
                  <a:gd name="T67" fmla="*/ 87 h 112"/>
                  <a:gd name="T68" fmla="*/ 22 w 328"/>
                  <a:gd name="T69" fmla="*/ 98 h 112"/>
                  <a:gd name="T70" fmla="*/ 30 w 328"/>
                  <a:gd name="T71" fmla="*/ 108 h 1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28" h="112">
                    <a:moveTo>
                      <a:pt x="35" y="112"/>
                    </a:moveTo>
                    <a:lnTo>
                      <a:pt x="52" y="108"/>
                    </a:lnTo>
                    <a:lnTo>
                      <a:pt x="68" y="102"/>
                    </a:lnTo>
                    <a:lnTo>
                      <a:pt x="85" y="98"/>
                    </a:lnTo>
                    <a:lnTo>
                      <a:pt x="103" y="93"/>
                    </a:lnTo>
                    <a:lnTo>
                      <a:pt x="119" y="87"/>
                    </a:lnTo>
                    <a:lnTo>
                      <a:pt x="136" y="83"/>
                    </a:lnTo>
                    <a:lnTo>
                      <a:pt x="152" y="77"/>
                    </a:lnTo>
                    <a:lnTo>
                      <a:pt x="169" y="72"/>
                    </a:lnTo>
                    <a:lnTo>
                      <a:pt x="187" y="68"/>
                    </a:lnTo>
                    <a:lnTo>
                      <a:pt x="203" y="62"/>
                    </a:lnTo>
                    <a:lnTo>
                      <a:pt x="220" y="57"/>
                    </a:lnTo>
                    <a:lnTo>
                      <a:pt x="237" y="51"/>
                    </a:lnTo>
                    <a:lnTo>
                      <a:pt x="254" y="47"/>
                    </a:lnTo>
                    <a:lnTo>
                      <a:pt x="271" y="42"/>
                    </a:lnTo>
                    <a:lnTo>
                      <a:pt x="287" y="36"/>
                    </a:lnTo>
                    <a:lnTo>
                      <a:pt x="304" y="32"/>
                    </a:lnTo>
                    <a:lnTo>
                      <a:pt x="310" y="24"/>
                    </a:lnTo>
                    <a:lnTo>
                      <a:pt x="317" y="16"/>
                    </a:lnTo>
                    <a:lnTo>
                      <a:pt x="323" y="8"/>
                    </a:lnTo>
                    <a:lnTo>
                      <a:pt x="328" y="0"/>
                    </a:lnTo>
                    <a:lnTo>
                      <a:pt x="320" y="1"/>
                    </a:lnTo>
                    <a:lnTo>
                      <a:pt x="313" y="3"/>
                    </a:lnTo>
                    <a:lnTo>
                      <a:pt x="305" y="4"/>
                    </a:lnTo>
                    <a:lnTo>
                      <a:pt x="298" y="7"/>
                    </a:lnTo>
                    <a:lnTo>
                      <a:pt x="290" y="11"/>
                    </a:lnTo>
                    <a:lnTo>
                      <a:pt x="283" y="16"/>
                    </a:lnTo>
                    <a:lnTo>
                      <a:pt x="275" y="20"/>
                    </a:lnTo>
                    <a:lnTo>
                      <a:pt x="269" y="25"/>
                    </a:lnTo>
                    <a:lnTo>
                      <a:pt x="260" y="30"/>
                    </a:lnTo>
                    <a:lnTo>
                      <a:pt x="254" y="34"/>
                    </a:lnTo>
                    <a:lnTo>
                      <a:pt x="245" y="39"/>
                    </a:lnTo>
                    <a:lnTo>
                      <a:pt x="239" y="43"/>
                    </a:lnTo>
                    <a:lnTo>
                      <a:pt x="229" y="45"/>
                    </a:lnTo>
                    <a:lnTo>
                      <a:pt x="220" y="46"/>
                    </a:lnTo>
                    <a:lnTo>
                      <a:pt x="211" y="47"/>
                    </a:lnTo>
                    <a:lnTo>
                      <a:pt x="202" y="47"/>
                    </a:lnTo>
                    <a:lnTo>
                      <a:pt x="192" y="48"/>
                    </a:lnTo>
                    <a:lnTo>
                      <a:pt x="182" y="49"/>
                    </a:lnTo>
                    <a:lnTo>
                      <a:pt x="173" y="50"/>
                    </a:lnTo>
                    <a:lnTo>
                      <a:pt x="164" y="51"/>
                    </a:lnTo>
                    <a:lnTo>
                      <a:pt x="159" y="51"/>
                    </a:lnTo>
                    <a:lnTo>
                      <a:pt x="154" y="51"/>
                    </a:lnTo>
                    <a:lnTo>
                      <a:pt x="150" y="51"/>
                    </a:lnTo>
                    <a:lnTo>
                      <a:pt x="145" y="51"/>
                    </a:lnTo>
                    <a:lnTo>
                      <a:pt x="141" y="53"/>
                    </a:lnTo>
                    <a:lnTo>
                      <a:pt x="136" y="53"/>
                    </a:lnTo>
                    <a:lnTo>
                      <a:pt x="131" y="53"/>
                    </a:lnTo>
                    <a:lnTo>
                      <a:pt x="127" y="53"/>
                    </a:lnTo>
                    <a:lnTo>
                      <a:pt x="121" y="54"/>
                    </a:lnTo>
                    <a:lnTo>
                      <a:pt x="114" y="54"/>
                    </a:lnTo>
                    <a:lnTo>
                      <a:pt x="107" y="55"/>
                    </a:lnTo>
                    <a:lnTo>
                      <a:pt x="101" y="56"/>
                    </a:lnTo>
                    <a:lnTo>
                      <a:pt x="93" y="55"/>
                    </a:lnTo>
                    <a:lnTo>
                      <a:pt x="86" y="54"/>
                    </a:lnTo>
                    <a:lnTo>
                      <a:pt x="79" y="53"/>
                    </a:lnTo>
                    <a:lnTo>
                      <a:pt x="73" y="51"/>
                    </a:lnTo>
                    <a:lnTo>
                      <a:pt x="63" y="54"/>
                    </a:lnTo>
                    <a:lnTo>
                      <a:pt x="54" y="57"/>
                    </a:lnTo>
                    <a:lnTo>
                      <a:pt x="45" y="60"/>
                    </a:lnTo>
                    <a:lnTo>
                      <a:pt x="37" y="62"/>
                    </a:lnTo>
                    <a:lnTo>
                      <a:pt x="28" y="65"/>
                    </a:lnTo>
                    <a:lnTo>
                      <a:pt x="18" y="68"/>
                    </a:lnTo>
                    <a:lnTo>
                      <a:pt x="9" y="70"/>
                    </a:lnTo>
                    <a:lnTo>
                      <a:pt x="0" y="72"/>
                    </a:lnTo>
                    <a:lnTo>
                      <a:pt x="5" y="77"/>
                    </a:lnTo>
                    <a:lnTo>
                      <a:pt x="9" y="83"/>
                    </a:lnTo>
                    <a:lnTo>
                      <a:pt x="13" y="87"/>
                    </a:lnTo>
                    <a:lnTo>
                      <a:pt x="17" y="93"/>
                    </a:lnTo>
                    <a:lnTo>
                      <a:pt x="22" y="98"/>
                    </a:lnTo>
                    <a:lnTo>
                      <a:pt x="26" y="103"/>
                    </a:lnTo>
                    <a:lnTo>
                      <a:pt x="30" y="108"/>
                    </a:lnTo>
                    <a:lnTo>
                      <a:pt x="35" y="112"/>
                    </a:lnTo>
                    <a:close/>
                  </a:path>
                </a:pathLst>
              </a:custGeom>
              <a:solidFill>
                <a:srgbClr val="9B49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6" name="Freeform 177"/>
              <p:cNvSpPr>
                <a:spLocks/>
              </p:cNvSpPr>
              <p:nvPr/>
            </p:nvSpPr>
            <p:spPr bwMode="auto">
              <a:xfrm>
                <a:off x="2896" y="1895"/>
                <a:ext cx="163" cy="54"/>
              </a:xfrm>
              <a:custGeom>
                <a:avLst/>
                <a:gdLst>
                  <a:gd name="T0" fmla="*/ 50 w 325"/>
                  <a:gd name="T1" fmla="*/ 104 h 108"/>
                  <a:gd name="T2" fmla="*/ 83 w 325"/>
                  <a:gd name="T3" fmla="*/ 93 h 108"/>
                  <a:gd name="T4" fmla="*/ 117 w 325"/>
                  <a:gd name="T5" fmla="*/ 83 h 108"/>
                  <a:gd name="T6" fmla="*/ 150 w 325"/>
                  <a:gd name="T7" fmla="*/ 74 h 108"/>
                  <a:gd name="T8" fmla="*/ 184 w 325"/>
                  <a:gd name="T9" fmla="*/ 63 h 108"/>
                  <a:gd name="T10" fmla="*/ 217 w 325"/>
                  <a:gd name="T11" fmla="*/ 54 h 108"/>
                  <a:gd name="T12" fmla="*/ 250 w 325"/>
                  <a:gd name="T13" fmla="*/ 44 h 108"/>
                  <a:gd name="T14" fmla="*/ 284 w 325"/>
                  <a:gd name="T15" fmla="*/ 33 h 108"/>
                  <a:gd name="T16" fmla="*/ 306 w 325"/>
                  <a:gd name="T17" fmla="*/ 22 h 108"/>
                  <a:gd name="T18" fmla="*/ 318 w 325"/>
                  <a:gd name="T19" fmla="*/ 8 h 108"/>
                  <a:gd name="T20" fmla="*/ 317 w 325"/>
                  <a:gd name="T21" fmla="*/ 1 h 108"/>
                  <a:gd name="T22" fmla="*/ 303 w 325"/>
                  <a:gd name="T23" fmla="*/ 5 h 108"/>
                  <a:gd name="T24" fmla="*/ 288 w 325"/>
                  <a:gd name="T25" fmla="*/ 10 h 108"/>
                  <a:gd name="T26" fmla="*/ 273 w 325"/>
                  <a:gd name="T27" fmla="*/ 20 h 108"/>
                  <a:gd name="T28" fmla="*/ 258 w 325"/>
                  <a:gd name="T29" fmla="*/ 28 h 108"/>
                  <a:gd name="T30" fmla="*/ 243 w 325"/>
                  <a:gd name="T31" fmla="*/ 37 h 108"/>
                  <a:gd name="T32" fmla="*/ 227 w 325"/>
                  <a:gd name="T33" fmla="*/ 43 h 108"/>
                  <a:gd name="T34" fmla="*/ 209 w 325"/>
                  <a:gd name="T35" fmla="*/ 45 h 108"/>
                  <a:gd name="T36" fmla="*/ 190 w 325"/>
                  <a:gd name="T37" fmla="*/ 48 h 108"/>
                  <a:gd name="T38" fmla="*/ 172 w 325"/>
                  <a:gd name="T39" fmla="*/ 51 h 108"/>
                  <a:gd name="T40" fmla="*/ 158 w 325"/>
                  <a:gd name="T41" fmla="*/ 52 h 108"/>
                  <a:gd name="T42" fmla="*/ 149 w 325"/>
                  <a:gd name="T43" fmla="*/ 52 h 108"/>
                  <a:gd name="T44" fmla="*/ 141 w 325"/>
                  <a:gd name="T45" fmla="*/ 52 h 108"/>
                  <a:gd name="T46" fmla="*/ 132 w 325"/>
                  <a:gd name="T47" fmla="*/ 52 h 108"/>
                  <a:gd name="T48" fmla="*/ 120 w 325"/>
                  <a:gd name="T49" fmla="*/ 53 h 108"/>
                  <a:gd name="T50" fmla="*/ 107 w 325"/>
                  <a:gd name="T51" fmla="*/ 54 h 108"/>
                  <a:gd name="T52" fmla="*/ 94 w 325"/>
                  <a:gd name="T53" fmla="*/ 53 h 108"/>
                  <a:gd name="T54" fmla="*/ 80 w 325"/>
                  <a:gd name="T55" fmla="*/ 52 h 108"/>
                  <a:gd name="T56" fmla="*/ 64 w 325"/>
                  <a:gd name="T57" fmla="*/ 54 h 108"/>
                  <a:gd name="T58" fmla="*/ 45 w 325"/>
                  <a:gd name="T59" fmla="*/ 60 h 108"/>
                  <a:gd name="T60" fmla="*/ 28 w 325"/>
                  <a:gd name="T61" fmla="*/ 66 h 108"/>
                  <a:gd name="T62" fmla="*/ 9 w 325"/>
                  <a:gd name="T63" fmla="*/ 71 h 108"/>
                  <a:gd name="T64" fmla="*/ 8 w 325"/>
                  <a:gd name="T65" fmla="*/ 83 h 108"/>
                  <a:gd name="T66" fmla="*/ 26 w 325"/>
                  <a:gd name="T67" fmla="*/ 10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25" h="108">
                    <a:moveTo>
                      <a:pt x="34" y="108"/>
                    </a:moveTo>
                    <a:lnTo>
                      <a:pt x="50" y="104"/>
                    </a:lnTo>
                    <a:lnTo>
                      <a:pt x="67" y="98"/>
                    </a:lnTo>
                    <a:lnTo>
                      <a:pt x="83" y="93"/>
                    </a:lnTo>
                    <a:lnTo>
                      <a:pt x="101" y="89"/>
                    </a:lnTo>
                    <a:lnTo>
                      <a:pt x="117" y="83"/>
                    </a:lnTo>
                    <a:lnTo>
                      <a:pt x="134" y="78"/>
                    </a:lnTo>
                    <a:lnTo>
                      <a:pt x="150" y="74"/>
                    </a:lnTo>
                    <a:lnTo>
                      <a:pt x="167" y="68"/>
                    </a:lnTo>
                    <a:lnTo>
                      <a:pt x="184" y="63"/>
                    </a:lnTo>
                    <a:lnTo>
                      <a:pt x="200" y="59"/>
                    </a:lnTo>
                    <a:lnTo>
                      <a:pt x="217" y="54"/>
                    </a:lnTo>
                    <a:lnTo>
                      <a:pt x="233" y="48"/>
                    </a:lnTo>
                    <a:lnTo>
                      <a:pt x="250" y="44"/>
                    </a:lnTo>
                    <a:lnTo>
                      <a:pt x="267" y="39"/>
                    </a:lnTo>
                    <a:lnTo>
                      <a:pt x="284" y="33"/>
                    </a:lnTo>
                    <a:lnTo>
                      <a:pt x="300" y="29"/>
                    </a:lnTo>
                    <a:lnTo>
                      <a:pt x="306" y="22"/>
                    </a:lnTo>
                    <a:lnTo>
                      <a:pt x="313" y="15"/>
                    </a:lnTo>
                    <a:lnTo>
                      <a:pt x="318" y="8"/>
                    </a:lnTo>
                    <a:lnTo>
                      <a:pt x="325" y="0"/>
                    </a:lnTo>
                    <a:lnTo>
                      <a:pt x="317" y="1"/>
                    </a:lnTo>
                    <a:lnTo>
                      <a:pt x="310" y="4"/>
                    </a:lnTo>
                    <a:lnTo>
                      <a:pt x="303" y="5"/>
                    </a:lnTo>
                    <a:lnTo>
                      <a:pt x="296" y="7"/>
                    </a:lnTo>
                    <a:lnTo>
                      <a:pt x="288" y="10"/>
                    </a:lnTo>
                    <a:lnTo>
                      <a:pt x="281" y="15"/>
                    </a:lnTo>
                    <a:lnTo>
                      <a:pt x="273" y="20"/>
                    </a:lnTo>
                    <a:lnTo>
                      <a:pt x="267" y="24"/>
                    </a:lnTo>
                    <a:lnTo>
                      <a:pt x="258" y="28"/>
                    </a:lnTo>
                    <a:lnTo>
                      <a:pt x="252" y="32"/>
                    </a:lnTo>
                    <a:lnTo>
                      <a:pt x="243" y="37"/>
                    </a:lnTo>
                    <a:lnTo>
                      <a:pt x="237" y="42"/>
                    </a:lnTo>
                    <a:lnTo>
                      <a:pt x="227" y="43"/>
                    </a:lnTo>
                    <a:lnTo>
                      <a:pt x="218" y="44"/>
                    </a:lnTo>
                    <a:lnTo>
                      <a:pt x="209" y="45"/>
                    </a:lnTo>
                    <a:lnTo>
                      <a:pt x="200" y="46"/>
                    </a:lnTo>
                    <a:lnTo>
                      <a:pt x="190" y="48"/>
                    </a:lnTo>
                    <a:lnTo>
                      <a:pt x="181" y="50"/>
                    </a:lnTo>
                    <a:lnTo>
                      <a:pt x="172" y="51"/>
                    </a:lnTo>
                    <a:lnTo>
                      <a:pt x="163" y="52"/>
                    </a:lnTo>
                    <a:lnTo>
                      <a:pt x="158" y="52"/>
                    </a:lnTo>
                    <a:lnTo>
                      <a:pt x="154" y="52"/>
                    </a:lnTo>
                    <a:lnTo>
                      <a:pt x="149" y="52"/>
                    </a:lnTo>
                    <a:lnTo>
                      <a:pt x="145" y="52"/>
                    </a:lnTo>
                    <a:lnTo>
                      <a:pt x="141" y="52"/>
                    </a:lnTo>
                    <a:lnTo>
                      <a:pt x="136" y="52"/>
                    </a:lnTo>
                    <a:lnTo>
                      <a:pt x="132" y="52"/>
                    </a:lnTo>
                    <a:lnTo>
                      <a:pt x="127" y="52"/>
                    </a:lnTo>
                    <a:lnTo>
                      <a:pt x="120" y="53"/>
                    </a:lnTo>
                    <a:lnTo>
                      <a:pt x="114" y="53"/>
                    </a:lnTo>
                    <a:lnTo>
                      <a:pt x="107" y="54"/>
                    </a:lnTo>
                    <a:lnTo>
                      <a:pt x="101" y="54"/>
                    </a:lnTo>
                    <a:lnTo>
                      <a:pt x="94" y="53"/>
                    </a:lnTo>
                    <a:lnTo>
                      <a:pt x="87" y="52"/>
                    </a:lnTo>
                    <a:lnTo>
                      <a:pt x="80" y="52"/>
                    </a:lnTo>
                    <a:lnTo>
                      <a:pt x="73" y="51"/>
                    </a:lnTo>
                    <a:lnTo>
                      <a:pt x="64" y="54"/>
                    </a:lnTo>
                    <a:lnTo>
                      <a:pt x="54" y="57"/>
                    </a:lnTo>
                    <a:lnTo>
                      <a:pt x="45" y="60"/>
                    </a:lnTo>
                    <a:lnTo>
                      <a:pt x="37" y="62"/>
                    </a:lnTo>
                    <a:lnTo>
                      <a:pt x="28" y="66"/>
                    </a:lnTo>
                    <a:lnTo>
                      <a:pt x="19" y="68"/>
                    </a:lnTo>
                    <a:lnTo>
                      <a:pt x="9" y="71"/>
                    </a:lnTo>
                    <a:lnTo>
                      <a:pt x="0" y="75"/>
                    </a:lnTo>
                    <a:lnTo>
                      <a:pt x="8" y="83"/>
                    </a:lnTo>
                    <a:lnTo>
                      <a:pt x="18" y="92"/>
                    </a:lnTo>
                    <a:lnTo>
                      <a:pt x="26" y="100"/>
                    </a:lnTo>
                    <a:lnTo>
                      <a:pt x="34" y="108"/>
                    </a:lnTo>
                    <a:close/>
                  </a:path>
                </a:pathLst>
              </a:custGeom>
              <a:solidFill>
                <a:srgbClr val="9B56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7" name="Freeform 178"/>
              <p:cNvSpPr>
                <a:spLocks/>
              </p:cNvSpPr>
              <p:nvPr/>
            </p:nvSpPr>
            <p:spPr bwMode="auto">
              <a:xfrm>
                <a:off x="2898" y="1896"/>
                <a:ext cx="159" cy="53"/>
              </a:xfrm>
              <a:custGeom>
                <a:avLst/>
                <a:gdLst>
                  <a:gd name="T0" fmla="*/ 46 w 319"/>
                  <a:gd name="T1" fmla="*/ 100 h 104"/>
                  <a:gd name="T2" fmla="*/ 79 w 319"/>
                  <a:gd name="T3" fmla="*/ 89 h 104"/>
                  <a:gd name="T4" fmla="*/ 112 w 319"/>
                  <a:gd name="T5" fmla="*/ 79 h 104"/>
                  <a:gd name="T6" fmla="*/ 145 w 319"/>
                  <a:gd name="T7" fmla="*/ 70 h 104"/>
                  <a:gd name="T8" fmla="*/ 178 w 319"/>
                  <a:gd name="T9" fmla="*/ 59 h 104"/>
                  <a:gd name="T10" fmla="*/ 212 w 319"/>
                  <a:gd name="T11" fmla="*/ 50 h 104"/>
                  <a:gd name="T12" fmla="*/ 244 w 319"/>
                  <a:gd name="T13" fmla="*/ 40 h 104"/>
                  <a:gd name="T14" fmla="*/ 277 w 319"/>
                  <a:gd name="T15" fmla="*/ 31 h 104"/>
                  <a:gd name="T16" fmla="*/ 301 w 319"/>
                  <a:gd name="T17" fmla="*/ 19 h 104"/>
                  <a:gd name="T18" fmla="*/ 313 w 319"/>
                  <a:gd name="T19" fmla="*/ 6 h 104"/>
                  <a:gd name="T20" fmla="*/ 312 w 319"/>
                  <a:gd name="T21" fmla="*/ 1 h 104"/>
                  <a:gd name="T22" fmla="*/ 298 w 319"/>
                  <a:gd name="T23" fmla="*/ 4 h 104"/>
                  <a:gd name="T24" fmla="*/ 286 w 319"/>
                  <a:gd name="T25" fmla="*/ 10 h 104"/>
                  <a:gd name="T26" fmla="*/ 271 w 319"/>
                  <a:gd name="T27" fmla="*/ 18 h 104"/>
                  <a:gd name="T28" fmla="*/ 254 w 319"/>
                  <a:gd name="T29" fmla="*/ 26 h 104"/>
                  <a:gd name="T30" fmla="*/ 239 w 319"/>
                  <a:gd name="T31" fmla="*/ 34 h 104"/>
                  <a:gd name="T32" fmla="*/ 223 w 319"/>
                  <a:gd name="T33" fmla="*/ 40 h 104"/>
                  <a:gd name="T34" fmla="*/ 205 w 319"/>
                  <a:gd name="T35" fmla="*/ 43 h 104"/>
                  <a:gd name="T36" fmla="*/ 188 w 319"/>
                  <a:gd name="T37" fmla="*/ 46 h 104"/>
                  <a:gd name="T38" fmla="*/ 169 w 319"/>
                  <a:gd name="T39" fmla="*/ 49 h 104"/>
                  <a:gd name="T40" fmla="*/ 155 w 319"/>
                  <a:gd name="T41" fmla="*/ 50 h 104"/>
                  <a:gd name="T42" fmla="*/ 146 w 319"/>
                  <a:gd name="T43" fmla="*/ 50 h 104"/>
                  <a:gd name="T44" fmla="*/ 138 w 319"/>
                  <a:gd name="T45" fmla="*/ 51 h 104"/>
                  <a:gd name="T46" fmla="*/ 129 w 319"/>
                  <a:gd name="T47" fmla="*/ 51 h 104"/>
                  <a:gd name="T48" fmla="*/ 118 w 319"/>
                  <a:gd name="T49" fmla="*/ 51 h 104"/>
                  <a:gd name="T50" fmla="*/ 106 w 319"/>
                  <a:gd name="T51" fmla="*/ 53 h 104"/>
                  <a:gd name="T52" fmla="*/ 92 w 319"/>
                  <a:gd name="T53" fmla="*/ 51 h 104"/>
                  <a:gd name="T54" fmla="*/ 78 w 319"/>
                  <a:gd name="T55" fmla="*/ 49 h 104"/>
                  <a:gd name="T56" fmla="*/ 62 w 319"/>
                  <a:gd name="T57" fmla="*/ 51 h 104"/>
                  <a:gd name="T58" fmla="*/ 44 w 319"/>
                  <a:gd name="T59" fmla="*/ 58 h 104"/>
                  <a:gd name="T60" fmla="*/ 26 w 319"/>
                  <a:gd name="T61" fmla="*/ 65 h 104"/>
                  <a:gd name="T62" fmla="*/ 9 w 319"/>
                  <a:gd name="T63" fmla="*/ 72 h 104"/>
                  <a:gd name="T64" fmla="*/ 8 w 319"/>
                  <a:gd name="T65" fmla="*/ 82 h 104"/>
                  <a:gd name="T66" fmla="*/ 22 w 319"/>
                  <a:gd name="T67" fmla="*/ 97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19" h="104">
                    <a:moveTo>
                      <a:pt x="30" y="104"/>
                    </a:moveTo>
                    <a:lnTo>
                      <a:pt x="46" y="100"/>
                    </a:lnTo>
                    <a:lnTo>
                      <a:pt x="63" y="94"/>
                    </a:lnTo>
                    <a:lnTo>
                      <a:pt x="79" y="89"/>
                    </a:lnTo>
                    <a:lnTo>
                      <a:pt x="95" y="85"/>
                    </a:lnTo>
                    <a:lnTo>
                      <a:pt x="112" y="79"/>
                    </a:lnTo>
                    <a:lnTo>
                      <a:pt x="129" y="74"/>
                    </a:lnTo>
                    <a:lnTo>
                      <a:pt x="145" y="70"/>
                    </a:lnTo>
                    <a:lnTo>
                      <a:pt x="162" y="65"/>
                    </a:lnTo>
                    <a:lnTo>
                      <a:pt x="178" y="59"/>
                    </a:lnTo>
                    <a:lnTo>
                      <a:pt x="195" y="55"/>
                    </a:lnTo>
                    <a:lnTo>
                      <a:pt x="212" y="50"/>
                    </a:lnTo>
                    <a:lnTo>
                      <a:pt x="228" y="46"/>
                    </a:lnTo>
                    <a:lnTo>
                      <a:pt x="244" y="40"/>
                    </a:lnTo>
                    <a:lnTo>
                      <a:pt x="260" y="35"/>
                    </a:lnTo>
                    <a:lnTo>
                      <a:pt x="277" y="31"/>
                    </a:lnTo>
                    <a:lnTo>
                      <a:pt x="294" y="26"/>
                    </a:lnTo>
                    <a:lnTo>
                      <a:pt x="301" y="19"/>
                    </a:lnTo>
                    <a:lnTo>
                      <a:pt x="306" y="12"/>
                    </a:lnTo>
                    <a:lnTo>
                      <a:pt x="313" y="6"/>
                    </a:lnTo>
                    <a:lnTo>
                      <a:pt x="319" y="0"/>
                    </a:lnTo>
                    <a:lnTo>
                      <a:pt x="312" y="1"/>
                    </a:lnTo>
                    <a:lnTo>
                      <a:pt x="305" y="3"/>
                    </a:lnTo>
                    <a:lnTo>
                      <a:pt x="298" y="4"/>
                    </a:lnTo>
                    <a:lnTo>
                      <a:pt x="292" y="6"/>
                    </a:lnTo>
                    <a:lnTo>
                      <a:pt x="286" y="10"/>
                    </a:lnTo>
                    <a:lnTo>
                      <a:pt x="277" y="13"/>
                    </a:lnTo>
                    <a:lnTo>
                      <a:pt x="271" y="18"/>
                    </a:lnTo>
                    <a:lnTo>
                      <a:pt x="263" y="21"/>
                    </a:lnTo>
                    <a:lnTo>
                      <a:pt x="254" y="26"/>
                    </a:lnTo>
                    <a:lnTo>
                      <a:pt x="248" y="31"/>
                    </a:lnTo>
                    <a:lnTo>
                      <a:pt x="239" y="34"/>
                    </a:lnTo>
                    <a:lnTo>
                      <a:pt x="233" y="39"/>
                    </a:lnTo>
                    <a:lnTo>
                      <a:pt x="223" y="40"/>
                    </a:lnTo>
                    <a:lnTo>
                      <a:pt x="214" y="41"/>
                    </a:lnTo>
                    <a:lnTo>
                      <a:pt x="205" y="43"/>
                    </a:lnTo>
                    <a:lnTo>
                      <a:pt x="197" y="44"/>
                    </a:lnTo>
                    <a:lnTo>
                      <a:pt x="188" y="46"/>
                    </a:lnTo>
                    <a:lnTo>
                      <a:pt x="178" y="48"/>
                    </a:lnTo>
                    <a:lnTo>
                      <a:pt x="169" y="49"/>
                    </a:lnTo>
                    <a:lnTo>
                      <a:pt x="160" y="50"/>
                    </a:lnTo>
                    <a:lnTo>
                      <a:pt x="155" y="50"/>
                    </a:lnTo>
                    <a:lnTo>
                      <a:pt x="151" y="50"/>
                    </a:lnTo>
                    <a:lnTo>
                      <a:pt x="146" y="50"/>
                    </a:lnTo>
                    <a:lnTo>
                      <a:pt x="143" y="50"/>
                    </a:lnTo>
                    <a:lnTo>
                      <a:pt x="138" y="51"/>
                    </a:lnTo>
                    <a:lnTo>
                      <a:pt x="133" y="51"/>
                    </a:lnTo>
                    <a:lnTo>
                      <a:pt x="129" y="51"/>
                    </a:lnTo>
                    <a:lnTo>
                      <a:pt x="124" y="51"/>
                    </a:lnTo>
                    <a:lnTo>
                      <a:pt x="118" y="51"/>
                    </a:lnTo>
                    <a:lnTo>
                      <a:pt x="112" y="51"/>
                    </a:lnTo>
                    <a:lnTo>
                      <a:pt x="106" y="53"/>
                    </a:lnTo>
                    <a:lnTo>
                      <a:pt x="99" y="53"/>
                    </a:lnTo>
                    <a:lnTo>
                      <a:pt x="92" y="51"/>
                    </a:lnTo>
                    <a:lnTo>
                      <a:pt x="85" y="50"/>
                    </a:lnTo>
                    <a:lnTo>
                      <a:pt x="78" y="49"/>
                    </a:lnTo>
                    <a:lnTo>
                      <a:pt x="71" y="48"/>
                    </a:lnTo>
                    <a:lnTo>
                      <a:pt x="62" y="51"/>
                    </a:lnTo>
                    <a:lnTo>
                      <a:pt x="53" y="55"/>
                    </a:lnTo>
                    <a:lnTo>
                      <a:pt x="44" y="58"/>
                    </a:lnTo>
                    <a:lnTo>
                      <a:pt x="35" y="62"/>
                    </a:lnTo>
                    <a:lnTo>
                      <a:pt x="26" y="65"/>
                    </a:lnTo>
                    <a:lnTo>
                      <a:pt x="17" y="69"/>
                    </a:lnTo>
                    <a:lnTo>
                      <a:pt x="9" y="72"/>
                    </a:lnTo>
                    <a:lnTo>
                      <a:pt x="0" y="76"/>
                    </a:lnTo>
                    <a:lnTo>
                      <a:pt x="8" y="82"/>
                    </a:lnTo>
                    <a:lnTo>
                      <a:pt x="15" y="89"/>
                    </a:lnTo>
                    <a:lnTo>
                      <a:pt x="22" y="97"/>
                    </a:lnTo>
                    <a:lnTo>
                      <a:pt x="30" y="104"/>
                    </a:lnTo>
                    <a:close/>
                  </a:path>
                </a:pathLst>
              </a:custGeom>
              <a:solidFill>
                <a:srgbClr val="9B63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8" name="Freeform 179"/>
              <p:cNvSpPr>
                <a:spLocks/>
              </p:cNvSpPr>
              <p:nvPr/>
            </p:nvSpPr>
            <p:spPr bwMode="auto">
              <a:xfrm>
                <a:off x="2899" y="1899"/>
                <a:ext cx="158" cy="49"/>
              </a:xfrm>
              <a:custGeom>
                <a:avLst/>
                <a:gdLst>
                  <a:gd name="T0" fmla="*/ 44 w 316"/>
                  <a:gd name="T1" fmla="*/ 95 h 99"/>
                  <a:gd name="T2" fmla="*/ 77 w 316"/>
                  <a:gd name="T3" fmla="*/ 85 h 99"/>
                  <a:gd name="T4" fmla="*/ 110 w 316"/>
                  <a:gd name="T5" fmla="*/ 75 h 99"/>
                  <a:gd name="T6" fmla="*/ 143 w 316"/>
                  <a:gd name="T7" fmla="*/ 66 h 99"/>
                  <a:gd name="T8" fmla="*/ 175 w 316"/>
                  <a:gd name="T9" fmla="*/ 55 h 99"/>
                  <a:gd name="T10" fmla="*/ 209 w 316"/>
                  <a:gd name="T11" fmla="*/ 46 h 99"/>
                  <a:gd name="T12" fmla="*/ 241 w 316"/>
                  <a:gd name="T13" fmla="*/ 36 h 99"/>
                  <a:gd name="T14" fmla="*/ 274 w 316"/>
                  <a:gd name="T15" fmla="*/ 27 h 99"/>
                  <a:gd name="T16" fmla="*/ 296 w 316"/>
                  <a:gd name="T17" fmla="*/ 15 h 99"/>
                  <a:gd name="T18" fmla="*/ 309 w 316"/>
                  <a:gd name="T19" fmla="*/ 5 h 99"/>
                  <a:gd name="T20" fmla="*/ 309 w 316"/>
                  <a:gd name="T21" fmla="*/ 1 h 99"/>
                  <a:gd name="T22" fmla="*/ 296 w 316"/>
                  <a:gd name="T23" fmla="*/ 5 h 99"/>
                  <a:gd name="T24" fmla="*/ 284 w 316"/>
                  <a:gd name="T25" fmla="*/ 9 h 99"/>
                  <a:gd name="T26" fmla="*/ 269 w 316"/>
                  <a:gd name="T27" fmla="*/ 17 h 99"/>
                  <a:gd name="T28" fmla="*/ 254 w 316"/>
                  <a:gd name="T29" fmla="*/ 24 h 99"/>
                  <a:gd name="T30" fmla="*/ 239 w 316"/>
                  <a:gd name="T31" fmla="*/ 32 h 99"/>
                  <a:gd name="T32" fmla="*/ 222 w 316"/>
                  <a:gd name="T33" fmla="*/ 37 h 99"/>
                  <a:gd name="T34" fmla="*/ 204 w 316"/>
                  <a:gd name="T35" fmla="*/ 40 h 99"/>
                  <a:gd name="T36" fmla="*/ 187 w 316"/>
                  <a:gd name="T37" fmla="*/ 44 h 99"/>
                  <a:gd name="T38" fmla="*/ 168 w 316"/>
                  <a:gd name="T39" fmla="*/ 47 h 99"/>
                  <a:gd name="T40" fmla="*/ 154 w 316"/>
                  <a:gd name="T41" fmla="*/ 49 h 99"/>
                  <a:gd name="T42" fmla="*/ 146 w 316"/>
                  <a:gd name="T43" fmla="*/ 50 h 99"/>
                  <a:gd name="T44" fmla="*/ 137 w 316"/>
                  <a:gd name="T45" fmla="*/ 50 h 99"/>
                  <a:gd name="T46" fmla="*/ 129 w 316"/>
                  <a:gd name="T47" fmla="*/ 51 h 99"/>
                  <a:gd name="T48" fmla="*/ 119 w 316"/>
                  <a:gd name="T49" fmla="*/ 51 h 99"/>
                  <a:gd name="T50" fmla="*/ 105 w 316"/>
                  <a:gd name="T51" fmla="*/ 51 h 99"/>
                  <a:gd name="T52" fmla="*/ 92 w 316"/>
                  <a:gd name="T53" fmla="*/ 50 h 99"/>
                  <a:gd name="T54" fmla="*/ 78 w 316"/>
                  <a:gd name="T55" fmla="*/ 47 h 99"/>
                  <a:gd name="T56" fmla="*/ 62 w 316"/>
                  <a:gd name="T57" fmla="*/ 50 h 99"/>
                  <a:gd name="T58" fmla="*/ 45 w 316"/>
                  <a:gd name="T59" fmla="*/ 58 h 99"/>
                  <a:gd name="T60" fmla="*/ 27 w 316"/>
                  <a:gd name="T61" fmla="*/ 66 h 99"/>
                  <a:gd name="T62" fmla="*/ 9 w 316"/>
                  <a:gd name="T63" fmla="*/ 73 h 99"/>
                  <a:gd name="T64" fmla="*/ 7 w 316"/>
                  <a:gd name="T65" fmla="*/ 82 h 99"/>
                  <a:gd name="T66" fmla="*/ 21 w 316"/>
                  <a:gd name="T67" fmla="*/ 93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16" h="99">
                    <a:moveTo>
                      <a:pt x="28" y="99"/>
                    </a:moveTo>
                    <a:lnTo>
                      <a:pt x="44" y="95"/>
                    </a:lnTo>
                    <a:lnTo>
                      <a:pt x="61" y="90"/>
                    </a:lnTo>
                    <a:lnTo>
                      <a:pt x="77" y="85"/>
                    </a:lnTo>
                    <a:lnTo>
                      <a:pt x="93" y="80"/>
                    </a:lnTo>
                    <a:lnTo>
                      <a:pt x="110" y="75"/>
                    </a:lnTo>
                    <a:lnTo>
                      <a:pt x="127" y="70"/>
                    </a:lnTo>
                    <a:lnTo>
                      <a:pt x="143" y="66"/>
                    </a:lnTo>
                    <a:lnTo>
                      <a:pt x="159" y="60"/>
                    </a:lnTo>
                    <a:lnTo>
                      <a:pt x="175" y="55"/>
                    </a:lnTo>
                    <a:lnTo>
                      <a:pt x="193" y="51"/>
                    </a:lnTo>
                    <a:lnTo>
                      <a:pt x="209" y="46"/>
                    </a:lnTo>
                    <a:lnTo>
                      <a:pt x="225" y="42"/>
                    </a:lnTo>
                    <a:lnTo>
                      <a:pt x="241" y="36"/>
                    </a:lnTo>
                    <a:lnTo>
                      <a:pt x="258" y="31"/>
                    </a:lnTo>
                    <a:lnTo>
                      <a:pt x="274" y="27"/>
                    </a:lnTo>
                    <a:lnTo>
                      <a:pt x="290" y="22"/>
                    </a:lnTo>
                    <a:lnTo>
                      <a:pt x="296" y="15"/>
                    </a:lnTo>
                    <a:lnTo>
                      <a:pt x="303" y="11"/>
                    </a:lnTo>
                    <a:lnTo>
                      <a:pt x="309" y="5"/>
                    </a:lnTo>
                    <a:lnTo>
                      <a:pt x="316" y="0"/>
                    </a:lnTo>
                    <a:lnTo>
                      <a:pt x="309" y="1"/>
                    </a:lnTo>
                    <a:lnTo>
                      <a:pt x="303" y="2"/>
                    </a:lnTo>
                    <a:lnTo>
                      <a:pt x="296" y="5"/>
                    </a:lnTo>
                    <a:lnTo>
                      <a:pt x="290" y="6"/>
                    </a:lnTo>
                    <a:lnTo>
                      <a:pt x="284" y="9"/>
                    </a:lnTo>
                    <a:lnTo>
                      <a:pt x="275" y="14"/>
                    </a:lnTo>
                    <a:lnTo>
                      <a:pt x="269" y="17"/>
                    </a:lnTo>
                    <a:lnTo>
                      <a:pt x="262" y="21"/>
                    </a:lnTo>
                    <a:lnTo>
                      <a:pt x="254" y="24"/>
                    </a:lnTo>
                    <a:lnTo>
                      <a:pt x="247" y="28"/>
                    </a:lnTo>
                    <a:lnTo>
                      <a:pt x="239" y="32"/>
                    </a:lnTo>
                    <a:lnTo>
                      <a:pt x="232" y="36"/>
                    </a:lnTo>
                    <a:lnTo>
                      <a:pt x="222" y="37"/>
                    </a:lnTo>
                    <a:lnTo>
                      <a:pt x="213" y="39"/>
                    </a:lnTo>
                    <a:lnTo>
                      <a:pt x="204" y="40"/>
                    </a:lnTo>
                    <a:lnTo>
                      <a:pt x="196" y="42"/>
                    </a:lnTo>
                    <a:lnTo>
                      <a:pt x="187" y="44"/>
                    </a:lnTo>
                    <a:lnTo>
                      <a:pt x="178" y="45"/>
                    </a:lnTo>
                    <a:lnTo>
                      <a:pt x="168" y="47"/>
                    </a:lnTo>
                    <a:lnTo>
                      <a:pt x="159" y="49"/>
                    </a:lnTo>
                    <a:lnTo>
                      <a:pt x="154" y="49"/>
                    </a:lnTo>
                    <a:lnTo>
                      <a:pt x="151" y="50"/>
                    </a:lnTo>
                    <a:lnTo>
                      <a:pt x="146" y="50"/>
                    </a:lnTo>
                    <a:lnTo>
                      <a:pt x="142" y="50"/>
                    </a:lnTo>
                    <a:lnTo>
                      <a:pt x="137" y="50"/>
                    </a:lnTo>
                    <a:lnTo>
                      <a:pt x="134" y="50"/>
                    </a:lnTo>
                    <a:lnTo>
                      <a:pt x="129" y="51"/>
                    </a:lnTo>
                    <a:lnTo>
                      <a:pt x="125" y="51"/>
                    </a:lnTo>
                    <a:lnTo>
                      <a:pt x="119" y="51"/>
                    </a:lnTo>
                    <a:lnTo>
                      <a:pt x="112" y="51"/>
                    </a:lnTo>
                    <a:lnTo>
                      <a:pt x="105" y="51"/>
                    </a:lnTo>
                    <a:lnTo>
                      <a:pt x="99" y="51"/>
                    </a:lnTo>
                    <a:lnTo>
                      <a:pt x="92" y="50"/>
                    </a:lnTo>
                    <a:lnTo>
                      <a:pt x="85" y="49"/>
                    </a:lnTo>
                    <a:lnTo>
                      <a:pt x="78" y="47"/>
                    </a:lnTo>
                    <a:lnTo>
                      <a:pt x="71" y="46"/>
                    </a:lnTo>
                    <a:lnTo>
                      <a:pt x="62" y="50"/>
                    </a:lnTo>
                    <a:lnTo>
                      <a:pt x="53" y="54"/>
                    </a:lnTo>
                    <a:lnTo>
                      <a:pt x="45" y="58"/>
                    </a:lnTo>
                    <a:lnTo>
                      <a:pt x="36" y="61"/>
                    </a:lnTo>
                    <a:lnTo>
                      <a:pt x="27" y="66"/>
                    </a:lnTo>
                    <a:lnTo>
                      <a:pt x="18" y="69"/>
                    </a:lnTo>
                    <a:lnTo>
                      <a:pt x="9" y="73"/>
                    </a:lnTo>
                    <a:lnTo>
                      <a:pt x="0" y="76"/>
                    </a:lnTo>
                    <a:lnTo>
                      <a:pt x="7" y="82"/>
                    </a:lnTo>
                    <a:lnTo>
                      <a:pt x="14" y="88"/>
                    </a:lnTo>
                    <a:lnTo>
                      <a:pt x="21" y="93"/>
                    </a:lnTo>
                    <a:lnTo>
                      <a:pt x="28" y="99"/>
                    </a:lnTo>
                    <a:close/>
                  </a:path>
                </a:pathLst>
              </a:custGeom>
              <a:solidFill>
                <a:srgbClr val="9B70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9" name="Freeform 180"/>
              <p:cNvSpPr>
                <a:spLocks/>
              </p:cNvSpPr>
              <p:nvPr/>
            </p:nvSpPr>
            <p:spPr bwMode="auto">
              <a:xfrm>
                <a:off x="2901" y="1900"/>
                <a:ext cx="155" cy="48"/>
              </a:xfrm>
              <a:custGeom>
                <a:avLst/>
                <a:gdLst>
                  <a:gd name="T0" fmla="*/ 41 w 311"/>
                  <a:gd name="T1" fmla="*/ 91 h 95"/>
                  <a:gd name="T2" fmla="*/ 74 w 311"/>
                  <a:gd name="T3" fmla="*/ 80 h 95"/>
                  <a:gd name="T4" fmla="*/ 107 w 311"/>
                  <a:gd name="T5" fmla="*/ 71 h 95"/>
                  <a:gd name="T6" fmla="*/ 139 w 311"/>
                  <a:gd name="T7" fmla="*/ 61 h 95"/>
                  <a:gd name="T8" fmla="*/ 171 w 311"/>
                  <a:gd name="T9" fmla="*/ 51 h 95"/>
                  <a:gd name="T10" fmla="*/ 204 w 311"/>
                  <a:gd name="T11" fmla="*/ 42 h 95"/>
                  <a:gd name="T12" fmla="*/ 237 w 311"/>
                  <a:gd name="T13" fmla="*/ 32 h 95"/>
                  <a:gd name="T14" fmla="*/ 269 w 311"/>
                  <a:gd name="T15" fmla="*/ 23 h 95"/>
                  <a:gd name="T16" fmla="*/ 292 w 311"/>
                  <a:gd name="T17" fmla="*/ 13 h 95"/>
                  <a:gd name="T18" fmla="*/ 305 w 311"/>
                  <a:gd name="T19" fmla="*/ 4 h 95"/>
                  <a:gd name="T20" fmla="*/ 305 w 311"/>
                  <a:gd name="T21" fmla="*/ 1 h 95"/>
                  <a:gd name="T22" fmla="*/ 293 w 311"/>
                  <a:gd name="T23" fmla="*/ 4 h 95"/>
                  <a:gd name="T24" fmla="*/ 281 w 311"/>
                  <a:gd name="T25" fmla="*/ 9 h 95"/>
                  <a:gd name="T26" fmla="*/ 266 w 311"/>
                  <a:gd name="T27" fmla="*/ 16 h 95"/>
                  <a:gd name="T28" fmla="*/ 251 w 311"/>
                  <a:gd name="T29" fmla="*/ 23 h 95"/>
                  <a:gd name="T30" fmla="*/ 236 w 311"/>
                  <a:gd name="T31" fmla="*/ 30 h 95"/>
                  <a:gd name="T32" fmla="*/ 219 w 311"/>
                  <a:gd name="T33" fmla="*/ 35 h 95"/>
                  <a:gd name="T34" fmla="*/ 201 w 311"/>
                  <a:gd name="T35" fmla="*/ 39 h 95"/>
                  <a:gd name="T36" fmla="*/ 184 w 311"/>
                  <a:gd name="T37" fmla="*/ 42 h 95"/>
                  <a:gd name="T38" fmla="*/ 165 w 311"/>
                  <a:gd name="T39" fmla="*/ 46 h 95"/>
                  <a:gd name="T40" fmla="*/ 148 w 311"/>
                  <a:gd name="T41" fmla="*/ 48 h 95"/>
                  <a:gd name="T42" fmla="*/ 131 w 311"/>
                  <a:gd name="T43" fmla="*/ 49 h 95"/>
                  <a:gd name="T44" fmla="*/ 117 w 311"/>
                  <a:gd name="T45" fmla="*/ 49 h 95"/>
                  <a:gd name="T46" fmla="*/ 104 w 311"/>
                  <a:gd name="T47" fmla="*/ 49 h 95"/>
                  <a:gd name="T48" fmla="*/ 92 w 311"/>
                  <a:gd name="T49" fmla="*/ 47 h 95"/>
                  <a:gd name="T50" fmla="*/ 78 w 311"/>
                  <a:gd name="T51" fmla="*/ 46 h 95"/>
                  <a:gd name="T52" fmla="*/ 62 w 311"/>
                  <a:gd name="T53" fmla="*/ 48 h 95"/>
                  <a:gd name="T54" fmla="*/ 44 w 311"/>
                  <a:gd name="T55" fmla="*/ 56 h 95"/>
                  <a:gd name="T56" fmla="*/ 27 w 311"/>
                  <a:gd name="T57" fmla="*/ 64 h 95"/>
                  <a:gd name="T58" fmla="*/ 10 w 311"/>
                  <a:gd name="T59" fmla="*/ 73 h 95"/>
                  <a:gd name="T60" fmla="*/ 6 w 311"/>
                  <a:gd name="T61" fmla="*/ 81 h 95"/>
                  <a:gd name="T62" fmla="*/ 19 w 311"/>
                  <a:gd name="T63" fmla="*/ 91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11" h="95">
                    <a:moveTo>
                      <a:pt x="25" y="95"/>
                    </a:moveTo>
                    <a:lnTo>
                      <a:pt x="41" y="91"/>
                    </a:lnTo>
                    <a:lnTo>
                      <a:pt x="57" y="85"/>
                    </a:lnTo>
                    <a:lnTo>
                      <a:pt x="74" y="80"/>
                    </a:lnTo>
                    <a:lnTo>
                      <a:pt x="90" y="76"/>
                    </a:lnTo>
                    <a:lnTo>
                      <a:pt x="107" y="71"/>
                    </a:lnTo>
                    <a:lnTo>
                      <a:pt x="123" y="65"/>
                    </a:lnTo>
                    <a:lnTo>
                      <a:pt x="139" y="61"/>
                    </a:lnTo>
                    <a:lnTo>
                      <a:pt x="155" y="56"/>
                    </a:lnTo>
                    <a:lnTo>
                      <a:pt x="171" y="51"/>
                    </a:lnTo>
                    <a:lnTo>
                      <a:pt x="188" y="47"/>
                    </a:lnTo>
                    <a:lnTo>
                      <a:pt x="204" y="42"/>
                    </a:lnTo>
                    <a:lnTo>
                      <a:pt x="221" y="38"/>
                    </a:lnTo>
                    <a:lnTo>
                      <a:pt x="237" y="32"/>
                    </a:lnTo>
                    <a:lnTo>
                      <a:pt x="253" y="27"/>
                    </a:lnTo>
                    <a:lnTo>
                      <a:pt x="269" y="23"/>
                    </a:lnTo>
                    <a:lnTo>
                      <a:pt x="285" y="18"/>
                    </a:lnTo>
                    <a:lnTo>
                      <a:pt x="292" y="13"/>
                    </a:lnTo>
                    <a:lnTo>
                      <a:pt x="298" y="9"/>
                    </a:lnTo>
                    <a:lnTo>
                      <a:pt x="305" y="4"/>
                    </a:lnTo>
                    <a:lnTo>
                      <a:pt x="311" y="0"/>
                    </a:lnTo>
                    <a:lnTo>
                      <a:pt x="305" y="1"/>
                    </a:lnTo>
                    <a:lnTo>
                      <a:pt x="299" y="2"/>
                    </a:lnTo>
                    <a:lnTo>
                      <a:pt x="293" y="4"/>
                    </a:lnTo>
                    <a:lnTo>
                      <a:pt x="287" y="5"/>
                    </a:lnTo>
                    <a:lnTo>
                      <a:pt x="281" y="9"/>
                    </a:lnTo>
                    <a:lnTo>
                      <a:pt x="272" y="12"/>
                    </a:lnTo>
                    <a:lnTo>
                      <a:pt x="266" y="16"/>
                    </a:lnTo>
                    <a:lnTo>
                      <a:pt x="259" y="19"/>
                    </a:lnTo>
                    <a:lnTo>
                      <a:pt x="251" y="23"/>
                    </a:lnTo>
                    <a:lnTo>
                      <a:pt x="244" y="26"/>
                    </a:lnTo>
                    <a:lnTo>
                      <a:pt x="236" y="30"/>
                    </a:lnTo>
                    <a:lnTo>
                      <a:pt x="229" y="33"/>
                    </a:lnTo>
                    <a:lnTo>
                      <a:pt x="219" y="35"/>
                    </a:lnTo>
                    <a:lnTo>
                      <a:pt x="210" y="36"/>
                    </a:lnTo>
                    <a:lnTo>
                      <a:pt x="201" y="39"/>
                    </a:lnTo>
                    <a:lnTo>
                      <a:pt x="193" y="40"/>
                    </a:lnTo>
                    <a:lnTo>
                      <a:pt x="184" y="42"/>
                    </a:lnTo>
                    <a:lnTo>
                      <a:pt x="175" y="43"/>
                    </a:lnTo>
                    <a:lnTo>
                      <a:pt x="165" y="46"/>
                    </a:lnTo>
                    <a:lnTo>
                      <a:pt x="156" y="48"/>
                    </a:lnTo>
                    <a:lnTo>
                      <a:pt x="148" y="48"/>
                    </a:lnTo>
                    <a:lnTo>
                      <a:pt x="140" y="49"/>
                    </a:lnTo>
                    <a:lnTo>
                      <a:pt x="131" y="49"/>
                    </a:lnTo>
                    <a:lnTo>
                      <a:pt x="123" y="50"/>
                    </a:lnTo>
                    <a:lnTo>
                      <a:pt x="117" y="49"/>
                    </a:lnTo>
                    <a:lnTo>
                      <a:pt x="111" y="49"/>
                    </a:lnTo>
                    <a:lnTo>
                      <a:pt x="104" y="49"/>
                    </a:lnTo>
                    <a:lnTo>
                      <a:pt x="98" y="48"/>
                    </a:lnTo>
                    <a:lnTo>
                      <a:pt x="92" y="47"/>
                    </a:lnTo>
                    <a:lnTo>
                      <a:pt x="85" y="46"/>
                    </a:lnTo>
                    <a:lnTo>
                      <a:pt x="78" y="46"/>
                    </a:lnTo>
                    <a:lnTo>
                      <a:pt x="70" y="45"/>
                    </a:lnTo>
                    <a:lnTo>
                      <a:pt x="62" y="48"/>
                    </a:lnTo>
                    <a:lnTo>
                      <a:pt x="52" y="51"/>
                    </a:lnTo>
                    <a:lnTo>
                      <a:pt x="44" y="56"/>
                    </a:lnTo>
                    <a:lnTo>
                      <a:pt x="35" y="61"/>
                    </a:lnTo>
                    <a:lnTo>
                      <a:pt x="27" y="64"/>
                    </a:lnTo>
                    <a:lnTo>
                      <a:pt x="18" y="69"/>
                    </a:lnTo>
                    <a:lnTo>
                      <a:pt x="10" y="73"/>
                    </a:lnTo>
                    <a:lnTo>
                      <a:pt x="0" y="77"/>
                    </a:lnTo>
                    <a:lnTo>
                      <a:pt x="6" y="81"/>
                    </a:lnTo>
                    <a:lnTo>
                      <a:pt x="13" y="86"/>
                    </a:lnTo>
                    <a:lnTo>
                      <a:pt x="19" y="91"/>
                    </a:lnTo>
                    <a:lnTo>
                      <a:pt x="25" y="95"/>
                    </a:lnTo>
                    <a:close/>
                  </a:path>
                </a:pathLst>
              </a:custGeom>
              <a:solidFill>
                <a:srgbClr val="9B7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0" name="Freeform 181"/>
              <p:cNvSpPr>
                <a:spLocks/>
              </p:cNvSpPr>
              <p:nvPr/>
            </p:nvSpPr>
            <p:spPr bwMode="auto">
              <a:xfrm>
                <a:off x="2902" y="1903"/>
                <a:ext cx="153" cy="45"/>
              </a:xfrm>
              <a:custGeom>
                <a:avLst/>
                <a:gdLst>
                  <a:gd name="T0" fmla="*/ 23 w 306"/>
                  <a:gd name="T1" fmla="*/ 90 h 90"/>
                  <a:gd name="T2" fmla="*/ 281 w 306"/>
                  <a:gd name="T3" fmla="*/ 14 h 90"/>
                  <a:gd name="T4" fmla="*/ 306 w 306"/>
                  <a:gd name="T5" fmla="*/ 0 h 90"/>
                  <a:gd name="T6" fmla="*/ 284 w 306"/>
                  <a:gd name="T7" fmla="*/ 4 h 90"/>
                  <a:gd name="T8" fmla="*/ 226 w 306"/>
                  <a:gd name="T9" fmla="*/ 30 h 90"/>
                  <a:gd name="T10" fmla="*/ 154 w 306"/>
                  <a:gd name="T11" fmla="*/ 46 h 90"/>
                  <a:gd name="T12" fmla="*/ 122 w 306"/>
                  <a:gd name="T13" fmla="*/ 50 h 90"/>
                  <a:gd name="T14" fmla="*/ 98 w 306"/>
                  <a:gd name="T15" fmla="*/ 46 h 90"/>
                  <a:gd name="T16" fmla="*/ 69 w 306"/>
                  <a:gd name="T17" fmla="*/ 42 h 90"/>
                  <a:gd name="T18" fmla="*/ 0 w 306"/>
                  <a:gd name="T19" fmla="*/ 77 h 90"/>
                  <a:gd name="T20" fmla="*/ 23 w 306"/>
                  <a:gd name="T21" fmla="*/ 9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6" h="90">
                    <a:moveTo>
                      <a:pt x="23" y="90"/>
                    </a:moveTo>
                    <a:lnTo>
                      <a:pt x="281" y="14"/>
                    </a:lnTo>
                    <a:lnTo>
                      <a:pt x="306" y="0"/>
                    </a:lnTo>
                    <a:lnTo>
                      <a:pt x="284" y="4"/>
                    </a:lnTo>
                    <a:lnTo>
                      <a:pt x="226" y="30"/>
                    </a:lnTo>
                    <a:lnTo>
                      <a:pt x="154" y="46"/>
                    </a:lnTo>
                    <a:lnTo>
                      <a:pt x="122" y="50"/>
                    </a:lnTo>
                    <a:lnTo>
                      <a:pt x="98" y="46"/>
                    </a:lnTo>
                    <a:lnTo>
                      <a:pt x="69" y="42"/>
                    </a:lnTo>
                    <a:lnTo>
                      <a:pt x="0" y="77"/>
                    </a:lnTo>
                    <a:lnTo>
                      <a:pt x="23" y="90"/>
                    </a:lnTo>
                    <a:close/>
                  </a:path>
                </a:pathLst>
              </a:custGeom>
              <a:solidFill>
                <a:srgbClr val="9B87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1" name="Freeform 182"/>
              <p:cNvSpPr>
                <a:spLocks/>
              </p:cNvSpPr>
              <p:nvPr/>
            </p:nvSpPr>
            <p:spPr bwMode="auto">
              <a:xfrm>
                <a:off x="2656" y="1867"/>
                <a:ext cx="229" cy="112"/>
              </a:xfrm>
              <a:custGeom>
                <a:avLst/>
                <a:gdLst>
                  <a:gd name="T0" fmla="*/ 243 w 458"/>
                  <a:gd name="T1" fmla="*/ 38 h 224"/>
                  <a:gd name="T2" fmla="*/ 266 w 458"/>
                  <a:gd name="T3" fmla="*/ 34 h 224"/>
                  <a:gd name="T4" fmla="*/ 288 w 458"/>
                  <a:gd name="T5" fmla="*/ 33 h 224"/>
                  <a:gd name="T6" fmla="*/ 310 w 458"/>
                  <a:gd name="T7" fmla="*/ 34 h 224"/>
                  <a:gd name="T8" fmla="*/ 329 w 458"/>
                  <a:gd name="T9" fmla="*/ 38 h 224"/>
                  <a:gd name="T10" fmla="*/ 348 w 458"/>
                  <a:gd name="T11" fmla="*/ 42 h 224"/>
                  <a:gd name="T12" fmla="*/ 365 w 458"/>
                  <a:gd name="T13" fmla="*/ 48 h 224"/>
                  <a:gd name="T14" fmla="*/ 381 w 458"/>
                  <a:gd name="T15" fmla="*/ 56 h 224"/>
                  <a:gd name="T16" fmla="*/ 396 w 458"/>
                  <a:gd name="T17" fmla="*/ 64 h 224"/>
                  <a:gd name="T18" fmla="*/ 409 w 458"/>
                  <a:gd name="T19" fmla="*/ 74 h 224"/>
                  <a:gd name="T20" fmla="*/ 420 w 458"/>
                  <a:gd name="T21" fmla="*/ 84 h 224"/>
                  <a:gd name="T22" fmla="*/ 431 w 458"/>
                  <a:gd name="T23" fmla="*/ 94 h 224"/>
                  <a:gd name="T24" fmla="*/ 440 w 458"/>
                  <a:gd name="T25" fmla="*/ 106 h 224"/>
                  <a:gd name="T26" fmla="*/ 447 w 458"/>
                  <a:gd name="T27" fmla="*/ 116 h 224"/>
                  <a:gd name="T28" fmla="*/ 451 w 458"/>
                  <a:gd name="T29" fmla="*/ 126 h 224"/>
                  <a:gd name="T30" fmla="*/ 455 w 458"/>
                  <a:gd name="T31" fmla="*/ 137 h 224"/>
                  <a:gd name="T32" fmla="*/ 457 w 458"/>
                  <a:gd name="T33" fmla="*/ 147 h 224"/>
                  <a:gd name="T34" fmla="*/ 458 w 458"/>
                  <a:gd name="T35" fmla="*/ 162 h 224"/>
                  <a:gd name="T36" fmla="*/ 456 w 458"/>
                  <a:gd name="T37" fmla="*/ 173 h 224"/>
                  <a:gd name="T38" fmla="*/ 453 w 458"/>
                  <a:gd name="T39" fmla="*/ 178 h 224"/>
                  <a:gd name="T40" fmla="*/ 446 w 458"/>
                  <a:gd name="T41" fmla="*/ 184 h 224"/>
                  <a:gd name="T42" fmla="*/ 438 w 458"/>
                  <a:gd name="T43" fmla="*/ 189 h 224"/>
                  <a:gd name="T44" fmla="*/ 427 w 458"/>
                  <a:gd name="T45" fmla="*/ 197 h 224"/>
                  <a:gd name="T46" fmla="*/ 416 w 458"/>
                  <a:gd name="T47" fmla="*/ 207 h 224"/>
                  <a:gd name="T48" fmla="*/ 403 w 458"/>
                  <a:gd name="T49" fmla="*/ 224 h 224"/>
                  <a:gd name="T50" fmla="*/ 4 w 458"/>
                  <a:gd name="T51" fmla="*/ 185 h 224"/>
                  <a:gd name="T52" fmla="*/ 0 w 458"/>
                  <a:gd name="T53" fmla="*/ 163 h 224"/>
                  <a:gd name="T54" fmla="*/ 0 w 458"/>
                  <a:gd name="T55" fmla="*/ 144 h 224"/>
                  <a:gd name="T56" fmla="*/ 1 w 458"/>
                  <a:gd name="T57" fmla="*/ 126 h 224"/>
                  <a:gd name="T58" fmla="*/ 5 w 458"/>
                  <a:gd name="T59" fmla="*/ 110 h 224"/>
                  <a:gd name="T60" fmla="*/ 11 w 458"/>
                  <a:gd name="T61" fmla="*/ 97 h 224"/>
                  <a:gd name="T62" fmla="*/ 18 w 458"/>
                  <a:gd name="T63" fmla="*/ 83 h 224"/>
                  <a:gd name="T64" fmla="*/ 25 w 458"/>
                  <a:gd name="T65" fmla="*/ 69 h 224"/>
                  <a:gd name="T66" fmla="*/ 32 w 458"/>
                  <a:gd name="T67" fmla="*/ 54 h 224"/>
                  <a:gd name="T68" fmla="*/ 42 w 458"/>
                  <a:gd name="T69" fmla="*/ 40 h 224"/>
                  <a:gd name="T70" fmla="*/ 54 w 458"/>
                  <a:gd name="T71" fmla="*/ 29 h 224"/>
                  <a:gd name="T72" fmla="*/ 65 w 458"/>
                  <a:gd name="T73" fmla="*/ 18 h 224"/>
                  <a:gd name="T74" fmla="*/ 77 w 458"/>
                  <a:gd name="T75" fmla="*/ 11 h 224"/>
                  <a:gd name="T76" fmla="*/ 90 w 458"/>
                  <a:gd name="T77" fmla="*/ 6 h 224"/>
                  <a:gd name="T78" fmla="*/ 103 w 458"/>
                  <a:gd name="T79" fmla="*/ 2 h 224"/>
                  <a:gd name="T80" fmla="*/ 116 w 458"/>
                  <a:gd name="T81" fmla="*/ 1 h 224"/>
                  <a:gd name="T82" fmla="*/ 130 w 458"/>
                  <a:gd name="T83" fmla="*/ 0 h 224"/>
                  <a:gd name="T84" fmla="*/ 144 w 458"/>
                  <a:gd name="T85" fmla="*/ 1 h 224"/>
                  <a:gd name="T86" fmla="*/ 158 w 458"/>
                  <a:gd name="T87" fmla="*/ 3 h 224"/>
                  <a:gd name="T88" fmla="*/ 173 w 458"/>
                  <a:gd name="T89" fmla="*/ 7 h 224"/>
                  <a:gd name="T90" fmla="*/ 186 w 458"/>
                  <a:gd name="T91" fmla="*/ 11 h 224"/>
                  <a:gd name="T92" fmla="*/ 200 w 458"/>
                  <a:gd name="T93" fmla="*/ 17 h 224"/>
                  <a:gd name="T94" fmla="*/ 215 w 458"/>
                  <a:gd name="T95" fmla="*/ 24 h 224"/>
                  <a:gd name="T96" fmla="*/ 229 w 458"/>
                  <a:gd name="T97" fmla="*/ 31 h 224"/>
                  <a:gd name="T98" fmla="*/ 243 w 458"/>
                  <a:gd name="T99" fmla="*/ 38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58" h="224">
                    <a:moveTo>
                      <a:pt x="243" y="38"/>
                    </a:moveTo>
                    <a:lnTo>
                      <a:pt x="266" y="34"/>
                    </a:lnTo>
                    <a:lnTo>
                      <a:pt x="288" y="33"/>
                    </a:lnTo>
                    <a:lnTo>
                      <a:pt x="310" y="34"/>
                    </a:lnTo>
                    <a:lnTo>
                      <a:pt x="329" y="38"/>
                    </a:lnTo>
                    <a:lnTo>
                      <a:pt x="348" y="42"/>
                    </a:lnTo>
                    <a:lnTo>
                      <a:pt x="365" y="48"/>
                    </a:lnTo>
                    <a:lnTo>
                      <a:pt x="381" y="56"/>
                    </a:lnTo>
                    <a:lnTo>
                      <a:pt x="396" y="64"/>
                    </a:lnTo>
                    <a:lnTo>
                      <a:pt x="409" y="74"/>
                    </a:lnTo>
                    <a:lnTo>
                      <a:pt x="420" y="84"/>
                    </a:lnTo>
                    <a:lnTo>
                      <a:pt x="431" y="94"/>
                    </a:lnTo>
                    <a:lnTo>
                      <a:pt x="440" y="106"/>
                    </a:lnTo>
                    <a:lnTo>
                      <a:pt x="447" y="116"/>
                    </a:lnTo>
                    <a:lnTo>
                      <a:pt x="451" y="126"/>
                    </a:lnTo>
                    <a:lnTo>
                      <a:pt x="455" y="137"/>
                    </a:lnTo>
                    <a:lnTo>
                      <a:pt x="457" y="147"/>
                    </a:lnTo>
                    <a:lnTo>
                      <a:pt x="458" y="162"/>
                    </a:lnTo>
                    <a:lnTo>
                      <a:pt x="456" y="173"/>
                    </a:lnTo>
                    <a:lnTo>
                      <a:pt x="453" y="178"/>
                    </a:lnTo>
                    <a:lnTo>
                      <a:pt x="446" y="184"/>
                    </a:lnTo>
                    <a:lnTo>
                      <a:pt x="438" y="189"/>
                    </a:lnTo>
                    <a:lnTo>
                      <a:pt x="427" y="197"/>
                    </a:lnTo>
                    <a:lnTo>
                      <a:pt x="416" y="207"/>
                    </a:lnTo>
                    <a:lnTo>
                      <a:pt x="403" y="224"/>
                    </a:lnTo>
                    <a:lnTo>
                      <a:pt x="4" y="185"/>
                    </a:lnTo>
                    <a:lnTo>
                      <a:pt x="0" y="163"/>
                    </a:lnTo>
                    <a:lnTo>
                      <a:pt x="0" y="144"/>
                    </a:lnTo>
                    <a:lnTo>
                      <a:pt x="1" y="126"/>
                    </a:lnTo>
                    <a:lnTo>
                      <a:pt x="5" y="110"/>
                    </a:lnTo>
                    <a:lnTo>
                      <a:pt x="11" y="97"/>
                    </a:lnTo>
                    <a:lnTo>
                      <a:pt x="18" y="83"/>
                    </a:lnTo>
                    <a:lnTo>
                      <a:pt x="25" y="69"/>
                    </a:lnTo>
                    <a:lnTo>
                      <a:pt x="32" y="54"/>
                    </a:lnTo>
                    <a:lnTo>
                      <a:pt x="42" y="40"/>
                    </a:lnTo>
                    <a:lnTo>
                      <a:pt x="54" y="29"/>
                    </a:lnTo>
                    <a:lnTo>
                      <a:pt x="65" y="18"/>
                    </a:lnTo>
                    <a:lnTo>
                      <a:pt x="77" y="11"/>
                    </a:lnTo>
                    <a:lnTo>
                      <a:pt x="90" y="6"/>
                    </a:lnTo>
                    <a:lnTo>
                      <a:pt x="103" y="2"/>
                    </a:lnTo>
                    <a:lnTo>
                      <a:pt x="116" y="1"/>
                    </a:lnTo>
                    <a:lnTo>
                      <a:pt x="130" y="0"/>
                    </a:lnTo>
                    <a:lnTo>
                      <a:pt x="144" y="1"/>
                    </a:lnTo>
                    <a:lnTo>
                      <a:pt x="158" y="3"/>
                    </a:lnTo>
                    <a:lnTo>
                      <a:pt x="173" y="7"/>
                    </a:lnTo>
                    <a:lnTo>
                      <a:pt x="186" y="11"/>
                    </a:lnTo>
                    <a:lnTo>
                      <a:pt x="200" y="17"/>
                    </a:lnTo>
                    <a:lnTo>
                      <a:pt x="215" y="24"/>
                    </a:lnTo>
                    <a:lnTo>
                      <a:pt x="229" y="31"/>
                    </a:lnTo>
                    <a:lnTo>
                      <a:pt x="243" y="38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2" name="Freeform 183"/>
              <p:cNvSpPr>
                <a:spLocks/>
              </p:cNvSpPr>
              <p:nvPr/>
            </p:nvSpPr>
            <p:spPr bwMode="auto">
              <a:xfrm>
                <a:off x="2674" y="1876"/>
                <a:ext cx="209" cy="102"/>
              </a:xfrm>
              <a:custGeom>
                <a:avLst/>
                <a:gdLst>
                  <a:gd name="T0" fmla="*/ 229 w 418"/>
                  <a:gd name="T1" fmla="*/ 39 h 204"/>
                  <a:gd name="T2" fmla="*/ 250 w 418"/>
                  <a:gd name="T3" fmla="*/ 37 h 204"/>
                  <a:gd name="T4" fmla="*/ 269 w 418"/>
                  <a:gd name="T5" fmla="*/ 36 h 204"/>
                  <a:gd name="T6" fmla="*/ 289 w 418"/>
                  <a:gd name="T7" fmla="*/ 38 h 204"/>
                  <a:gd name="T8" fmla="*/ 306 w 418"/>
                  <a:gd name="T9" fmla="*/ 42 h 204"/>
                  <a:gd name="T10" fmla="*/ 322 w 418"/>
                  <a:gd name="T11" fmla="*/ 46 h 204"/>
                  <a:gd name="T12" fmla="*/ 338 w 418"/>
                  <a:gd name="T13" fmla="*/ 53 h 204"/>
                  <a:gd name="T14" fmla="*/ 352 w 418"/>
                  <a:gd name="T15" fmla="*/ 61 h 204"/>
                  <a:gd name="T16" fmla="*/ 365 w 418"/>
                  <a:gd name="T17" fmla="*/ 70 h 204"/>
                  <a:gd name="T18" fmla="*/ 376 w 418"/>
                  <a:gd name="T19" fmla="*/ 80 h 204"/>
                  <a:gd name="T20" fmla="*/ 387 w 418"/>
                  <a:gd name="T21" fmla="*/ 90 h 204"/>
                  <a:gd name="T22" fmla="*/ 396 w 418"/>
                  <a:gd name="T23" fmla="*/ 100 h 204"/>
                  <a:gd name="T24" fmla="*/ 403 w 418"/>
                  <a:gd name="T25" fmla="*/ 112 h 204"/>
                  <a:gd name="T26" fmla="*/ 409 w 418"/>
                  <a:gd name="T27" fmla="*/ 122 h 204"/>
                  <a:gd name="T28" fmla="*/ 413 w 418"/>
                  <a:gd name="T29" fmla="*/ 133 h 204"/>
                  <a:gd name="T30" fmla="*/ 417 w 418"/>
                  <a:gd name="T31" fmla="*/ 142 h 204"/>
                  <a:gd name="T32" fmla="*/ 418 w 418"/>
                  <a:gd name="T33" fmla="*/ 151 h 204"/>
                  <a:gd name="T34" fmla="*/ 418 w 418"/>
                  <a:gd name="T35" fmla="*/ 165 h 204"/>
                  <a:gd name="T36" fmla="*/ 412 w 418"/>
                  <a:gd name="T37" fmla="*/ 173 h 204"/>
                  <a:gd name="T38" fmla="*/ 403 w 418"/>
                  <a:gd name="T39" fmla="*/ 179 h 204"/>
                  <a:gd name="T40" fmla="*/ 391 w 418"/>
                  <a:gd name="T41" fmla="*/ 181 h 204"/>
                  <a:gd name="T42" fmla="*/ 378 w 418"/>
                  <a:gd name="T43" fmla="*/ 184 h 204"/>
                  <a:gd name="T44" fmla="*/ 364 w 418"/>
                  <a:gd name="T45" fmla="*/ 188 h 204"/>
                  <a:gd name="T46" fmla="*/ 349 w 418"/>
                  <a:gd name="T47" fmla="*/ 194 h 204"/>
                  <a:gd name="T48" fmla="*/ 336 w 418"/>
                  <a:gd name="T49" fmla="*/ 204 h 204"/>
                  <a:gd name="T50" fmla="*/ 3 w 418"/>
                  <a:gd name="T51" fmla="*/ 173 h 204"/>
                  <a:gd name="T52" fmla="*/ 0 w 418"/>
                  <a:gd name="T53" fmla="*/ 153 h 204"/>
                  <a:gd name="T54" fmla="*/ 0 w 418"/>
                  <a:gd name="T55" fmla="*/ 135 h 204"/>
                  <a:gd name="T56" fmla="*/ 1 w 418"/>
                  <a:gd name="T57" fmla="*/ 118 h 204"/>
                  <a:gd name="T58" fmla="*/ 5 w 418"/>
                  <a:gd name="T59" fmla="*/ 102 h 204"/>
                  <a:gd name="T60" fmla="*/ 10 w 418"/>
                  <a:gd name="T61" fmla="*/ 87 h 204"/>
                  <a:gd name="T62" fmla="*/ 16 w 418"/>
                  <a:gd name="T63" fmla="*/ 72 h 204"/>
                  <a:gd name="T64" fmla="*/ 23 w 418"/>
                  <a:gd name="T65" fmla="*/ 58 h 204"/>
                  <a:gd name="T66" fmla="*/ 28 w 418"/>
                  <a:gd name="T67" fmla="*/ 44 h 204"/>
                  <a:gd name="T68" fmla="*/ 38 w 418"/>
                  <a:gd name="T69" fmla="*/ 31 h 204"/>
                  <a:gd name="T70" fmla="*/ 48 w 418"/>
                  <a:gd name="T71" fmla="*/ 21 h 204"/>
                  <a:gd name="T72" fmla="*/ 59 w 418"/>
                  <a:gd name="T73" fmla="*/ 14 h 204"/>
                  <a:gd name="T74" fmla="*/ 71 w 418"/>
                  <a:gd name="T75" fmla="*/ 7 h 204"/>
                  <a:gd name="T76" fmla="*/ 83 w 418"/>
                  <a:gd name="T77" fmla="*/ 4 h 204"/>
                  <a:gd name="T78" fmla="*/ 95 w 418"/>
                  <a:gd name="T79" fmla="*/ 1 h 204"/>
                  <a:gd name="T80" fmla="*/ 109 w 418"/>
                  <a:gd name="T81" fmla="*/ 0 h 204"/>
                  <a:gd name="T82" fmla="*/ 122 w 418"/>
                  <a:gd name="T83" fmla="*/ 1 h 204"/>
                  <a:gd name="T84" fmla="*/ 136 w 418"/>
                  <a:gd name="T85" fmla="*/ 3 h 204"/>
                  <a:gd name="T86" fmla="*/ 149 w 418"/>
                  <a:gd name="T87" fmla="*/ 6 h 204"/>
                  <a:gd name="T88" fmla="*/ 163 w 418"/>
                  <a:gd name="T89" fmla="*/ 11 h 204"/>
                  <a:gd name="T90" fmla="*/ 177 w 418"/>
                  <a:gd name="T91" fmla="*/ 15 h 204"/>
                  <a:gd name="T92" fmla="*/ 190 w 418"/>
                  <a:gd name="T93" fmla="*/ 20 h 204"/>
                  <a:gd name="T94" fmla="*/ 204 w 418"/>
                  <a:gd name="T95" fmla="*/ 27 h 204"/>
                  <a:gd name="T96" fmla="*/ 216 w 418"/>
                  <a:gd name="T97" fmla="*/ 32 h 204"/>
                  <a:gd name="T98" fmla="*/ 229 w 418"/>
                  <a:gd name="T99" fmla="*/ 39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18" h="204">
                    <a:moveTo>
                      <a:pt x="229" y="39"/>
                    </a:moveTo>
                    <a:lnTo>
                      <a:pt x="250" y="37"/>
                    </a:lnTo>
                    <a:lnTo>
                      <a:pt x="269" y="36"/>
                    </a:lnTo>
                    <a:lnTo>
                      <a:pt x="289" y="38"/>
                    </a:lnTo>
                    <a:lnTo>
                      <a:pt x="306" y="42"/>
                    </a:lnTo>
                    <a:lnTo>
                      <a:pt x="322" y="46"/>
                    </a:lnTo>
                    <a:lnTo>
                      <a:pt x="338" y="53"/>
                    </a:lnTo>
                    <a:lnTo>
                      <a:pt x="352" y="61"/>
                    </a:lnTo>
                    <a:lnTo>
                      <a:pt x="365" y="70"/>
                    </a:lnTo>
                    <a:lnTo>
                      <a:pt x="376" y="80"/>
                    </a:lnTo>
                    <a:lnTo>
                      <a:pt x="387" y="90"/>
                    </a:lnTo>
                    <a:lnTo>
                      <a:pt x="396" y="100"/>
                    </a:lnTo>
                    <a:lnTo>
                      <a:pt x="403" y="112"/>
                    </a:lnTo>
                    <a:lnTo>
                      <a:pt x="409" y="122"/>
                    </a:lnTo>
                    <a:lnTo>
                      <a:pt x="413" y="133"/>
                    </a:lnTo>
                    <a:lnTo>
                      <a:pt x="417" y="142"/>
                    </a:lnTo>
                    <a:lnTo>
                      <a:pt x="418" y="151"/>
                    </a:lnTo>
                    <a:lnTo>
                      <a:pt x="418" y="165"/>
                    </a:lnTo>
                    <a:lnTo>
                      <a:pt x="412" y="173"/>
                    </a:lnTo>
                    <a:lnTo>
                      <a:pt x="403" y="179"/>
                    </a:lnTo>
                    <a:lnTo>
                      <a:pt x="391" y="181"/>
                    </a:lnTo>
                    <a:lnTo>
                      <a:pt x="378" y="184"/>
                    </a:lnTo>
                    <a:lnTo>
                      <a:pt x="364" y="188"/>
                    </a:lnTo>
                    <a:lnTo>
                      <a:pt x="349" y="194"/>
                    </a:lnTo>
                    <a:lnTo>
                      <a:pt x="336" y="204"/>
                    </a:lnTo>
                    <a:lnTo>
                      <a:pt x="3" y="173"/>
                    </a:lnTo>
                    <a:lnTo>
                      <a:pt x="0" y="153"/>
                    </a:lnTo>
                    <a:lnTo>
                      <a:pt x="0" y="135"/>
                    </a:lnTo>
                    <a:lnTo>
                      <a:pt x="1" y="118"/>
                    </a:lnTo>
                    <a:lnTo>
                      <a:pt x="5" y="102"/>
                    </a:lnTo>
                    <a:lnTo>
                      <a:pt x="10" y="87"/>
                    </a:lnTo>
                    <a:lnTo>
                      <a:pt x="16" y="72"/>
                    </a:lnTo>
                    <a:lnTo>
                      <a:pt x="23" y="58"/>
                    </a:lnTo>
                    <a:lnTo>
                      <a:pt x="28" y="44"/>
                    </a:lnTo>
                    <a:lnTo>
                      <a:pt x="38" y="31"/>
                    </a:lnTo>
                    <a:lnTo>
                      <a:pt x="48" y="21"/>
                    </a:lnTo>
                    <a:lnTo>
                      <a:pt x="59" y="14"/>
                    </a:lnTo>
                    <a:lnTo>
                      <a:pt x="71" y="7"/>
                    </a:lnTo>
                    <a:lnTo>
                      <a:pt x="83" y="4"/>
                    </a:lnTo>
                    <a:lnTo>
                      <a:pt x="95" y="1"/>
                    </a:lnTo>
                    <a:lnTo>
                      <a:pt x="109" y="0"/>
                    </a:lnTo>
                    <a:lnTo>
                      <a:pt x="122" y="1"/>
                    </a:lnTo>
                    <a:lnTo>
                      <a:pt x="136" y="3"/>
                    </a:lnTo>
                    <a:lnTo>
                      <a:pt x="149" y="6"/>
                    </a:lnTo>
                    <a:lnTo>
                      <a:pt x="163" y="11"/>
                    </a:lnTo>
                    <a:lnTo>
                      <a:pt x="177" y="15"/>
                    </a:lnTo>
                    <a:lnTo>
                      <a:pt x="190" y="20"/>
                    </a:lnTo>
                    <a:lnTo>
                      <a:pt x="204" y="27"/>
                    </a:lnTo>
                    <a:lnTo>
                      <a:pt x="216" y="32"/>
                    </a:lnTo>
                    <a:lnTo>
                      <a:pt x="229" y="39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3" name="Freeform 184"/>
              <p:cNvSpPr>
                <a:spLocks/>
              </p:cNvSpPr>
              <p:nvPr/>
            </p:nvSpPr>
            <p:spPr bwMode="auto">
              <a:xfrm>
                <a:off x="2722" y="1874"/>
                <a:ext cx="113" cy="50"/>
              </a:xfrm>
              <a:custGeom>
                <a:avLst/>
                <a:gdLst>
                  <a:gd name="T0" fmla="*/ 181 w 226"/>
                  <a:gd name="T1" fmla="*/ 55 h 100"/>
                  <a:gd name="T2" fmla="*/ 147 w 226"/>
                  <a:gd name="T3" fmla="*/ 63 h 100"/>
                  <a:gd name="T4" fmla="*/ 134 w 226"/>
                  <a:gd name="T5" fmla="*/ 62 h 100"/>
                  <a:gd name="T6" fmla="*/ 122 w 226"/>
                  <a:gd name="T7" fmla="*/ 59 h 100"/>
                  <a:gd name="T8" fmla="*/ 112 w 226"/>
                  <a:gd name="T9" fmla="*/ 56 h 100"/>
                  <a:gd name="T10" fmla="*/ 103 w 226"/>
                  <a:gd name="T11" fmla="*/ 53 h 100"/>
                  <a:gd name="T12" fmla="*/ 94 w 226"/>
                  <a:gd name="T13" fmla="*/ 48 h 100"/>
                  <a:gd name="T14" fmla="*/ 87 w 226"/>
                  <a:gd name="T15" fmla="*/ 44 h 100"/>
                  <a:gd name="T16" fmla="*/ 80 w 226"/>
                  <a:gd name="T17" fmla="*/ 39 h 100"/>
                  <a:gd name="T18" fmla="*/ 73 w 226"/>
                  <a:gd name="T19" fmla="*/ 33 h 100"/>
                  <a:gd name="T20" fmla="*/ 76 w 226"/>
                  <a:gd name="T21" fmla="*/ 27 h 100"/>
                  <a:gd name="T22" fmla="*/ 83 w 226"/>
                  <a:gd name="T23" fmla="*/ 22 h 100"/>
                  <a:gd name="T24" fmla="*/ 89 w 226"/>
                  <a:gd name="T25" fmla="*/ 17 h 100"/>
                  <a:gd name="T26" fmla="*/ 89 w 226"/>
                  <a:gd name="T27" fmla="*/ 15 h 100"/>
                  <a:gd name="T28" fmla="*/ 39 w 226"/>
                  <a:gd name="T29" fmla="*/ 0 h 100"/>
                  <a:gd name="T30" fmla="*/ 15 w 226"/>
                  <a:gd name="T31" fmla="*/ 9 h 100"/>
                  <a:gd name="T32" fmla="*/ 3 w 226"/>
                  <a:gd name="T33" fmla="*/ 19 h 100"/>
                  <a:gd name="T34" fmla="*/ 0 w 226"/>
                  <a:gd name="T35" fmla="*/ 30 h 100"/>
                  <a:gd name="T36" fmla="*/ 7 w 226"/>
                  <a:gd name="T37" fmla="*/ 40 h 100"/>
                  <a:gd name="T38" fmla="*/ 20 w 226"/>
                  <a:gd name="T39" fmla="*/ 52 h 100"/>
                  <a:gd name="T40" fmla="*/ 36 w 226"/>
                  <a:gd name="T41" fmla="*/ 62 h 100"/>
                  <a:gd name="T42" fmla="*/ 56 w 226"/>
                  <a:gd name="T43" fmla="*/ 73 h 100"/>
                  <a:gd name="T44" fmla="*/ 76 w 226"/>
                  <a:gd name="T45" fmla="*/ 84 h 100"/>
                  <a:gd name="T46" fmla="*/ 164 w 226"/>
                  <a:gd name="T47" fmla="*/ 100 h 100"/>
                  <a:gd name="T48" fmla="*/ 226 w 226"/>
                  <a:gd name="T49" fmla="*/ 75 h 100"/>
                  <a:gd name="T50" fmla="*/ 224 w 226"/>
                  <a:gd name="T51" fmla="*/ 73 h 100"/>
                  <a:gd name="T52" fmla="*/ 218 w 226"/>
                  <a:gd name="T53" fmla="*/ 72 h 100"/>
                  <a:gd name="T54" fmla="*/ 211 w 226"/>
                  <a:gd name="T55" fmla="*/ 69 h 100"/>
                  <a:gd name="T56" fmla="*/ 202 w 226"/>
                  <a:gd name="T57" fmla="*/ 65 h 100"/>
                  <a:gd name="T58" fmla="*/ 194 w 226"/>
                  <a:gd name="T59" fmla="*/ 62 h 100"/>
                  <a:gd name="T60" fmla="*/ 186 w 226"/>
                  <a:gd name="T61" fmla="*/ 59 h 100"/>
                  <a:gd name="T62" fmla="*/ 182 w 226"/>
                  <a:gd name="T63" fmla="*/ 56 h 100"/>
                  <a:gd name="T64" fmla="*/ 181 w 226"/>
                  <a:gd name="T65" fmla="*/ 55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6" h="100">
                    <a:moveTo>
                      <a:pt x="181" y="55"/>
                    </a:moveTo>
                    <a:lnTo>
                      <a:pt x="147" y="63"/>
                    </a:lnTo>
                    <a:lnTo>
                      <a:pt x="134" y="62"/>
                    </a:lnTo>
                    <a:lnTo>
                      <a:pt x="122" y="59"/>
                    </a:lnTo>
                    <a:lnTo>
                      <a:pt x="112" y="56"/>
                    </a:lnTo>
                    <a:lnTo>
                      <a:pt x="103" y="53"/>
                    </a:lnTo>
                    <a:lnTo>
                      <a:pt x="94" y="48"/>
                    </a:lnTo>
                    <a:lnTo>
                      <a:pt x="87" y="44"/>
                    </a:lnTo>
                    <a:lnTo>
                      <a:pt x="80" y="39"/>
                    </a:lnTo>
                    <a:lnTo>
                      <a:pt x="73" y="33"/>
                    </a:lnTo>
                    <a:lnTo>
                      <a:pt x="76" y="27"/>
                    </a:lnTo>
                    <a:lnTo>
                      <a:pt x="83" y="22"/>
                    </a:lnTo>
                    <a:lnTo>
                      <a:pt x="89" y="17"/>
                    </a:lnTo>
                    <a:lnTo>
                      <a:pt x="89" y="15"/>
                    </a:lnTo>
                    <a:lnTo>
                      <a:pt x="39" y="0"/>
                    </a:lnTo>
                    <a:lnTo>
                      <a:pt x="15" y="9"/>
                    </a:lnTo>
                    <a:lnTo>
                      <a:pt x="3" y="19"/>
                    </a:lnTo>
                    <a:lnTo>
                      <a:pt x="0" y="30"/>
                    </a:lnTo>
                    <a:lnTo>
                      <a:pt x="7" y="40"/>
                    </a:lnTo>
                    <a:lnTo>
                      <a:pt x="20" y="52"/>
                    </a:lnTo>
                    <a:lnTo>
                      <a:pt x="36" y="62"/>
                    </a:lnTo>
                    <a:lnTo>
                      <a:pt x="56" y="73"/>
                    </a:lnTo>
                    <a:lnTo>
                      <a:pt x="76" y="84"/>
                    </a:lnTo>
                    <a:lnTo>
                      <a:pt x="164" y="100"/>
                    </a:lnTo>
                    <a:lnTo>
                      <a:pt x="226" y="75"/>
                    </a:lnTo>
                    <a:lnTo>
                      <a:pt x="224" y="73"/>
                    </a:lnTo>
                    <a:lnTo>
                      <a:pt x="218" y="72"/>
                    </a:lnTo>
                    <a:lnTo>
                      <a:pt x="211" y="69"/>
                    </a:lnTo>
                    <a:lnTo>
                      <a:pt x="202" y="65"/>
                    </a:lnTo>
                    <a:lnTo>
                      <a:pt x="194" y="62"/>
                    </a:lnTo>
                    <a:lnTo>
                      <a:pt x="186" y="59"/>
                    </a:lnTo>
                    <a:lnTo>
                      <a:pt x="182" y="56"/>
                    </a:lnTo>
                    <a:lnTo>
                      <a:pt x="181" y="55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4" name="Freeform 185"/>
              <p:cNvSpPr>
                <a:spLocks/>
              </p:cNvSpPr>
              <p:nvPr/>
            </p:nvSpPr>
            <p:spPr bwMode="auto">
              <a:xfrm>
                <a:off x="2730" y="1874"/>
                <a:ext cx="91" cy="43"/>
              </a:xfrm>
              <a:custGeom>
                <a:avLst/>
                <a:gdLst>
                  <a:gd name="T0" fmla="*/ 160 w 183"/>
                  <a:gd name="T1" fmla="*/ 68 h 85"/>
                  <a:gd name="T2" fmla="*/ 127 w 183"/>
                  <a:gd name="T3" fmla="*/ 70 h 85"/>
                  <a:gd name="T4" fmla="*/ 114 w 183"/>
                  <a:gd name="T5" fmla="*/ 68 h 85"/>
                  <a:gd name="T6" fmla="*/ 102 w 183"/>
                  <a:gd name="T7" fmla="*/ 64 h 85"/>
                  <a:gd name="T8" fmla="*/ 89 w 183"/>
                  <a:gd name="T9" fmla="*/ 60 h 85"/>
                  <a:gd name="T10" fmla="*/ 77 w 183"/>
                  <a:gd name="T11" fmla="*/ 55 h 85"/>
                  <a:gd name="T12" fmla="*/ 67 w 183"/>
                  <a:gd name="T13" fmla="*/ 49 h 85"/>
                  <a:gd name="T14" fmla="*/ 57 w 183"/>
                  <a:gd name="T15" fmla="*/ 42 h 85"/>
                  <a:gd name="T16" fmla="*/ 49 w 183"/>
                  <a:gd name="T17" fmla="*/ 37 h 85"/>
                  <a:gd name="T18" fmla="*/ 42 w 183"/>
                  <a:gd name="T19" fmla="*/ 31 h 85"/>
                  <a:gd name="T20" fmla="*/ 43 w 183"/>
                  <a:gd name="T21" fmla="*/ 27 h 85"/>
                  <a:gd name="T22" fmla="*/ 47 w 183"/>
                  <a:gd name="T23" fmla="*/ 25 h 85"/>
                  <a:gd name="T24" fmla="*/ 53 w 183"/>
                  <a:gd name="T25" fmla="*/ 23 h 85"/>
                  <a:gd name="T26" fmla="*/ 60 w 183"/>
                  <a:gd name="T27" fmla="*/ 21 h 85"/>
                  <a:gd name="T28" fmla="*/ 67 w 183"/>
                  <a:gd name="T29" fmla="*/ 18 h 85"/>
                  <a:gd name="T30" fmla="*/ 72 w 183"/>
                  <a:gd name="T31" fmla="*/ 17 h 85"/>
                  <a:gd name="T32" fmla="*/ 75 w 183"/>
                  <a:gd name="T33" fmla="*/ 16 h 85"/>
                  <a:gd name="T34" fmla="*/ 74 w 183"/>
                  <a:gd name="T35" fmla="*/ 15 h 85"/>
                  <a:gd name="T36" fmla="*/ 24 w 183"/>
                  <a:gd name="T37" fmla="*/ 0 h 85"/>
                  <a:gd name="T38" fmla="*/ 7 w 183"/>
                  <a:gd name="T39" fmla="*/ 12 h 85"/>
                  <a:gd name="T40" fmla="*/ 0 w 183"/>
                  <a:gd name="T41" fmla="*/ 23 h 85"/>
                  <a:gd name="T42" fmla="*/ 1 w 183"/>
                  <a:gd name="T43" fmla="*/ 32 h 85"/>
                  <a:gd name="T44" fmla="*/ 7 w 183"/>
                  <a:gd name="T45" fmla="*/ 40 h 85"/>
                  <a:gd name="T46" fmla="*/ 19 w 183"/>
                  <a:gd name="T47" fmla="*/ 48 h 85"/>
                  <a:gd name="T48" fmla="*/ 31 w 183"/>
                  <a:gd name="T49" fmla="*/ 56 h 85"/>
                  <a:gd name="T50" fmla="*/ 46 w 183"/>
                  <a:gd name="T51" fmla="*/ 63 h 85"/>
                  <a:gd name="T52" fmla="*/ 59 w 183"/>
                  <a:gd name="T53" fmla="*/ 71 h 85"/>
                  <a:gd name="T54" fmla="*/ 138 w 183"/>
                  <a:gd name="T55" fmla="*/ 85 h 85"/>
                  <a:gd name="T56" fmla="*/ 183 w 183"/>
                  <a:gd name="T57" fmla="*/ 77 h 85"/>
                  <a:gd name="T58" fmla="*/ 179 w 183"/>
                  <a:gd name="T59" fmla="*/ 76 h 85"/>
                  <a:gd name="T60" fmla="*/ 171 w 183"/>
                  <a:gd name="T61" fmla="*/ 73 h 85"/>
                  <a:gd name="T62" fmla="*/ 163 w 183"/>
                  <a:gd name="T63" fmla="*/ 70 h 85"/>
                  <a:gd name="T64" fmla="*/ 160 w 183"/>
                  <a:gd name="T65" fmla="*/ 68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83" h="85">
                    <a:moveTo>
                      <a:pt x="160" y="68"/>
                    </a:moveTo>
                    <a:lnTo>
                      <a:pt x="127" y="70"/>
                    </a:lnTo>
                    <a:lnTo>
                      <a:pt x="114" y="68"/>
                    </a:lnTo>
                    <a:lnTo>
                      <a:pt x="102" y="64"/>
                    </a:lnTo>
                    <a:lnTo>
                      <a:pt x="89" y="60"/>
                    </a:lnTo>
                    <a:lnTo>
                      <a:pt x="77" y="55"/>
                    </a:lnTo>
                    <a:lnTo>
                      <a:pt x="67" y="49"/>
                    </a:lnTo>
                    <a:lnTo>
                      <a:pt x="57" y="42"/>
                    </a:lnTo>
                    <a:lnTo>
                      <a:pt x="49" y="37"/>
                    </a:lnTo>
                    <a:lnTo>
                      <a:pt x="42" y="31"/>
                    </a:lnTo>
                    <a:lnTo>
                      <a:pt x="43" y="27"/>
                    </a:lnTo>
                    <a:lnTo>
                      <a:pt x="47" y="25"/>
                    </a:lnTo>
                    <a:lnTo>
                      <a:pt x="53" y="23"/>
                    </a:lnTo>
                    <a:lnTo>
                      <a:pt x="60" y="21"/>
                    </a:lnTo>
                    <a:lnTo>
                      <a:pt x="67" y="18"/>
                    </a:lnTo>
                    <a:lnTo>
                      <a:pt x="72" y="17"/>
                    </a:lnTo>
                    <a:lnTo>
                      <a:pt x="75" y="16"/>
                    </a:lnTo>
                    <a:lnTo>
                      <a:pt x="74" y="15"/>
                    </a:lnTo>
                    <a:lnTo>
                      <a:pt x="24" y="0"/>
                    </a:lnTo>
                    <a:lnTo>
                      <a:pt x="7" y="12"/>
                    </a:lnTo>
                    <a:lnTo>
                      <a:pt x="0" y="23"/>
                    </a:lnTo>
                    <a:lnTo>
                      <a:pt x="1" y="32"/>
                    </a:lnTo>
                    <a:lnTo>
                      <a:pt x="7" y="40"/>
                    </a:lnTo>
                    <a:lnTo>
                      <a:pt x="19" y="48"/>
                    </a:lnTo>
                    <a:lnTo>
                      <a:pt x="31" y="56"/>
                    </a:lnTo>
                    <a:lnTo>
                      <a:pt x="46" y="63"/>
                    </a:lnTo>
                    <a:lnTo>
                      <a:pt x="59" y="71"/>
                    </a:lnTo>
                    <a:lnTo>
                      <a:pt x="138" y="85"/>
                    </a:lnTo>
                    <a:lnTo>
                      <a:pt x="183" y="77"/>
                    </a:lnTo>
                    <a:lnTo>
                      <a:pt x="179" y="76"/>
                    </a:lnTo>
                    <a:lnTo>
                      <a:pt x="171" y="73"/>
                    </a:lnTo>
                    <a:lnTo>
                      <a:pt x="163" y="70"/>
                    </a:lnTo>
                    <a:lnTo>
                      <a:pt x="160" y="68"/>
                    </a:lnTo>
                    <a:close/>
                  </a:path>
                </a:pathLst>
              </a:custGeom>
              <a:solidFill>
                <a:srgbClr val="4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5" name="Freeform 186"/>
              <p:cNvSpPr>
                <a:spLocks/>
              </p:cNvSpPr>
              <p:nvPr/>
            </p:nvSpPr>
            <p:spPr bwMode="auto">
              <a:xfrm>
                <a:off x="2769" y="1889"/>
                <a:ext cx="50" cy="22"/>
              </a:xfrm>
              <a:custGeom>
                <a:avLst/>
                <a:gdLst>
                  <a:gd name="T0" fmla="*/ 27 w 101"/>
                  <a:gd name="T1" fmla="*/ 5 h 44"/>
                  <a:gd name="T2" fmla="*/ 66 w 101"/>
                  <a:gd name="T3" fmla="*/ 15 h 44"/>
                  <a:gd name="T4" fmla="*/ 101 w 101"/>
                  <a:gd name="T5" fmla="*/ 28 h 44"/>
                  <a:gd name="T6" fmla="*/ 101 w 101"/>
                  <a:gd name="T7" fmla="*/ 44 h 44"/>
                  <a:gd name="T8" fmla="*/ 74 w 101"/>
                  <a:gd name="T9" fmla="*/ 32 h 44"/>
                  <a:gd name="T10" fmla="*/ 46 w 101"/>
                  <a:gd name="T11" fmla="*/ 23 h 44"/>
                  <a:gd name="T12" fmla="*/ 0 w 101"/>
                  <a:gd name="T13" fmla="*/ 0 h 44"/>
                  <a:gd name="T14" fmla="*/ 27 w 101"/>
                  <a:gd name="T15" fmla="*/ 5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1" h="44">
                    <a:moveTo>
                      <a:pt x="27" y="5"/>
                    </a:moveTo>
                    <a:lnTo>
                      <a:pt x="66" y="15"/>
                    </a:lnTo>
                    <a:lnTo>
                      <a:pt x="101" y="28"/>
                    </a:lnTo>
                    <a:lnTo>
                      <a:pt x="101" y="44"/>
                    </a:lnTo>
                    <a:lnTo>
                      <a:pt x="74" y="32"/>
                    </a:lnTo>
                    <a:lnTo>
                      <a:pt x="46" y="23"/>
                    </a:lnTo>
                    <a:lnTo>
                      <a:pt x="0" y="0"/>
                    </a:lnTo>
                    <a:lnTo>
                      <a:pt x="27" y="5"/>
                    </a:lnTo>
                    <a:close/>
                  </a:path>
                </a:pathLst>
              </a:custGeom>
              <a:solidFill>
                <a:srgbClr val="CE19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6" name="Freeform 187"/>
              <p:cNvSpPr>
                <a:spLocks/>
              </p:cNvSpPr>
              <p:nvPr/>
            </p:nvSpPr>
            <p:spPr bwMode="auto">
              <a:xfrm>
                <a:off x="2766" y="1827"/>
                <a:ext cx="22" cy="79"/>
              </a:xfrm>
              <a:custGeom>
                <a:avLst/>
                <a:gdLst>
                  <a:gd name="T0" fmla="*/ 29 w 43"/>
                  <a:gd name="T1" fmla="*/ 158 h 158"/>
                  <a:gd name="T2" fmla="*/ 43 w 43"/>
                  <a:gd name="T3" fmla="*/ 94 h 158"/>
                  <a:gd name="T4" fmla="*/ 33 w 43"/>
                  <a:gd name="T5" fmla="*/ 37 h 158"/>
                  <a:gd name="T6" fmla="*/ 29 w 43"/>
                  <a:gd name="T7" fmla="*/ 0 h 158"/>
                  <a:gd name="T8" fmla="*/ 5 w 43"/>
                  <a:gd name="T9" fmla="*/ 8 h 158"/>
                  <a:gd name="T10" fmla="*/ 20 w 43"/>
                  <a:gd name="T11" fmla="*/ 41 h 158"/>
                  <a:gd name="T12" fmla="*/ 26 w 43"/>
                  <a:gd name="T13" fmla="*/ 81 h 158"/>
                  <a:gd name="T14" fmla="*/ 29 w 43"/>
                  <a:gd name="T15" fmla="*/ 113 h 158"/>
                  <a:gd name="T16" fmla="*/ 0 w 43"/>
                  <a:gd name="T17" fmla="*/ 158 h 158"/>
                  <a:gd name="T18" fmla="*/ 3 w 43"/>
                  <a:gd name="T19" fmla="*/ 157 h 158"/>
                  <a:gd name="T20" fmla="*/ 13 w 43"/>
                  <a:gd name="T21" fmla="*/ 154 h 158"/>
                  <a:gd name="T22" fmla="*/ 22 w 43"/>
                  <a:gd name="T23" fmla="*/ 154 h 158"/>
                  <a:gd name="T24" fmla="*/ 29 w 43"/>
                  <a:gd name="T25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3" h="158">
                    <a:moveTo>
                      <a:pt x="29" y="158"/>
                    </a:moveTo>
                    <a:lnTo>
                      <a:pt x="43" y="94"/>
                    </a:lnTo>
                    <a:lnTo>
                      <a:pt x="33" y="37"/>
                    </a:lnTo>
                    <a:lnTo>
                      <a:pt x="29" y="0"/>
                    </a:lnTo>
                    <a:lnTo>
                      <a:pt x="5" y="8"/>
                    </a:lnTo>
                    <a:lnTo>
                      <a:pt x="20" y="41"/>
                    </a:lnTo>
                    <a:lnTo>
                      <a:pt x="26" y="81"/>
                    </a:lnTo>
                    <a:lnTo>
                      <a:pt x="29" y="113"/>
                    </a:lnTo>
                    <a:lnTo>
                      <a:pt x="0" y="158"/>
                    </a:lnTo>
                    <a:lnTo>
                      <a:pt x="3" y="157"/>
                    </a:lnTo>
                    <a:lnTo>
                      <a:pt x="13" y="154"/>
                    </a:lnTo>
                    <a:lnTo>
                      <a:pt x="22" y="154"/>
                    </a:lnTo>
                    <a:lnTo>
                      <a:pt x="29" y="158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7" name="Freeform 188"/>
              <p:cNvSpPr>
                <a:spLocks/>
              </p:cNvSpPr>
              <p:nvPr/>
            </p:nvSpPr>
            <p:spPr bwMode="auto">
              <a:xfrm>
                <a:off x="2393" y="1742"/>
                <a:ext cx="167" cy="63"/>
              </a:xfrm>
              <a:custGeom>
                <a:avLst/>
                <a:gdLst>
                  <a:gd name="T0" fmla="*/ 333 w 333"/>
                  <a:gd name="T1" fmla="*/ 68 h 125"/>
                  <a:gd name="T2" fmla="*/ 291 w 333"/>
                  <a:gd name="T3" fmla="*/ 9 h 125"/>
                  <a:gd name="T4" fmla="*/ 227 w 333"/>
                  <a:gd name="T5" fmla="*/ 0 h 125"/>
                  <a:gd name="T6" fmla="*/ 117 w 333"/>
                  <a:gd name="T7" fmla="*/ 0 h 125"/>
                  <a:gd name="T8" fmla="*/ 0 w 333"/>
                  <a:gd name="T9" fmla="*/ 92 h 125"/>
                  <a:gd name="T10" fmla="*/ 82 w 333"/>
                  <a:gd name="T11" fmla="*/ 121 h 125"/>
                  <a:gd name="T12" fmla="*/ 183 w 333"/>
                  <a:gd name="T13" fmla="*/ 125 h 125"/>
                  <a:gd name="T14" fmla="*/ 285 w 333"/>
                  <a:gd name="T15" fmla="*/ 116 h 125"/>
                  <a:gd name="T16" fmla="*/ 300 w 333"/>
                  <a:gd name="T17" fmla="*/ 77 h 125"/>
                  <a:gd name="T18" fmla="*/ 333 w 333"/>
                  <a:gd name="T19" fmla="*/ 106 h 125"/>
                  <a:gd name="T20" fmla="*/ 333 w 333"/>
                  <a:gd name="T21" fmla="*/ 68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33" h="125">
                    <a:moveTo>
                      <a:pt x="333" y="68"/>
                    </a:moveTo>
                    <a:lnTo>
                      <a:pt x="291" y="9"/>
                    </a:lnTo>
                    <a:lnTo>
                      <a:pt x="227" y="0"/>
                    </a:lnTo>
                    <a:lnTo>
                      <a:pt x="117" y="0"/>
                    </a:lnTo>
                    <a:lnTo>
                      <a:pt x="0" y="92"/>
                    </a:lnTo>
                    <a:lnTo>
                      <a:pt x="82" y="121"/>
                    </a:lnTo>
                    <a:lnTo>
                      <a:pt x="183" y="125"/>
                    </a:lnTo>
                    <a:lnTo>
                      <a:pt x="285" y="116"/>
                    </a:lnTo>
                    <a:lnTo>
                      <a:pt x="300" y="77"/>
                    </a:lnTo>
                    <a:lnTo>
                      <a:pt x="333" y="106"/>
                    </a:lnTo>
                    <a:lnTo>
                      <a:pt x="333" y="68"/>
                    </a:lnTo>
                    <a:close/>
                  </a:path>
                </a:pathLst>
              </a:custGeom>
              <a:solidFill>
                <a:srgbClr val="005B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8" name="Freeform 189"/>
              <p:cNvSpPr>
                <a:spLocks/>
              </p:cNvSpPr>
              <p:nvPr/>
            </p:nvSpPr>
            <p:spPr bwMode="auto">
              <a:xfrm>
                <a:off x="2395" y="1736"/>
                <a:ext cx="152" cy="49"/>
              </a:xfrm>
              <a:custGeom>
                <a:avLst/>
                <a:gdLst>
                  <a:gd name="T0" fmla="*/ 304 w 304"/>
                  <a:gd name="T1" fmla="*/ 65 h 98"/>
                  <a:gd name="T2" fmla="*/ 266 w 304"/>
                  <a:gd name="T3" fmla="*/ 12 h 98"/>
                  <a:gd name="T4" fmla="*/ 92 w 304"/>
                  <a:gd name="T5" fmla="*/ 0 h 98"/>
                  <a:gd name="T6" fmla="*/ 39 w 304"/>
                  <a:gd name="T7" fmla="*/ 60 h 98"/>
                  <a:gd name="T8" fmla="*/ 0 w 304"/>
                  <a:gd name="T9" fmla="*/ 98 h 98"/>
                  <a:gd name="T10" fmla="*/ 112 w 304"/>
                  <a:gd name="T11" fmla="*/ 89 h 98"/>
                  <a:gd name="T12" fmla="*/ 189 w 304"/>
                  <a:gd name="T13" fmla="*/ 60 h 98"/>
                  <a:gd name="T14" fmla="*/ 246 w 304"/>
                  <a:gd name="T15" fmla="*/ 60 h 98"/>
                  <a:gd name="T16" fmla="*/ 304 w 304"/>
                  <a:gd name="T17" fmla="*/ 65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04" h="98">
                    <a:moveTo>
                      <a:pt x="304" y="65"/>
                    </a:moveTo>
                    <a:lnTo>
                      <a:pt x="266" y="12"/>
                    </a:lnTo>
                    <a:lnTo>
                      <a:pt x="92" y="0"/>
                    </a:lnTo>
                    <a:lnTo>
                      <a:pt x="39" y="60"/>
                    </a:lnTo>
                    <a:lnTo>
                      <a:pt x="0" y="98"/>
                    </a:lnTo>
                    <a:lnTo>
                      <a:pt x="112" y="89"/>
                    </a:lnTo>
                    <a:lnTo>
                      <a:pt x="189" y="60"/>
                    </a:lnTo>
                    <a:lnTo>
                      <a:pt x="246" y="60"/>
                    </a:lnTo>
                    <a:lnTo>
                      <a:pt x="304" y="65"/>
                    </a:lnTo>
                    <a:close/>
                  </a:path>
                </a:pathLst>
              </a:custGeom>
              <a:solidFill>
                <a:srgbClr val="0028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9" name="Freeform 190"/>
              <p:cNvSpPr>
                <a:spLocks/>
              </p:cNvSpPr>
              <p:nvPr/>
            </p:nvSpPr>
            <p:spPr bwMode="auto">
              <a:xfrm>
                <a:off x="2605" y="1821"/>
                <a:ext cx="66" cy="74"/>
              </a:xfrm>
              <a:custGeom>
                <a:avLst/>
                <a:gdLst>
                  <a:gd name="T0" fmla="*/ 30 w 133"/>
                  <a:gd name="T1" fmla="*/ 61 h 146"/>
                  <a:gd name="T2" fmla="*/ 59 w 133"/>
                  <a:gd name="T3" fmla="*/ 44 h 146"/>
                  <a:gd name="T4" fmla="*/ 82 w 133"/>
                  <a:gd name="T5" fmla="*/ 0 h 146"/>
                  <a:gd name="T6" fmla="*/ 115 w 133"/>
                  <a:gd name="T7" fmla="*/ 19 h 146"/>
                  <a:gd name="T8" fmla="*/ 133 w 133"/>
                  <a:gd name="T9" fmla="*/ 59 h 146"/>
                  <a:gd name="T10" fmla="*/ 129 w 133"/>
                  <a:gd name="T11" fmla="*/ 102 h 146"/>
                  <a:gd name="T12" fmla="*/ 97 w 133"/>
                  <a:gd name="T13" fmla="*/ 130 h 146"/>
                  <a:gd name="T14" fmla="*/ 61 w 133"/>
                  <a:gd name="T15" fmla="*/ 146 h 146"/>
                  <a:gd name="T16" fmla="*/ 9 w 133"/>
                  <a:gd name="T17" fmla="*/ 136 h 146"/>
                  <a:gd name="T18" fmla="*/ 12 w 133"/>
                  <a:gd name="T19" fmla="*/ 100 h 146"/>
                  <a:gd name="T20" fmla="*/ 0 w 133"/>
                  <a:gd name="T21" fmla="*/ 59 h 146"/>
                  <a:gd name="T22" fmla="*/ 3 w 133"/>
                  <a:gd name="T23" fmla="*/ 59 h 146"/>
                  <a:gd name="T24" fmla="*/ 9 w 133"/>
                  <a:gd name="T25" fmla="*/ 57 h 146"/>
                  <a:gd name="T26" fmla="*/ 19 w 133"/>
                  <a:gd name="T27" fmla="*/ 59 h 146"/>
                  <a:gd name="T28" fmla="*/ 30 w 133"/>
                  <a:gd name="T29" fmla="*/ 61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3" h="146">
                    <a:moveTo>
                      <a:pt x="30" y="61"/>
                    </a:moveTo>
                    <a:lnTo>
                      <a:pt x="59" y="44"/>
                    </a:lnTo>
                    <a:lnTo>
                      <a:pt x="82" y="0"/>
                    </a:lnTo>
                    <a:lnTo>
                      <a:pt x="115" y="19"/>
                    </a:lnTo>
                    <a:lnTo>
                      <a:pt x="133" y="59"/>
                    </a:lnTo>
                    <a:lnTo>
                      <a:pt x="129" y="102"/>
                    </a:lnTo>
                    <a:lnTo>
                      <a:pt x="97" y="130"/>
                    </a:lnTo>
                    <a:lnTo>
                      <a:pt x="61" y="146"/>
                    </a:lnTo>
                    <a:lnTo>
                      <a:pt x="9" y="136"/>
                    </a:lnTo>
                    <a:lnTo>
                      <a:pt x="12" y="100"/>
                    </a:lnTo>
                    <a:lnTo>
                      <a:pt x="0" y="59"/>
                    </a:lnTo>
                    <a:lnTo>
                      <a:pt x="3" y="59"/>
                    </a:lnTo>
                    <a:lnTo>
                      <a:pt x="9" y="57"/>
                    </a:lnTo>
                    <a:lnTo>
                      <a:pt x="19" y="59"/>
                    </a:lnTo>
                    <a:lnTo>
                      <a:pt x="30" y="61"/>
                    </a:lnTo>
                    <a:close/>
                  </a:path>
                </a:pathLst>
              </a:custGeom>
              <a:solidFill>
                <a:srgbClr val="B500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0" name="Freeform 191"/>
              <p:cNvSpPr>
                <a:spLocks/>
              </p:cNvSpPr>
              <p:nvPr/>
            </p:nvSpPr>
            <p:spPr bwMode="auto">
              <a:xfrm>
                <a:off x="2988" y="1797"/>
                <a:ext cx="68" cy="74"/>
              </a:xfrm>
              <a:custGeom>
                <a:avLst/>
                <a:gdLst>
                  <a:gd name="T0" fmla="*/ 32 w 136"/>
                  <a:gd name="T1" fmla="*/ 68 h 149"/>
                  <a:gd name="T2" fmla="*/ 58 w 136"/>
                  <a:gd name="T3" fmla="*/ 48 h 149"/>
                  <a:gd name="T4" fmla="*/ 76 w 136"/>
                  <a:gd name="T5" fmla="*/ 0 h 149"/>
                  <a:gd name="T6" fmla="*/ 111 w 136"/>
                  <a:gd name="T7" fmla="*/ 16 h 149"/>
                  <a:gd name="T8" fmla="*/ 133 w 136"/>
                  <a:gd name="T9" fmla="*/ 53 h 149"/>
                  <a:gd name="T10" fmla="*/ 136 w 136"/>
                  <a:gd name="T11" fmla="*/ 96 h 149"/>
                  <a:gd name="T12" fmla="*/ 108 w 136"/>
                  <a:gd name="T13" fmla="*/ 128 h 149"/>
                  <a:gd name="T14" fmla="*/ 75 w 136"/>
                  <a:gd name="T15" fmla="*/ 149 h 149"/>
                  <a:gd name="T16" fmla="*/ 22 w 136"/>
                  <a:gd name="T17" fmla="*/ 147 h 149"/>
                  <a:gd name="T18" fmla="*/ 0 w 136"/>
                  <a:gd name="T19" fmla="*/ 110 h 149"/>
                  <a:gd name="T20" fmla="*/ 2 w 136"/>
                  <a:gd name="T21" fmla="*/ 69 h 149"/>
                  <a:gd name="T22" fmla="*/ 4 w 136"/>
                  <a:gd name="T23" fmla="*/ 69 h 149"/>
                  <a:gd name="T24" fmla="*/ 11 w 136"/>
                  <a:gd name="T25" fmla="*/ 68 h 149"/>
                  <a:gd name="T26" fmla="*/ 20 w 136"/>
                  <a:gd name="T27" fmla="*/ 67 h 149"/>
                  <a:gd name="T28" fmla="*/ 32 w 136"/>
                  <a:gd name="T29" fmla="*/ 68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6" h="149">
                    <a:moveTo>
                      <a:pt x="32" y="68"/>
                    </a:moveTo>
                    <a:lnTo>
                      <a:pt x="58" y="48"/>
                    </a:lnTo>
                    <a:lnTo>
                      <a:pt x="76" y="0"/>
                    </a:lnTo>
                    <a:lnTo>
                      <a:pt x="111" y="16"/>
                    </a:lnTo>
                    <a:lnTo>
                      <a:pt x="133" y="53"/>
                    </a:lnTo>
                    <a:lnTo>
                      <a:pt x="136" y="96"/>
                    </a:lnTo>
                    <a:lnTo>
                      <a:pt x="108" y="128"/>
                    </a:lnTo>
                    <a:lnTo>
                      <a:pt x="75" y="149"/>
                    </a:lnTo>
                    <a:lnTo>
                      <a:pt x="22" y="147"/>
                    </a:lnTo>
                    <a:lnTo>
                      <a:pt x="0" y="110"/>
                    </a:lnTo>
                    <a:lnTo>
                      <a:pt x="2" y="69"/>
                    </a:lnTo>
                    <a:lnTo>
                      <a:pt x="4" y="69"/>
                    </a:lnTo>
                    <a:lnTo>
                      <a:pt x="11" y="68"/>
                    </a:lnTo>
                    <a:lnTo>
                      <a:pt x="20" y="67"/>
                    </a:lnTo>
                    <a:lnTo>
                      <a:pt x="32" y="68"/>
                    </a:lnTo>
                    <a:close/>
                  </a:path>
                </a:pathLst>
              </a:custGeom>
              <a:solidFill>
                <a:srgbClr val="B500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1" name="Freeform 192"/>
              <p:cNvSpPr>
                <a:spLocks/>
              </p:cNvSpPr>
              <p:nvPr/>
            </p:nvSpPr>
            <p:spPr bwMode="auto">
              <a:xfrm>
                <a:off x="2800" y="1910"/>
                <a:ext cx="73" cy="65"/>
              </a:xfrm>
              <a:custGeom>
                <a:avLst/>
                <a:gdLst>
                  <a:gd name="T0" fmla="*/ 47 w 144"/>
                  <a:gd name="T1" fmla="*/ 37 h 130"/>
                  <a:gd name="T2" fmla="*/ 81 w 144"/>
                  <a:gd name="T3" fmla="*/ 33 h 130"/>
                  <a:gd name="T4" fmla="*/ 118 w 144"/>
                  <a:gd name="T5" fmla="*/ 0 h 130"/>
                  <a:gd name="T6" fmla="*/ 142 w 144"/>
                  <a:gd name="T7" fmla="*/ 31 h 130"/>
                  <a:gd name="T8" fmla="*/ 144 w 144"/>
                  <a:gd name="T9" fmla="*/ 74 h 130"/>
                  <a:gd name="T10" fmla="*/ 126 w 144"/>
                  <a:gd name="T11" fmla="*/ 113 h 130"/>
                  <a:gd name="T12" fmla="*/ 85 w 144"/>
                  <a:gd name="T13" fmla="*/ 128 h 130"/>
                  <a:gd name="T14" fmla="*/ 46 w 144"/>
                  <a:gd name="T15" fmla="*/ 130 h 130"/>
                  <a:gd name="T16" fmla="*/ 1 w 144"/>
                  <a:gd name="T17" fmla="*/ 101 h 130"/>
                  <a:gd name="T18" fmla="*/ 0 w 144"/>
                  <a:gd name="T19" fmla="*/ 59 h 130"/>
                  <a:gd name="T20" fmla="*/ 21 w 144"/>
                  <a:gd name="T21" fmla="*/ 25 h 130"/>
                  <a:gd name="T22" fmla="*/ 23 w 144"/>
                  <a:gd name="T23" fmla="*/ 27 h 130"/>
                  <a:gd name="T24" fmla="*/ 30 w 144"/>
                  <a:gd name="T25" fmla="*/ 28 h 130"/>
                  <a:gd name="T26" fmla="*/ 38 w 144"/>
                  <a:gd name="T27" fmla="*/ 31 h 130"/>
                  <a:gd name="T28" fmla="*/ 47 w 144"/>
                  <a:gd name="T29" fmla="*/ 37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44" h="130">
                    <a:moveTo>
                      <a:pt x="47" y="37"/>
                    </a:moveTo>
                    <a:lnTo>
                      <a:pt x="81" y="33"/>
                    </a:lnTo>
                    <a:lnTo>
                      <a:pt x="118" y="0"/>
                    </a:lnTo>
                    <a:lnTo>
                      <a:pt x="142" y="31"/>
                    </a:lnTo>
                    <a:lnTo>
                      <a:pt x="144" y="74"/>
                    </a:lnTo>
                    <a:lnTo>
                      <a:pt x="126" y="113"/>
                    </a:lnTo>
                    <a:lnTo>
                      <a:pt x="85" y="128"/>
                    </a:lnTo>
                    <a:lnTo>
                      <a:pt x="46" y="130"/>
                    </a:lnTo>
                    <a:lnTo>
                      <a:pt x="1" y="101"/>
                    </a:lnTo>
                    <a:lnTo>
                      <a:pt x="0" y="59"/>
                    </a:lnTo>
                    <a:lnTo>
                      <a:pt x="21" y="25"/>
                    </a:lnTo>
                    <a:lnTo>
                      <a:pt x="23" y="27"/>
                    </a:lnTo>
                    <a:lnTo>
                      <a:pt x="30" y="28"/>
                    </a:lnTo>
                    <a:lnTo>
                      <a:pt x="38" y="31"/>
                    </a:lnTo>
                    <a:lnTo>
                      <a:pt x="47" y="37"/>
                    </a:lnTo>
                    <a:close/>
                  </a:path>
                </a:pathLst>
              </a:custGeom>
              <a:solidFill>
                <a:srgbClr val="B500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" name="Freeform 193"/>
              <p:cNvSpPr>
                <a:spLocks/>
              </p:cNvSpPr>
              <p:nvPr/>
            </p:nvSpPr>
            <p:spPr bwMode="auto">
              <a:xfrm>
                <a:off x="2623" y="1832"/>
                <a:ext cx="37" cy="48"/>
              </a:xfrm>
              <a:custGeom>
                <a:avLst/>
                <a:gdLst>
                  <a:gd name="T0" fmla="*/ 0 w 74"/>
                  <a:gd name="T1" fmla="*/ 56 h 95"/>
                  <a:gd name="T2" fmla="*/ 44 w 74"/>
                  <a:gd name="T3" fmla="*/ 25 h 95"/>
                  <a:gd name="T4" fmla="*/ 67 w 74"/>
                  <a:gd name="T5" fmla="*/ 0 h 95"/>
                  <a:gd name="T6" fmla="*/ 63 w 74"/>
                  <a:gd name="T7" fmla="*/ 33 h 95"/>
                  <a:gd name="T8" fmla="*/ 74 w 74"/>
                  <a:gd name="T9" fmla="*/ 62 h 95"/>
                  <a:gd name="T10" fmla="*/ 52 w 74"/>
                  <a:gd name="T11" fmla="*/ 83 h 95"/>
                  <a:gd name="T12" fmla="*/ 17 w 74"/>
                  <a:gd name="T13" fmla="*/ 95 h 95"/>
                  <a:gd name="T14" fmla="*/ 0 w 74"/>
                  <a:gd name="T15" fmla="*/ 92 h 95"/>
                  <a:gd name="T16" fmla="*/ 0 w 74"/>
                  <a:gd name="T17" fmla="*/ 87 h 95"/>
                  <a:gd name="T18" fmla="*/ 0 w 74"/>
                  <a:gd name="T19" fmla="*/ 77 h 95"/>
                  <a:gd name="T20" fmla="*/ 0 w 74"/>
                  <a:gd name="T21" fmla="*/ 64 h 95"/>
                  <a:gd name="T22" fmla="*/ 0 w 74"/>
                  <a:gd name="T23" fmla="*/ 56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4" h="95">
                    <a:moveTo>
                      <a:pt x="0" y="56"/>
                    </a:moveTo>
                    <a:lnTo>
                      <a:pt x="44" y="25"/>
                    </a:lnTo>
                    <a:lnTo>
                      <a:pt x="67" y="0"/>
                    </a:lnTo>
                    <a:lnTo>
                      <a:pt x="63" y="33"/>
                    </a:lnTo>
                    <a:lnTo>
                      <a:pt x="74" y="62"/>
                    </a:lnTo>
                    <a:lnTo>
                      <a:pt x="52" y="83"/>
                    </a:lnTo>
                    <a:lnTo>
                      <a:pt x="17" y="95"/>
                    </a:lnTo>
                    <a:lnTo>
                      <a:pt x="0" y="92"/>
                    </a:lnTo>
                    <a:lnTo>
                      <a:pt x="0" y="87"/>
                    </a:lnTo>
                    <a:lnTo>
                      <a:pt x="0" y="77"/>
                    </a:lnTo>
                    <a:lnTo>
                      <a:pt x="0" y="64"/>
                    </a:lnTo>
                    <a:lnTo>
                      <a:pt x="0" y="56"/>
                    </a:lnTo>
                    <a:close/>
                  </a:path>
                </a:pathLst>
              </a:custGeom>
              <a:solidFill>
                <a:srgbClr val="CC3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" name="Freeform 194"/>
              <p:cNvSpPr>
                <a:spLocks/>
              </p:cNvSpPr>
              <p:nvPr/>
            </p:nvSpPr>
            <p:spPr bwMode="auto">
              <a:xfrm>
                <a:off x="3001" y="1806"/>
                <a:ext cx="44" cy="51"/>
              </a:xfrm>
              <a:custGeom>
                <a:avLst/>
                <a:gdLst>
                  <a:gd name="T0" fmla="*/ 0 w 89"/>
                  <a:gd name="T1" fmla="*/ 68 h 101"/>
                  <a:gd name="T2" fmla="*/ 54 w 89"/>
                  <a:gd name="T3" fmla="*/ 28 h 101"/>
                  <a:gd name="T4" fmla="*/ 74 w 89"/>
                  <a:gd name="T5" fmla="*/ 0 h 101"/>
                  <a:gd name="T6" fmla="*/ 86 w 89"/>
                  <a:gd name="T7" fmla="*/ 33 h 101"/>
                  <a:gd name="T8" fmla="*/ 89 w 89"/>
                  <a:gd name="T9" fmla="*/ 60 h 101"/>
                  <a:gd name="T10" fmla="*/ 70 w 89"/>
                  <a:gd name="T11" fmla="*/ 84 h 101"/>
                  <a:gd name="T12" fmla="*/ 38 w 89"/>
                  <a:gd name="T13" fmla="*/ 101 h 101"/>
                  <a:gd name="T14" fmla="*/ 21 w 89"/>
                  <a:gd name="T15" fmla="*/ 99 h 101"/>
                  <a:gd name="T16" fmla="*/ 17 w 89"/>
                  <a:gd name="T17" fmla="*/ 95 h 101"/>
                  <a:gd name="T18" fmla="*/ 10 w 89"/>
                  <a:gd name="T19" fmla="*/ 86 h 101"/>
                  <a:gd name="T20" fmla="*/ 3 w 89"/>
                  <a:gd name="T21" fmla="*/ 76 h 101"/>
                  <a:gd name="T22" fmla="*/ 0 w 89"/>
                  <a:gd name="T23" fmla="*/ 68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9" h="101">
                    <a:moveTo>
                      <a:pt x="0" y="68"/>
                    </a:moveTo>
                    <a:lnTo>
                      <a:pt x="54" y="28"/>
                    </a:lnTo>
                    <a:lnTo>
                      <a:pt x="74" y="0"/>
                    </a:lnTo>
                    <a:lnTo>
                      <a:pt x="86" y="33"/>
                    </a:lnTo>
                    <a:lnTo>
                      <a:pt x="89" y="60"/>
                    </a:lnTo>
                    <a:lnTo>
                      <a:pt x="70" y="84"/>
                    </a:lnTo>
                    <a:lnTo>
                      <a:pt x="38" y="101"/>
                    </a:lnTo>
                    <a:lnTo>
                      <a:pt x="21" y="99"/>
                    </a:lnTo>
                    <a:lnTo>
                      <a:pt x="17" y="95"/>
                    </a:lnTo>
                    <a:lnTo>
                      <a:pt x="10" y="86"/>
                    </a:lnTo>
                    <a:lnTo>
                      <a:pt x="3" y="76"/>
                    </a:lnTo>
                    <a:lnTo>
                      <a:pt x="0" y="68"/>
                    </a:lnTo>
                    <a:close/>
                  </a:path>
                </a:pathLst>
              </a:custGeom>
              <a:solidFill>
                <a:srgbClr val="CC3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4" name="Freeform 195"/>
              <p:cNvSpPr>
                <a:spLocks/>
              </p:cNvSpPr>
              <p:nvPr/>
            </p:nvSpPr>
            <p:spPr bwMode="auto">
              <a:xfrm>
                <a:off x="2816" y="1923"/>
                <a:ext cx="49" cy="37"/>
              </a:xfrm>
              <a:custGeom>
                <a:avLst/>
                <a:gdLst>
                  <a:gd name="T0" fmla="*/ 1 w 98"/>
                  <a:gd name="T1" fmla="*/ 24 h 72"/>
                  <a:gd name="T2" fmla="*/ 68 w 98"/>
                  <a:gd name="T3" fmla="*/ 15 h 72"/>
                  <a:gd name="T4" fmla="*/ 98 w 98"/>
                  <a:gd name="T5" fmla="*/ 0 h 72"/>
                  <a:gd name="T6" fmla="*/ 93 w 98"/>
                  <a:gd name="T7" fmla="*/ 35 h 72"/>
                  <a:gd name="T8" fmla="*/ 82 w 98"/>
                  <a:gd name="T9" fmla="*/ 61 h 72"/>
                  <a:gd name="T10" fmla="*/ 54 w 98"/>
                  <a:gd name="T11" fmla="*/ 72 h 72"/>
                  <a:gd name="T12" fmla="*/ 19 w 98"/>
                  <a:gd name="T13" fmla="*/ 71 h 72"/>
                  <a:gd name="T14" fmla="*/ 4 w 98"/>
                  <a:gd name="T15" fmla="*/ 62 h 72"/>
                  <a:gd name="T16" fmla="*/ 2 w 98"/>
                  <a:gd name="T17" fmla="*/ 57 h 72"/>
                  <a:gd name="T18" fmla="*/ 1 w 98"/>
                  <a:gd name="T19" fmla="*/ 46 h 72"/>
                  <a:gd name="T20" fmla="*/ 0 w 98"/>
                  <a:gd name="T21" fmla="*/ 33 h 72"/>
                  <a:gd name="T22" fmla="*/ 1 w 98"/>
                  <a:gd name="T23" fmla="*/ 2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8" h="72">
                    <a:moveTo>
                      <a:pt x="1" y="24"/>
                    </a:moveTo>
                    <a:lnTo>
                      <a:pt x="68" y="15"/>
                    </a:lnTo>
                    <a:lnTo>
                      <a:pt x="98" y="0"/>
                    </a:lnTo>
                    <a:lnTo>
                      <a:pt x="93" y="35"/>
                    </a:lnTo>
                    <a:lnTo>
                      <a:pt x="82" y="61"/>
                    </a:lnTo>
                    <a:lnTo>
                      <a:pt x="54" y="72"/>
                    </a:lnTo>
                    <a:lnTo>
                      <a:pt x="19" y="71"/>
                    </a:lnTo>
                    <a:lnTo>
                      <a:pt x="4" y="62"/>
                    </a:lnTo>
                    <a:lnTo>
                      <a:pt x="2" y="57"/>
                    </a:lnTo>
                    <a:lnTo>
                      <a:pt x="1" y="46"/>
                    </a:lnTo>
                    <a:lnTo>
                      <a:pt x="0" y="33"/>
                    </a:lnTo>
                    <a:lnTo>
                      <a:pt x="1" y="24"/>
                    </a:lnTo>
                    <a:close/>
                  </a:path>
                </a:pathLst>
              </a:custGeom>
              <a:solidFill>
                <a:srgbClr val="CC3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5" name="Freeform 196"/>
              <p:cNvSpPr>
                <a:spLocks/>
              </p:cNvSpPr>
              <p:nvPr/>
            </p:nvSpPr>
            <p:spPr bwMode="auto">
              <a:xfrm>
                <a:off x="2637" y="1852"/>
                <a:ext cx="12" cy="21"/>
              </a:xfrm>
              <a:custGeom>
                <a:avLst/>
                <a:gdLst>
                  <a:gd name="T0" fmla="*/ 0 w 25"/>
                  <a:gd name="T1" fmla="*/ 23 h 41"/>
                  <a:gd name="T2" fmla="*/ 18 w 25"/>
                  <a:gd name="T3" fmla="*/ 0 h 41"/>
                  <a:gd name="T4" fmla="*/ 25 w 25"/>
                  <a:gd name="T5" fmla="*/ 21 h 41"/>
                  <a:gd name="T6" fmla="*/ 3 w 25"/>
                  <a:gd name="T7" fmla="*/ 41 h 41"/>
                  <a:gd name="T8" fmla="*/ 0 w 25"/>
                  <a:gd name="T9" fmla="*/ 23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41">
                    <a:moveTo>
                      <a:pt x="0" y="23"/>
                    </a:moveTo>
                    <a:lnTo>
                      <a:pt x="18" y="0"/>
                    </a:lnTo>
                    <a:lnTo>
                      <a:pt x="25" y="21"/>
                    </a:lnTo>
                    <a:lnTo>
                      <a:pt x="3" y="41"/>
                    </a:lnTo>
                    <a:lnTo>
                      <a:pt x="0" y="23"/>
                    </a:lnTo>
                    <a:close/>
                  </a:path>
                </a:pathLst>
              </a:custGeom>
              <a:solidFill>
                <a:srgbClr val="CC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6" name="Freeform 197"/>
              <p:cNvSpPr>
                <a:spLocks/>
              </p:cNvSpPr>
              <p:nvPr/>
            </p:nvSpPr>
            <p:spPr bwMode="auto">
              <a:xfrm>
                <a:off x="3015" y="1827"/>
                <a:ext cx="25" cy="25"/>
              </a:xfrm>
              <a:custGeom>
                <a:avLst/>
                <a:gdLst>
                  <a:gd name="T0" fmla="*/ 0 w 48"/>
                  <a:gd name="T1" fmla="*/ 26 h 50"/>
                  <a:gd name="T2" fmla="*/ 30 w 48"/>
                  <a:gd name="T3" fmla="*/ 0 h 50"/>
                  <a:gd name="T4" fmla="*/ 48 w 48"/>
                  <a:gd name="T5" fmla="*/ 22 h 50"/>
                  <a:gd name="T6" fmla="*/ 21 w 48"/>
                  <a:gd name="T7" fmla="*/ 50 h 50"/>
                  <a:gd name="T8" fmla="*/ 0 w 48"/>
                  <a:gd name="T9" fmla="*/ 26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" h="50">
                    <a:moveTo>
                      <a:pt x="0" y="26"/>
                    </a:moveTo>
                    <a:lnTo>
                      <a:pt x="30" y="0"/>
                    </a:lnTo>
                    <a:lnTo>
                      <a:pt x="48" y="22"/>
                    </a:lnTo>
                    <a:lnTo>
                      <a:pt x="21" y="50"/>
                    </a:lnTo>
                    <a:lnTo>
                      <a:pt x="0" y="26"/>
                    </a:lnTo>
                    <a:close/>
                  </a:path>
                </a:pathLst>
              </a:custGeom>
              <a:solidFill>
                <a:srgbClr val="CC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7" name="Freeform 198"/>
              <p:cNvSpPr>
                <a:spLocks/>
              </p:cNvSpPr>
              <p:nvPr/>
            </p:nvSpPr>
            <p:spPr bwMode="auto">
              <a:xfrm>
                <a:off x="2829" y="1938"/>
                <a:ext cx="22" cy="19"/>
              </a:xfrm>
              <a:custGeom>
                <a:avLst/>
                <a:gdLst>
                  <a:gd name="T0" fmla="*/ 0 w 43"/>
                  <a:gd name="T1" fmla="*/ 8 h 38"/>
                  <a:gd name="T2" fmla="*/ 38 w 43"/>
                  <a:gd name="T3" fmla="*/ 0 h 38"/>
                  <a:gd name="T4" fmla="*/ 43 w 43"/>
                  <a:gd name="T5" fmla="*/ 27 h 38"/>
                  <a:gd name="T6" fmla="*/ 6 w 43"/>
                  <a:gd name="T7" fmla="*/ 38 h 38"/>
                  <a:gd name="T8" fmla="*/ 0 w 43"/>
                  <a:gd name="T9" fmla="*/ 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38">
                    <a:moveTo>
                      <a:pt x="0" y="8"/>
                    </a:moveTo>
                    <a:lnTo>
                      <a:pt x="38" y="0"/>
                    </a:lnTo>
                    <a:lnTo>
                      <a:pt x="43" y="27"/>
                    </a:lnTo>
                    <a:lnTo>
                      <a:pt x="6" y="38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CC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8" name="Freeform 199"/>
              <p:cNvSpPr>
                <a:spLocks/>
              </p:cNvSpPr>
              <p:nvPr/>
            </p:nvSpPr>
            <p:spPr bwMode="auto">
              <a:xfrm>
                <a:off x="2888" y="1829"/>
                <a:ext cx="60" cy="57"/>
              </a:xfrm>
              <a:custGeom>
                <a:avLst/>
                <a:gdLst>
                  <a:gd name="T0" fmla="*/ 105 w 120"/>
                  <a:gd name="T1" fmla="*/ 47 h 114"/>
                  <a:gd name="T2" fmla="*/ 115 w 120"/>
                  <a:gd name="T3" fmla="*/ 59 h 114"/>
                  <a:gd name="T4" fmla="*/ 120 w 120"/>
                  <a:gd name="T5" fmla="*/ 72 h 114"/>
                  <a:gd name="T6" fmla="*/ 117 w 120"/>
                  <a:gd name="T7" fmla="*/ 90 h 114"/>
                  <a:gd name="T8" fmla="*/ 106 w 120"/>
                  <a:gd name="T9" fmla="*/ 114 h 114"/>
                  <a:gd name="T10" fmla="*/ 99 w 120"/>
                  <a:gd name="T11" fmla="*/ 114 h 114"/>
                  <a:gd name="T12" fmla="*/ 88 w 120"/>
                  <a:gd name="T13" fmla="*/ 114 h 114"/>
                  <a:gd name="T14" fmla="*/ 74 w 120"/>
                  <a:gd name="T15" fmla="*/ 114 h 114"/>
                  <a:gd name="T16" fmla="*/ 58 w 120"/>
                  <a:gd name="T17" fmla="*/ 110 h 114"/>
                  <a:gd name="T18" fmla="*/ 42 w 120"/>
                  <a:gd name="T19" fmla="*/ 105 h 114"/>
                  <a:gd name="T20" fmla="*/ 25 w 120"/>
                  <a:gd name="T21" fmla="*/ 94 h 114"/>
                  <a:gd name="T22" fmla="*/ 13 w 120"/>
                  <a:gd name="T23" fmla="*/ 78 h 114"/>
                  <a:gd name="T24" fmla="*/ 2 w 120"/>
                  <a:gd name="T25" fmla="*/ 54 h 114"/>
                  <a:gd name="T26" fmla="*/ 0 w 120"/>
                  <a:gd name="T27" fmla="*/ 34 h 114"/>
                  <a:gd name="T28" fmla="*/ 2 w 120"/>
                  <a:gd name="T29" fmla="*/ 16 h 114"/>
                  <a:gd name="T30" fmla="*/ 9 w 120"/>
                  <a:gd name="T31" fmla="*/ 3 h 114"/>
                  <a:gd name="T32" fmla="*/ 23 w 120"/>
                  <a:gd name="T33" fmla="*/ 0 h 114"/>
                  <a:gd name="T34" fmla="*/ 36 w 120"/>
                  <a:gd name="T35" fmla="*/ 16 h 114"/>
                  <a:gd name="T36" fmla="*/ 44 w 120"/>
                  <a:gd name="T37" fmla="*/ 25 h 114"/>
                  <a:gd name="T38" fmla="*/ 49 w 120"/>
                  <a:gd name="T39" fmla="*/ 30 h 114"/>
                  <a:gd name="T40" fmla="*/ 53 w 120"/>
                  <a:gd name="T41" fmla="*/ 30 h 114"/>
                  <a:gd name="T42" fmla="*/ 59 w 120"/>
                  <a:gd name="T43" fmla="*/ 30 h 114"/>
                  <a:gd name="T44" fmla="*/ 68 w 120"/>
                  <a:gd name="T45" fmla="*/ 31 h 114"/>
                  <a:gd name="T46" fmla="*/ 83 w 120"/>
                  <a:gd name="T47" fmla="*/ 35 h 114"/>
                  <a:gd name="T48" fmla="*/ 105 w 120"/>
                  <a:gd name="T49" fmla="*/ 47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0" h="114">
                    <a:moveTo>
                      <a:pt x="105" y="47"/>
                    </a:moveTo>
                    <a:lnTo>
                      <a:pt x="115" y="59"/>
                    </a:lnTo>
                    <a:lnTo>
                      <a:pt x="120" y="72"/>
                    </a:lnTo>
                    <a:lnTo>
                      <a:pt x="117" y="90"/>
                    </a:lnTo>
                    <a:lnTo>
                      <a:pt x="106" y="114"/>
                    </a:lnTo>
                    <a:lnTo>
                      <a:pt x="99" y="114"/>
                    </a:lnTo>
                    <a:lnTo>
                      <a:pt x="88" y="114"/>
                    </a:lnTo>
                    <a:lnTo>
                      <a:pt x="74" y="114"/>
                    </a:lnTo>
                    <a:lnTo>
                      <a:pt x="58" y="110"/>
                    </a:lnTo>
                    <a:lnTo>
                      <a:pt x="42" y="105"/>
                    </a:lnTo>
                    <a:lnTo>
                      <a:pt x="25" y="94"/>
                    </a:lnTo>
                    <a:lnTo>
                      <a:pt x="13" y="78"/>
                    </a:lnTo>
                    <a:lnTo>
                      <a:pt x="2" y="54"/>
                    </a:lnTo>
                    <a:lnTo>
                      <a:pt x="0" y="34"/>
                    </a:lnTo>
                    <a:lnTo>
                      <a:pt x="2" y="16"/>
                    </a:lnTo>
                    <a:lnTo>
                      <a:pt x="9" y="3"/>
                    </a:lnTo>
                    <a:lnTo>
                      <a:pt x="23" y="0"/>
                    </a:lnTo>
                    <a:lnTo>
                      <a:pt x="36" y="16"/>
                    </a:lnTo>
                    <a:lnTo>
                      <a:pt x="44" y="25"/>
                    </a:lnTo>
                    <a:lnTo>
                      <a:pt x="49" y="30"/>
                    </a:lnTo>
                    <a:lnTo>
                      <a:pt x="53" y="30"/>
                    </a:lnTo>
                    <a:lnTo>
                      <a:pt x="59" y="30"/>
                    </a:lnTo>
                    <a:lnTo>
                      <a:pt x="68" y="31"/>
                    </a:lnTo>
                    <a:lnTo>
                      <a:pt x="83" y="35"/>
                    </a:lnTo>
                    <a:lnTo>
                      <a:pt x="105" y="47"/>
                    </a:lnTo>
                    <a:close/>
                  </a:path>
                </a:pathLst>
              </a:custGeom>
              <a:solidFill>
                <a:srgbClr val="C60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9" name="Freeform 200"/>
              <p:cNvSpPr>
                <a:spLocks/>
              </p:cNvSpPr>
              <p:nvPr/>
            </p:nvSpPr>
            <p:spPr bwMode="auto">
              <a:xfrm>
                <a:off x="2494" y="1862"/>
                <a:ext cx="67" cy="47"/>
              </a:xfrm>
              <a:custGeom>
                <a:avLst/>
                <a:gdLst>
                  <a:gd name="T0" fmla="*/ 108 w 134"/>
                  <a:gd name="T1" fmla="*/ 17 h 93"/>
                  <a:gd name="T2" fmla="*/ 121 w 134"/>
                  <a:gd name="T3" fmla="*/ 25 h 93"/>
                  <a:gd name="T4" fmla="*/ 130 w 134"/>
                  <a:gd name="T5" fmla="*/ 35 h 93"/>
                  <a:gd name="T6" fmla="*/ 134 w 134"/>
                  <a:gd name="T7" fmla="*/ 53 h 93"/>
                  <a:gd name="T8" fmla="*/ 131 w 134"/>
                  <a:gd name="T9" fmla="*/ 79 h 93"/>
                  <a:gd name="T10" fmla="*/ 124 w 134"/>
                  <a:gd name="T11" fmla="*/ 81 h 93"/>
                  <a:gd name="T12" fmla="*/ 114 w 134"/>
                  <a:gd name="T13" fmla="*/ 86 h 93"/>
                  <a:gd name="T14" fmla="*/ 100 w 134"/>
                  <a:gd name="T15" fmla="*/ 89 h 93"/>
                  <a:gd name="T16" fmla="*/ 85 w 134"/>
                  <a:gd name="T17" fmla="*/ 93 h 93"/>
                  <a:gd name="T18" fmla="*/ 67 w 134"/>
                  <a:gd name="T19" fmla="*/ 93 h 93"/>
                  <a:gd name="T20" fmla="*/ 50 w 134"/>
                  <a:gd name="T21" fmla="*/ 88 h 93"/>
                  <a:gd name="T22" fmla="*/ 31 w 134"/>
                  <a:gd name="T23" fmla="*/ 78 h 93"/>
                  <a:gd name="T24" fmla="*/ 14 w 134"/>
                  <a:gd name="T25" fmla="*/ 59 h 93"/>
                  <a:gd name="T26" fmla="*/ 5 w 134"/>
                  <a:gd name="T27" fmla="*/ 41 h 93"/>
                  <a:gd name="T28" fmla="*/ 0 w 134"/>
                  <a:gd name="T29" fmla="*/ 23 h 93"/>
                  <a:gd name="T30" fmla="*/ 2 w 134"/>
                  <a:gd name="T31" fmla="*/ 8 h 93"/>
                  <a:gd name="T32" fmla="*/ 14 w 134"/>
                  <a:gd name="T33" fmla="*/ 0 h 93"/>
                  <a:gd name="T34" fmla="*/ 32 w 134"/>
                  <a:gd name="T35" fmla="*/ 11 h 93"/>
                  <a:gd name="T36" fmla="*/ 43 w 134"/>
                  <a:gd name="T37" fmla="*/ 18 h 93"/>
                  <a:gd name="T38" fmla="*/ 48 w 134"/>
                  <a:gd name="T39" fmla="*/ 19 h 93"/>
                  <a:gd name="T40" fmla="*/ 53 w 134"/>
                  <a:gd name="T41" fmla="*/ 18 h 93"/>
                  <a:gd name="T42" fmla="*/ 59 w 134"/>
                  <a:gd name="T43" fmla="*/ 17 h 93"/>
                  <a:gd name="T44" fmla="*/ 68 w 134"/>
                  <a:gd name="T45" fmla="*/ 15 h 93"/>
                  <a:gd name="T46" fmla="*/ 84 w 134"/>
                  <a:gd name="T47" fmla="*/ 15 h 93"/>
                  <a:gd name="T48" fmla="*/ 108 w 134"/>
                  <a:gd name="T49" fmla="*/ 17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4" h="93">
                    <a:moveTo>
                      <a:pt x="108" y="17"/>
                    </a:moveTo>
                    <a:lnTo>
                      <a:pt x="121" y="25"/>
                    </a:lnTo>
                    <a:lnTo>
                      <a:pt x="130" y="35"/>
                    </a:lnTo>
                    <a:lnTo>
                      <a:pt x="134" y="53"/>
                    </a:lnTo>
                    <a:lnTo>
                      <a:pt x="131" y="79"/>
                    </a:lnTo>
                    <a:lnTo>
                      <a:pt x="124" y="81"/>
                    </a:lnTo>
                    <a:lnTo>
                      <a:pt x="114" y="86"/>
                    </a:lnTo>
                    <a:lnTo>
                      <a:pt x="100" y="89"/>
                    </a:lnTo>
                    <a:lnTo>
                      <a:pt x="85" y="93"/>
                    </a:lnTo>
                    <a:lnTo>
                      <a:pt x="67" y="93"/>
                    </a:lnTo>
                    <a:lnTo>
                      <a:pt x="50" y="88"/>
                    </a:lnTo>
                    <a:lnTo>
                      <a:pt x="31" y="78"/>
                    </a:lnTo>
                    <a:lnTo>
                      <a:pt x="14" y="59"/>
                    </a:lnTo>
                    <a:lnTo>
                      <a:pt x="5" y="41"/>
                    </a:lnTo>
                    <a:lnTo>
                      <a:pt x="0" y="23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32" y="11"/>
                    </a:lnTo>
                    <a:lnTo>
                      <a:pt x="43" y="18"/>
                    </a:lnTo>
                    <a:lnTo>
                      <a:pt x="48" y="19"/>
                    </a:lnTo>
                    <a:lnTo>
                      <a:pt x="53" y="18"/>
                    </a:lnTo>
                    <a:lnTo>
                      <a:pt x="59" y="17"/>
                    </a:lnTo>
                    <a:lnTo>
                      <a:pt x="68" y="15"/>
                    </a:lnTo>
                    <a:lnTo>
                      <a:pt x="84" y="15"/>
                    </a:lnTo>
                    <a:lnTo>
                      <a:pt x="108" y="17"/>
                    </a:lnTo>
                    <a:close/>
                  </a:path>
                </a:pathLst>
              </a:custGeom>
              <a:solidFill>
                <a:srgbClr val="C60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0" name="Freeform 201"/>
              <p:cNvSpPr>
                <a:spLocks/>
              </p:cNvSpPr>
              <p:nvPr/>
            </p:nvSpPr>
            <p:spPr bwMode="auto">
              <a:xfrm>
                <a:off x="2901" y="1846"/>
                <a:ext cx="31" cy="31"/>
              </a:xfrm>
              <a:custGeom>
                <a:avLst/>
                <a:gdLst>
                  <a:gd name="T0" fmla="*/ 2 w 63"/>
                  <a:gd name="T1" fmla="*/ 0 h 64"/>
                  <a:gd name="T2" fmla="*/ 30 w 63"/>
                  <a:gd name="T3" fmla="*/ 23 h 64"/>
                  <a:gd name="T4" fmla="*/ 63 w 63"/>
                  <a:gd name="T5" fmla="*/ 36 h 64"/>
                  <a:gd name="T6" fmla="*/ 56 w 63"/>
                  <a:gd name="T7" fmla="*/ 64 h 64"/>
                  <a:gd name="T8" fmla="*/ 49 w 63"/>
                  <a:gd name="T9" fmla="*/ 62 h 64"/>
                  <a:gd name="T10" fmla="*/ 43 w 63"/>
                  <a:gd name="T11" fmla="*/ 61 h 64"/>
                  <a:gd name="T12" fmla="*/ 36 w 63"/>
                  <a:gd name="T13" fmla="*/ 59 h 64"/>
                  <a:gd name="T14" fmla="*/ 30 w 63"/>
                  <a:gd name="T15" fmla="*/ 57 h 64"/>
                  <a:gd name="T16" fmla="*/ 24 w 63"/>
                  <a:gd name="T17" fmla="*/ 54 h 64"/>
                  <a:gd name="T18" fmla="*/ 15 w 63"/>
                  <a:gd name="T19" fmla="*/ 50 h 64"/>
                  <a:gd name="T20" fmla="*/ 9 w 63"/>
                  <a:gd name="T21" fmla="*/ 44 h 64"/>
                  <a:gd name="T22" fmla="*/ 0 w 63"/>
                  <a:gd name="T23" fmla="*/ 37 h 64"/>
                  <a:gd name="T24" fmla="*/ 2 w 63"/>
                  <a:gd name="T25" fmla="*/ 0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3" h="64">
                    <a:moveTo>
                      <a:pt x="2" y="0"/>
                    </a:moveTo>
                    <a:lnTo>
                      <a:pt x="30" y="23"/>
                    </a:lnTo>
                    <a:lnTo>
                      <a:pt x="63" y="36"/>
                    </a:lnTo>
                    <a:lnTo>
                      <a:pt x="56" y="64"/>
                    </a:lnTo>
                    <a:lnTo>
                      <a:pt x="49" y="62"/>
                    </a:lnTo>
                    <a:lnTo>
                      <a:pt x="43" y="61"/>
                    </a:lnTo>
                    <a:lnTo>
                      <a:pt x="36" y="59"/>
                    </a:lnTo>
                    <a:lnTo>
                      <a:pt x="30" y="57"/>
                    </a:lnTo>
                    <a:lnTo>
                      <a:pt x="24" y="54"/>
                    </a:lnTo>
                    <a:lnTo>
                      <a:pt x="15" y="50"/>
                    </a:lnTo>
                    <a:lnTo>
                      <a:pt x="9" y="44"/>
                    </a:lnTo>
                    <a:lnTo>
                      <a:pt x="0" y="37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C93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1" name="Freeform 202"/>
              <p:cNvSpPr>
                <a:spLocks/>
              </p:cNvSpPr>
              <p:nvPr/>
            </p:nvSpPr>
            <p:spPr bwMode="auto">
              <a:xfrm>
                <a:off x="2509" y="1877"/>
                <a:ext cx="36" cy="22"/>
              </a:xfrm>
              <a:custGeom>
                <a:avLst/>
                <a:gdLst>
                  <a:gd name="T0" fmla="*/ 0 w 71"/>
                  <a:gd name="T1" fmla="*/ 0 h 43"/>
                  <a:gd name="T2" fmla="*/ 34 w 71"/>
                  <a:gd name="T3" fmla="*/ 12 h 43"/>
                  <a:gd name="T4" fmla="*/ 69 w 71"/>
                  <a:gd name="T5" fmla="*/ 13 h 43"/>
                  <a:gd name="T6" fmla="*/ 71 w 71"/>
                  <a:gd name="T7" fmla="*/ 42 h 43"/>
                  <a:gd name="T8" fmla="*/ 65 w 71"/>
                  <a:gd name="T9" fmla="*/ 42 h 43"/>
                  <a:gd name="T10" fmla="*/ 59 w 71"/>
                  <a:gd name="T11" fmla="*/ 43 h 43"/>
                  <a:gd name="T12" fmla="*/ 53 w 71"/>
                  <a:gd name="T13" fmla="*/ 43 h 43"/>
                  <a:gd name="T14" fmla="*/ 46 w 71"/>
                  <a:gd name="T15" fmla="*/ 43 h 43"/>
                  <a:gd name="T16" fmla="*/ 38 w 71"/>
                  <a:gd name="T17" fmla="*/ 43 h 43"/>
                  <a:gd name="T18" fmla="*/ 30 w 71"/>
                  <a:gd name="T19" fmla="*/ 42 h 43"/>
                  <a:gd name="T20" fmla="*/ 22 w 71"/>
                  <a:gd name="T21" fmla="*/ 39 h 43"/>
                  <a:gd name="T22" fmla="*/ 11 w 71"/>
                  <a:gd name="T23" fmla="*/ 35 h 43"/>
                  <a:gd name="T24" fmla="*/ 0 w 71"/>
                  <a:gd name="T25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1" h="43">
                    <a:moveTo>
                      <a:pt x="0" y="0"/>
                    </a:moveTo>
                    <a:lnTo>
                      <a:pt x="34" y="12"/>
                    </a:lnTo>
                    <a:lnTo>
                      <a:pt x="69" y="13"/>
                    </a:lnTo>
                    <a:lnTo>
                      <a:pt x="71" y="42"/>
                    </a:lnTo>
                    <a:lnTo>
                      <a:pt x="65" y="42"/>
                    </a:lnTo>
                    <a:lnTo>
                      <a:pt x="59" y="43"/>
                    </a:lnTo>
                    <a:lnTo>
                      <a:pt x="53" y="43"/>
                    </a:lnTo>
                    <a:lnTo>
                      <a:pt x="46" y="43"/>
                    </a:lnTo>
                    <a:lnTo>
                      <a:pt x="38" y="43"/>
                    </a:lnTo>
                    <a:lnTo>
                      <a:pt x="30" y="42"/>
                    </a:lnTo>
                    <a:lnTo>
                      <a:pt x="22" y="39"/>
                    </a:lnTo>
                    <a:lnTo>
                      <a:pt x="11" y="3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93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3" name="Freeform 204"/>
              <p:cNvSpPr>
                <a:spLocks/>
              </p:cNvSpPr>
              <p:nvPr/>
            </p:nvSpPr>
            <p:spPr bwMode="auto">
              <a:xfrm>
                <a:off x="3199" y="2313"/>
                <a:ext cx="238" cy="220"/>
              </a:xfrm>
              <a:custGeom>
                <a:avLst/>
                <a:gdLst>
                  <a:gd name="T0" fmla="*/ 262 w 474"/>
                  <a:gd name="T1" fmla="*/ 36 h 440"/>
                  <a:gd name="T2" fmla="*/ 222 w 474"/>
                  <a:gd name="T3" fmla="*/ 15 h 440"/>
                  <a:gd name="T4" fmla="*/ 182 w 474"/>
                  <a:gd name="T5" fmla="*/ 4 h 440"/>
                  <a:gd name="T6" fmla="*/ 142 w 474"/>
                  <a:gd name="T7" fmla="*/ 0 h 440"/>
                  <a:gd name="T8" fmla="*/ 108 w 474"/>
                  <a:gd name="T9" fmla="*/ 4 h 440"/>
                  <a:gd name="T10" fmla="*/ 77 w 474"/>
                  <a:gd name="T11" fmla="*/ 13 h 440"/>
                  <a:gd name="T12" fmla="*/ 51 w 474"/>
                  <a:gd name="T13" fmla="*/ 26 h 440"/>
                  <a:gd name="T14" fmla="*/ 33 w 474"/>
                  <a:gd name="T15" fmla="*/ 42 h 440"/>
                  <a:gd name="T16" fmla="*/ 9 w 474"/>
                  <a:gd name="T17" fmla="*/ 94 h 440"/>
                  <a:gd name="T18" fmla="*/ 0 w 474"/>
                  <a:gd name="T19" fmla="*/ 220 h 440"/>
                  <a:gd name="T20" fmla="*/ 6 w 474"/>
                  <a:gd name="T21" fmla="*/ 297 h 440"/>
                  <a:gd name="T22" fmla="*/ 16 w 474"/>
                  <a:gd name="T23" fmla="*/ 317 h 440"/>
                  <a:gd name="T24" fmla="*/ 27 w 474"/>
                  <a:gd name="T25" fmla="*/ 335 h 440"/>
                  <a:gd name="T26" fmla="*/ 38 w 474"/>
                  <a:gd name="T27" fmla="*/ 350 h 440"/>
                  <a:gd name="T28" fmla="*/ 47 w 474"/>
                  <a:gd name="T29" fmla="*/ 362 h 440"/>
                  <a:gd name="T30" fmla="*/ 59 w 474"/>
                  <a:gd name="T31" fmla="*/ 371 h 440"/>
                  <a:gd name="T32" fmla="*/ 71 w 474"/>
                  <a:gd name="T33" fmla="*/ 380 h 440"/>
                  <a:gd name="T34" fmla="*/ 84 w 474"/>
                  <a:gd name="T35" fmla="*/ 390 h 440"/>
                  <a:gd name="T36" fmla="*/ 95 w 474"/>
                  <a:gd name="T37" fmla="*/ 395 h 440"/>
                  <a:gd name="T38" fmla="*/ 106 w 474"/>
                  <a:gd name="T39" fmla="*/ 398 h 440"/>
                  <a:gd name="T40" fmla="*/ 116 w 474"/>
                  <a:gd name="T41" fmla="*/ 401 h 440"/>
                  <a:gd name="T42" fmla="*/ 126 w 474"/>
                  <a:gd name="T43" fmla="*/ 403 h 440"/>
                  <a:gd name="T44" fmla="*/ 208 w 474"/>
                  <a:gd name="T45" fmla="*/ 439 h 440"/>
                  <a:gd name="T46" fmla="*/ 297 w 474"/>
                  <a:gd name="T47" fmla="*/ 431 h 440"/>
                  <a:gd name="T48" fmla="*/ 333 w 474"/>
                  <a:gd name="T49" fmla="*/ 410 h 440"/>
                  <a:gd name="T50" fmla="*/ 366 w 474"/>
                  <a:gd name="T51" fmla="*/ 387 h 440"/>
                  <a:gd name="T52" fmla="*/ 395 w 474"/>
                  <a:gd name="T53" fmla="*/ 362 h 440"/>
                  <a:gd name="T54" fmla="*/ 420 w 474"/>
                  <a:gd name="T55" fmla="*/ 331 h 440"/>
                  <a:gd name="T56" fmla="*/ 441 w 474"/>
                  <a:gd name="T57" fmla="*/ 294 h 440"/>
                  <a:gd name="T58" fmla="*/ 458 w 474"/>
                  <a:gd name="T59" fmla="*/ 251 h 440"/>
                  <a:gd name="T60" fmla="*/ 470 w 474"/>
                  <a:gd name="T61" fmla="*/ 200 h 440"/>
                  <a:gd name="T62" fmla="*/ 471 w 474"/>
                  <a:gd name="T63" fmla="*/ 152 h 440"/>
                  <a:gd name="T64" fmla="*/ 461 w 474"/>
                  <a:gd name="T65" fmla="*/ 121 h 440"/>
                  <a:gd name="T66" fmla="*/ 443 w 474"/>
                  <a:gd name="T67" fmla="*/ 97 h 440"/>
                  <a:gd name="T68" fmla="*/ 421 w 474"/>
                  <a:gd name="T69" fmla="*/ 79 h 440"/>
                  <a:gd name="T70" fmla="*/ 395 w 474"/>
                  <a:gd name="T71" fmla="*/ 65 h 440"/>
                  <a:gd name="T72" fmla="*/ 365 w 474"/>
                  <a:gd name="T73" fmla="*/ 57 h 440"/>
                  <a:gd name="T74" fmla="*/ 333 w 474"/>
                  <a:gd name="T75" fmla="*/ 52 h 440"/>
                  <a:gd name="T76" fmla="*/ 299 w 474"/>
                  <a:gd name="T77" fmla="*/ 51 h 4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4" h="440">
                    <a:moveTo>
                      <a:pt x="283" y="51"/>
                    </a:moveTo>
                    <a:lnTo>
                      <a:pt x="262" y="36"/>
                    </a:lnTo>
                    <a:lnTo>
                      <a:pt x="242" y="25"/>
                    </a:lnTo>
                    <a:lnTo>
                      <a:pt x="222" y="15"/>
                    </a:lnTo>
                    <a:lnTo>
                      <a:pt x="201" y="8"/>
                    </a:lnTo>
                    <a:lnTo>
                      <a:pt x="182" y="4"/>
                    </a:lnTo>
                    <a:lnTo>
                      <a:pt x="162" y="1"/>
                    </a:lnTo>
                    <a:lnTo>
                      <a:pt x="142" y="0"/>
                    </a:lnTo>
                    <a:lnTo>
                      <a:pt x="125" y="1"/>
                    </a:lnTo>
                    <a:lnTo>
                      <a:pt x="108" y="4"/>
                    </a:lnTo>
                    <a:lnTo>
                      <a:pt x="92" y="7"/>
                    </a:lnTo>
                    <a:lnTo>
                      <a:pt x="77" y="13"/>
                    </a:lnTo>
                    <a:lnTo>
                      <a:pt x="63" y="19"/>
                    </a:lnTo>
                    <a:lnTo>
                      <a:pt x="51" y="26"/>
                    </a:lnTo>
                    <a:lnTo>
                      <a:pt x="41" y="34"/>
                    </a:lnTo>
                    <a:lnTo>
                      <a:pt x="33" y="42"/>
                    </a:lnTo>
                    <a:lnTo>
                      <a:pt x="26" y="50"/>
                    </a:lnTo>
                    <a:lnTo>
                      <a:pt x="9" y="94"/>
                    </a:lnTo>
                    <a:lnTo>
                      <a:pt x="0" y="154"/>
                    </a:lnTo>
                    <a:lnTo>
                      <a:pt x="0" y="220"/>
                    </a:lnTo>
                    <a:lnTo>
                      <a:pt x="4" y="286"/>
                    </a:lnTo>
                    <a:lnTo>
                      <a:pt x="6" y="297"/>
                    </a:lnTo>
                    <a:lnTo>
                      <a:pt x="11" y="308"/>
                    </a:lnTo>
                    <a:lnTo>
                      <a:pt x="16" y="317"/>
                    </a:lnTo>
                    <a:lnTo>
                      <a:pt x="21" y="326"/>
                    </a:lnTo>
                    <a:lnTo>
                      <a:pt x="27" y="335"/>
                    </a:lnTo>
                    <a:lnTo>
                      <a:pt x="32" y="344"/>
                    </a:lnTo>
                    <a:lnTo>
                      <a:pt x="38" y="350"/>
                    </a:lnTo>
                    <a:lnTo>
                      <a:pt x="41" y="357"/>
                    </a:lnTo>
                    <a:lnTo>
                      <a:pt x="47" y="362"/>
                    </a:lnTo>
                    <a:lnTo>
                      <a:pt x="54" y="367"/>
                    </a:lnTo>
                    <a:lnTo>
                      <a:pt x="59" y="371"/>
                    </a:lnTo>
                    <a:lnTo>
                      <a:pt x="65" y="376"/>
                    </a:lnTo>
                    <a:lnTo>
                      <a:pt x="71" y="380"/>
                    </a:lnTo>
                    <a:lnTo>
                      <a:pt x="78" y="385"/>
                    </a:lnTo>
                    <a:lnTo>
                      <a:pt x="84" y="390"/>
                    </a:lnTo>
                    <a:lnTo>
                      <a:pt x="89" y="394"/>
                    </a:lnTo>
                    <a:lnTo>
                      <a:pt x="95" y="395"/>
                    </a:lnTo>
                    <a:lnTo>
                      <a:pt x="100" y="397"/>
                    </a:lnTo>
                    <a:lnTo>
                      <a:pt x="106" y="398"/>
                    </a:lnTo>
                    <a:lnTo>
                      <a:pt x="110" y="399"/>
                    </a:lnTo>
                    <a:lnTo>
                      <a:pt x="116" y="401"/>
                    </a:lnTo>
                    <a:lnTo>
                      <a:pt x="121" y="402"/>
                    </a:lnTo>
                    <a:lnTo>
                      <a:pt x="126" y="403"/>
                    </a:lnTo>
                    <a:lnTo>
                      <a:pt x="131" y="405"/>
                    </a:lnTo>
                    <a:lnTo>
                      <a:pt x="208" y="439"/>
                    </a:lnTo>
                    <a:lnTo>
                      <a:pt x="277" y="440"/>
                    </a:lnTo>
                    <a:lnTo>
                      <a:pt x="297" y="431"/>
                    </a:lnTo>
                    <a:lnTo>
                      <a:pt x="315" y="421"/>
                    </a:lnTo>
                    <a:lnTo>
                      <a:pt x="333" y="410"/>
                    </a:lnTo>
                    <a:lnTo>
                      <a:pt x="350" y="400"/>
                    </a:lnTo>
                    <a:lnTo>
                      <a:pt x="366" y="387"/>
                    </a:lnTo>
                    <a:lnTo>
                      <a:pt x="381" y="376"/>
                    </a:lnTo>
                    <a:lnTo>
                      <a:pt x="395" y="362"/>
                    </a:lnTo>
                    <a:lnTo>
                      <a:pt x="409" y="347"/>
                    </a:lnTo>
                    <a:lnTo>
                      <a:pt x="420" y="331"/>
                    </a:lnTo>
                    <a:lnTo>
                      <a:pt x="432" y="314"/>
                    </a:lnTo>
                    <a:lnTo>
                      <a:pt x="441" y="294"/>
                    </a:lnTo>
                    <a:lnTo>
                      <a:pt x="450" y="273"/>
                    </a:lnTo>
                    <a:lnTo>
                      <a:pt x="458" y="251"/>
                    </a:lnTo>
                    <a:lnTo>
                      <a:pt x="465" y="226"/>
                    </a:lnTo>
                    <a:lnTo>
                      <a:pt x="470" y="200"/>
                    </a:lnTo>
                    <a:lnTo>
                      <a:pt x="474" y="171"/>
                    </a:lnTo>
                    <a:lnTo>
                      <a:pt x="471" y="152"/>
                    </a:lnTo>
                    <a:lnTo>
                      <a:pt x="466" y="136"/>
                    </a:lnTo>
                    <a:lnTo>
                      <a:pt x="461" y="121"/>
                    </a:lnTo>
                    <a:lnTo>
                      <a:pt x="452" y="107"/>
                    </a:lnTo>
                    <a:lnTo>
                      <a:pt x="443" y="97"/>
                    </a:lnTo>
                    <a:lnTo>
                      <a:pt x="433" y="87"/>
                    </a:lnTo>
                    <a:lnTo>
                      <a:pt x="421" y="79"/>
                    </a:lnTo>
                    <a:lnTo>
                      <a:pt x="409" y="71"/>
                    </a:lnTo>
                    <a:lnTo>
                      <a:pt x="395" y="65"/>
                    </a:lnTo>
                    <a:lnTo>
                      <a:pt x="380" y="60"/>
                    </a:lnTo>
                    <a:lnTo>
                      <a:pt x="365" y="57"/>
                    </a:lnTo>
                    <a:lnTo>
                      <a:pt x="349" y="54"/>
                    </a:lnTo>
                    <a:lnTo>
                      <a:pt x="333" y="52"/>
                    </a:lnTo>
                    <a:lnTo>
                      <a:pt x="316" y="51"/>
                    </a:lnTo>
                    <a:lnTo>
                      <a:pt x="299" y="51"/>
                    </a:lnTo>
                    <a:lnTo>
                      <a:pt x="283" y="51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4" name="Freeform 205"/>
              <p:cNvSpPr>
                <a:spLocks/>
              </p:cNvSpPr>
              <p:nvPr/>
            </p:nvSpPr>
            <p:spPr bwMode="auto">
              <a:xfrm>
                <a:off x="2939" y="2390"/>
                <a:ext cx="237" cy="205"/>
              </a:xfrm>
              <a:custGeom>
                <a:avLst/>
                <a:gdLst>
                  <a:gd name="T0" fmla="*/ 228 w 474"/>
                  <a:gd name="T1" fmla="*/ 10 h 411"/>
                  <a:gd name="T2" fmla="*/ 183 w 474"/>
                  <a:gd name="T3" fmla="*/ 1 h 411"/>
                  <a:gd name="T4" fmla="*/ 141 w 474"/>
                  <a:gd name="T5" fmla="*/ 1 h 411"/>
                  <a:gd name="T6" fmla="*/ 103 w 474"/>
                  <a:gd name="T7" fmla="*/ 8 h 411"/>
                  <a:gd name="T8" fmla="*/ 70 w 474"/>
                  <a:gd name="T9" fmla="*/ 20 h 411"/>
                  <a:gd name="T10" fmla="*/ 42 w 474"/>
                  <a:gd name="T11" fmla="*/ 38 h 411"/>
                  <a:gd name="T12" fmla="*/ 21 w 474"/>
                  <a:gd name="T13" fmla="*/ 57 h 411"/>
                  <a:gd name="T14" fmla="*/ 8 w 474"/>
                  <a:gd name="T15" fmla="*/ 77 h 411"/>
                  <a:gd name="T16" fmla="*/ 0 w 474"/>
                  <a:gd name="T17" fmla="*/ 108 h 411"/>
                  <a:gd name="T18" fmla="*/ 2 w 474"/>
                  <a:gd name="T19" fmla="*/ 163 h 411"/>
                  <a:gd name="T20" fmla="*/ 16 w 474"/>
                  <a:gd name="T21" fmla="*/ 226 h 411"/>
                  <a:gd name="T22" fmla="*/ 36 w 474"/>
                  <a:gd name="T23" fmla="*/ 291 h 411"/>
                  <a:gd name="T24" fmla="*/ 54 w 474"/>
                  <a:gd name="T25" fmla="*/ 330 h 411"/>
                  <a:gd name="T26" fmla="*/ 68 w 474"/>
                  <a:gd name="T27" fmla="*/ 347 h 411"/>
                  <a:gd name="T28" fmla="*/ 84 w 474"/>
                  <a:gd name="T29" fmla="*/ 361 h 411"/>
                  <a:gd name="T30" fmla="*/ 98 w 474"/>
                  <a:gd name="T31" fmla="*/ 374 h 411"/>
                  <a:gd name="T32" fmla="*/ 110 w 474"/>
                  <a:gd name="T33" fmla="*/ 381 h 411"/>
                  <a:gd name="T34" fmla="*/ 124 w 474"/>
                  <a:gd name="T35" fmla="*/ 386 h 411"/>
                  <a:gd name="T36" fmla="*/ 139 w 474"/>
                  <a:gd name="T37" fmla="*/ 392 h 411"/>
                  <a:gd name="T38" fmla="*/ 153 w 474"/>
                  <a:gd name="T39" fmla="*/ 398 h 411"/>
                  <a:gd name="T40" fmla="*/ 166 w 474"/>
                  <a:gd name="T41" fmla="*/ 400 h 411"/>
                  <a:gd name="T42" fmla="*/ 176 w 474"/>
                  <a:gd name="T43" fmla="*/ 400 h 411"/>
                  <a:gd name="T44" fmla="*/ 187 w 474"/>
                  <a:gd name="T45" fmla="*/ 400 h 411"/>
                  <a:gd name="T46" fmla="*/ 198 w 474"/>
                  <a:gd name="T47" fmla="*/ 399 h 411"/>
                  <a:gd name="T48" fmla="*/ 287 w 474"/>
                  <a:gd name="T49" fmla="*/ 411 h 411"/>
                  <a:gd name="T50" fmla="*/ 383 w 474"/>
                  <a:gd name="T51" fmla="*/ 363 h 411"/>
                  <a:gd name="T52" fmla="*/ 435 w 474"/>
                  <a:gd name="T53" fmla="*/ 302 h 411"/>
                  <a:gd name="T54" fmla="*/ 466 w 474"/>
                  <a:gd name="T55" fmla="*/ 229 h 411"/>
                  <a:gd name="T56" fmla="*/ 474 w 474"/>
                  <a:gd name="T57" fmla="*/ 137 h 411"/>
                  <a:gd name="T58" fmla="*/ 461 w 474"/>
                  <a:gd name="T59" fmla="*/ 63 h 411"/>
                  <a:gd name="T60" fmla="*/ 441 w 474"/>
                  <a:gd name="T61" fmla="*/ 36 h 411"/>
                  <a:gd name="T62" fmla="*/ 418 w 474"/>
                  <a:gd name="T63" fmla="*/ 18 h 411"/>
                  <a:gd name="T64" fmla="*/ 391 w 474"/>
                  <a:gd name="T65" fmla="*/ 6 h 411"/>
                  <a:gd name="T66" fmla="*/ 363 w 474"/>
                  <a:gd name="T67" fmla="*/ 1 h 411"/>
                  <a:gd name="T68" fmla="*/ 331 w 474"/>
                  <a:gd name="T69" fmla="*/ 1 h 411"/>
                  <a:gd name="T70" fmla="*/ 300 w 474"/>
                  <a:gd name="T71" fmla="*/ 5 h 411"/>
                  <a:gd name="T72" fmla="*/ 268 w 474"/>
                  <a:gd name="T73" fmla="*/ 13 h 4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74" h="411">
                    <a:moveTo>
                      <a:pt x="252" y="18"/>
                    </a:moveTo>
                    <a:lnTo>
                      <a:pt x="228" y="10"/>
                    </a:lnTo>
                    <a:lnTo>
                      <a:pt x="205" y="4"/>
                    </a:lnTo>
                    <a:lnTo>
                      <a:pt x="183" y="1"/>
                    </a:lnTo>
                    <a:lnTo>
                      <a:pt x="161" y="0"/>
                    </a:lnTo>
                    <a:lnTo>
                      <a:pt x="141" y="1"/>
                    </a:lnTo>
                    <a:lnTo>
                      <a:pt x="122" y="3"/>
                    </a:lnTo>
                    <a:lnTo>
                      <a:pt x="103" y="8"/>
                    </a:lnTo>
                    <a:lnTo>
                      <a:pt x="86" y="13"/>
                    </a:lnTo>
                    <a:lnTo>
                      <a:pt x="70" y="20"/>
                    </a:lnTo>
                    <a:lnTo>
                      <a:pt x="55" y="28"/>
                    </a:lnTo>
                    <a:lnTo>
                      <a:pt x="42" y="38"/>
                    </a:lnTo>
                    <a:lnTo>
                      <a:pt x="31" y="47"/>
                    </a:lnTo>
                    <a:lnTo>
                      <a:pt x="21" y="57"/>
                    </a:lnTo>
                    <a:lnTo>
                      <a:pt x="13" y="67"/>
                    </a:lnTo>
                    <a:lnTo>
                      <a:pt x="8" y="77"/>
                    </a:lnTo>
                    <a:lnTo>
                      <a:pt x="4" y="87"/>
                    </a:lnTo>
                    <a:lnTo>
                      <a:pt x="0" y="108"/>
                    </a:lnTo>
                    <a:lnTo>
                      <a:pt x="0" y="134"/>
                    </a:lnTo>
                    <a:lnTo>
                      <a:pt x="2" y="163"/>
                    </a:lnTo>
                    <a:lnTo>
                      <a:pt x="8" y="194"/>
                    </a:lnTo>
                    <a:lnTo>
                      <a:pt x="16" y="226"/>
                    </a:lnTo>
                    <a:lnTo>
                      <a:pt x="25" y="259"/>
                    </a:lnTo>
                    <a:lnTo>
                      <a:pt x="36" y="291"/>
                    </a:lnTo>
                    <a:lnTo>
                      <a:pt x="48" y="321"/>
                    </a:lnTo>
                    <a:lnTo>
                      <a:pt x="54" y="330"/>
                    </a:lnTo>
                    <a:lnTo>
                      <a:pt x="61" y="339"/>
                    </a:lnTo>
                    <a:lnTo>
                      <a:pt x="68" y="347"/>
                    </a:lnTo>
                    <a:lnTo>
                      <a:pt x="76" y="354"/>
                    </a:lnTo>
                    <a:lnTo>
                      <a:pt x="84" y="361"/>
                    </a:lnTo>
                    <a:lnTo>
                      <a:pt x="91" y="368"/>
                    </a:lnTo>
                    <a:lnTo>
                      <a:pt x="98" y="374"/>
                    </a:lnTo>
                    <a:lnTo>
                      <a:pt x="103" y="378"/>
                    </a:lnTo>
                    <a:lnTo>
                      <a:pt x="110" y="381"/>
                    </a:lnTo>
                    <a:lnTo>
                      <a:pt x="117" y="384"/>
                    </a:lnTo>
                    <a:lnTo>
                      <a:pt x="124" y="386"/>
                    </a:lnTo>
                    <a:lnTo>
                      <a:pt x="132" y="389"/>
                    </a:lnTo>
                    <a:lnTo>
                      <a:pt x="139" y="392"/>
                    </a:lnTo>
                    <a:lnTo>
                      <a:pt x="146" y="395"/>
                    </a:lnTo>
                    <a:lnTo>
                      <a:pt x="153" y="398"/>
                    </a:lnTo>
                    <a:lnTo>
                      <a:pt x="160" y="400"/>
                    </a:lnTo>
                    <a:lnTo>
                      <a:pt x="166" y="400"/>
                    </a:lnTo>
                    <a:lnTo>
                      <a:pt x="171" y="400"/>
                    </a:lnTo>
                    <a:lnTo>
                      <a:pt x="176" y="400"/>
                    </a:lnTo>
                    <a:lnTo>
                      <a:pt x="182" y="400"/>
                    </a:lnTo>
                    <a:lnTo>
                      <a:pt x="187" y="400"/>
                    </a:lnTo>
                    <a:lnTo>
                      <a:pt x="192" y="400"/>
                    </a:lnTo>
                    <a:lnTo>
                      <a:pt x="198" y="399"/>
                    </a:lnTo>
                    <a:lnTo>
                      <a:pt x="204" y="399"/>
                    </a:lnTo>
                    <a:lnTo>
                      <a:pt x="287" y="411"/>
                    </a:lnTo>
                    <a:lnTo>
                      <a:pt x="352" y="393"/>
                    </a:lnTo>
                    <a:lnTo>
                      <a:pt x="383" y="363"/>
                    </a:lnTo>
                    <a:lnTo>
                      <a:pt x="411" y="333"/>
                    </a:lnTo>
                    <a:lnTo>
                      <a:pt x="435" y="302"/>
                    </a:lnTo>
                    <a:lnTo>
                      <a:pt x="454" y="268"/>
                    </a:lnTo>
                    <a:lnTo>
                      <a:pt x="466" y="229"/>
                    </a:lnTo>
                    <a:lnTo>
                      <a:pt x="473" y="186"/>
                    </a:lnTo>
                    <a:lnTo>
                      <a:pt x="474" y="137"/>
                    </a:lnTo>
                    <a:lnTo>
                      <a:pt x="469" y="80"/>
                    </a:lnTo>
                    <a:lnTo>
                      <a:pt x="461" y="63"/>
                    </a:lnTo>
                    <a:lnTo>
                      <a:pt x="451" y="49"/>
                    </a:lnTo>
                    <a:lnTo>
                      <a:pt x="441" y="36"/>
                    </a:lnTo>
                    <a:lnTo>
                      <a:pt x="431" y="26"/>
                    </a:lnTo>
                    <a:lnTo>
                      <a:pt x="418" y="18"/>
                    </a:lnTo>
                    <a:lnTo>
                      <a:pt x="405" y="11"/>
                    </a:lnTo>
                    <a:lnTo>
                      <a:pt x="391" y="6"/>
                    </a:lnTo>
                    <a:lnTo>
                      <a:pt x="378" y="3"/>
                    </a:lnTo>
                    <a:lnTo>
                      <a:pt x="363" y="1"/>
                    </a:lnTo>
                    <a:lnTo>
                      <a:pt x="348" y="1"/>
                    </a:lnTo>
                    <a:lnTo>
                      <a:pt x="331" y="1"/>
                    </a:lnTo>
                    <a:lnTo>
                      <a:pt x="315" y="3"/>
                    </a:lnTo>
                    <a:lnTo>
                      <a:pt x="300" y="5"/>
                    </a:lnTo>
                    <a:lnTo>
                      <a:pt x="284" y="9"/>
                    </a:lnTo>
                    <a:lnTo>
                      <a:pt x="268" y="13"/>
                    </a:lnTo>
                    <a:lnTo>
                      <a:pt x="252" y="18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5" name="Freeform 206"/>
              <p:cNvSpPr>
                <a:spLocks/>
              </p:cNvSpPr>
              <p:nvPr/>
            </p:nvSpPr>
            <p:spPr bwMode="auto">
              <a:xfrm>
                <a:off x="3213" y="2325"/>
                <a:ext cx="224" cy="208"/>
              </a:xfrm>
              <a:custGeom>
                <a:avLst/>
                <a:gdLst>
                  <a:gd name="T0" fmla="*/ 247 w 447"/>
                  <a:gd name="T1" fmla="*/ 35 h 417"/>
                  <a:gd name="T2" fmla="*/ 208 w 447"/>
                  <a:gd name="T3" fmla="*/ 15 h 417"/>
                  <a:gd name="T4" fmla="*/ 170 w 447"/>
                  <a:gd name="T5" fmla="*/ 4 h 417"/>
                  <a:gd name="T6" fmla="*/ 134 w 447"/>
                  <a:gd name="T7" fmla="*/ 0 h 417"/>
                  <a:gd name="T8" fmla="*/ 99 w 447"/>
                  <a:gd name="T9" fmla="*/ 3 h 417"/>
                  <a:gd name="T10" fmla="*/ 70 w 447"/>
                  <a:gd name="T11" fmla="*/ 12 h 417"/>
                  <a:gd name="T12" fmla="*/ 46 w 447"/>
                  <a:gd name="T13" fmla="*/ 23 h 417"/>
                  <a:gd name="T14" fmla="*/ 28 w 447"/>
                  <a:gd name="T15" fmla="*/ 38 h 417"/>
                  <a:gd name="T16" fmla="*/ 6 w 447"/>
                  <a:gd name="T17" fmla="*/ 88 h 417"/>
                  <a:gd name="T18" fmla="*/ 0 w 447"/>
                  <a:gd name="T19" fmla="*/ 209 h 417"/>
                  <a:gd name="T20" fmla="*/ 11 w 447"/>
                  <a:gd name="T21" fmla="*/ 291 h 417"/>
                  <a:gd name="T22" fmla="*/ 29 w 447"/>
                  <a:gd name="T23" fmla="*/ 325 h 417"/>
                  <a:gd name="T24" fmla="*/ 42 w 447"/>
                  <a:gd name="T25" fmla="*/ 342 h 417"/>
                  <a:gd name="T26" fmla="*/ 53 w 447"/>
                  <a:gd name="T27" fmla="*/ 352 h 417"/>
                  <a:gd name="T28" fmla="*/ 65 w 447"/>
                  <a:gd name="T29" fmla="*/ 360 h 417"/>
                  <a:gd name="T30" fmla="*/ 76 w 447"/>
                  <a:gd name="T31" fmla="*/ 369 h 417"/>
                  <a:gd name="T32" fmla="*/ 87 w 447"/>
                  <a:gd name="T33" fmla="*/ 375 h 417"/>
                  <a:gd name="T34" fmla="*/ 97 w 447"/>
                  <a:gd name="T35" fmla="*/ 377 h 417"/>
                  <a:gd name="T36" fmla="*/ 107 w 447"/>
                  <a:gd name="T37" fmla="*/ 380 h 417"/>
                  <a:gd name="T38" fmla="*/ 118 w 447"/>
                  <a:gd name="T39" fmla="*/ 383 h 417"/>
                  <a:gd name="T40" fmla="*/ 195 w 447"/>
                  <a:gd name="T41" fmla="*/ 416 h 417"/>
                  <a:gd name="T42" fmla="*/ 278 w 447"/>
                  <a:gd name="T43" fmla="*/ 408 h 417"/>
                  <a:gd name="T44" fmla="*/ 313 w 447"/>
                  <a:gd name="T45" fmla="*/ 388 h 417"/>
                  <a:gd name="T46" fmla="*/ 345 w 447"/>
                  <a:gd name="T47" fmla="*/ 368 h 417"/>
                  <a:gd name="T48" fmla="*/ 372 w 447"/>
                  <a:gd name="T49" fmla="*/ 342 h 417"/>
                  <a:gd name="T50" fmla="*/ 395 w 447"/>
                  <a:gd name="T51" fmla="*/ 314 h 417"/>
                  <a:gd name="T52" fmla="*/ 416 w 447"/>
                  <a:gd name="T53" fmla="*/ 279 h 417"/>
                  <a:gd name="T54" fmla="*/ 432 w 447"/>
                  <a:gd name="T55" fmla="*/ 238 h 417"/>
                  <a:gd name="T56" fmla="*/ 443 w 447"/>
                  <a:gd name="T57" fmla="*/ 189 h 417"/>
                  <a:gd name="T58" fmla="*/ 440 w 447"/>
                  <a:gd name="T59" fmla="*/ 128 h 417"/>
                  <a:gd name="T60" fmla="*/ 408 w 447"/>
                  <a:gd name="T61" fmla="*/ 82 h 417"/>
                  <a:gd name="T62" fmla="*/ 357 w 447"/>
                  <a:gd name="T63" fmla="*/ 57 h 417"/>
                  <a:gd name="T64" fmla="*/ 298 w 447"/>
                  <a:gd name="T65" fmla="*/ 49 h 4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47" h="417">
                    <a:moveTo>
                      <a:pt x="266" y="49"/>
                    </a:moveTo>
                    <a:lnTo>
                      <a:pt x="247" y="35"/>
                    </a:lnTo>
                    <a:lnTo>
                      <a:pt x="227" y="23"/>
                    </a:lnTo>
                    <a:lnTo>
                      <a:pt x="208" y="15"/>
                    </a:lnTo>
                    <a:lnTo>
                      <a:pt x="189" y="8"/>
                    </a:lnTo>
                    <a:lnTo>
                      <a:pt x="170" y="4"/>
                    </a:lnTo>
                    <a:lnTo>
                      <a:pt x="151" y="2"/>
                    </a:lnTo>
                    <a:lnTo>
                      <a:pt x="134" y="0"/>
                    </a:lnTo>
                    <a:lnTo>
                      <a:pt x="117" y="0"/>
                    </a:lnTo>
                    <a:lnTo>
                      <a:pt x="99" y="3"/>
                    </a:lnTo>
                    <a:lnTo>
                      <a:pt x="84" y="6"/>
                    </a:lnTo>
                    <a:lnTo>
                      <a:pt x="70" y="12"/>
                    </a:lnTo>
                    <a:lnTo>
                      <a:pt x="58" y="16"/>
                    </a:lnTo>
                    <a:lnTo>
                      <a:pt x="46" y="23"/>
                    </a:lnTo>
                    <a:lnTo>
                      <a:pt x="36" y="30"/>
                    </a:lnTo>
                    <a:lnTo>
                      <a:pt x="28" y="38"/>
                    </a:lnTo>
                    <a:lnTo>
                      <a:pt x="22" y="46"/>
                    </a:lnTo>
                    <a:lnTo>
                      <a:pt x="6" y="88"/>
                    </a:lnTo>
                    <a:lnTo>
                      <a:pt x="0" y="144"/>
                    </a:lnTo>
                    <a:lnTo>
                      <a:pt x="0" y="209"/>
                    </a:lnTo>
                    <a:lnTo>
                      <a:pt x="5" y="271"/>
                    </a:lnTo>
                    <a:lnTo>
                      <a:pt x="11" y="291"/>
                    </a:lnTo>
                    <a:lnTo>
                      <a:pt x="20" y="309"/>
                    </a:lnTo>
                    <a:lnTo>
                      <a:pt x="29" y="325"/>
                    </a:lnTo>
                    <a:lnTo>
                      <a:pt x="36" y="338"/>
                    </a:lnTo>
                    <a:lnTo>
                      <a:pt x="42" y="342"/>
                    </a:lnTo>
                    <a:lnTo>
                      <a:pt x="47" y="347"/>
                    </a:lnTo>
                    <a:lnTo>
                      <a:pt x="53" y="352"/>
                    </a:lnTo>
                    <a:lnTo>
                      <a:pt x="59" y="355"/>
                    </a:lnTo>
                    <a:lnTo>
                      <a:pt x="65" y="360"/>
                    </a:lnTo>
                    <a:lnTo>
                      <a:pt x="70" y="364"/>
                    </a:lnTo>
                    <a:lnTo>
                      <a:pt x="76" y="369"/>
                    </a:lnTo>
                    <a:lnTo>
                      <a:pt x="82" y="374"/>
                    </a:lnTo>
                    <a:lnTo>
                      <a:pt x="87" y="375"/>
                    </a:lnTo>
                    <a:lnTo>
                      <a:pt x="92" y="376"/>
                    </a:lnTo>
                    <a:lnTo>
                      <a:pt x="97" y="377"/>
                    </a:lnTo>
                    <a:lnTo>
                      <a:pt x="103" y="378"/>
                    </a:lnTo>
                    <a:lnTo>
                      <a:pt x="107" y="380"/>
                    </a:lnTo>
                    <a:lnTo>
                      <a:pt x="112" y="382"/>
                    </a:lnTo>
                    <a:lnTo>
                      <a:pt x="118" y="383"/>
                    </a:lnTo>
                    <a:lnTo>
                      <a:pt x="122" y="384"/>
                    </a:lnTo>
                    <a:lnTo>
                      <a:pt x="195" y="416"/>
                    </a:lnTo>
                    <a:lnTo>
                      <a:pt x="259" y="417"/>
                    </a:lnTo>
                    <a:lnTo>
                      <a:pt x="278" y="408"/>
                    </a:lnTo>
                    <a:lnTo>
                      <a:pt x="296" y="399"/>
                    </a:lnTo>
                    <a:lnTo>
                      <a:pt x="313" y="388"/>
                    </a:lnTo>
                    <a:lnTo>
                      <a:pt x="329" y="378"/>
                    </a:lnTo>
                    <a:lnTo>
                      <a:pt x="345" y="368"/>
                    </a:lnTo>
                    <a:lnTo>
                      <a:pt x="359" y="355"/>
                    </a:lnTo>
                    <a:lnTo>
                      <a:pt x="372" y="342"/>
                    </a:lnTo>
                    <a:lnTo>
                      <a:pt x="385" y="329"/>
                    </a:lnTo>
                    <a:lnTo>
                      <a:pt x="395" y="314"/>
                    </a:lnTo>
                    <a:lnTo>
                      <a:pt x="407" y="298"/>
                    </a:lnTo>
                    <a:lnTo>
                      <a:pt x="416" y="279"/>
                    </a:lnTo>
                    <a:lnTo>
                      <a:pt x="424" y="259"/>
                    </a:lnTo>
                    <a:lnTo>
                      <a:pt x="432" y="238"/>
                    </a:lnTo>
                    <a:lnTo>
                      <a:pt x="438" y="215"/>
                    </a:lnTo>
                    <a:lnTo>
                      <a:pt x="443" y="189"/>
                    </a:lnTo>
                    <a:lnTo>
                      <a:pt x="447" y="162"/>
                    </a:lnTo>
                    <a:lnTo>
                      <a:pt x="440" y="128"/>
                    </a:lnTo>
                    <a:lnTo>
                      <a:pt x="427" y="102"/>
                    </a:lnTo>
                    <a:lnTo>
                      <a:pt x="408" y="82"/>
                    </a:lnTo>
                    <a:lnTo>
                      <a:pt x="385" y="67"/>
                    </a:lnTo>
                    <a:lnTo>
                      <a:pt x="357" y="57"/>
                    </a:lnTo>
                    <a:lnTo>
                      <a:pt x="329" y="51"/>
                    </a:lnTo>
                    <a:lnTo>
                      <a:pt x="298" y="49"/>
                    </a:lnTo>
                    <a:lnTo>
                      <a:pt x="266" y="49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6" name="Freeform 207"/>
              <p:cNvSpPr>
                <a:spLocks/>
              </p:cNvSpPr>
              <p:nvPr/>
            </p:nvSpPr>
            <p:spPr bwMode="auto">
              <a:xfrm>
                <a:off x="2953" y="2398"/>
                <a:ext cx="225" cy="196"/>
              </a:xfrm>
              <a:custGeom>
                <a:avLst/>
                <a:gdLst>
                  <a:gd name="T0" fmla="*/ 218 w 451"/>
                  <a:gd name="T1" fmla="*/ 9 h 390"/>
                  <a:gd name="T2" fmla="*/ 174 w 451"/>
                  <a:gd name="T3" fmla="*/ 1 h 390"/>
                  <a:gd name="T4" fmla="*/ 135 w 451"/>
                  <a:gd name="T5" fmla="*/ 1 h 390"/>
                  <a:gd name="T6" fmla="*/ 98 w 451"/>
                  <a:gd name="T7" fmla="*/ 8 h 390"/>
                  <a:gd name="T8" fmla="*/ 67 w 451"/>
                  <a:gd name="T9" fmla="*/ 19 h 390"/>
                  <a:gd name="T10" fmla="*/ 41 w 451"/>
                  <a:gd name="T11" fmla="*/ 35 h 390"/>
                  <a:gd name="T12" fmla="*/ 21 w 451"/>
                  <a:gd name="T13" fmla="*/ 54 h 390"/>
                  <a:gd name="T14" fmla="*/ 8 w 451"/>
                  <a:gd name="T15" fmla="*/ 73 h 390"/>
                  <a:gd name="T16" fmla="*/ 1 w 451"/>
                  <a:gd name="T17" fmla="*/ 102 h 390"/>
                  <a:gd name="T18" fmla="*/ 4 w 451"/>
                  <a:gd name="T19" fmla="*/ 154 h 390"/>
                  <a:gd name="T20" fmla="*/ 18 w 451"/>
                  <a:gd name="T21" fmla="*/ 214 h 390"/>
                  <a:gd name="T22" fmla="*/ 39 w 451"/>
                  <a:gd name="T23" fmla="*/ 275 h 390"/>
                  <a:gd name="T24" fmla="*/ 56 w 451"/>
                  <a:gd name="T25" fmla="*/ 313 h 390"/>
                  <a:gd name="T26" fmla="*/ 68 w 451"/>
                  <a:gd name="T27" fmla="*/ 329 h 390"/>
                  <a:gd name="T28" fmla="*/ 81 w 451"/>
                  <a:gd name="T29" fmla="*/ 343 h 390"/>
                  <a:gd name="T30" fmla="*/ 94 w 451"/>
                  <a:gd name="T31" fmla="*/ 354 h 390"/>
                  <a:gd name="T32" fmla="*/ 106 w 451"/>
                  <a:gd name="T33" fmla="*/ 361 h 390"/>
                  <a:gd name="T34" fmla="*/ 119 w 451"/>
                  <a:gd name="T35" fmla="*/ 367 h 390"/>
                  <a:gd name="T36" fmla="*/ 133 w 451"/>
                  <a:gd name="T37" fmla="*/ 372 h 390"/>
                  <a:gd name="T38" fmla="*/ 145 w 451"/>
                  <a:gd name="T39" fmla="*/ 378 h 390"/>
                  <a:gd name="T40" fmla="*/ 158 w 451"/>
                  <a:gd name="T41" fmla="*/ 381 h 390"/>
                  <a:gd name="T42" fmla="*/ 168 w 451"/>
                  <a:gd name="T43" fmla="*/ 380 h 390"/>
                  <a:gd name="T44" fmla="*/ 179 w 451"/>
                  <a:gd name="T45" fmla="*/ 380 h 390"/>
                  <a:gd name="T46" fmla="*/ 189 w 451"/>
                  <a:gd name="T47" fmla="*/ 380 h 390"/>
                  <a:gd name="T48" fmla="*/ 272 w 451"/>
                  <a:gd name="T49" fmla="*/ 390 h 390"/>
                  <a:gd name="T50" fmla="*/ 366 w 451"/>
                  <a:gd name="T51" fmla="*/ 345 h 390"/>
                  <a:gd name="T52" fmla="*/ 414 w 451"/>
                  <a:gd name="T53" fmla="*/ 287 h 390"/>
                  <a:gd name="T54" fmla="*/ 443 w 451"/>
                  <a:gd name="T55" fmla="*/ 217 h 390"/>
                  <a:gd name="T56" fmla="*/ 451 w 451"/>
                  <a:gd name="T57" fmla="*/ 130 h 390"/>
                  <a:gd name="T58" fmla="*/ 437 w 451"/>
                  <a:gd name="T59" fmla="*/ 61 h 390"/>
                  <a:gd name="T60" fmla="*/ 420 w 451"/>
                  <a:gd name="T61" fmla="*/ 34 h 390"/>
                  <a:gd name="T62" fmla="*/ 398 w 451"/>
                  <a:gd name="T63" fmla="*/ 17 h 390"/>
                  <a:gd name="T64" fmla="*/ 372 w 451"/>
                  <a:gd name="T65" fmla="*/ 6 h 390"/>
                  <a:gd name="T66" fmla="*/ 345 w 451"/>
                  <a:gd name="T67" fmla="*/ 1 h 390"/>
                  <a:gd name="T68" fmla="*/ 316 w 451"/>
                  <a:gd name="T69" fmla="*/ 1 h 390"/>
                  <a:gd name="T70" fmla="*/ 286 w 451"/>
                  <a:gd name="T71" fmla="*/ 6 h 390"/>
                  <a:gd name="T72" fmla="*/ 255 w 451"/>
                  <a:gd name="T73" fmla="*/ 12 h 3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51" h="390">
                    <a:moveTo>
                      <a:pt x="240" y="17"/>
                    </a:moveTo>
                    <a:lnTo>
                      <a:pt x="218" y="9"/>
                    </a:lnTo>
                    <a:lnTo>
                      <a:pt x="196" y="4"/>
                    </a:lnTo>
                    <a:lnTo>
                      <a:pt x="174" y="1"/>
                    </a:lnTo>
                    <a:lnTo>
                      <a:pt x="155" y="0"/>
                    </a:lnTo>
                    <a:lnTo>
                      <a:pt x="135" y="1"/>
                    </a:lnTo>
                    <a:lnTo>
                      <a:pt x="115" y="3"/>
                    </a:lnTo>
                    <a:lnTo>
                      <a:pt x="98" y="8"/>
                    </a:lnTo>
                    <a:lnTo>
                      <a:pt x="82" y="14"/>
                    </a:lnTo>
                    <a:lnTo>
                      <a:pt x="67" y="19"/>
                    </a:lnTo>
                    <a:lnTo>
                      <a:pt x="53" y="27"/>
                    </a:lnTo>
                    <a:lnTo>
                      <a:pt x="41" y="35"/>
                    </a:lnTo>
                    <a:lnTo>
                      <a:pt x="30" y="45"/>
                    </a:lnTo>
                    <a:lnTo>
                      <a:pt x="21" y="54"/>
                    </a:lnTo>
                    <a:lnTo>
                      <a:pt x="14" y="63"/>
                    </a:lnTo>
                    <a:lnTo>
                      <a:pt x="8" y="73"/>
                    </a:lnTo>
                    <a:lnTo>
                      <a:pt x="5" y="83"/>
                    </a:lnTo>
                    <a:lnTo>
                      <a:pt x="1" y="102"/>
                    </a:lnTo>
                    <a:lnTo>
                      <a:pt x="0" y="126"/>
                    </a:lnTo>
                    <a:lnTo>
                      <a:pt x="4" y="154"/>
                    </a:lnTo>
                    <a:lnTo>
                      <a:pt x="9" y="184"/>
                    </a:lnTo>
                    <a:lnTo>
                      <a:pt x="18" y="214"/>
                    </a:lnTo>
                    <a:lnTo>
                      <a:pt x="28" y="245"/>
                    </a:lnTo>
                    <a:lnTo>
                      <a:pt x="39" y="275"/>
                    </a:lnTo>
                    <a:lnTo>
                      <a:pt x="51" y="304"/>
                    </a:lnTo>
                    <a:lnTo>
                      <a:pt x="56" y="313"/>
                    </a:lnTo>
                    <a:lnTo>
                      <a:pt x="62" y="321"/>
                    </a:lnTo>
                    <a:lnTo>
                      <a:pt x="68" y="329"/>
                    </a:lnTo>
                    <a:lnTo>
                      <a:pt x="75" y="336"/>
                    </a:lnTo>
                    <a:lnTo>
                      <a:pt x="81" y="343"/>
                    </a:lnTo>
                    <a:lnTo>
                      <a:pt x="88" y="349"/>
                    </a:lnTo>
                    <a:lnTo>
                      <a:pt x="94" y="354"/>
                    </a:lnTo>
                    <a:lnTo>
                      <a:pt x="99" y="359"/>
                    </a:lnTo>
                    <a:lnTo>
                      <a:pt x="106" y="361"/>
                    </a:lnTo>
                    <a:lnTo>
                      <a:pt x="112" y="365"/>
                    </a:lnTo>
                    <a:lnTo>
                      <a:pt x="119" y="367"/>
                    </a:lnTo>
                    <a:lnTo>
                      <a:pt x="126" y="369"/>
                    </a:lnTo>
                    <a:lnTo>
                      <a:pt x="133" y="372"/>
                    </a:lnTo>
                    <a:lnTo>
                      <a:pt x="140" y="375"/>
                    </a:lnTo>
                    <a:lnTo>
                      <a:pt x="145" y="378"/>
                    </a:lnTo>
                    <a:lnTo>
                      <a:pt x="152" y="381"/>
                    </a:lnTo>
                    <a:lnTo>
                      <a:pt x="158" y="381"/>
                    </a:lnTo>
                    <a:lnTo>
                      <a:pt x="163" y="380"/>
                    </a:lnTo>
                    <a:lnTo>
                      <a:pt x="168" y="380"/>
                    </a:lnTo>
                    <a:lnTo>
                      <a:pt x="173" y="380"/>
                    </a:lnTo>
                    <a:lnTo>
                      <a:pt x="179" y="380"/>
                    </a:lnTo>
                    <a:lnTo>
                      <a:pt x="183" y="380"/>
                    </a:lnTo>
                    <a:lnTo>
                      <a:pt x="189" y="380"/>
                    </a:lnTo>
                    <a:lnTo>
                      <a:pt x="194" y="380"/>
                    </a:lnTo>
                    <a:lnTo>
                      <a:pt x="272" y="390"/>
                    </a:lnTo>
                    <a:lnTo>
                      <a:pt x="336" y="373"/>
                    </a:lnTo>
                    <a:lnTo>
                      <a:pt x="366" y="345"/>
                    </a:lnTo>
                    <a:lnTo>
                      <a:pt x="392" y="316"/>
                    </a:lnTo>
                    <a:lnTo>
                      <a:pt x="414" y="287"/>
                    </a:lnTo>
                    <a:lnTo>
                      <a:pt x="431" y="254"/>
                    </a:lnTo>
                    <a:lnTo>
                      <a:pt x="443" y="217"/>
                    </a:lnTo>
                    <a:lnTo>
                      <a:pt x="450" y="176"/>
                    </a:lnTo>
                    <a:lnTo>
                      <a:pt x="451" y="130"/>
                    </a:lnTo>
                    <a:lnTo>
                      <a:pt x="445" y="77"/>
                    </a:lnTo>
                    <a:lnTo>
                      <a:pt x="437" y="61"/>
                    </a:lnTo>
                    <a:lnTo>
                      <a:pt x="429" y="47"/>
                    </a:lnTo>
                    <a:lnTo>
                      <a:pt x="420" y="34"/>
                    </a:lnTo>
                    <a:lnTo>
                      <a:pt x="409" y="25"/>
                    </a:lnTo>
                    <a:lnTo>
                      <a:pt x="398" y="17"/>
                    </a:lnTo>
                    <a:lnTo>
                      <a:pt x="385" y="10"/>
                    </a:lnTo>
                    <a:lnTo>
                      <a:pt x="372" y="6"/>
                    </a:lnTo>
                    <a:lnTo>
                      <a:pt x="359" y="2"/>
                    </a:lnTo>
                    <a:lnTo>
                      <a:pt x="345" y="1"/>
                    </a:lnTo>
                    <a:lnTo>
                      <a:pt x="331" y="0"/>
                    </a:lnTo>
                    <a:lnTo>
                      <a:pt x="316" y="1"/>
                    </a:lnTo>
                    <a:lnTo>
                      <a:pt x="301" y="2"/>
                    </a:lnTo>
                    <a:lnTo>
                      <a:pt x="286" y="6"/>
                    </a:lnTo>
                    <a:lnTo>
                      <a:pt x="270" y="9"/>
                    </a:lnTo>
                    <a:lnTo>
                      <a:pt x="255" y="12"/>
                    </a:lnTo>
                    <a:lnTo>
                      <a:pt x="240" y="17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7" name="Freeform 208"/>
              <p:cNvSpPr>
                <a:spLocks/>
              </p:cNvSpPr>
              <p:nvPr/>
            </p:nvSpPr>
            <p:spPr bwMode="auto">
              <a:xfrm>
                <a:off x="3274" y="2335"/>
                <a:ext cx="119" cy="42"/>
              </a:xfrm>
              <a:custGeom>
                <a:avLst/>
                <a:gdLst>
                  <a:gd name="T0" fmla="*/ 52 w 238"/>
                  <a:gd name="T1" fmla="*/ 4 h 83"/>
                  <a:gd name="T2" fmla="*/ 81 w 238"/>
                  <a:gd name="T3" fmla="*/ 28 h 83"/>
                  <a:gd name="T4" fmla="*/ 94 w 238"/>
                  <a:gd name="T5" fmla="*/ 32 h 83"/>
                  <a:gd name="T6" fmla="*/ 105 w 238"/>
                  <a:gd name="T7" fmla="*/ 36 h 83"/>
                  <a:gd name="T8" fmla="*/ 117 w 238"/>
                  <a:gd name="T9" fmla="*/ 38 h 83"/>
                  <a:gd name="T10" fmla="*/ 127 w 238"/>
                  <a:gd name="T11" fmla="*/ 39 h 83"/>
                  <a:gd name="T12" fmla="*/ 137 w 238"/>
                  <a:gd name="T13" fmla="*/ 40 h 83"/>
                  <a:gd name="T14" fmla="*/ 147 w 238"/>
                  <a:gd name="T15" fmla="*/ 39 h 83"/>
                  <a:gd name="T16" fmla="*/ 156 w 238"/>
                  <a:gd name="T17" fmla="*/ 38 h 83"/>
                  <a:gd name="T18" fmla="*/ 164 w 238"/>
                  <a:gd name="T19" fmla="*/ 36 h 83"/>
                  <a:gd name="T20" fmla="*/ 164 w 238"/>
                  <a:gd name="T21" fmla="*/ 28 h 83"/>
                  <a:gd name="T22" fmla="*/ 161 w 238"/>
                  <a:gd name="T23" fmla="*/ 20 h 83"/>
                  <a:gd name="T24" fmla="*/ 157 w 238"/>
                  <a:gd name="T25" fmla="*/ 13 h 83"/>
                  <a:gd name="T26" fmla="*/ 159 w 238"/>
                  <a:gd name="T27" fmla="*/ 10 h 83"/>
                  <a:gd name="T28" fmla="*/ 214 w 238"/>
                  <a:gd name="T29" fmla="*/ 21 h 83"/>
                  <a:gd name="T30" fmla="*/ 232 w 238"/>
                  <a:gd name="T31" fmla="*/ 42 h 83"/>
                  <a:gd name="T32" fmla="*/ 238 w 238"/>
                  <a:gd name="T33" fmla="*/ 58 h 83"/>
                  <a:gd name="T34" fmla="*/ 235 w 238"/>
                  <a:gd name="T35" fmla="*/ 68 h 83"/>
                  <a:gd name="T36" fmla="*/ 224 w 238"/>
                  <a:gd name="T37" fmla="*/ 75 h 83"/>
                  <a:gd name="T38" fmla="*/ 207 w 238"/>
                  <a:gd name="T39" fmla="*/ 80 h 83"/>
                  <a:gd name="T40" fmla="*/ 185 w 238"/>
                  <a:gd name="T41" fmla="*/ 82 h 83"/>
                  <a:gd name="T42" fmla="*/ 161 w 238"/>
                  <a:gd name="T43" fmla="*/ 82 h 83"/>
                  <a:gd name="T44" fmla="*/ 136 w 238"/>
                  <a:gd name="T45" fmla="*/ 83 h 83"/>
                  <a:gd name="T46" fmla="*/ 45 w 238"/>
                  <a:gd name="T47" fmla="*/ 54 h 83"/>
                  <a:gd name="T48" fmla="*/ 0 w 238"/>
                  <a:gd name="T49" fmla="*/ 0 h 83"/>
                  <a:gd name="T50" fmla="*/ 3 w 238"/>
                  <a:gd name="T51" fmla="*/ 0 h 83"/>
                  <a:gd name="T52" fmla="*/ 8 w 238"/>
                  <a:gd name="T53" fmla="*/ 1 h 83"/>
                  <a:gd name="T54" fmla="*/ 18 w 238"/>
                  <a:gd name="T55" fmla="*/ 2 h 83"/>
                  <a:gd name="T56" fmla="*/ 27 w 238"/>
                  <a:gd name="T57" fmla="*/ 4 h 83"/>
                  <a:gd name="T58" fmla="*/ 37 w 238"/>
                  <a:gd name="T59" fmla="*/ 5 h 83"/>
                  <a:gd name="T60" fmla="*/ 45 w 238"/>
                  <a:gd name="T61" fmla="*/ 5 h 83"/>
                  <a:gd name="T62" fmla="*/ 51 w 238"/>
                  <a:gd name="T63" fmla="*/ 5 h 83"/>
                  <a:gd name="T64" fmla="*/ 52 w 238"/>
                  <a:gd name="T65" fmla="*/ 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38" h="83">
                    <a:moveTo>
                      <a:pt x="52" y="4"/>
                    </a:moveTo>
                    <a:lnTo>
                      <a:pt x="81" y="28"/>
                    </a:lnTo>
                    <a:lnTo>
                      <a:pt x="94" y="32"/>
                    </a:lnTo>
                    <a:lnTo>
                      <a:pt x="105" y="36"/>
                    </a:lnTo>
                    <a:lnTo>
                      <a:pt x="117" y="38"/>
                    </a:lnTo>
                    <a:lnTo>
                      <a:pt x="127" y="39"/>
                    </a:lnTo>
                    <a:lnTo>
                      <a:pt x="137" y="40"/>
                    </a:lnTo>
                    <a:lnTo>
                      <a:pt x="147" y="39"/>
                    </a:lnTo>
                    <a:lnTo>
                      <a:pt x="156" y="38"/>
                    </a:lnTo>
                    <a:lnTo>
                      <a:pt x="164" y="36"/>
                    </a:lnTo>
                    <a:lnTo>
                      <a:pt x="164" y="28"/>
                    </a:lnTo>
                    <a:lnTo>
                      <a:pt x="161" y="20"/>
                    </a:lnTo>
                    <a:lnTo>
                      <a:pt x="157" y="13"/>
                    </a:lnTo>
                    <a:lnTo>
                      <a:pt x="159" y="10"/>
                    </a:lnTo>
                    <a:lnTo>
                      <a:pt x="214" y="21"/>
                    </a:lnTo>
                    <a:lnTo>
                      <a:pt x="232" y="42"/>
                    </a:lnTo>
                    <a:lnTo>
                      <a:pt x="238" y="58"/>
                    </a:lnTo>
                    <a:lnTo>
                      <a:pt x="235" y="68"/>
                    </a:lnTo>
                    <a:lnTo>
                      <a:pt x="224" y="75"/>
                    </a:lnTo>
                    <a:lnTo>
                      <a:pt x="207" y="80"/>
                    </a:lnTo>
                    <a:lnTo>
                      <a:pt x="185" y="82"/>
                    </a:lnTo>
                    <a:lnTo>
                      <a:pt x="161" y="82"/>
                    </a:lnTo>
                    <a:lnTo>
                      <a:pt x="136" y="83"/>
                    </a:lnTo>
                    <a:lnTo>
                      <a:pt x="45" y="54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8" y="1"/>
                    </a:lnTo>
                    <a:lnTo>
                      <a:pt x="18" y="2"/>
                    </a:lnTo>
                    <a:lnTo>
                      <a:pt x="27" y="4"/>
                    </a:lnTo>
                    <a:lnTo>
                      <a:pt x="37" y="5"/>
                    </a:lnTo>
                    <a:lnTo>
                      <a:pt x="45" y="5"/>
                    </a:lnTo>
                    <a:lnTo>
                      <a:pt x="51" y="5"/>
                    </a:lnTo>
                    <a:lnTo>
                      <a:pt x="52" y="4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8" name="Freeform 209"/>
              <p:cNvSpPr>
                <a:spLocks/>
              </p:cNvSpPr>
              <p:nvPr/>
            </p:nvSpPr>
            <p:spPr bwMode="auto">
              <a:xfrm>
                <a:off x="2999" y="2394"/>
                <a:ext cx="122" cy="41"/>
              </a:xfrm>
              <a:custGeom>
                <a:avLst/>
                <a:gdLst>
                  <a:gd name="T0" fmla="*/ 50 w 244"/>
                  <a:gd name="T1" fmla="*/ 29 h 81"/>
                  <a:gd name="T2" fmla="*/ 85 w 244"/>
                  <a:gd name="T3" fmla="*/ 43 h 81"/>
                  <a:gd name="T4" fmla="*/ 99 w 244"/>
                  <a:gd name="T5" fmla="*/ 45 h 81"/>
                  <a:gd name="T6" fmla="*/ 110 w 244"/>
                  <a:gd name="T7" fmla="*/ 45 h 81"/>
                  <a:gd name="T8" fmla="*/ 122 w 244"/>
                  <a:gd name="T9" fmla="*/ 43 h 81"/>
                  <a:gd name="T10" fmla="*/ 132 w 244"/>
                  <a:gd name="T11" fmla="*/ 42 h 81"/>
                  <a:gd name="T12" fmla="*/ 142 w 244"/>
                  <a:gd name="T13" fmla="*/ 40 h 81"/>
                  <a:gd name="T14" fmla="*/ 152 w 244"/>
                  <a:gd name="T15" fmla="*/ 37 h 81"/>
                  <a:gd name="T16" fmla="*/ 160 w 244"/>
                  <a:gd name="T17" fmla="*/ 33 h 81"/>
                  <a:gd name="T18" fmla="*/ 168 w 244"/>
                  <a:gd name="T19" fmla="*/ 29 h 81"/>
                  <a:gd name="T20" fmla="*/ 166 w 244"/>
                  <a:gd name="T21" fmla="*/ 22 h 81"/>
                  <a:gd name="T22" fmla="*/ 160 w 244"/>
                  <a:gd name="T23" fmla="*/ 14 h 81"/>
                  <a:gd name="T24" fmla="*/ 154 w 244"/>
                  <a:gd name="T25" fmla="*/ 8 h 81"/>
                  <a:gd name="T26" fmla="*/ 155 w 244"/>
                  <a:gd name="T27" fmla="*/ 5 h 81"/>
                  <a:gd name="T28" fmla="*/ 210 w 244"/>
                  <a:gd name="T29" fmla="*/ 0 h 81"/>
                  <a:gd name="T30" fmla="*/ 234 w 244"/>
                  <a:gd name="T31" fmla="*/ 16 h 81"/>
                  <a:gd name="T32" fmla="*/ 244 w 244"/>
                  <a:gd name="T33" fmla="*/ 29 h 81"/>
                  <a:gd name="T34" fmla="*/ 244 w 244"/>
                  <a:gd name="T35" fmla="*/ 40 h 81"/>
                  <a:gd name="T36" fmla="*/ 236 w 244"/>
                  <a:gd name="T37" fmla="*/ 50 h 81"/>
                  <a:gd name="T38" fmla="*/ 220 w 244"/>
                  <a:gd name="T39" fmla="*/ 58 h 81"/>
                  <a:gd name="T40" fmla="*/ 200 w 244"/>
                  <a:gd name="T41" fmla="*/ 67 h 81"/>
                  <a:gd name="T42" fmla="*/ 177 w 244"/>
                  <a:gd name="T43" fmla="*/ 75 h 81"/>
                  <a:gd name="T44" fmla="*/ 154 w 244"/>
                  <a:gd name="T45" fmla="*/ 81 h 81"/>
                  <a:gd name="T46" fmla="*/ 58 w 244"/>
                  <a:gd name="T47" fmla="*/ 78 h 81"/>
                  <a:gd name="T48" fmla="*/ 0 w 244"/>
                  <a:gd name="T49" fmla="*/ 39 h 81"/>
                  <a:gd name="T50" fmla="*/ 2 w 244"/>
                  <a:gd name="T51" fmla="*/ 39 h 81"/>
                  <a:gd name="T52" fmla="*/ 8 w 244"/>
                  <a:gd name="T53" fmla="*/ 38 h 81"/>
                  <a:gd name="T54" fmla="*/ 17 w 244"/>
                  <a:gd name="T55" fmla="*/ 37 h 81"/>
                  <a:gd name="T56" fmla="*/ 26 w 244"/>
                  <a:gd name="T57" fmla="*/ 35 h 81"/>
                  <a:gd name="T58" fmla="*/ 35 w 244"/>
                  <a:gd name="T59" fmla="*/ 33 h 81"/>
                  <a:gd name="T60" fmla="*/ 43 w 244"/>
                  <a:gd name="T61" fmla="*/ 32 h 81"/>
                  <a:gd name="T62" fmla="*/ 49 w 244"/>
                  <a:gd name="T63" fmla="*/ 30 h 81"/>
                  <a:gd name="T64" fmla="*/ 50 w 244"/>
                  <a:gd name="T65" fmla="*/ 29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44" h="81">
                    <a:moveTo>
                      <a:pt x="50" y="29"/>
                    </a:moveTo>
                    <a:lnTo>
                      <a:pt x="85" y="43"/>
                    </a:lnTo>
                    <a:lnTo>
                      <a:pt x="99" y="45"/>
                    </a:lnTo>
                    <a:lnTo>
                      <a:pt x="110" y="45"/>
                    </a:lnTo>
                    <a:lnTo>
                      <a:pt x="122" y="43"/>
                    </a:lnTo>
                    <a:lnTo>
                      <a:pt x="132" y="42"/>
                    </a:lnTo>
                    <a:lnTo>
                      <a:pt x="142" y="40"/>
                    </a:lnTo>
                    <a:lnTo>
                      <a:pt x="152" y="37"/>
                    </a:lnTo>
                    <a:lnTo>
                      <a:pt x="160" y="33"/>
                    </a:lnTo>
                    <a:lnTo>
                      <a:pt x="168" y="29"/>
                    </a:lnTo>
                    <a:lnTo>
                      <a:pt x="166" y="22"/>
                    </a:lnTo>
                    <a:lnTo>
                      <a:pt x="160" y="14"/>
                    </a:lnTo>
                    <a:lnTo>
                      <a:pt x="154" y="8"/>
                    </a:lnTo>
                    <a:lnTo>
                      <a:pt x="155" y="5"/>
                    </a:lnTo>
                    <a:lnTo>
                      <a:pt x="210" y="0"/>
                    </a:lnTo>
                    <a:lnTo>
                      <a:pt x="234" y="16"/>
                    </a:lnTo>
                    <a:lnTo>
                      <a:pt x="244" y="29"/>
                    </a:lnTo>
                    <a:lnTo>
                      <a:pt x="244" y="40"/>
                    </a:lnTo>
                    <a:lnTo>
                      <a:pt x="236" y="50"/>
                    </a:lnTo>
                    <a:lnTo>
                      <a:pt x="220" y="58"/>
                    </a:lnTo>
                    <a:lnTo>
                      <a:pt x="200" y="67"/>
                    </a:lnTo>
                    <a:lnTo>
                      <a:pt x="177" y="75"/>
                    </a:lnTo>
                    <a:lnTo>
                      <a:pt x="154" y="81"/>
                    </a:lnTo>
                    <a:lnTo>
                      <a:pt x="58" y="78"/>
                    </a:lnTo>
                    <a:lnTo>
                      <a:pt x="0" y="39"/>
                    </a:lnTo>
                    <a:lnTo>
                      <a:pt x="2" y="39"/>
                    </a:lnTo>
                    <a:lnTo>
                      <a:pt x="8" y="38"/>
                    </a:lnTo>
                    <a:lnTo>
                      <a:pt x="17" y="37"/>
                    </a:lnTo>
                    <a:lnTo>
                      <a:pt x="26" y="35"/>
                    </a:lnTo>
                    <a:lnTo>
                      <a:pt x="35" y="33"/>
                    </a:lnTo>
                    <a:lnTo>
                      <a:pt x="43" y="32"/>
                    </a:lnTo>
                    <a:lnTo>
                      <a:pt x="49" y="30"/>
                    </a:lnTo>
                    <a:lnTo>
                      <a:pt x="50" y="29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37" name="Freeform 211"/>
            <p:cNvSpPr>
              <a:spLocks/>
            </p:cNvSpPr>
            <p:nvPr/>
          </p:nvSpPr>
          <p:spPr bwMode="auto">
            <a:xfrm>
              <a:off x="3289" y="2334"/>
              <a:ext cx="59" cy="11"/>
            </a:xfrm>
            <a:custGeom>
              <a:avLst/>
              <a:gdLst>
                <a:gd name="T0" fmla="*/ 90 w 119"/>
                <a:gd name="T1" fmla="*/ 15 h 22"/>
                <a:gd name="T2" fmla="*/ 47 w 119"/>
                <a:gd name="T3" fmla="*/ 3 h 22"/>
                <a:gd name="T4" fmla="*/ 8 w 119"/>
                <a:gd name="T5" fmla="*/ 0 h 22"/>
                <a:gd name="T6" fmla="*/ 0 w 119"/>
                <a:gd name="T7" fmla="*/ 15 h 22"/>
                <a:gd name="T8" fmla="*/ 31 w 119"/>
                <a:gd name="T9" fmla="*/ 16 h 22"/>
                <a:gd name="T10" fmla="*/ 64 w 119"/>
                <a:gd name="T11" fmla="*/ 22 h 22"/>
                <a:gd name="T12" fmla="*/ 119 w 119"/>
                <a:gd name="T13" fmla="*/ 22 h 22"/>
                <a:gd name="T14" fmla="*/ 90 w 119"/>
                <a:gd name="T15" fmla="*/ 1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9" h="22">
                  <a:moveTo>
                    <a:pt x="90" y="15"/>
                  </a:moveTo>
                  <a:lnTo>
                    <a:pt x="47" y="3"/>
                  </a:lnTo>
                  <a:lnTo>
                    <a:pt x="8" y="0"/>
                  </a:lnTo>
                  <a:lnTo>
                    <a:pt x="0" y="15"/>
                  </a:lnTo>
                  <a:lnTo>
                    <a:pt x="31" y="16"/>
                  </a:lnTo>
                  <a:lnTo>
                    <a:pt x="64" y="22"/>
                  </a:lnTo>
                  <a:lnTo>
                    <a:pt x="119" y="22"/>
                  </a:lnTo>
                  <a:lnTo>
                    <a:pt x="90" y="15"/>
                  </a:lnTo>
                  <a:close/>
                </a:path>
              </a:pathLst>
            </a:custGeom>
            <a:solidFill>
              <a:srgbClr val="CE19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12"/>
            <p:cNvSpPr>
              <a:spLocks/>
            </p:cNvSpPr>
            <p:nvPr/>
          </p:nvSpPr>
          <p:spPr bwMode="auto">
            <a:xfrm>
              <a:off x="3015" y="2404"/>
              <a:ext cx="58" cy="13"/>
            </a:xfrm>
            <a:custGeom>
              <a:avLst/>
              <a:gdLst>
                <a:gd name="T0" fmla="*/ 85 w 115"/>
                <a:gd name="T1" fmla="*/ 0 h 26"/>
                <a:gd name="T2" fmla="*/ 42 w 115"/>
                <a:gd name="T3" fmla="*/ 1 h 26"/>
                <a:gd name="T4" fmla="*/ 2 w 115"/>
                <a:gd name="T5" fmla="*/ 8 h 26"/>
                <a:gd name="T6" fmla="*/ 0 w 115"/>
                <a:gd name="T7" fmla="*/ 26 h 26"/>
                <a:gd name="T8" fmla="*/ 30 w 115"/>
                <a:gd name="T9" fmla="*/ 19 h 26"/>
                <a:gd name="T10" fmla="*/ 62 w 115"/>
                <a:gd name="T11" fmla="*/ 14 h 26"/>
                <a:gd name="T12" fmla="*/ 115 w 115"/>
                <a:gd name="T13" fmla="*/ 0 h 26"/>
                <a:gd name="T14" fmla="*/ 85 w 115"/>
                <a:gd name="T1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5" h="26">
                  <a:moveTo>
                    <a:pt x="85" y="0"/>
                  </a:moveTo>
                  <a:lnTo>
                    <a:pt x="42" y="1"/>
                  </a:lnTo>
                  <a:lnTo>
                    <a:pt x="2" y="8"/>
                  </a:lnTo>
                  <a:lnTo>
                    <a:pt x="0" y="26"/>
                  </a:lnTo>
                  <a:lnTo>
                    <a:pt x="30" y="19"/>
                  </a:lnTo>
                  <a:lnTo>
                    <a:pt x="62" y="14"/>
                  </a:lnTo>
                  <a:lnTo>
                    <a:pt x="115" y="0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CE19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13"/>
            <p:cNvSpPr>
              <a:spLocks/>
            </p:cNvSpPr>
            <p:nvPr/>
          </p:nvSpPr>
          <p:spPr bwMode="auto">
            <a:xfrm>
              <a:off x="3328" y="2282"/>
              <a:ext cx="49" cy="81"/>
            </a:xfrm>
            <a:custGeom>
              <a:avLst/>
              <a:gdLst>
                <a:gd name="T0" fmla="*/ 0 w 96"/>
                <a:gd name="T1" fmla="*/ 149 h 164"/>
                <a:gd name="T2" fmla="*/ 17 w 96"/>
                <a:gd name="T3" fmla="*/ 82 h 164"/>
                <a:gd name="T4" fmla="*/ 54 w 96"/>
                <a:gd name="T5" fmla="*/ 32 h 164"/>
                <a:gd name="T6" fmla="*/ 76 w 96"/>
                <a:gd name="T7" fmla="*/ 0 h 164"/>
                <a:gd name="T8" fmla="*/ 96 w 96"/>
                <a:gd name="T9" fmla="*/ 18 h 164"/>
                <a:gd name="T10" fmla="*/ 65 w 96"/>
                <a:gd name="T11" fmla="*/ 43 h 164"/>
                <a:gd name="T12" fmla="*/ 39 w 96"/>
                <a:gd name="T13" fmla="*/ 77 h 164"/>
                <a:gd name="T14" fmla="*/ 20 w 96"/>
                <a:gd name="T15" fmla="*/ 106 h 164"/>
                <a:gd name="T16" fmla="*/ 26 w 96"/>
                <a:gd name="T17" fmla="*/ 164 h 164"/>
                <a:gd name="T18" fmla="*/ 24 w 96"/>
                <a:gd name="T19" fmla="*/ 160 h 164"/>
                <a:gd name="T20" fmla="*/ 17 w 96"/>
                <a:gd name="T21" fmla="*/ 153 h 164"/>
                <a:gd name="T22" fmla="*/ 8 w 96"/>
                <a:gd name="T23" fmla="*/ 147 h 164"/>
                <a:gd name="T24" fmla="*/ 0 w 96"/>
                <a:gd name="T25" fmla="*/ 149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6" h="164">
                  <a:moveTo>
                    <a:pt x="0" y="149"/>
                  </a:moveTo>
                  <a:lnTo>
                    <a:pt x="17" y="82"/>
                  </a:lnTo>
                  <a:lnTo>
                    <a:pt x="54" y="32"/>
                  </a:lnTo>
                  <a:lnTo>
                    <a:pt x="76" y="0"/>
                  </a:lnTo>
                  <a:lnTo>
                    <a:pt x="96" y="18"/>
                  </a:lnTo>
                  <a:lnTo>
                    <a:pt x="65" y="43"/>
                  </a:lnTo>
                  <a:lnTo>
                    <a:pt x="39" y="77"/>
                  </a:lnTo>
                  <a:lnTo>
                    <a:pt x="20" y="106"/>
                  </a:lnTo>
                  <a:lnTo>
                    <a:pt x="26" y="164"/>
                  </a:lnTo>
                  <a:lnTo>
                    <a:pt x="24" y="160"/>
                  </a:lnTo>
                  <a:lnTo>
                    <a:pt x="17" y="153"/>
                  </a:lnTo>
                  <a:lnTo>
                    <a:pt x="8" y="147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14"/>
            <p:cNvSpPr>
              <a:spLocks/>
            </p:cNvSpPr>
            <p:nvPr/>
          </p:nvSpPr>
          <p:spPr bwMode="auto">
            <a:xfrm>
              <a:off x="3056" y="2337"/>
              <a:ext cx="29" cy="85"/>
            </a:xfrm>
            <a:custGeom>
              <a:avLst/>
              <a:gdLst>
                <a:gd name="T0" fmla="*/ 1 w 57"/>
                <a:gd name="T1" fmla="*/ 163 h 169"/>
                <a:gd name="T2" fmla="*/ 0 w 57"/>
                <a:gd name="T3" fmla="*/ 93 h 169"/>
                <a:gd name="T4" fmla="*/ 22 w 57"/>
                <a:gd name="T5" fmla="*/ 37 h 169"/>
                <a:gd name="T6" fmla="*/ 33 w 57"/>
                <a:gd name="T7" fmla="*/ 0 h 169"/>
                <a:gd name="T8" fmla="*/ 57 w 57"/>
                <a:gd name="T9" fmla="*/ 12 h 169"/>
                <a:gd name="T10" fmla="*/ 34 w 57"/>
                <a:gd name="T11" fmla="*/ 42 h 169"/>
                <a:gd name="T12" fmla="*/ 19 w 57"/>
                <a:gd name="T13" fmla="*/ 83 h 169"/>
                <a:gd name="T14" fmla="*/ 10 w 57"/>
                <a:gd name="T15" fmla="*/ 117 h 169"/>
                <a:gd name="T16" fmla="*/ 31 w 57"/>
                <a:gd name="T17" fmla="*/ 169 h 169"/>
                <a:gd name="T18" fmla="*/ 27 w 57"/>
                <a:gd name="T19" fmla="*/ 167 h 169"/>
                <a:gd name="T20" fmla="*/ 18 w 57"/>
                <a:gd name="T21" fmla="*/ 162 h 169"/>
                <a:gd name="T22" fmla="*/ 9 w 57"/>
                <a:gd name="T23" fmla="*/ 160 h 169"/>
                <a:gd name="T24" fmla="*/ 1 w 57"/>
                <a:gd name="T25" fmla="*/ 163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169">
                  <a:moveTo>
                    <a:pt x="1" y="163"/>
                  </a:moveTo>
                  <a:lnTo>
                    <a:pt x="0" y="93"/>
                  </a:lnTo>
                  <a:lnTo>
                    <a:pt x="22" y="37"/>
                  </a:lnTo>
                  <a:lnTo>
                    <a:pt x="33" y="0"/>
                  </a:lnTo>
                  <a:lnTo>
                    <a:pt x="57" y="12"/>
                  </a:lnTo>
                  <a:lnTo>
                    <a:pt x="34" y="42"/>
                  </a:lnTo>
                  <a:lnTo>
                    <a:pt x="19" y="83"/>
                  </a:lnTo>
                  <a:lnTo>
                    <a:pt x="10" y="117"/>
                  </a:lnTo>
                  <a:lnTo>
                    <a:pt x="31" y="169"/>
                  </a:lnTo>
                  <a:lnTo>
                    <a:pt x="27" y="167"/>
                  </a:lnTo>
                  <a:lnTo>
                    <a:pt x="18" y="162"/>
                  </a:lnTo>
                  <a:lnTo>
                    <a:pt x="9" y="160"/>
                  </a:lnTo>
                  <a:lnTo>
                    <a:pt x="1" y="163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15"/>
            <p:cNvSpPr>
              <a:spLocks/>
            </p:cNvSpPr>
            <p:nvPr/>
          </p:nvSpPr>
          <p:spPr bwMode="auto">
            <a:xfrm>
              <a:off x="3214" y="2429"/>
              <a:ext cx="192" cy="101"/>
            </a:xfrm>
            <a:custGeom>
              <a:avLst/>
              <a:gdLst>
                <a:gd name="T0" fmla="*/ 1 w 385"/>
                <a:gd name="T1" fmla="*/ 59 h 202"/>
                <a:gd name="T2" fmla="*/ 14 w 385"/>
                <a:gd name="T3" fmla="*/ 121 h 202"/>
                <a:gd name="T4" fmla="*/ 53 w 385"/>
                <a:gd name="T5" fmla="*/ 155 h 202"/>
                <a:gd name="T6" fmla="*/ 95 w 385"/>
                <a:gd name="T7" fmla="*/ 166 h 202"/>
                <a:gd name="T8" fmla="*/ 139 w 385"/>
                <a:gd name="T9" fmla="*/ 181 h 202"/>
                <a:gd name="T10" fmla="*/ 169 w 385"/>
                <a:gd name="T11" fmla="*/ 196 h 202"/>
                <a:gd name="T12" fmla="*/ 202 w 385"/>
                <a:gd name="T13" fmla="*/ 202 h 202"/>
                <a:gd name="T14" fmla="*/ 230 w 385"/>
                <a:gd name="T15" fmla="*/ 202 h 202"/>
                <a:gd name="T16" fmla="*/ 255 w 385"/>
                <a:gd name="T17" fmla="*/ 197 h 202"/>
                <a:gd name="T18" fmla="*/ 280 w 385"/>
                <a:gd name="T19" fmla="*/ 190 h 202"/>
                <a:gd name="T20" fmla="*/ 303 w 385"/>
                <a:gd name="T21" fmla="*/ 178 h 202"/>
                <a:gd name="T22" fmla="*/ 325 w 385"/>
                <a:gd name="T23" fmla="*/ 162 h 202"/>
                <a:gd name="T24" fmla="*/ 346 w 385"/>
                <a:gd name="T25" fmla="*/ 144 h 202"/>
                <a:gd name="T26" fmla="*/ 366 w 385"/>
                <a:gd name="T27" fmla="*/ 121 h 202"/>
                <a:gd name="T28" fmla="*/ 385 w 385"/>
                <a:gd name="T29" fmla="*/ 93 h 202"/>
                <a:gd name="T30" fmla="*/ 332 w 385"/>
                <a:gd name="T31" fmla="*/ 79 h 202"/>
                <a:gd name="T32" fmla="*/ 250 w 385"/>
                <a:gd name="T33" fmla="*/ 98 h 202"/>
                <a:gd name="T34" fmla="*/ 176 w 385"/>
                <a:gd name="T35" fmla="*/ 60 h 202"/>
                <a:gd name="T36" fmla="*/ 136 w 385"/>
                <a:gd name="T37" fmla="*/ 36 h 202"/>
                <a:gd name="T38" fmla="*/ 105 w 385"/>
                <a:gd name="T39" fmla="*/ 33 h 202"/>
                <a:gd name="T40" fmla="*/ 75 w 385"/>
                <a:gd name="T41" fmla="*/ 38 h 202"/>
                <a:gd name="T42" fmla="*/ 0 w 385"/>
                <a:gd name="T43" fmla="*/ 0 h 202"/>
                <a:gd name="T44" fmla="*/ 1 w 385"/>
                <a:gd name="T45" fmla="*/ 59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5" h="202">
                  <a:moveTo>
                    <a:pt x="1" y="59"/>
                  </a:moveTo>
                  <a:lnTo>
                    <a:pt x="14" y="121"/>
                  </a:lnTo>
                  <a:lnTo>
                    <a:pt x="53" y="155"/>
                  </a:lnTo>
                  <a:lnTo>
                    <a:pt x="95" y="166"/>
                  </a:lnTo>
                  <a:lnTo>
                    <a:pt x="139" y="181"/>
                  </a:lnTo>
                  <a:lnTo>
                    <a:pt x="169" y="196"/>
                  </a:lnTo>
                  <a:lnTo>
                    <a:pt x="202" y="202"/>
                  </a:lnTo>
                  <a:lnTo>
                    <a:pt x="230" y="202"/>
                  </a:lnTo>
                  <a:lnTo>
                    <a:pt x="255" y="197"/>
                  </a:lnTo>
                  <a:lnTo>
                    <a:pt x="280" y="190"/>
                  </a:lnTo>
                  <a:lnTo>
                    <a:pt x="303" y="178"/>
                  </a:lnTo>
                  <a:lnTo>
                    <a:pt x="325" y="162"/>
                  </a:lnTo>
                  <a:lnTo>
                    <a:pt x="346" y="144"/>
                  </a:lnTo>
                  <a:lnTo>
                    <a:pt x="366" y="121"/>
                  </a:lnTo>
                  <a:lnTo>
                    <a:pt x="385" y="93"/>
                  </a:lnTo>
                  <a:lnTo>
                    <a:pt x="332" y="79"/>
                  </a:lnTo>
                  <a:lnTo>
                    <a:pt x="250" y="98"/>
                  </a:lnTo>
                  <a:lnTo>
                    <a:pt x="176" y="60"/>
                  </a:lnTo>
                  <a:lnTo>
                    <a:pt x="136" y="36"/>
                  </a:lnTo>
                  <a:lnTo>
                    <a:pt x="105" y="33"/>
                  </a:lnTo>
                  <a:lnTo>
                    <a:pt x="75" y="38"/>
                  </a:lnTo>
                  <a:lnTo>
                    <a:pt x="0" y="0"/>
                  </a:lnTo>
                  <a:lnTo>
                    <a:pt x="1" y="59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16"/>
            <p:cNvSpPr>
              <a:spLocks/>
            </p:cNvSpPr>
            <p:nvPr/>
          </p:nvSpPr>
          <p:spPr bwMode="auto">
            <a:xfrm>
              <a:off x="3215" y="2432"/>
              <a:ext cx="191" cy="99"/>
            </a:xfrm>
            <a:custGeom>
              <a:avLst/>
              <a:gdLst>
                <a:gd name="T0" fmla="*/ 3 w 380"/>
                <a:gd name="T1" fmla="*/ 71 h 198"/>
                <a:gd name="T2" fmla="*/ 10 w 380"/>
                <a:gd name="T3" fmla="*/ 102 h 198"/>
                <a:gd name="T4" fmla="*/ 18 w 380"/>
                <a:gd name="T5" fmla="*/ 122 h 198"/>
                <a:gd name="T6" fmla="*/ 26 w 380"/>
                <a:gd name="T7" fmla="*/ 130 h 198"/>
                <a:gd name="T8" fmla="*/ 36 w 380"/>
                <a:gd name="T9" fmla="*/ 138 h 198"/>
                <a:gd name="T10" fmla="*/ 45 w 380"/>
                <a:gd name="T11" fmla="*/ 146 h 198"/>
                <a:gd name="T12" fmla="*/ 54 w 380"/>
                <a:gd name="T13" fmla="*/ 152 h 198"/>
                <a:gd name="T14" fmla="*/ 64 w 380"/>
                <a:gd name="T15" fmla="*/ 154 h 198"/>
                <a:gd name="T16" fmla="*/ 75 w 380"/>
                <a:gd name="T17" fmla="*/ 157 h 198"/>
                <a:gd name="T18" fmla="*/ 85 w 380"/>
                <a:gd name="T19" fmla="*/ 161 h 198"/>
                <a:gd name="T20" fmla="*/ 95 w 380"/>
                <a:gd name="T21" fmla="*/ 164 h 198"/>
                <a:gd name="T22" fmla="*/ 107 w 380"/>
                <a:gd name="T23" fmla="*/ 168 h 198"/>
                <a:gd name="T24" fmla="*/ 117 w 380"/>
                <a:gd name="T25" fmla="*/ 171 h 198"/>
                <a:gd name="T26" fmla="*/ 128 w 380"/>
                <a:gd name="T27" fmla="*/ 175 h 198"/>
                <a:gd name="T28" fmla="*/ 142 w 380"/>
                <a:gd name="T29" fmla="*/ 180 h 198"/>
                <a:gd name="T30" fmla="*/ 157 w 380"/>
                <a:gd name="T31" fmla="*/ 187 h 198"/>
                <a:gd name="T32" fmla="*/ 169 w 380"/>
                <a:gd name="T33" fmla="*/ 192 h 198"/>
                <a:gd name="T34" fmla="*/ 177 w 380"/>
                <a:gd name="T35" fmla="*/ 193 h 198"/>
                <a:gd name="T36" fmla="*/ 186 w 380"/>
                <a:gd name="T37" fmla="*/ 195 h 198"/>
                <a:gd name="T38" fmla="*/ 195 w 380"/>
                <a:gd name="T39" fmla="*/ 197 h 198"/>
                <a:gd name="T40" fmla="*/ 227 w 380"/>
                <a:gd name="T41" fmla="*/ 197 h 198"/>
                <a:gd name="T42" fmla="*/ 276 w 380"/>
                <a:gd name="T43" fmla="*/ 185 h 198"/>
                <a:gd name="T44" fmla="*/ 320 w 380"/>
                <a:gd name="T45" fmla="*/ 160 h 198"/>
                <a:gd name="T46" fmla="*/ 361 w 380"/>
                <a:gd name="T47" fmla="*/ 119 h 198"/>
                <a:gd name="T48" fmla="*/ 373 w 380"/>
                <a:gd name="T49" fmla="*/ 92 h 198"/>
                <a:gd name="T50" fmla="*/ 359 w 380"/>
                <a:gd name="T51" fmla="*/ 88 h 198"/>
                <a:gd name="T52" fmla="*/ 346 w 380"/>
                <a:gd name="T53" fmla="*/ 85 h 198"/>
                <a:gd name="T54" fmla="*/ 332 w 380"/>
                <a:gd name="T55" fmla="*/ 83 h 198"/>
                <a:gd name="T56" fmla="*/ 316 w 380"/>
                <a:gd name="T57" fmla="*/ 84 h 198"/>
                <a:gd name="T58" fmla="*/ 295 w 380"/>
                <a:gd name="T59" fmla="*/ 88 h 198"/>
                <a:gd name="T60" fmla="*/ 274 w 380"/>
                <a:gd name="T61" fmla="*/ 92 h 198"/>
                <a:gd name="T62" fmla="*/ 253 w 380"/>
                <a:gd name="T63" fmla="*/ 96 h 198"/>
                <a:gd name="T64" fmla="*/ 234 w 380"/>
                <a:gd name="T65" fmla="*/ 94 h 198"/>
                <a:gd name="T66" fmla="*/ 215 w 380"/>
                <a:gd name="T67" fmla="*/ 85 h 198"/>
                <a:gd name="T68" fmla="*/ 197 w 380"/>
                <a:gd name="T69" fmla="*/ 74 h 198"/>
                <a:gd name="T70" fmla="*/ 178 w 380"/>
                <a:gd name="T71" fmla="*/ 65 h 198"/>
                <a:gd name="T72" fmla="*/ 165 w 380"/>
                <a:gd name="T73" fmla="*/ 57 h 198"/>
                <a:gd name="T74" fmla="*/ 154 w 380"/>
                <a:gd name="T75" fmla="*/ 51 h 198"/>
                <a:gd name="T76" fmla="*/ 145 w 380"/>
                <a:gd name="T77" fmla="*/ 44 h 198"/>
                <a:gd name="T78" fmla="*/ 135 w 380"/>
                <a:gd name="T79" fmla="*/ 39 h 198"/>
                <a:gd name="T80" fmla="*/ 122 w 380"/>
                <a:gd name="T81" fmla="*/ 34 h 198"/>
                <a:gd name="T82" fmla="*/ 107 w 380"/>
                <a:gd name="T83" fmla="*/ 33 h 198"/>
                <a:gd name="T84" fmla="*/ 92 w 380"/>
                <a:gd name="T85" fmla="*/ 33 h 198"/>
                <a:gd name="T86" fmla="*/ 78 w 380"/>
                <a:gd name="T87" fmla="*/ 36 h 198"/>
                <a:gd name="T88" fmla="*/ 61 w 380"/>
                <a:gd name="T89" fmla="*/ 33 h 198"/>
                <a:gd name="T90" fmla="*/ 44 w 380"/>
                <a:gd name="T91" fmla="*/ 24 h 198"/>
                <a:gd name="T92" fmla="*/ 26 w 380"/>
                <a:gd name="T93" fmla="*/ 13 h 198"/>
                <a:gd name="T94" fmla="*/ 9 w 380"/>
                <a:gd name="T95" fmla="*/ 4 h 198"/>
                <a:gd name="T96" fmla="*/ 0 w 380"/>
                <a:gd name="T97" fmla="*/ 13 h 198"/>
                <a:gd name="T98" fmla="*/ 0 w 380"/>
                <a:gd name="T99" fmla="*/ 41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80" h="198">
                  <a:moveTo>
                    <a:pt x="0" y="56"/>
                  </a:moveTo>
                  <a:lnTo>
                    <a:pt x="3" y="71"/>
                  </a:lnTo>
                  <a:lnTo>
                    <a:pt x="7" y="86"/>
                  </a:lnTo>
                  <a:lnTo>
                    <a:pt x="10" y="102"/>
                  </a:lnTo>
                  <a:lnTo>
                    <a:pt x="14" y="117"/>
                  </a:lnTo>
                  <a:lnTo>
                    <a:pt x="18" y="122"/>
                  </a:lnTo>
                  <a:lnTo>
                    <a:pt x="23" y="125"/>
                  </a:lnTo>
                  <a:lnTo>
                    <a:pt x="26" y="130"/>
                  </a:lnTo>
                  <a:lnTo>
                    <a:pt x="31" y="133"/>
                  </a:lnTo>
                  <a:lnTo>
                    <a:pt x="36" y="138"/>
                  </a:lnTo>
                  <a:lnTo>
                    <a:pt x="40" y="142"/>
                  </a:lnTo>
                  <a:lnTo>
                    <a:pt x="45" y="146"/>
                  </a:lnTo>
                  <a:lnTo>
                    <a:pt x="49" y="150"/>
                  </a:lnTo>
                  <a:lnTo>
                    <a:pt x="54" y="152"/>
                  </a:lnTo>
                  <a:lnTo>
                    <a:pt x="60" y="153"/>
                  </a:lnTo>
                  <a:lnTo>
                    <a:pt x="64" y="154"/>
                  </a:lnTo>
                  <a:lnTo>
                    <a:pt x="70" y="156"/>
                  </a:lnTo>
                  <a:lnTo>
                    <a:pt x="75" y="157"/>
                  </a:lnTo>
                  <a:lnTo>
                    <a:pt x="79" y="159"/>
                  </a:lnTo>
                  <a:lnTo>
                    <a:pt x="85" y="161"/>
                  </a:lnTo>
                  <a:lnTo>
                    <a:pt x="90" y="162"/>
                  </a:lnTo>
                  <a:lnTo>
                    <a:pt x="95" y="164"/>
                  </a:lnTo>
                  <a:lnTo>
                    <a:pt x="101" y="165"/>
                  </a:lnTo>
                  <a:lnTo>
                    <a:pt x="107" y="168"/>
                  </a:lnTo>
                  <a:lnTo>
                    <a:pt x="112" y="169"/>
                  </a:lnTo>
                  <a:lnTo>
                    <a:pt x="117" y="171"/>
                  </a:lnTo>
                  <a:lnTo>
                    <a:pt x="123" y="172"/>
                  </a:lnTo>
                  <a:lnTo>
                    <a:pt x="128" y="175"/>
                  </a:lnTo>
                  <a:lnTo>
                    <a:pt x="133" y="177"/>
                  </a:lnTo>
                  <a:lnTo>
                    <a:pt x="142" y="180"/>
                  </a:lnTo>
                  <a:lnTo>
                    <a:pt x="150" y="184"/>
                  </a:lnTo>
                  <a:lnTo>
                    <a:pt x="157" y="187"/>
                  </a:lnTo>
                  <a:lnTo>
                    <a:pt x="165" y="192"/>
                  </a:lnTo>
                  <a:lnTo>
                    <a:pt x="169" y="192"/>
                  </a:lnTo>
                  <a:lnTo>
                    <a:pt x="174" y="193"/>
                  </a:lnTo>
                  <a:lnTo>
                    <a:pt x="177" y="193"/>
                  </a:lnTo>
                  <a:lnTo>
                    <a:pt x="182" y="194"/>
                  </a:lnTo>
                  <a:lnTo>
                    <a:pt x="186" y="195"/>
                  </a:lnTo>
                  <a:lnTo>
                    <a:pt x="191" y="197"/>
                  </a:lnTo>
                  <a:lnTo>
                    <a:pt x="195" y="197"/>
                  </a:lnTo>
                  <a:lnTo>
                    <a:pt x="199" y="198"/>
                  </a:lnTo>
                  <a:lnTo>
                    <a:pt x="227" y="197"/>
                  </a:lnTo>
                  <a:lnTo>
                    <a:pt x="252" y="193"/>
                  </a:lnTo>
                  <a:lnTo>
                    <a:pt x="276" y="185"/>
                  </a:lnTo>
                  <a:lnTo>
                    <a:pt x="299" y="175"/>
                  </a:lnTo>
                  <a:lnTo>
                    <a:pt x="320" y="160"/>
                  </a:lnTo>
                  <a:lnTo>
                    <a:pt x="341" y="141"/>
                  </a:lnTo>
                  <a:lnTo>
                    <a:pt x="361" y="119"/>
                  </a:lnTo>
                  <a:lnTo>
                    <a:pt x="380" y="93"/>
                  </a:lnTo>
                  <a:lnTo>
                    <a:pt x="373" y="92"/>
                  </a:lnTo>
                  <a:lnTo>
                    <a:pt x="366" y="89"/>
                  </a:lnTo>
                  <a:lnTo>
                    <a:pt x="359" y="88"/>
                  </a:lnTo>
                  <a:lnTo>
                    <a:pt x="352" y="87"/>
                  </a:lnTo>
                  <a:lnTo>
                    <a:pt x="346" y="85"/>
                  </a:lnTo>
                  <a:lnTo>
                    <a:pt x="339" y="84"/>
                  </a:lnTo>
                  <a:lnTo>
                    <a:pt x="332" y="83"/>
                  </a:lnTo>
                  <a:lnTo>
                    <a:pt x="325" y="81"/>
                  </a:lnTo>
                  <a:lnTo>
                    <a:pt x="316" y="84"/>
                  </a:lnTo>
                  <a:lnTo>
                    <a:pt x="305" y="86"/>
                  </a:lnTo>
                  <a:lnTo>
                    <a:pt x="295" y="88"/>
                  </a:lnTo>
                  <a:lnTo>
                    <a:pt x="284" y="89"/>
                  </a:lnTo>
                  <a:lnTo>
                    <a:pt x="274" y="92"/>
                  </a:lnTo>
                  <a:lnTo>
                    <a:pt x="264" y="94"/>
                  </a:lnTo>
                  <a:lnTo>
                    <a:pt x="253" y="96"/>
                  </a:lnTo>
                  <a:lnTo>
                    <a:pt x="243" y="99"/>
                  </a:lnTo>
                  <a:lnTo>
                    <a:pt x="234" y="94"/>
                  </a:lnTo>
                  <a:lnTo>
                    <a:pt x="225" y="89"/>
                  </a:lnTo>
                  <a:lnTo>
                    <a:pt x="215" y="85"/>
                  </a:lnTo>
                  <a:lnTo>
                    <a:pt x="206" y="79"/>
                  </a:lnTo>
                  <a:lnTo>
                    <a:pt x="197" y="74"/>
                  </a:lnTo>
                  <a:lnTo>
                    <a:pt x="188" y="70"/>
                  </a:lnTo>
                  <a:lnTo>
                    <a:pt x="178" y="65"/>
                  </a:lnTo>
                  <a:lnTo>
                    <a:pt x="169" y="61"/>
                  </a:lnTo>
                  <a:lnTo>
                    <a:pt x="165" y="57"/>
                  </a:lnTo>
                  <a:lnTo>
                    <a:pt x="160" y="55"/>
                  </a:lnTo>
                  <a:lnTo>
                    <a:pt x="154" y="51"/>
                  </a:lnTo>
                  <a:lnTo>
                    <a:pt x="150" y="48"/>
                  </a:lnTo>
                  <a:lnTo>
                    <a:pt x="145" y="44"/>
                  </a:lnTo>
                  <a:lnTo>
                    <a:pt x="139" y="41"/>
                  </a:lnTo>
                  <a:lnTo>
                    <a:pt x="135" y="39"/>
                  </a:lnTo>
                  <a:lnTo>
                    <a:pt x="130" y="35"/>
                  </a:lnTo>
                  <a:lnTo>
                    <a:pt x="122" y="34"/>
                  </a:lnTo>
                  <a:lnTo>
                    <a:pt x="115" y="33"/>
                  </a:lnTo>
                  <a:lnTo>
                    <a:pt x="107" y="33"/>
                  </a:lnTo>
                  <a:lnTo>
                    <a:pt x="99" y="32"/>
                  </a:lnTo>
                  <a:lnTo>
                    <a:pt x="92" y="33"/>
                  </a:lnTo>
                  <a:lnTo>
                    <a:pt x="85" y="34"/>
                  </a:lnTo>
                  <a:lnTo>
                    <a:pt x="78" y="36"/>
                  </a:lnTo>
                  <a:lnTo>
                    <a:pt x="70" y="38"/>
                  </a:lnTo>
                  <a:lnTo>
                    <a:pt x="61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6" y="18"/>
                  </a:lnTo>
                  <a:lnTo>
                    <a:pt x="26" y="13"/>
                  </a:lnTo>
                  <a:lnTo>
                    <a:pt x="17" y="9"/>
                  </a:lnTo>
                  <a:lnTo>
                    <a:pt x="9" y="4"/>
                  </a:lnTo>
                  <a:lnTo>
                    <a:pt x="0" y="0"/>
                  </a:lnTo>
                  <a:lnTo>
                    <a:pt x="0" y="13"/>
                  </a:lnTo>
                  <a:lnTo>
                    <a:pt x="0" y="27"/>
                  </a:lnTo>
                  <a:lnTo>
                    <a:pt x="0" y="41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990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17"/>
            <p:cNvSpPr>
              <a:spLocks/>
            </p:cNvSpPr>
            <p:nvPr/>
          </p:nvSpPr>
          <p:spPr bwMode="auto">
            <a:xfrm>
              <a:off x="3217" y="2434"/>
              <a:ext cx="187" cy="97"/>
            </a:xfrm>
            <a:custGeom>
              <a:avLst/>
              <a:gdLst>
                <a:gd name="T0" fmla="*/ 4 w 376"/>
                <a:gd name="T1" fmla="*/ 70 h 195"/>
                <a:gd name="T2" fmla="*/ 12 w 376"/>
                <a:gd name="T3" fmla="*/ 100 h 195"/>
                <a:gd name="T4" fmla="*/ 23 w 376"/>
                <a:gd name="T5" fmla="*/ 123 h 195"/>
                <a:gd name="T6" fmla="*/ 39 w 376"/>
                <a:gd name="T7" fmla="*/ 139 h 195"/>
                <a:gd name="T8" fmla="*/ 52 w 376"/>
                <a:gd name="T9" fmla="*/ 149 h 195"/>
                <a:gd name="T10" fmla="*/ 62 w 376"/>
                <a:gd name="T11" fmla="*/ 152 h 195"/>
                <a:gd name="T12" fmla="*/ 73 w 376"/>
                <a:gd name="T13" fmla="*/ 154 h 195"/>
                <a:gd name="T14" fmla="*/ 83 w 376"/>
                <a:gd name="T15" fmla="*/ 158 h 195"/>
                <a:gd name="T16" fmla="*/ 93 w 376"/>
                <a:gd name="T17" fmla="*/ 161 h 195"/>
                <a:gd name="T18" fmla="*/ 104 w 376"/>
                <a:gd name="T19" fmla="*/ 165 h 195"/>
                <a:gd name="T20" fmla="*/ 114 w 376"/>
                <a:gd name="T21" fmla="*/ 168 h 195"/>
                <a:gd name="T22" fmla="*/ 126 w 376"/>
                <a:gd name="T23" fmla="*/ 172 h 195"/>
                <a:gd name="T24" fmla="*/ 140 w 376"/>
                <a:gd name="T25" fmla="*/ 177 h 195"/>
                <a:gd name="T26" fmla="*/ 153 w 376"/>
                <a:gd name="T27" fmla="*/ 185 h 195"/>
                <a:gd name="T28" fmla="*/ 166 w 376"/>
                <a:gd name="T29" fmla="*/ 190 h 195"/>
                <a:gd name="T30" fmla="*/ 175 w 376"/>
                <a:gd name="T31" fmla="*/ 191 h 195"/>
                <a:gd name="T32" fmla="*/ 184 w 376"/>
                <a:gd name="T33" fmla="*/ 194 h 195"/>
                <a:gd name="T34" fmla="*/ 193 w 376"/>
                <a:gd name="T35" fmla="*/ 195 h 195"/>
                <a:gd name="T36" fmla="*/ 225 w 376"/>
                <a:gd name="T37" fmla="*/ 194 h 195"/>
                <a:gd name="T38" fmla="*/ 273 w 376"/>
                <a:gd name="T39" fmla="*/ 183 h 195"/>
                <a:gd name="T40" fmla="*/ 317 w 376"/>
                <a:gd name="T41" fmla="*/ 159 h 195"/>
                <a:gd name="T42" fmla="*/ 356 w 376"/>
                <a:gd name="T43" fmla="*/ 120 h 195"/>
                <a:gd name="T44" fmla="*/ 369 w 376"/>
                <a:gd name="T45" fmla="*/ 92 h 195"/>
                <a:gd name="T46" fmla="*/ 355 w 376"/>
                <a:gd name="T47" fmla="*/ 90 h 195"/>
                <a:gd name="T48" fmla="*/ 341 w 376"/>
                <a:gd name="T49" fmla="*/ 88 h 195"/>
                <a:gd name="T50" fmla="*/ 327 w 376"/>
                <a:gd name="T51" fmla="*/ 85 h 195"/>
                <a:gd name="T52" fmla="*/ 310 w 376"/>
                <a:gd name="T53" fmla="*/ 86 h 195"/>
                <a:gd name="T54" fmla="*/ 289 w 376"/>
                <a:gd name="T55" fmla="*/ 90 h 195"/>
                <a:gd name="T56" fmla="*/ 269 w 376"/>
                <a:gd name="T57" fmla="*/ 94 h 195"/>
                <a:gd name="T58" fmla="*/ 248 w 376"/>
                <a:gd name="T59" fmla="*/ 98 h 195"/>
                <a:gd name="T60" fmla="*/ 228 w 376"/>
                <a:gd name="T61" fmla="*/ 96 h 195"/>
                <a:gd name="T62" fmla="*/ 210 w 376"/>
                <a:gd name="T63" fmla="*/ 86 h 195"/>
                <a:gd name="T64" fmla="*/ 193 w 376"/>
                <a:gd name="T65" fmla="*/ 77 h 195"/>
                <a:gd name="T66" fmla="*/ 174 w 376"/>
                <a:gd name="T67" fmla="*/ 68 h 195"/>
                <a:gd name="T68" fmla="*/ 160 w 376"/>
                <a:gd name="T69" fmla="*/ 60 h 195"/>
                <a:gd name="T70" fmla="*/ 150 w 376"/>
                <a:gd name="T71" fmla="*/ 53 h 195"/>
                <a:gd name="T72" fmla="*/ 141 w 376"/>
                <a:gd name="T73" fmla="*/ 46 h 195"/>
                <a:gd name="T74" fmla="*/ 130 w 376"/>
                <a:gd name="T75" fmla="*/ 39 h 195"/>
                <a:gd name="T76" fmla="*/ 119 w 376"/>
                <a:gd name="T77" fmla="*/ 35 h 195"/>
                <a:gd name="T78" fmla="*/ 104 w 376"/>
                <a:gd name="T79" fmla="*/ 33 h 195"/>
                <a:gd name="T80" fmla="*/ 89 w 376"/>
                <a:gd name="T81" fmla="*/ 33 h 195"/>
                <a:gd name="T82" fmla="*/ 75 w 376"/>
                <a:gd name="T83" fmla="*/ 37 h 195"/>
                <a:gd name="T84" fmla="*/ 60 w 376"/>
                <a:gd name="T85" fmla="*/ 33 h 195"/>
                <a:gd name="T86" fmla="*/ 43 w 376"/>
                <a:gd name="T87" fmla="*/ 24 h 195"/>
                <a:gd name="T88" fmla="*/ 25 w 376"/>
                <a:gd name="T89" fmla="*/ 14 h 195"/>
                <a:gd name="T90" fmla="*/ 8 w 376"/>
                <a:gd name="T91" fmla="*/ 5 h 195"/>
                <a:gd name="T92" fmla="*/ 0 w 376"/>
                <a:gd name="T93" fmla="*/ 14 h 195"/>
                <a:gd name="T94" fmla="*/ 0 w 376"/>
                <a:gd name="T95" fmla="*/ 41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6" h="195">
                  <a:moveTo>
                    <a:pt x="0" y="55"/>
                  </a:moveTo>
                  <a:lnTo>
                    <a:pt x="4" y="70"/>
                  </a:lnTo>
                  <a:lnTo>
                    <a:pt x="8" y="85"/>
                  </a:lnTo>
                  <a:lnTo>
                    <a:pt x="12" y="100"/>
                  </a:lnTo>
                  <a:lnTo>
                    <a:pt x="15" y="115"/>
                  </a:lnTo>
                  <a:lnTo>
                    <a:pt x="23" y="123"/>
                  </a:lnTo>
                  <a:lnTo>
                    <a:pt x="31" y="131"/>
                  </a:lnTo>
                  <a:lnTo>
                    <a:pt x="39" y="139"/>
                  </a:lnTo>
                  <a:lnTo>
                    <a:pt x="47" y="147"/>
                  </a:lnTo>
                  <a:lnTo>
                    <a:pt x="52" y="149"/>
                  </a:lnTo>
                  <a:lnTo>
                    <a:pt x="57" y="150"/>
                  </a:lnTo>
                  <a:lnTo>
                    <a:pt x="62" y="152"/>
                  </a:lnTo>
                  <a:lnTo>
                    <a:pt x="67" y="153"/>
                  </a:lnTo>
                  <a:lnTo>
                    <a:pt x="73" y="154"/>
                  </a:lnTo>
                  <a:lnTo>
                    <a:pt x="77" y="157"/>
                  </a:lnTo>
                  <a:lnTo>
                    <a:pt x="83" y="158"/>
                  </a:lnTo>
                  <a:lnTo>
                    <a:pt x="88" y="159"/>
                  </a:lnTo>
                  <a:lnTo>
                    <a:pt x="93" y="161"/>
                  </a:lnTo>
                  <a:lnTo>
                    <a:pt x="98" y="164"/>
                  </a:lnTo>
                  <a:lnTo>
                    <a:pt x="104" y="165"/>
                  </a:lnTo>
                  <a:lnTo>
                    <a:pt x="110" y="167"/>
                  </a:lnTo>
                  <a:lnTo>
                    <a:pt x="114" y="168"/>
                  </a:lnTo>
                  <a:lnTo>
                    <a:pt x="120" y="170"/>
                  </a:lnTo>
                  <a:lnTo>
                    <a:pt x="126" y="172"/>
                  </a:lnTo>
                  <a:lnTo>
                    <a:pt x="131" y="174"/>
                  </a:lnTo>
                  <a:lnTo>
                    <a:pt x="140" y="177"/>
                  </a:lnTo>
                  <a:lnTo>
                    <a:pt x="146" y="181"/>
                  </a:lnTo>
                  <a:lnTo>
                    <a:pt x="153" y="185"/>
                  </a:lnTo>
                  <a:lnTo>
                    <a:pt x="161" y="189"/>
                  </a:lnTo>
                  <a:lnTo>
                    <a:pt x="166" y="190"/>
                  </a:lnTo>
                  <a:lnTo>
                    <a:pt x="171" y="190"/>
                  </a:lnTo>
                  <a:lnTo>
                    <a:pt x="175" y="191"/>
                  </a:lnTo>
                  <a:lnTo>
                    <a:pt x="180" y="192"/>
                  </a:lnTo>
                  <a:lnTo>
                    <a:pt x="184" y="194"/>
                  </a:lnTo>
                  <a:lnTo>
                    <a:pt x="188" y="194"/>
                  </a:lnTo>
                  <a:lnTo>
                    <a:pt x="193" y="195"/>
                  </a:lnTo>
                  <a:lnTo>
                    <a:pt x="197" y="195"/>
                  </a:lnTo>
                  <a:lnTo>
                    <a:pt x="225" y="194"/>
                  </a:lnTo>
                  <a:lnTo>
                    <a:pt x="250" y="190"/>
                  </a:lnTo>
                  <a:lnTo>
                    <a:pt x="273" y="183"/>
                  </a:lnTo>
                  <a:lnTo>
                    <a:pt x="296" y="173"/>
                  </a:lnTo>
                  <a:lnTo>
                    <a:pt x="317" y="159"/>
                  </a:lnTo>
                  <a:lnTo>
                    <a:pt x="338" y="141"/>
                  </a:lnTo>
                  <a:lnTo>
                    <a:pt x="356" y="120"/>
                  </a:lnTo>
                  <a:lnTo>
                    <a:pt x="376" y="93"/>
                  </a:lnTo>
                  <a:lnTo>
                    <a:pt x="369" y="92"/>
                  </a:lnTo>
                  <a:lnTo>
                    <a:pt x="362" y="91"/>
                  </a:lnTo>
                  <a:lnTo>
                    <a:pt x="355" y="90"/>
                  </a:lnTo>
                  <a:lnTo>
                    <a:pt x="348" y="89"/>
                  </a:lnTo>
                  <a:lnTo>
                    <a:pt x="341" y="88"/>
                  </a:lnTo>
                  <a:lnTo>
                    <a:pt x="334" y="86"/>
                  </a:lnTo>
                  <a:lnTo>
                    <a:pt x="327" y="85"/>
                  </a:lnTo>
                  <a:lnTo>
                    <a:pt x="320" y="84"/>
                  </a:lnTo>
                  <a:lnTo>
                    <a:pt x="310" y="86"/>
                  </a:lnTo>
                  <a:lnTo>
                    <a:pt x="300" y="89"/>
                  </a:lnTo>
                  <a:lnTo>
                    <a:pt x="289" y="90"/>
                  </a:lnTo>
                  <a:lnTo>
                    <a:pt x="279" y="92"/>
                  </a:lnTo>
                  <a:lnTo>
                    <a:pt x="269" y="94"/>
                  </a:lnTo>
                  <a:lnTo>
                    <a:pt x="258" y="96"/>
                  </a:lnTo>
                  <a:lnTo>
                    <a:pt x="248" y="98"/>
                  </a:lnTo>
                  <a:lnTo>
                    <a:pt x="238" y="100"/>
                  </a:lnTo>
                  <a:lnTo>
                    <a:pt x="228" y="96"/>
                  </a:lnTo>
                  <a:lnTo>
                    <a:pt x="219" y="91"/>
                  </a:lnTo>
                  <a:lnTo>
                    <a:pt x="210" y="86"/>
                  </a:lnTo>
                  <a:lnTo>
                    <a:pt x="202" y="82"/>
                  </a:lnTo>
                  <a:lnTo>
                    <a:pt x="193" y="77"/>
                  </a:lnTo>
                  <a:lnTo>
                    <a:pt x="183" y="73"/>
                  </a:lnTo>
                  <a:lnTo>
                    <a:pt x="174" y="68"/>
                  </a:lnTo>
                  <a:lnTo>
                    <a:pt x="165" y="63"/>
                  </a:lnTo>
                  <a:lnTo>
                    <a:pt x="160" y="60"/>
                  </a:lnTo>
                  <a:lnTo>
                    <a:pt x="156" y="56"/>
                  </a:lnTo>
                  <a:lnTo>
                    <a:pt x="150" y="53"/>
                  </a:lnTo>
                  <a:lnTo>
                    <a:pt x="145" y="50"/>
                  </a:lnTo>
                  <a:lnTo>
                    <a:pt x="141" y="46"/>
                  </a:lnTo>
                  <a:lnTo>
                    <a:pt x="135" y="43"/>
                  </a:lnTo>
                  <a:lnTo>
                    <a:pt x="130" y="39"/>
                  </a:lnTo>
                  <a:lnTo>
                    <a:pt x="126" y="36"/>
                  </a:lnTo>
                  <a:lnTo>
                    <a:pt x="119" y="35"/>
                  </a:lnTo>
                  <a:lnTo>
                    <a:pt x="111" y="33"/>
                  </a:lnTo>
                  <a:lnTo>
                    <a:pt x="104" y="33"/>
                  </a:lnTo>
                  <a:lnTo>
                    <a:pt x="96" y="32"/>
                  </a:lnTo>
                  <a:lnTo>
                    <a:pt x="89" y="33"/>
                  </a:lnTo>
                  <a:lnTo>
                    <a:pt x="82" y="35"/>
                  </a:lnTo>
                  <a:lnTo>
                    <a:pt x="75" y="37"/>
                  </a:lnTo>
                  <a:lnTo>
                    <a:pt x="68" y="38"/>
                  </a:lnTo>
                  <a:lnTo>
                    <a:pt x="60" y="33"/>
                  </a:lnTo>
                  <a:lnTo>
                    <a:pt x="51" y="29"/>
                  </a:lnTo>
                  <a:lnTo>
                    <a:pt x="43" y="24"/>
                  </a:lnTo>
                  <a:lnTo>
                    <a:pt x="35" y="18"/>
                  </a:lnTo>
                  <a:lnTo>
                    <a:pt x="25" y="14"/>
                  </a:lnTo>
                  <a:lnTo>
                    <a:pt x="17" y="9"/>
                  </a:lnTo>
                  <a:lnTo>
                    <a:pt x="8" y="5"/>
                  </a:lnTo>
                  <a:lnTo>
                    <a:pt x="0" y="0"/>
                  </a:lnTo>
                  <a:lnTo>
                    <a:pt x="0" y="14"/>
                  </a:lnTo>
                  <a:lnTo>
                    <a:pt x="0" y="28"/>
                  </a:lnTo>
                  <a:lnTo>
                    <a:pt x="0" y="41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991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18"/>
            <p:cNvSpPr>
              <a:spLocks/>
            </p:cNvSpPr>
            <p:nvPr/>
          </p:nvSpPr>
          <p:spPr bwMode="auto">
            <a:xfrm>
              <a:off x="3218" y="2436"/>
              <a:ext cx="186" cy="95"/>
            </a:xfrm>
            <a:custGeom>
              <a:avLst/>
              <a:gdLst>
                <a:gd name="T0" fmla="*/ 5 w 373"/>
                <a:gd name="T1" fmla="*/ 68 h 191"/>
                <a:gd name="T2" fmla="*/ 12 w 373"/>
                <a:gd name="T3" fmla="*/ 96 h 191"/>
                <a:gd name="T4" fmla="*/ 23 w 373"/>
                <a:gd name="T5" fmla="*/ 119 h 191"/>
                <a:gd name="T6" fmla="*/ 37 w 373"/>
                <a:gd name="T7" fmla="*/ 134 h 191"/>
                <a:gd name="T8" fmla="*/ 50 w 373"/>
                <a:gd name="T9" fmla="*/ 144 h 191"/>
                <a:gd name="T10" fmla="*/ 60 w 373"/>
                <a:gd name="T11" fmla="*/ 147 h 191"/>
                <a:gd name="T12" fmla="*/ 70 w 373"/>
                <a:gd name="T13" fmla="*/ 151 h 191"/>
                <a:gd name="T14" fmla="*/ 80 w 373"/>
                <a:gd name="T15" fmla="*/ 154 h 191"/>
                <a:gd name="T16" fmla="*/ 90 w 373"/>
                <a:gd name="T17" fmla="*/ 157 h 191"/>
                <a:gd name="T18" fmla="*/ 102 w 373"/>
                <a:gd name="T19" fmla="*/ 161 h 191"/>
                <a:gd name="T20" fmla="*/ 112 w 373"/>
                <a:gd name="T21" fmla="*/ 164 h 191"/>
                <a:gd name="T22" fmla="*/ 123 w 373"/>
                <a:gd name="T23" fmla="*/ 168 h 191"/>
                <a:gd name="T24" fmla="*/ 136 w 373"/>
                <a:gd name="T25" fmla="*/ 174 h 191"/>
                <a:gd name="T26" fmla="*/ 151 w 373"/>
                <a:gd name="T27" fmla="*/ 180 h 191"/>
                <a:gd name="T28" fmla="*/ 164 w 373"/>
                <a:gd name="T29" fmla="*/ 185 h 191"/>
                <a:gd name="T30" fmla="*/ 173 w 373"/>
                <a:gd name="T31" fmla="*/ 186 h 191"/>
                <a:gd name="T32" fmla="*/ 182 w 373"/>
                <a:gd name="T33" fmla="*/ 189 h 191"/>
                <a:gd name="T34" fmla="*/ 192 w 373"/>
                <a:gd name="T35" fmla="*/ 190 h 191"/>
                <a:gd name="T36" fmla="*/ 224 w 373"/>
                <a:gd name="T37" fmla="*/ 190 h 191"/>
                <a:gd name="T38" fmla="*/ 272 w 373"/>
                <a:gd name="T39" fmla="*/ 179 h 191"/>
                <a:gd name="T40" fmla="*/ 314 w 373"/>
                <a:gd name="T41" fmla="*/ 156 h 191"/>
                <a:gd name="T42" fmla="*/ 353 w 373"/>
                <a:gd name="T43" fmla="*/ 117 h 191"/>
                <a:gd name="T44" fmla="*/ 366 w 373"/>
                <a:gd name="T45" fmla="*/ 91 h 191"/>
                <a:gd name="T46" fmla="*/ 351 w 373"/>
                <a:gd name="T47" fmla="*/ 89 h 191"/>
                <a:gd name="T48" fmla="*/ 336 w 373"/>
                <a:gd name="T49" fmla="*/ 87 h 191"/>
                <a:gd name="T50" fmla="*/ 321 w 373"/>
                <a:gd name="T51" fmla="*/ 86 h 191"/>
                <a:gd name="T52" fmla="*/ 304 w 373"/>
                <a:gd name="T53" fmla="*/ 87 h 191"/>
                <a:gd name="T54" fmla="*/ 284 w 373"/>
                <a:gd name="T55" fmla="*/ 91 h 191"/>
                <a:gd name="T56" fmla="*/ 263 w 373"/>
                <a:gd name="T57" fmla="*/ 95 h 191"/>
                <a:gd name="T58" fmla="*/ 242 w 373"/>
                <a:gd name="T59" fmla="*/ 99 h 191"/>
                <a:gd name="T60" fmla="*/ 223 w 373"/>
                <a:gd name="T61" fmla="*/ 96 h 191"/>
                <a:gd name="T62" fmla="*/ 206 w 373"/>
                <a:gd name="T63" fmla="*/ 87 h 191"/>
                <a:gd name="T64" fmla="*/ 187 w 373"/>
                <a:gd name="T65" fmla="*/ 78 h 191"/>
                <a:gd name="T66" fmla="*/ 170 w 373"/>
                <a:gd name="T67" fmla="*/ 69 h 191"/>
                <a:gd name="T68" fmla="*/ 156 w 373"/>
                <a:gd name="T69" fmla="*/ 61 h 191"/>
                <a:gd name="T70" fmla="*/ 147 w 373"/>
                <a:gd name="T71" fmla="*/ 53 h 191"/>
                <a:gd name="T72" fmla="*/ 136 w 373"/>
                <a:gd name="T73" fmla="*/ 46 h 191"/>
                <a:gd name="T74" fmla="*/ 127 w 373"/>
                <a:gd name="T75" fmla="*/ 39 h 191"/>
                <a:gd name="T76" fmla="*/ 114 w 373"/>
                <a:gd name="T77" fmla="*/ 34 h 191"/>
                <a:gd name="T78" fmla="*/ 100 w 373"/>
                <a:gd name="T79" fmla="*/ 32 h 191"/>
                <a:gd name="T80" fmla="*/ 86 w 373"/>
                <a:gd name="T81" fmla="*/ 32 h 191"/>
                <a:gd name="T82" fmla="*/ 72 w 373"/>
                <a:gd name="T83" fmla="*/ 35 h 191"/>
                <a:gd name="T84" fmla="*/ 57 w 373"/>
                <a:gd name="T85" fmla="*/ 33 h 191"/>
                <a:gd name="T86" fmla="*/ 41 w 373"/>
                <a:gd name="T87" fmla="*/ 24 h 191"/>
                <a:gd name="T88" fmla="*/ 25 w 373"/>
                <a:gd name="T89" fmla="*/ 13 h 191"/>
                <a:gd name="T90" fmla="*/ 8 w 373"/>
                <a:gd name="T91" fmla="*/ 4 h 191"/>
                <a:gd name="T92" fmla="*/ 0 w 373"/>
                <a:gd name="T93" fmla="*/ 13 h 191"/>
                <a:gd name="T94" fmla="*/ 0 w 373"/>
                <a:gd name="T95" fmla="*/ 4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3" h="191">
                  <a:moveTo>
                    <a:pt x="0" y="53"/>
                  </a:moveTo>
                  <a:lnTo>
                    <a:pt x="5" y="68"/>
                  </a:lnTo>
                  <a:lnTo>
                    <a:pt x="8" y="81"/>
                  </a:lnTo>
                  <a:lnTo>
                    <a:pt x="12" y="96"/>
                  </a:lnTo>
                  <a:lnTo>
                    <a:pt x="17" y="111"/>
                  </a:lnTo>
                  <a:lnTo>
                    <a:pt x="23" y="119"/>
                  </a:lnTo>
                  <a:lnTo>
                    <a:pt x="30" y="126"/>
                  </a:lnTo>
                  <a:lnTo>
                    <a:pt x="37" y="134"/>
                  </a:lnTo>
                  <a:lnTo>
                    <a:pt x="45" y="142"/>
                  </a:lnTo>
                  <a:lnTo>
                    <a:pt x="50" y="144"/>
                  </a:lnTo>
                  <a:lnTo>
                    <a:pt x="55" y="145"/>
                  </a:lnTo>
                  <a:lnTo>
                    <a:pt x="60" y="147"/>
                  </a:lnTo>
                  <a:lnTo>
                    <a:pt x="65" y="148"/>
                  </a:lnTo>
                  <a:lnTo>
                    <a:pt x="70" y="151"/>
                  </a:lnTo>
                  <a:lnTo>
                    <a:pt x="75" y="152"/>
                  </a:lnTo>
                  <a:lnTo>
                    <a:pt x="80" y="154"/>
                  </a:lnTo>
                  <a:lnTo>
                    <a:pt x="85" y="155"/>
                  </a:lnTo>
                  <a:lnTo>
                    <a:pt x="90" y="157"/>
                  </a:lnTo>
                  <a:lnTo>
                    <a:pt x="96" y="159"/>
                  </a:lnTo>
                  <a:lnTo>
                    <a:pt x="102" y="161"/>
                  </a:lnTo>
                  <a:lnTo>
                    <a:pt x="106" y="162"/>
                  </a:lnTo>
                  <a:lnTo>
                    <a:pt x="112" y="164"/>
                  </a:lnTo>
                  <a:lnTo>
                    <a:pt x="118" y="165"/>
                  </a:lnTo>
                  <a:lnTo>
                    <a:pt x="123" y="168"/>
                  </a:lnTo>
                  <a:lnTo>
                    <a:pt x="128" y="170"/>
                  </a:lnTo>
                  <a:lnTo>
                    <a:pt x="136" y="174"/>
                  </a:lnTo>
                  <a:lnTo>
                    <a:pt x="144" y="177"/>
                  </a:lnTo>
                  <a:lnTo>
                    <a:pt x="151" y="180"/>
                  </a:lnTo>
                  <a:lnTo>
                    <a:pt x="159" y="184"/>
                  </a:lnTo>
                  <a:lnTo>
                    <a:pt x="164" y="185"/>
                  </a:lnTo>
                  <a:lnTo>
                    <a:pt x="169" y="185"/>
                  </a:lnTo>
                  <a:lnTo>
                    <a:pt x="173" y="186"/>
                  </a:lnTo>
                  <a:lnTo>
                    <a:pt x="178" y="187"/>
                  </a:lnTo>
                  <a:lnTo>
                    <a:pt x="182" y="189"/>
                  </a:lnTo>
                  <a:lnTo>
                    <a:pt x="187" y="189"/>
                  </a:lnTo>
                  <a:lnTo>
                    <a:pt x="192" y="190"/>
                  </a:lnTo>
                  <a:lnTo>
                    <a:pt x="196" y="191"/>
                  </a:lnTo>
                  <a:lnTo>
                    <a:pt x="224" y="190"/>
                  </a:lnTo>
                  <a:lnTo>
                    <a:pt x="249" y="186"/>
                  </a:lnTo>
                  <a:lnTo>
                    <a:pt x="272" y="179"/>
                  </a:lnTo>
                  <a:lnTo>
                    <a:pt x="294" y="169"/>
                  </a:lnTo>
                  <a:lnTo>
                    <a:pt x="314" y="156"/>
                  </a:lnTo>
                  <a:lnTo>
                    <a:pt x="335" y="139"/>
                  </a:lnTo>
                  <a:lnTo>
                    <a:pt x="353" y="117"/>
                  </a:lnTo>
                  <a:lnTo>
                    <a:pt x="373" y="92"/>
                  </a:lnTo>
                  <a:lnTo>
                    <a:pt x="366" y="91"/>
                  </a:lnTo>
                  <a:lnTo>
                    <a:pt x="358" y="89"/>
                  </a:lnTo>
                  <a:lnTo>
                    <a:pt x="351" y="89"/>
                  </a:lnTo>
                  <a:lnTo>
                    <a:pt x="344" y="88"/>
                  </a:lnTo>
                  <a:lnTo>
                    <a:pt x="336" y="87"/>
                  </a:lnTo>
                  <a:lnTo>
                    <a:pt x="329" y="86"/>
                  </a:lnTo>
                  <a:lnTo>
                    <a:pt x="321" y="86"/>
                  </a:lnTo>
                  <a:lnTo>
                    <a:pt x="314" y="85"/>
                  </a:lnTo>
                  <a:lnTo>
                    <a:pt x="304" y="87"/>
                  </a:lnTo>
                  <a:lnTo>
                    <a:pt x="294" y="89"/>
                  </a:lnTo>
                  <a:lnTo>
                    <a:pt x="284" y="91"/>
                  </a:lnTo>
                  <a:lnTo>
                    <a:pt x="274" y="93"/>
                  </a:lnTo>
                  <a:lnTo>
                    <a:pt x="263" y="95"/>
                  </a:lnTo>
                  <a:lnTo>
                    <a:pt x="253" y="96"/>
                  </a:lnTo>
                  <a:lnTo>
                    <a:pt x="242" y="99"/>
                  </a:lnTo>
                  <a:lnTo>
                    <a:pt x="232" y="101"/>
                  </a:lnTo>
                  <a:lnTo>
                    <a:pt x="223" y="96"/>
                  </a:lnTo>
                  <a:lnTo>
                    <a:pt x="214" y="92"/>
                  </a:lnTo>
                  <a:lnTo>
                    <a:pt x="206" y="87"/>
                  </a:lnTo>
                  <a:lnTo>
                    <a:pt x="196" y="83"/>
                  </a:lnTo>
                  <a:lnTo>
                    <a:pt x="187" y="78"/>
                  </a:lnTo>
                  <a:lnTo>
                    <a:pt x="179" y="73"/>
                  </a:lnTo>
                  <a:lnTo>
                    <a:pt x="170" y="69"/>
                  </a:lnTo>
                  <a:lnTo>
                    <a:pt x="161" y="64"/>
                  </a:lnTo>
                  <a:lnTo>
                    <a:pt x="156" y="61"/>
                  </a:lnTo>
                  <a:lnTo>
                    <a:pt x="151" y="56"/>
                  </a:lnTo>
                  <a:lnTo>
                    <a:pt x="147" y="53"/>
                  </a:lnTo>
                  <a:lnTo>
                    <a:pt x="142" y="49"/>
                  </a:lnTo>
                  <a:lnTo>
                    <a:pt x="136" y="46"/>
                  </a:lnTo>
                  <a:lnTo>
                    <a:pt x="132" y="42"/>
                  </a:lnTo>
                  <a:lnTo>
                    <a:pt x="127" y="39"/>
                  </a:lnTo>
                  <a:lnTo>
                    <a:pt x="123" y="35"/>
                  </a:lnTo>
                  <a:lnTo>
                    <a:pt x="114" y="34"/>
                  </a:lnTo>
                  <a:lnTo>
                    <a:pt x="108" y="33"/>
                  </a:lnTo>
                  <a:lnTo>
                    <a:pt x="100" y="32"/>
                  </a:lnTo>
                  <a:lnTo>
                    <a:pt x="93" y="31"/>
                  </a:lnTo>
                  <a:lnTo>
                    <a:pt x="86" y="32"/>
                  </a:lnTo>
                  <a:lnTo>
                    <a:pt x="79" y="34"/>
                  </a:lnTo>
                  <a:lnTo>
                    <a:pt x="72" y="35"/>
                  </a:lnTo>
                  <a:lnTo>
                    <a:pt x="65" y="38"/>
                  </a:lnTo>
                  <a:lnTo>
                    <a:pt x="57" y="33"/>
                  </a:lnTo>
                  <a:lnTo>
                    <a:pt x="49" y="28"/>
                  </a:lnTo>
                  <a:lnTo>
                    <a:pt x="41" y="24"/>
                  </a:lnTo>
                  <a:lnTo>
                    <a:pt x="33" y="18"/>
                  </a:lnTo>
                  <a:lnTo>
                    <a:pt x="25" y="13"/>
                  </a:lnTo>
                  <a:lnTo>
                    <a:pt x="17" y="9"/>
                  </a:lnTo>
                  <a:lnTo>
                    <a:pt x="8" y="4"/>
                  </a:lnTo>
                  <a:lnTo>
                    <a:pt x="0" y="0"/>
                  </a:lnTo>
                  <a:lnTo>
                    <a:pt x="0" y="13"/>
                  </a:lnTo>
                  <a:lnTo>
                    <a:pt x="0" y="26"/>
                  </a:lnTo>
                  <a:lnTo>
                    <a:pt x="0" y="40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992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219"/>
            <p:cNvSpPr>
              <a:spLocks/>
            </p:cNvSpPr>
            <p:nvPr/>
          </p:nvSpPr>
          <p:spPr bwMode="auto">
            <a:xfrm>
              <a:off x="3219" y="2438"/>
              <a:ext cx="184" cy="94"/>
            </a:xfrm>
            <a:custGeom>
              <a:avLst/>
              <a:gdLst>
                <a:gd name="T0" fmla="*/ 4 w 369"/>
                <a:gd name="T1" fmla="*/ 66 h 188"/>
                <a:gd name="T2" fmla="*/ 12 w 369"/>
                <a:gd name="T3" fmla="*/ 95 h 188"/>
                <a:gd name="T4" fmla="*/ 23 w 369"/>
                <a:gd name="T5" fmla="*/ 117 h 188"/>
                <a:gd name="T6" fmla="*/ 35 w 369"/>
                <a:gd name="T7" fmla="*/ 130 h 188"/>
                <a:gd name="T8" fmla="*/ 47 w 369"/>
                <a:gd name="T9" fmla="*/ 140 h 188"/>
                <a:gd name="T10" fmla="*/ 56 w 369"/>
                <a:gd name="T11" fmla="*/ 143 h 188"/>
                <a:gd name="T12" fmla="*/ 67 w 369"/>
                <a:gd name="T13" fmla="*/ 147 h 188"/>
                <a:gd name="T14" fmla="*/ 77 w 369"/>
                <a:gd name="T15" fmla="*/ 150 h 188"/>
                <a:gd name="T16" fmla="*/ 87 w 369"/>
                <a:gd name="T17" fmla="*/ 153 h 188"/>
                <a:gd name="T18" fmla="*/ 98 w 369"/>
                <a:gd name="T19" fmla="*/ 157 h 188"/>
                <a:gd name="T20" fmla="*/ 108 w 369"/>
                <a:gd name="T21" fmla="*/ 160 h 188"/>
                <a:gd name="T22" fmla="*/ 120 w 369"/>
                <a:gd name="T23" fmla="*/ 164 h 188"/>
                <a:gd name="T24" fmla="*/ 132 w 369"/>
                <a:gd name="T25" fmla="*/ 170 h 188"/>
                <a:gd name="T26" fmla="*/ 147 w 369"/>
                <a:gd name="T27" fmla="*/ 178 h 188"/>
                <a:gd name="T28" fmla="*/ 160 w 369"/>
                <a:gd name="T29" fmla="*/ 182 h 188"/>
                <a:gd name="T30" fmla="*/ 169 w 369"/>
                <a:gd name="T31" fmla="*/ 183 h 188"/>
                <a:gd name="T32" fmla="*/ 179 w 369"/>
                <a:gd name="T33" fmla="*/ 186 h 188"/>
                <a:gd name="T34" fmla="*/ 190 w 369"/>
                <a:gd name="T35" fmla="*/ 187 h 188"/>
                <a:gd name="T36" fmla="*/ 222 w 369"/>
                <a:gd name="T37" fmla="*/ 187 h 188"/>
                <a:gd name="T38" fmla="*/ 269 w 369"/>
                <a:gd name="T39" fmla="*/ 178 h 188"/>
                <a:gd name="T40" fmla="*/ 311 w 369"/>
                <a:gd name="T41" fmla="*/ 155 h 188"/>
                <a:gd name="T42" fmla="*/ 349 w 369"/>
                <a:gd name="T43" fmla="*/ 117 h 188"/>
                <a:gd name="T44" fmla="*/ 360 w 369"/>
                <a:gd name="T45" fmla="*/ 91 h 188"/>
                <a:gd name="T46" fmla="*/ 345 w 369"/>
                <a:gd name="T47" fmla="*/ 90 h 188"/>
                <a:gd name="T48" fmla="*/ 330 w 369"/>
                <a:gd name="T49" fmla="*/ 89 h 188"/>
                <a:gd name="T50" fmla="*/ 315 w 369"/>
                <a:gd name="T51" fmla="*/ 88 h 188"/>
                <a:gd name="T52" fmla="*/ 298 w 369"/>
                <a:gd name="T53" fmla="*/ 89 h 188"/>
                <a:gd name="T54" fmla="*/ 277 w 369"/>
                <a:gd name="T55" fmla="*/ 92 h 188"/>
                <a:gd name="T56" fmla="*/ 257 w 369"/>
                <a:gd name="T57" fmla="*/ 96 h 188"/>
                <a:gd name="T58" fmla="*/ 237 w 369"/>
                <a:gd name="T59" fmla="*/ 99 h 188"/>
                <a:gd name="T60" fmla="*/ 218 w 369"/>
                <a:gd name="T61" fmla="*/ 97 h 188"/>
                <a:gd name="T62" fmla="*/ 199 w 369"/>
                <a:gd name="T63" fmla="*/ 88 h 188"/>
                <a:gd name="T64" fmla="*/ 182 w 369"/>
                <a:gd name="T65" fmla="*/ 79 h 188"/>
                <a:gd name="T66" fmla="*/ 165 w 369"/>
                <a:gd name="T67" fmla="*/ 69 h 188"/>
                <a:gd name="T68" fmla="*/ 151 w 369"/>
                <a:gd name="T69" fmla="*/ 61 h 188"/>
                <a:gd name="T70" fmla="*/ 141 w 369"/>
                <a:gd name="T71" fmla="*/ 54 h 188"/>
                <a:gd name="T72" fmla="*/ 131 w 369"/>
                <a:gd name="T73" fmla="*/ 46 h 188"/>
                <a:gd name="T74" fmla="*/ 122 w 369"/>
                <a:gd name="T75" fmla="*/ 39 h 188"/>
                <a:gd name="T76" fmla="*/ 109 w 369"/>
                <a:gd name="T77" fmla="*/ 35 h 188"/>
                <a:gd name="T78" fmla="*/ 95 w 369"/>
                <a:gd name="T79" fmla="*/ 31 h 188"/>
                <a:gd name="T80" fmla="*/ 82 w 369"/>
                <a:gd name="T81" fmla="*/ 32 h 188"/>
                <a:gd name="T82" fmla="*/ 68 w 369"/>
                <a:gd name="T83" fmla="*/ 36 h 188"/>
                <a:gd name="T84" fmla="*/ 54 w 369"/>
                <a:gd name="T85" fmla="*/ 34 h 188"/>
                <a:gd name="T86" fmla="*/ 39 w 369"/>
                <a:gd name="T87" fmla="*/ 24 h 188"/>
                <a:gd name="T88" fmla="*/ 23 w 369"/>
                <a:gd name="T89" fmla="*/ 14 h 188"/>
                <a:gd name="T90" fmla="*/ 8 w 369"/>
                <a:gd name="T91" fmla="*/ 5 h 188"/>
                <a:gd name="T92" fmla="*/ 1 w 369"/>
                <a:gd name="T93" fmla="*/ 13 h 188"/>
                <a:gd name="T94" fmla="*/ 1 w 369"/>
                <a:gd name="T95" fmla="*/ 39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9" h="188">
                  <a:moveTo>
                    <a:pt x="1" y="52"/>
                  </a:moveTo>
                  <a:lnTo>
                    <a:pt x="4" y="66"/>
                  </a:lnTo>
                  <a:lnTo>
                    <a:pt x="9" y="80"/>
                  </a:lnTo>
                  <a:lnTo>
                    <a:pt x="12" y="95"/>
                  </a:lnTo>
                  <a:lnTo>
                    <a:pt x="17" y="109"/>
                  </a:lnTo>
                  <a:lnTo>
                    <a:pt x="23" y="117"/>
                  </a:lnTo>
                  <a:lnTo>
                    <a:pt x="30" y="123"/>
                  </a:lnTo>
                  <a:lnTo>
                    <a:pt x="35" y="130"/>
                  </a:lnTo>
                  <a:lnTo>
                    <a:pt x="42" y="138"/>
                  </a:lnTo>
                  <a:lnTo>
                    <a:pt x="47" y="140"/>
                  </a:lnTo>
                  <a:lnTo>
                    <a:pt x="52" y="142"/>
                  </a:lnTo>
                  <a:lnTo>
                    <a:pt x="56" y="143"/>
                  </a:lnTo>
                  <a:lnTo>
                    <a:pt x="62" y="144"/>
                  </a:lnTo>
                  <a:lnTo>
                    <a:pt x="67" y="147"/>
                  </a:lnTo>
                  <a:lnTo>
                    <a:pt x="71" y="148"/>
                  </a:lnTo>
                  <a:lnTo>
                    <a:pt x="77" y="150"/>
                  </a:lnTo>
                  <a:lnTo>
                    <a:pt x="82" y="151"/>
                  </a:lnTo>
                  <a:lnTo>
                    <a:pt x="87" y="153"/>
                  </a:lnTo>
                  <a:lnTo>
                    <a:pt x="92" y="155"/>
                  </a:lnTo>
                  <a:lnTo>
                    <a:pt x="98" y="157"/>
                  </a:lnTo>
                  <a:lnTo>
                    <a:pt x="103" y="158"/>
                  </a:lnTo>
                  <a:lnTo>
                    <a:pt x="108" y="160"/>
                  </a:lnTo>
                  <a:lnTo>
                    <a:pt x="114" y="163"/>
                  </a:lnTo>
                  <a:lnTo>
                    <a:pt x="120" y="164"/>
                  </a:lnTo>
                  <a:lnTo>
                    <a:pt x="125" y="166"/>
                  </a:lnTo>
                  <a:lnTo>
                    <a:pt x="132" y="170"/>
                  </a:lnTo>
                  <a:lnTo>
                    <a:pt x="140" y="173"/>
                  </a:lnTo>
                  <a:lnTo>
                    <a:pt x="147" y="178"/>
                  </a:lnTo>
                  <a:lnTo>
                    <a:pt x="155" y="181"/>
                  </a:lnTo>
                  <a:lnTo>
                    <a:pt x="160" y="182"/>
                  </a:lnTo>
                  <a:lnTo>
                    <a:pt x="165" y="182"/>
                  </a:lnTo>
                  <a:lnTo>
                    <a:pt x="169" y="183"/>
                  </a:lnTo>
                  <a:lnTo>
                    <a:pt x="175" y="185"/>
                  </a:lnTo>
                  <a:lnTo>
                    <a:pt x="179" y="186"/>
                  </a:lnTo>
                  <a:lnTo>
                    <a:pt x="184" y="186"/>
                  </a:lnTo>
                  <a:lnTo>
                    <a:pt x="190" y="187"/>
                  </a:lnTo>
                  <a:lnTo>
                    <a:pt x="194" y="188"/>
                  </a:lnTo>
                  <a:lnTo>
                    <a:pt x="222" y="187"/>
                  </a:lnTo>
                  <a:lnTo>
                    <a:pt x="246" y="183"/>
                  </a:lnTo>
                  <a:lnTo>
                    <a:pt x="269" y="178"/>
                  </a:lnTo>
                  <a:lnTo>
                    <a:pt x="290" y="167"/>
                  </a:lnTo>
                  <a:lnTo>
                    <a:pt x="311" y="155"/>
                  </a:lnTo>
                  <a:lnTo>
                    <a:pt x="329" y="137"/>
                  </a:lnTo>
                  <a:lnTo>
                    <a:pt x="349" y="117"/>
                  </a:lnTo>
                  <a:lnTo>
                    <a:pt x="369" y="92"/>
                  </a:lnTo>
                  <a:lnTo>
                    <a:pt x="360" y="91"/>
                  </a:lnTo>
                  <a:lnTo>
                    <a:pt x="354" y="91"/>
                  </a:lnTo>
                  <a:lnTo>
                    <a:pt x="345" y="90"/>
                  </a:lnTo>
                  <a:lnTo>
                    <a:pt x="339" y="90"/>
                  </a:lnTo>
                  <a:lnTo>
                    <a:pt x="330" y="89"/>
                  </a:lnTo>
                  <a:lnTo>
                    <a:pt x="324" y="89"/>
                  </a:lnTo>
                  <a:lnTo>
                    <a:pt x="315" y="88"/>
                  </a:lnTo>
                  <a:lnTo>
                    <a:pt x="309" y="88"/>
                  </a:lnTo>
                  <a:lnTo>
                    <a:pt x="298" y="89"/>
                  </a:lnTo>
                  <a:lnTo>
                    <a:pt x="288" y="91"/>
                  </a:lnTo>
                  <a:lnTo>
                    <a:pt x="277" y="92"/>
                  </a:lnTo>
                  <a:lnTo>
                    <a:pt x="267" y="95"/>
                  </a:lnTo>
                  <a:lnTo>
                    <a:pt x="257" y="96"/>
                  </a:lnTo>
                  <a:lnTo>
                    <a:pt x="246" y="98"/>
                  </a:lnTo>
                  <a:lnTo>
                    <a:pt x="237" y="99"/>
                  </a:lnTo>
                  <a:lnTo>
                    <a:pt x="227" y="102"/>
                  </a:lnTo>
                  <a:lnTo>
                    <a:pt x="218" y="97"/>
                  </a:lnTo>
                  <a:lnTo>
                    <a:pt x="208" y="92"/>
                  </a:lnTo>
                  <a:lnTo>
                    <a:pt x="199" y="88"/>
                  </a:lnTo>
                  <a:lnTo>
                    <a:pt x="191" y="83"/>
                  </a:lnTo>
                  <a:lnTo>
                    <a:pt x="182" y="79"/>
                  </a:lnTo>
                  <a:lnTo>
                    <a:pt x="173" y="74"/>
                  </a:lnTo>
                  <a:lnTo>
                    <a:pt x="165" y="69"/>
                  </a:lnTo>
                  <a:lnTo>
                    <a:pt x="155" y="65"/>
                  </a:lnTo>
                  <a:lnTo>
                    <a:pt x="151" y="61"/>
                  </a:lnTo>
                  <a:lnTo>
                    <a:pt x="146" y="58"/>
                  </a:lnTo>
                  <a:lnTo>
                    <a:pt x="141" y="54"/>
                  </a:lnTo>
                  <a:lnTo>
                    <a:pt x="137" y="50"/>
                  </a:lnTo>
                  <a:lnTo>
                    <a:pt x="131" y="46"/>
                  </a:lnTo>
                  <a:lnTo>
                    <a:pt x="126" y="43"/>
                  </a:lnTo>
                  <a:lnTo>
                    <a:pt x="122" y="39"/>
                  </a:lnTo>
                  <a:lnTo>
                    <a:pt x="117" y="36"/>
                  </a:lnTo>
                  <a:lnTo>
                    <a:pt x="109" y="35"/>
                  </a:lnTo>
                  <a:lnTo>
                    <a:pt x="102" y="32"/>
                  </a:lnTo>
                  <a:lnTo>
                    <a:pt x="95" y="31"/>
                  </a:lnTo>
                  <a:lnTo>
                    <a:pt x="87" y="30"/>
                  </a:lnTo>
                  <a:lnTo>
                    <a:pt x="82" y="32"/>
                  </a:lnTo>
                  <a:lnTo>
                    <a:pt x="75" y="34"/>
                  </a:lnTo>
                  <a:lnTo>
                    <a:pt x="68" y="36"/>
                  </a:lnTo>
                  <a:lnTo>
                    <a:pt x="61" y="38"/>
                  </a:lnTo>
                  <a:lnTo>
                    <a:pt x="54" y="34"/>
                  </a:lnTo>
                  <a:lnTo>
                    <a:pt x="46" y="29"/>
                  </a:lnTo>
                  <a:lnTo>
                    <a:pt x="39" y="24"/>
                  </a:lnTo>
                  <a:lnTo>
                    <a:pt x="31" y="19"/>
                  </a:lnTo>
                  <a:lnTo>
                    <a:pt x="23" y="14"/>
                  </a:lnTo>
                  <a:lnTo>
                    <a:pt x="15" y="9"/>
                  </a:lnTo>
                  <a:lnTo>
                    <a:pt x="8" y="5"/>
                  </a:lnTo>
                  <a:lnTo>
                    <a:pt x="0" y="0"/>
                  </a:lnTo>
                  <a:lnTo>
                    <a:pt x="1" y="13"/>
                  </a:lnTo>
                  <a:lnTo>
                    <a:pt x="1" y="26"/>
                  </a:lnTo>
                  <a:lnTo>
                    <a:pt x="1" y="39"/>
                  </a:lnTo>
                  <a:lnTo>
                    <a:pt x="1" y="52"/>
                  </a:lnTo>
                  <a:close/>
                </a:path>
              </a:pathLst>
            </a:custGeom>
            <a:solidFill>
              <a:srgbClr val="993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220"/>
            <p:cNvSpPr>
              <a:spLocks/>
            </p:cNvSpPr>
            <p:nvPr/>
          </p:nvSpPr>
          <p:spPr bwMode="auto">
            <a:xfrm>
              <a:off x="3221" y="2440"/>
              <a:ext cx="181" cy="92"/>
            </a:xfrm>
            <a:custGeom>
              <a:avLst/>
              <a:gdLst>
                <a:gd name="T0" fmla="*/ 5 w 363"/>
                <a:gd name="T1" fmla="*/ 63 h 183"/>
                <a:gd name="T2" fmla="*/ 13 w 363"/>
                <a:gd name="T3" fmla="*/ 91 h 183"/>
                <a:gd name="T4" fmla="*/ 23 w 363"/>
                <a:gd name="T5" fmla="*/ 112 h 183"/>
                <a:gd name="T6" fmla="*/ 34 w 363"/>
                <a:gd name="T7" fmla="*/ 127 h 183"/>
                <a:gd name="T8" fmla="*/ 44 w 363"/>
                <a:gd name="T9" fmla="*/ 135 h 183"/>
                <a:gd name="T10" fmla="*/ 53 w 363"/>
                <a:gd name="T11" fmla="*/ 138 h 183"/>
                <a:gd name="T12" fmla="*/ 64 w 363"/>
                <a:gd name="T13" fmla="*/ 142 h 183"/>
                <a:gd name="T14" fmla="*/ 73 w 363"/>
                <a:gd name="T15" fmla="*/ 145 h 183"/>
                <a:gd name="T16" fmla="*/ 83 w 363"/>
                <a:gd name="T17" fmla="*/ 148 h 183"/>
                <a:gd name="T18" fmla="*/ 94 w 363"/>
                <a:gd name="T19" fmla="*/ 152 h 183"/>
                <a:gd name="T20" fmla="*/ 105 w 363"/>
                <a:gd name="T21" fmla="*/ 155 h 183"/>
                <a:gd name="T22" fmla="*/ 115 w 363"/>
                <a:gd name="T23" fmla="*/ 159 h 183"/>
                <a:gd name="T24" fmla="*/ 129 w 363"/>
                <a:gd name="T25" fmla="*/ 166 h 183"/>
                <a:gd name="T26" fmla="*/ 143 w 363"/>
                <a:gd name="T27" fmla="*/ 173 h 183"/>
                <a:gd name="T28" fmla="*/ 156 w 363"/>
                <a:gd name="T29" fmla="*/ 177 h 183"/>
                <a:gd name="T30" fmla="*/ 166 w 363"/>
                <a:gd name="T31" fmla="*/ 178 h 183"/>
                <a:gd name="T32" fmla="*/ 176 w 363"/>
                <a:gd name="T33" fmla="*/ 181 h 183"/>
                <a:gd name="T34" fmla="*/ 187 w 363"/>
                <a:gd name="T35" fmla="*/ 182 h 183"/>
                <a:gd name="T36" fmla="*/ 219 w 363"/>
                <a:gd name="T37" fmla="*/ 182 h 183"/>
                <a:gd name="T38" fmla="*/ 266 w 363"/>
                <a:gd name="T39" fmla="*/ 173 h 183"/>
                <a:gd name="T40" fmla="*/ 307 w 363"/>
                <a:gd name="T41" fmla="*/ 151 h 183"/>
                <a:gd name="T42" fmla="*/ 344 w 363"/>
                <a:gd name="T43" fmla="*/ 115 h 183"/>
                <a:gd name="T44" fmla="*/ 355 w 363"/>
                <a:gd name="T45" fmla="*/ 91 h 183"/>
                <a:gd name="T46" fmla="*/ 340 w 363"/>
                <a:gd name="T47" fmla="*/ 90 h 183"/>
                <a:gd name="T48" fmla="*/ 325 w 363"/>
                <a:gd name="T49" fmla="*/ 90 h 183"/>
                <a:gd name="T50" fmla="*/ 310 w 363"/>
                <a:gd name="T51" fmla="*/ 89 h 183"/>
                <a:gd name="T52" fmla="*/ 292 w 363"/>
                <a:gd name="T53" fmla="*/ 90 h 183"/>
                <a:gd name="T54" fmla="*/ 271 w 363"/>
                <a:gd name="T55" fmla="*/ 93 h 183"/>
                <a:gd name="T56" fmla="*/ 250 w 363"/>
                <a:gd name="T57" fmla="*/ 97 h 183"/>
                <a:gd name="T58" fmla="*/ 231 w 363"/>
                <a:gd name="T59" fmla="*/ 100 h 183"/>
                <a:gd name="T60" fmla="*/ 211 w 363"/>
                <a:gd name="T61" fmla="*/ 97 h 183"/>
                <a:gd name="T62" fmla="*/ 194 w 363"/>
                <a:gd name="T63" fmla="*/ 89 h 183"/>
                <a:gd name="T64" fmla="*/ 175 w 363"/>
                <a:gd name="T65" fmla="*/ 79 h 183"/>
                <a:gd name="T66" fmla="*/ 158 w 363"/>
                <a:gd name="T67" fmla="*/ 70 h 183"/>
                <a:gd name="T68" fmla="*/ 144 w 363"/>
                <a:gd name="T69" fmla="*/ 62 h 183"/>
                <a:gd name="T70" fmla="*/ 135 w 363"/>
                <a:gd name="T71" fmla="*/ 54 h 183"/>
                <a:gd name="T72" fmla="*/ 126 w 363"/>
                <a:gd name="T73" fmla="*/ 46 h 183"/>
                <a:gd name="T74" fmla="*/ 117 w 363"/>
                <a:gd name="T75" fmla="*/ 38 h 183"/>
                <a:gd name="T76" fmla="*/ 105 w 363"/>
                <a:gd name="T77" fmla="*/ 33 h 183"/>
                <a:gd name="T78" fmla="*/ 90 w 363"/>
                <a:gd name="T79" fmla="*/ 30 h 183"/>
                <a:gd name="T80" fmla="*/ 77 w 363"/>
                <a:gd name="T81" fmla="*/ 31 h 183"/>
                <a:gd name="T82" fmla="*/ 64 w 363"/>
                <a:gd name="T83" fmla="*/ 36 h 183"/>
                <a:gd name="T84" fmla="*/ 51 w 363"/>
                <a:gd name="T85" fmla="*/ 33 h 183"/>
                <a:gd name="T86" fmla="*/ 36 w 363"/>
                <a:gd name="T87" fmla="*/ 24 h 183"/>
                <a:gd name="T88" fmla="*/ 21 w 363"/>
                <a:gd name="T89" fmla="*/ 14 h 183"/>
                <a:gd name="T90" fmla="*/ 7 w 363"/>
                <a:gd name="T91" fmla="*/ 4 h 183"/>
                <a:gd name="T92" fmla="*/ 0 w 363"/>
                <a:gd name="T93" fmla="*/ 13 h 183"/>
                <a:gd name="T94" fmla="*/ 0 w 363"/>
                <a:gd name="T95" fmla="*/ 3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3" h="183">
                  <a:moveTo>
                    <a:pt x="0" y="49"/>
                  </a:moveTo>
                  <a:lnTo>
                    <a:pt x="5" y="63"/>
                  </a:lnTo>
                  <a:lnTo>
                    <a:pt x="9" y="77"/>
                  </a:lnTo>
                  <a:lnTo>
                    <a:pt x="13" y="91"/>
                  </a:lnTo>
                  <a:lnTo>
                    <a:pt x="17" y="105"/>
                  </a:lnTo>
                  <a:lnTo>
                    <a:pt x="23" y="112"/>
                  </a:lnTo>
                  <a:lnTo>
                    <a:pt x="28" y="118"/>
                  </a:lnTo>
                  <a:lnTo>
                    <a:pt x="34" y="127"/>
                  </a:lnTo>
                  <a:lnTo>
                    <a:pt x="39" y="133"/>
                  </a:lnTo>
                  <a:lnTo>
                    <a:pt x="44" y="135"/>
                  </a:lnTo>
                  <a:lnTo>
                    <a:pt x="49" y="137"/>
                  </a:lnTo>
                  <a:lnTo>
                    <a:pt x="53" y="138"/>
                  </a:lnTo>
                  <a:lnTo>
                    <a:pt x="59" y="140"/>
                  </a:lnTo>
                  <a:lnTo>
                    <a:pt x="64" y="142"/>
                  </a:lnTo>
                  <a:lnTo>
                    <a:pt x="68" y="144"/>
                  </a:lnTo>
                  <a:lnTo>
                    <a:pt x="73" y="145"/>
                  </a:lnTo>
                  <a:lnTo>
                    <a:pt x="77" y="147"/>
                  </a:lnTo>
                  <a:lnTo>
                    <a:pt x="83" y="148"/>
                  </a:lnTo>
                  <a:lnTo>
                    <a:pt x="89" y="151"/>
                  </a:lnTo>
                  <a:lnTo>
                    <a:pt x="94" y="152"/>
                  </a:lnTo>
                  <a:lnTo>
                    <a:pt x="99" y="154"/>
                  </a:lnTo>
                  <a:lnTo>
                    <a:pt x="105" y="155"/>
                  </a:lnTo>
                  <a:lnTo>
                    <a:pt x="110" y="158"/>
                  </a:lnTo>
                  <a:lnTo>
                    <a:pt x="115" y="159"/>
                  </a:lnTo>
                  <a:lnTo>
                    <a:pt x="121" y="161"/>
                  </a:lnTo>
                  <a:lnTo>
                    <a:pt x="129" y="166"/>
                  </a:lnTo>
                  <a:lnTo>
                    <a:pt x="136" y="169"/>
                  </a:lnTo>
                  <a:lnTo>
                    <a:pt x="143" y="173"/>
                  </a:lnTo>
                  <a:lnTo>
                    <a:pt x="151" y="176"/>
                  </a:lnTo>
                  <a:lnTo>
                    <a:pt x="156" y="177"/>
                  </a:lnTo>
                  <a:lnTo>
                    <a:pt x="162" y="177"/>
                  </a:lnTo>
                  <a:lnTo>
                    <a:pt x="166" y="178"/>
                  </a:lnTo>
                  <a:lnTo>
                    <a:pt x="172" y="180"/>
                  </a:lnTo>
                  <a:lnTo>
                    <a:pt x="176" y="181"/>
                  </a:lnTo>
                  <a:lnTo>
                    <a:pt x="182" y="181"/>
                  </a:lnTo>
                  <a:lnTo>
                    <a:pt x="187" y="182"/>
                  </a:lnTo>
                  <a:lnTo>
                    <a:pt x="191" y="183"/>
                  </a:lnTo>
                  <a:lnTo>
                    <a:pt x="219" y="182"/>
                  </a:lnTo>
                  <a:lnTo>
                    <a:pt x="244" y="178"/>
                  </a:lnTo>
                  <a:lnTo>
                    <a:pt x="266" y="173"/>
                  </a:lnTo>
                  <a:lnTo>
                    <a:pt x="287" y="163"/>
                  </a:lnTo>
                  <a:lnTo>
                    <a:pt x="307" y="151"/>
                  </a:lnTo>
                  <a:lnTo>
                    <a:pt x="325" y="135"/>
                  </a:lnTo>
                  <a:lnTo>
                    <a:pt x="344" y="115"/>
                  </a:lnTo>
                  <a:lnTo>
                    <a:pt x="363" y="91"/>
                  </a:lnTo>
                  <a:lnTo>
                    <a:pt x="355" y="91"/>
                  </a:lnTo>
                  <a:lnTo>
                    <a:pt x="348" y="90"/>
                  </a:lnTo>
                  <a:lnTo>
                    <a:pt x="340" y="90"/>
                  </a:lnTo>
                  <a:lnTo>
                    <a:pt x="333" y="90"/>
                  </a:lnTo>
                  <a:lnTo>
                    <a:pt x="325" y="90"/>
                  </a:lnTo>
                  <a:lnTo>
                    <a:pt x="317" y="90"/>
                  </a:lnTo>
                  <a:lnTo>
                    <a:pt x="310" y="89"/>
                  </a:lnTo>
                  <a:lnTo>
                    <a:pt x="302" y="89"/>
                  </a:lnTo>
                  <a:lnTo>
                    <a:pt x="292" y="90"/>
                  </a:lnTo>
                  <a:lnTo>
                    <a:pt x="281" y="92"/>
                  </a:lnTo>
                  <a:lnTo>
                    <a:pt x="271" y="93"/>
                  </a:lnTo>
                  <a:lnTo>
                    <a:pt x="261" y="95"/>
                  </a:lnTo>
                  <a:lnTo>
                    <a:pt x="250" y="97"/>
                  </a:lnTo>
                  <a:lnTo>
                    <a:pt x="240" y="99"/>
                  </a:lnTo>
                  <a:lnTo>
                    <a:pt x="231" y="100"/>
                  </a:lnTo>
                  <a:lnTo>
                    <a:pt x="220" y="101"/>
                  </a:lnTo>
                  <a:lnTo>
                    <a:pt x="211" y="97"/>
                  </a:lnTo>
                  <a:lnTo>
                    <a:pt x="202" y="92"/>
                  </a:lnTo>
                  <a:lnTo>
                    <a:pt x="194" y="89"/>
                  </a:lnTo>
                  <a:lnTo>
                    <a:pt x="185" y="84"/>
                  </a:lnTo>
                  <a:lnTo>
                    <a:pt x="175" y="79"/>
                  </a:lnTo>
                  <a:lnTo>
                    <a:pt x="167" y="75"/>
                  </a:lnTo>
                  <a:lnTo>
                    <a:pt x="158" y="70"/>
                  </a:lnTo>
                  <a:lnTo>
                    <a:pt x="149" y="66"/>
                  </a:lnTo>
                  <a:lnTo>
                    <a:pt x="144" y="62"/>
                  </a:lnTo>
                  <a:lnTo>
                    <a:pt x="140" y="57"/>
                  </a:lnTo>
                  <a:lnTo>
                    <a:pt x="135" y="54"/>
                  </a:lnTo>
                  <a:lnTo>
                    <a:pt x="130" y="49"/>
                  </a:lnTo>
                  <a:lnTo>
                    <a:pt x="126" y="46"/>
                  </a:lnTo>
                  <a:lnTo>
                    <a:pt x="121" y="42"/>
                  </a:lnTo>
                  <a:lnTo>
                    <a:pt x="117" y="38"/>
                  </a:lnTo>
                  <a:lnTo>
                    <a:pt x="112" y="34"/>
                  </a:lnTo>
                  <a:lnTo>
                    <a:pt x="105" y="33"/>
                  </a:lnTo>
                  <a:lnTo>
                    <a:pt x="98" y="32"/>
                  </a:lnTo>
                  <a:lnTo>
                    <a:pt x="90" y="30"/>
                  </a:lnTo>
                  <a:lnTo>
                    <a:pt x="83" y="29"/>
                  </a:lnTo>
                  <a:lnTo>
                    <a:pt x="77" y="31"/>
                  </a:lnTo>
                  <a:lnTo>
                    <a:pt x="70" y="33"/>
                  </a:lnTo>
                  <a:lnTo>
                    <a:pt x="64" y="36"/>
                  </a:lnTo>
                  <a:lnTo>
                    <a:pt x="58" y="38"/>
                  </a:lnTo>
                  <a:lnTo>
                    <a:pt x="51" y="33"/>
                  </a:lnTo>
                  <a:lnTo>
                    <a:pt x="43" y="29"/>
                  </a:lnTo>
                  <a:lnTo>
                    <a:pt x="36" y="24"/>
                  </a:lnTo>
                  <a:lnTo>
                    <a:pt x="29" y="18"/>
                  </a:lnTo>
                  <a:lnTo>
                    <a:pt x="21" y="14"/>
                  </a:lnTo>
                  <a:lnTo>
                    <a:pt x="14" y="9"/>
                  </a:lnTo>
                  <a:lnTo>
                    <a:pt x="7" y="4"/>
                  </a:lnTo>
                  <a:lnTo>
                    <a:pt x="0" y="0"/>
                  </a:lnTo>
                  <a:lnTo>
                    <a:pt x="0" y="13"/>
                  </a:lnTo>
                  <a:lnTo>
                    <a:pt x="0" y="24"/>
                  </a:lnTo>
                  <a:lnTo>
                    <a:pt x="0" y="37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993D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9" name="Freeform 221"/>
            <p:cNvSpPr>
              <a:spLocks/>
            </p:cNvSpPr>
            <p:nvPr/>
          </p:nvSpPr>
          <p:spPr bwMode="auto">
            <a:xfrm>
              <a:off x="3222" y="2443"/>
              <a:ext cx="180" cy="90"/>
            </a:xfrm>
            <a:custGeom>
              <a:avLst/>
              <a:gdLst>
                <a:gd name="T0" fmla="*/ 5 w 360"/>
                <a:gd name="T1" fmla="*/ 62 h 180"/>
                <a:gd name="T2" fmla="*/ 14 w 360"/>
                <a:gd name="T3" fmla="*/ 89 h 180"/>
                <a:gd name="T4" fmla="*/ 24 w 360"/>
                <a:gd name="T5" fmla="*/ 109 h 180"/>
                <a:gd name="T6" fmla="*/ 33 w 360"/>
                <a:gd name="T7" fmla="*/ 123 h 180"/>
                <a:gd name="T8" fmla="*/ 42 w 360"/>
                <a:gd name="T9" fmla="*/ 131 h 180"/>
                <a:gd name="T10" fmla="*/ 51 w 360"/>
                <a:gd name="T11" fmla="*/ 134 h 180"/>
                <a:gd name="T12" fmla="*/ 62 w 360"/>
                <a:gd name="T13" fmla="*/ 138 h 180"/>
                <a:gd name="T14" fmla="*/ 71 w 360"/>
                <a:gd name="T15" fmla="*/ 141 h 180"/>
                <a:gd name="T16" fmla="*/ 81 w 360"/>
                <a:gd name="T17" fmla="*/ 146 h 180"/>
                <a:gd name="T18" fmla="*/ 92 w 360"/>
                <a:gd name="T19" fmla="*/ 149 h 180"/>
                <a:gd name="T20" fmla="*/ 102 w 360"/>
                <a:gd name="T21" fmla="*/ 152 h 180"/>
                <a:gd name="T22" fmla="*/ 112 w 360"/>
                <a:gd name="T23" fmla="*/ 156 h 180"/>
                <a:gd name="T24" fmla="*/ 126 w 360"/>
                <a:gd name="T25" fmla="*/ 162 h 180"/>
                <a:gd name="T26" fmla="*/ 141 w 360"/>
                <a:gd name="T27" fmla="*/ 169 h 180"/>
                <a:gd name="T28" fmla="*/ 155 w 360"/>
                <a:gd name="T29" fmla="*/ 174 h 180"/>
                <a:gd name="T30" fmla="*/ 165 w 360"/>
                <a:gd name="T31" fmla="*/ 176 h 180"/>
                <a:gd name="T32" fmla="*/ 176 w 360"/>
                <a:gd name="T33" fmla="*/ 178 h 180"/>
                <a:gd name="T34" fmla="*/ 186 w 360"/>
                <a:gd name="T35" fmla="*/ 179 h 180"/>
                <a:gd name="T36" fmla="*/ 218 w 360"/>
                <a:gd name="T37" fmla="*/ 179 h 180"/>
                <a:gd name="T38" fmla="*/ 264 w 360"/>
                <a:gd name="T39" fmla="*/ 170 h 180"/>
                <a:gd name="T40" fmla="*/ 304 w 360"/>
                <a:gd name="T41" fmla="*/ 149 h 180"/>
                <a:gd name="T42" fmla="*/ 340 w 360"/>
                <a:gd name="T43" fmla="*/ 114 h 180"/>
                <a:gd name="T44" fmla="*/ 352 w 360"/>
                <a:gd name="T45" fmla="*/ 90 h 180"/>
                <a:gd name="T46" fmla="*/ 336 w 360"/>
                <a:gd name="T47" fmla="*/ 90 h 180"/>
                <a:gd name="T48" fmla="*/ 321 w 360"/>
                <a:gd name="T49" fmla="*/ 90 h 180"/>
                <a:gd name="T50" fmla="*/ 305 w 360"/>
                <a:gd name="T51" fmla="*/ 90 h 180"/>
                <a:gd name="T52" fmla="*/ 286 w 360"/>
                <a:gd name="T53" fmla="*/ 91 h 180"/>
                <a:gd name="T54" fmla="*/ 266 w 360"/>
                <a:gd name="T55" fmla="*/ 95 h 180"/>
                <a:gd name="T56" fmla="*/ 246 w 360"/>
                <a:gd name="T57" fmla="*/ 98 h 180"/>
                <a:gd name="T58" fmla="*/ 225 w 360"/>
                <a:gd name="T59" fmla="*/ 102 h 180"/>
                <a:gd name="T60" fmla="*/ 206 w 360"/>
                <a:gd name="T61" fmla="*/ 98 h 180"/>
                <a:gd name="T62" fmla="*/ 188 w 360"/>
                <a:gd name="T63" fmla="*/ 89 h 180"/>
                <a:gd name="T64" fmla="*/ 171 w 360"/>
                <a:gd name="T65" fmla="*/ 81 h 180"/>
                <a:gd name="T66" fmla="*/ 154 w 360"/>
                <a:gd name="T67" fmla="*/ 72 h 180"/>
                <a:gd name="T68" fmla="*/ 140 w 360"/>
                <a:gd name="T69" fmla="*/ 64 h 180"/>
                <a:gd name="T70" fmla="*/ 131 w 360"/>
                <a:gd name="T71" fmla="*/ 56 h 180"/>
                <a:gd name="T72" fmla="*/ 123 w 360"/>
                <a:gd name="T73" fmla="*/ 47 h 180"/>
                <a:gd name="T74" fmla="*/ 113 w 360"/>
                <a:gd name="T75" fmla="*/ 38 h 180"/>
                <a:gd name="T76" fmla="*/ 101 w 360"/>
                <a:gd name="T77" fmla="*/ 33 h 180"/>
                <a:gd name="T78" fmla="*/ 87 w 360"/>
                <a:gd name="T79" fmla="*/ 29 h 180"/>
                <a:gd name="T80" fmla="*/ 73 w 360"/>
                <a:gd name="T81" fmla="*/ 30 h 180"/>
                <a:gd name="T82" fmla="*/ 60 w 360"/>
                <a:gd name="T83" fmla="*/ 35 h 180"/>
                <a:gd name="T84" fmla="*/ 48 w 360"/>
                <a:gd name="T85" fmla="*/ 33 h 180"/>
                <a:gd name="T86" fmla="*/ 34 w 360"/>
                <a:gd name="T87" fmla="*/ 23 h 180"/>
                <a:gd name="T88" fmla="*/ 21 w 360"/>
                <a:gd name="T89" fmla="*/ 14 h 180"/>
                <a:gd name="T90" fmla="*/ 7 w 360"/>
                <a:gd name="T91" fmla="*/ 5 h 180"/>
                <a:gd name="T92" fmla="*/ 0 w 360"/>
                <a:gd name="T93" fmla="*/ 12 h 180"/>
                <a:gd name="T94" fmla="*/ 0 w 360"/>
                <a:gd name="T95" fmla="*/ 36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0" h="180">
                  <a:moveTo>
                    <a:pt x="0" y="48"/>
                  </a:moveTo>
                  <a:lnTo>
                    <a:pt x="5" y="62"/>
                  </a:lnTo>
                  <a:lnTo>
                    <a:pt x="10" y="75"/>
                  </a:lnTo>
                  <a:lnTo>
                    <a:pt x="14" y="89"/>
                  </a:lnTo>
                  <a:lnTo>
                    <a:pt x="19" y="102"/>
                  </a:lnTo>
                  <a:lnTo>
                    <a:pt x="24" y="109"/>
                  </a:lnTo>
                  <a:lnTo>
                    <a:pt x="28" y="116"/>
                  </a:lnTo>
                  <a:lnTo>
                    <a:pt x="33" y="123"/>
                  </a:lnTo>
                  <a:lnTo>
                    <a:pt x="37" y="129"/>
                  </a:lnTo>
                  <a:lnTo>
                    <a:pt x="42" y="131"/>
                  </a:lnTo>
                  <a:lnTo>
                    <a:pt x="47" y="133"/>
                  </a:lnTo>
                  <a:lnTo>
                    <a:pt x="51" y="134"/>
                  </a:lnTo>
                  <a:lnTo>
                    <a:pt x="57" y="136"/>
                  </a:lnTo>
                  <a:lnTo>
                    <a:pt x="62" y="138"/>
                  </a:lnTo>
                  <a:lnTo>
                    <a:pt x="66" y="140"/>
                  </a:lnTo>
                  <a:lnTo>
                    <a:pt x="71" y="141"/>
                  </a:lnTo>
                  <a:lnTo>
                    <a:pt x="75" y="143"/>
                  </a:lnTo>
                  <a:lnTo>
                    <a:pt x="81" y="146"/>
                  </a:lnTo>
                  <a:lnTo>
                    <a:pt x="86" y="147"/>
                  </a:lnTo>
                  <a:lnTo>
                    <a:pt x="92" y="149"/>
                  </a:lnTo>
                  <a:lnTo>
                    <a:pt x="97" y="150"/>
                  </a:lnTo>
                  <a:lnTo>
                    <a:pt x="102" y="152"/>
                  </a:lnTo>
                  <a:lnTo>
                    <a:pt x="108" y="155"/>
                  </a:lnTo>
                  <a:lnTo>
                    <a:pt x="112" y="156"/>
                  </a:lnTo>
                  <a:lnTo>
                    <a:pt x="118" y="158"/>
                  </a:lnTo>
                  <a:lnTo>
                    <a:pt x="126" y="162"/>
                  </a:lnTo>
                  <a:lnTo>
                    <a:pt x="134" y="165"/>
                  </a:lnTo>
                  <a:lnTo>
                    <a:pt x="141" y="169"/>
                  </a:lnTo>
                  <a:lnTo>
                    <a:pt x="149" y="173"/>
                  </a:lnTo>
                  <a:lnTo>
                    <a:pt x="155" y="174"/>
                  </a:lnTo>
                  <a:lnTo>
                    <a:pt x="160" y="174"/>
                  </a:lnTo>
                  <a:lnTo>
                    <a:pt x="165" y="176"/>
                  </a:lnTo>
                  <a:lnTo>
                    <a:pt x="170" y="177"/>
                  </a:lnTo>
                  <a:lnTo>
                    <a:pt x="176" y="178"/>
                  </a:lnTo>
                  <a:lnTo>
                    <a:pt x="180" y="178"/>
                  </a:lnTo>
                  <a:lnTo>
                    <a:pt x="186" y="179"/>
                  </a:lnTo>
                  <a:lnTo>
                    <a:pt x="191" y="180"/>
                  </a:lnTo>
                  <a:lnTo>
                    <a:pt x="218" y="179"/>
                  </a:lnTo>
                  <a:lnTo>
                    <a:pt x="242" y="176"/>
                  </a:lnTo>
                  <a:lnTo>
                    <a:pt x="264" y="170"/>
                  </a:lnTo>
                  <a:lnTo>
                    <a:pt x="284" y="161"/>
                  </a:lnTo>
                  <a:lnTo>
                    <a:pt x="304" y="149"/>
                  </a:lnTo>
                  <a:lnTo>
                    <a:pt x="322" y="133"/>
                  </a:lnTo>
                  <a:lnTo>
                    <a:pt x="340" y="114"/>
                  </a:lnTo>
                  <a:lnTo>
                    <a:pt x="360" y="90"/>
                  </a:lnTo>
                  <a:lnTo>
                    <a:pt x="352" y="90"/>
                  </a:lnTo>
                  <a:lnTo>
                    <a:pt x="344" y="90"/>
                  </a:lnTo>
                  <a:lnTo>
                    <a:pt x="336" y="90"/>
                  </a:lnTo>
                  <a:lnTo>
                    <a:pt x="329" y="90"/>
                  </a:lnTo>
                  <a:lnTo>
                    <a:pt x="321" y="90"/>
                  </a:lnTo>
                  <a:lnTo>
                    <a:pt x="313" y="90"/>
                  </a:lnTo>
                  <a:lnTo>
                    <a:pt x="305" y="90"/>
                  </a:lnTo>
                  <a:lnTo>
                    <a:pt x="297" y="90"/>
                  </a:lnTo>
                  <a:lnTo>
                    <a:pt x="286" y="91"/>
                  </a:lnTo>
                  <a:lnTo>
                    <a:pt x="276" y="94"/>
                  </a:lnTo>
                  <a:lnTo>
                    <a:pt x="266" y="95"/>
                  </a:lnTo>
                  <a:lnTo>
                    <a:pt x="256" y="96"/>
                  </a:lnTo>
                  <a:lnTo>
                    <a:pt x="246" y="98"/>
                  </a:lnTo>
                  <a:lnTo>
                    <a:pt x="236" y="100"/>
                  </a:lnTo>
                  <a:lnTo>
                    <a:pt x="225" y="102"/>
                  </a:lnTo>
                  <a:lnTo>
                    <a:pt x="215" y="103"/>
                  </a:lnTo>
                  <a:lnTo>
                    <a:pt x="206" y="98"/>
                  </a:lnTo>
                  <a:lnTo>
                    <a:pt x="198" y="94"/>
                  </a:lnTo>
                  <a:lnTo>
                    <a:pt x="188" y="89"/>
                  </a:lnTo>
                  <a:lnTo>
                    <a:pt x="180" y="85"/>
                  </a:lnTo>
                  <a:lnTo>
                    <a:pt x="171" y="81"/>
                  </a:lnTo>
                  <a:lnTo>
                    <a:pt x="163" y="76"/>
                  </a:lnTo>
                  <a:lnTo>
                    <a:pt x="154" y="72"/>
                  </a:lnTo>
                  <a:lnTo>
                    <a:pt x="145" y="67"/>
                  </a:lnTo>
                  <a:lnTo>
                    <a:pt x="140" y="64"/>
                  </a:lnTo>
                  <a:lnTo>
                    <a:pt x="135" y="59"/>
                  </a:lnTo>
                  <a:lnTo>
                    <a:pt x="131" y="56"/>
                  </a:lnTo>
                  <a:lnTo>
                    <a:pt x="127" y="51"/>
                  </a:lnTo>
                  <a:lnTo>
                    <a:pt x="123" y="47"/>
                  </a:lnTo>
                  <a:lnTo>
                    <a:pt x="118" y="43"/>
                  </a:lnTo>
                  <a:lnTo>
                    <a:pt x="113" y="38"/>
                  </a:lnTo>
                  <a:lnTo>
                    <a:pt x="109" y="35"/>
                  </a:lnTo>
                  <a:lnTo>
                    <a:pt x="101" y="33"/>
                  </a:lnTo>
                  <a:lnTo>
                    <a:pt x="94" y="32"/>
                  </a:lnTo>
                  <a:lnTo>
                    <a:pt x="87" y="29"/>
                  </a:lnTo>
                  <a:lnTo>
                    <a:pt x="80" y="28"/>
                  </a:lnTo>
                  <a:lnTo>
                    <a:pt x="73" y="30"/>
                  </a:lnTo>
                  <a:lnTo>
                    <a:pt x="67" y="33"/>
                  </a:lnTo>
                  <a:lnTo>
                    <a:pt x="60" y="35"/>
                  </a:lnTo>
                  <a:lnTo>
                    <a:pt x="55" y="37"/>
                  </a:lnTo>
                  <a:lnTo>
                    <a:pt x="48" y="33"/>
                  </a:lnTo>
                  <a:lnTo>
                    <a:pt x="41" y="28"/>
                  </a:lnTo>
                  <a:lnTo>
                    <a:pt x="34" y="23"/>
                  </a:lnTo>
                  <a:lnTo>
                    <a:pt x="28" y="19"/>
                  </a:lnTo>
                  <a:lnTo>
                    <a:pt x="21" y="14"/>
                  </a:lnTo>
                  <a:lnTo>
                    <a:pt x="14" y="10"/>
                  </a:lnTo>
                  <a:lnTo>
                    <a:pt x="7" y="5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23"/>
                  </a:lnTo>
                  <a:lnTo>
                    <a:pt x="0" y="36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9B49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0" name="Freeform 222"/>
            <p:cNvSpPr>
              <a:spLocks/>
            </p:cNvSpPr>
            <p:nvPr/>
          </p:nvSpPr>
          <p:spPr bwMode="auto">
            <a:xfrm>
              <a:off x="3223" y="2445"/>
              <a:ext cx="178" cy="88"/>
            </a:xfrm>
            <a:custGeom>
              <a:avLst/>
              <a:gdLst>
                <a:gd name="T0" fmla="*/ 4 w 356"/>
                <a:gd name="T1" fmla="*/ 59 h 176"/>
                <a:gd name="T2" fmla="*/ 15 w 356"/>
                <a:gd name="T3" fmla="*/ 85 h 176"/>
                <a:gd name="T4" fmla="*/ 23 w 356"/>
                <a:gd name="T5" fmla="*/ 105 h 176"/>
                <a:gd name="T6" fmla="*/ 30 w 356"/>
                <a:gd name="T7" fmla="*/ 118 h 176"/>
                <a:gd name="T8" fmla="*/ 39 w 356"/>
                <a:gd name="T9" fmla="*/ 127 h 176"/>
                <a:gd name="T10" fmla="*/ 48 w 356"/>
                <a:gd name="T11" fmla="*/ 130 h 176"/>
                <a:gd name="T12" fmla="*/ 57 w 356"/>
                <a:gd name="T13" fmla="*/ 134 h 176"/>
                <a:gd name="T14" fmla="*/ 67 w 356"/>
                <a:gd name="T15" fmla="*/ 137 h 176"/>
                <a:gd name="T16" fmla="*/ 77 w 356"/>
                <a:gd name="T17" fmla="*/ 141 h 176"/>
                <a:gd name="T18" fmla="*/ 87 w 356"/>
                <a:gd name="T19" fmla="*/ 144 h 176"/>
                <a:gd name="T20" fmla="*/ 99 w 356"/>
                <a:gd name="T21" fmla="*/ 147 h 176"/>
                <a:gd name="T22" fmla="*/ 109 w 356"/>
                <a:gd name="T23" fmla="*/ 151 h 176"/>
                <a:gd name="T24" fmla="*/ 122 w 356"/>
                <a:gd name="T25" fmla="*/ 157 h 176"/>
                <a:gd name="T26" fmla="*/ 137 w 356"/>
                <a:gd name="T27" fmla="*/ 165 h 176"/>
                <a:gd name="T28" fmla="*/ 151 w 356"/>
                <a:gd name="T29" fmla="*/ 169 h 176"/>
                <a:gd name="T30" fmla="*/ 161 w 356"/>
                <a:gd name="T31" fmla="*/ 172 h 176"/>
                <a:gd name="T32" fmla="*/ 171 w 356"/>
                <a:gd name="T33" fmla="*/ 173 h 176"/>
                <a:gd name="T34" fmla="*/ 182 w 356"/>
                <a:gd name="T35" fmla="*/ 175 h 176"/>
                <a:gd name="T36" fmla="*/ 215 w 356"/>
                <a:gd name="T37" fmla="*/ 175 h 176"/>
                <a:gd name="T38" fmla="*/ 261 w 356"/>
                <a:gd name="T39" fmla="*/ 166 h 176"/>
                <a:gd name="T40" fmla="*/ 299 w 356"/>
                <a:gd name="T41" fmla="*/ 146 h 176"/>
                <a:gd name="T42" fmla="*/ 336 w 356"/>
                <a:gd name="T43" fmla="*/ 113 h 176"/>
                <a:gd name="T44" fmla="*/ 348 w 356"/>
                <a:gd name="T45" fmla="*/ 90 h 176"/>
                <a:gd name="T46" fmla="*/ 332 w 356"/>
                <a:gd name="T47" fmla="*/ 90 h 176"/>
                <a:gd name="T48" fmla="*/ 314 w 356"/>
                <a:gd name="T49" fmla="*/ 91 h 176"/>
                <a:gd name="T50" fmla="*/ 298 w 356"/>
                <a:gd name="T51" fmla="*/ 91 h 176"/>
                <a:gd name="T52" fmla="*/ 280 w 356"/>
                <a:gd name="T53" fmla="*/ 92 h 176"/>
                <a:gd name="T54" fmla="*/ 259 w 356"/>
                <a:gd name="T55" fmla="*/ 96 h 176"/>
                <a:gd name="T56" fmla="*/ 239 w 356"/>
                <a:gd name="T57" fmla="*/ 99 h 176"/>
                <a:gd name="T58" fmla="*/ 220 w 356"/>
                <a:gd name="T59" fmla="*/ 101 h 176"/>
                <a:gd name="T60" fmla="*/ 200 w 356"/>
                <a:gd name="T61" fmla="*/ 98 h 176"/>
                <a:gd name="T62" fmla="*/ 183 w 356"/>
                <a:gd name="T63" fmla="*/ 90 h 176"/>
                <a:gd name="T64" fmla="*/ 166 w 356"/>
                <a:gd name="T65" fmla="*/ 81 h 176"/>
                <a:gd name="T66" fmla="*/ 148 w 356"/>
                <a:gd name="T67" fmla="*/ 73 h 176"/>
                <a:gd name="T68" fmla="*/ 135 w 356"/>
                <a:gd name="T69" fmla="*/ 63 h 176"/>
                <a:gd name="T70" fmla="*/ 127 w 356"/>
                <a:gd name="T71" fmla="*/ 55 h 176"/>
                <a:gd name="T72" fmla="*/ 117 w 356"/>
                <a:gd name="T73" fmla="*/ 47 h 176"/>
                <a:gd name="T74" fmla="*/ 108 w 356"/>
                <a:gd name="T75" fmla="*/ 39 h 176"/>
                <a:gd name="T76" fmla="*/ 97 w 356"/>
                <a:gd name="T77" fmla="*/ 32 h 176"/>
                <a:gd name="T78" fmla="*/ 82 w 356"/>
                <a:gd name="T79" fmla="*/ 29 h 176"/>
                <a:gd name="T80" fmla="*/ 69 w 356"/>
                <a:gd name="T81" fmla="*/ 29 h 176"/>
                <a:gd name="T82" fmla="*/ 56 w 356"/>
                <a:gd name="T83" fmla="*/ 35 h 176"/>
                <a:gd name="T84" fmla="*/ 45 w 356"/>
                <a:gd name="T85" fmla="*/ 32 h 176"/>
                <a:gd name="T86" fmla="*/ 32 w 356"/>
                <a:gd name="T87" fmla="*/ 23 h 176"/>
                <a:gd name="T88" fmla="*/ 19 w 356"/>
                <a:gd name="T89" fmla="*/ 14 h 176"/>
                <a:gd name="T90" fmla="*/ 7 w 356"/>
                <a:gd name="T91" fmla="*/ 5 h 176"/>
                <a:gd name="T92" fmla="*/ 0 w 356"/>
                <a:gd name="T93" fmla="*/ 12 h 176"/>
                <a:gd name="T94" fmla="*/ 0 w 356"/>
                <a:gd name="T95" fmla="*/ 3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6" h="176">
                  <a:moveTo>
                    <a:pt x="0" y="45"/>
                  </a:moveTo>
                  <a:lnTo>
                    <a:pt x="4" y="59"/>
                  </a:lnTo>
                  <a:lnTo>
                    <a:pt x="10" y="71"/>
                  </a:lnTo>
                  <a:lnTo>
                    <a:pt x="15" y="85"/>
                  </a:lnTo>
                  <a:lnTo>
                    <a:pt x="19" y="98"/>
                  </a:lnTo>
                  <a:lnTo>
                    <a:pt x="23" y="105"/>
                  </a:lnTo>
                  <a:lnTo>
                    <a:pt x="26" y="111"/>
                  </a:lnTo>
                  <a:lnTo>
                    <a:pt x="30" y="118"/>
                  </a:lnTo>
                  <a:lnTo>
                    <a:pt x="34" y="124"/>
                  </a:lnTo>
                  <a:lnTo>
                    <a:pt x="39" y="127"/>
                  </a:lnTo>
                  <a:lnTo>
                    <a:pt x="44" y="128"/>
                  </a:lnTo>
                  <a:lnTo>
                    <a:pt x="48" y="130"/>
                  </a:lnTo>
                  <a:lnTo>
                    <a:pt x="53" y="131"/>
                  </a:lnTo>
                  <a:lnTo>
                    <a:pt x="57" y="134"/>
                  </a:lnTo>
                  <a:lnTo>
                    <a:pt x="62" y="135"/>
                  </a:lnTo>
                  <a:lnTo>
                    <a:pt x="67" y="137"/>
                  </a:lnTo>
                  <a:lnTo>
                    <a:pt x="71" y="139"/>
                  </a:lnTo>
                  <a:lnTo>
                    <a:pt x="77" y="141"/>
                  </a:lnTo>
                  <a:lnTo>
                    <a:pt x="83" y="143"/>
                  </a:lnTo>
                  <a:lnTo>
                    <a:pt x="87" y="144"/>
                  </a:lnTo>
                  <a:lnTo>
                    <a:pt x="93" y="146"/>
                  </a:lnTo>
                  <a:lnTo>
                    <a:pt x="99" y="147"/>
                  </a:lnTo>
                  <a:lnTo>
                    <a:pt x="103" y="150"/>
                  </a:lnTo>
                  <a:lnTo>
                    <a:pt x="109" y="151"/>
                  </a:lnTo>
                  <a:lnTo>
                    <a:pt x="115" y="153"/>
                  </a:lnTo>
                  <a:lnTo>
                    <a:pt x="122" y="157"/>
                  </a:lnTo>
                  <a:lnTo>
                    <a:pt x="130" y="160"/>
                  </a:lnTo>
                  <a:lnTo>
                    <a:pt x="137" y="165"/>
                  </a:lnTo>
                  <a:lnTo>
                    <a:pt x="145" y="168"/>
                  </a:lnTo>
                  <a:lnTo>
                    <a:pt x="151" y="169"/>
                  </a:lnTo>
                  <a:lnTo>
                    <a:pt x="155" y="171"/>
                  </a:lnTo>
                  <a:lnTo>
                    <a:pt x="161" y="172"/>
                  </a:lnTo>
                  <a:lnTo>
                    <a:pt x="167" y="172"/>
                  </a:lnTo>
                  <a:lnTo>
                    <a:pt x="171" y="173"/>
                  </a:lnTo>
                  <a:lnTo>
                    <a:pt x="177" y="174"/>
                  </a:lnTo>
                  <a:lnTo>
                    <a:pt x="182" y="175"/>
                  </a:lnTo>
                  <a:lnTo>
                    <a:pt x="188" y="176"/>
                  </a:lnTo>
                  <a:lnTo>
                    <a:pt x="215" y="175"/>
                  </a:lnTo>
                  <a:lnTo>
                    <a:pt x="241" y="172"/>
                  </a:lnTo>
                  <a:lnTo>
                    <a:pt x="261" y="166"/>
                  </a:lnTo>
                  <a:lnTo>
                    <a:pt x="281" y="158"/>
                  </a:lnTo>
                  <a:lnTo>
                    <a:pt x="299" y="146"/>
                  </a:lnTo>
                  <a:lnTo>
                    <a:pt x="318" y="131"/>
                  </a:lnTo>
                  <a:lnTo>
                    <a:pt x="336" y="113"/>
                  </a:lnTo>
                  <a:lnTo>
                    <a:pt x="356" y="90"/>
                  </a:lnTo>
                  <a:lnTo>
                    <a:pt x="348" y="90"/>
                  </a:lnTo>
                  <a:lnTo>
                    <a:pt x="340" y="90"/>
                  </a:lnTo>
                  <a:lnTo>
                    <a:pt x="332" y="90"/>
                  </a:lnTo>
                  <a:lnTo>
                    <a:pt x="324" y="90"/>
                  </a:lnTo>
                  <a:lnTo>
                    <a:pt x="314" y="91"/>
                  </a:lnTo>
                  <a:lnTo>
                    <a:pt x="306" y="91"/>
                  </a:lnTo>
                  <a:lnTo>
                    <a:pt x="298" y="91"/>
                  </a:lnTo>
                  <a:lnTo>
                    <a:pt x="290" y="91"/>
                  </a:lnTo>
                  <a:lnTo>
                    <a:pt x="280" y="92"/>
                  </a:lnTo>
                  <a:lnTo>
                    <a:pt x="269" y="95"/>
                  </a:lnTo>
                  <a:lnTo>
                    <a:pt x="259" y="96"/>
                  </a:lnTo>
                  <a:lnTo>
                    <a:pt x="250" y="97"/>
                  </a:lnTo>
                  <a:lnTo>
                    <a:pt x="239" y="99"/>
                  </a:lnTo>
                  <a:lnTo>
                    <a:pt x="229" y="100"/>
                  </a:lnTo>
                  <a:lnTo>
                    <a:pt x="220" y="101"/>
                  </a:lnTo>
                  <a:lnTo>
                    <a:pt x="210" y="103"/>
                  </a:lnTo>
                  <a:lnTo>
                    <a:pt x="200" y="98"/>
                  </a:lnTo>
                  <a:lnTo>
                    <a:pt x="191" y="93"/>
                  </a:lnTo>
                  <a:lnTo>
                    <a:pt x="183" y="90"/>
                  </a:lnTo>
                  <a:lnTo>
                    <a:pt x="174" y="85"/>
                  </a:lnTo>
                  <a:lnTo>
                    <a:pt x="166" y="81"/>
                  </a:lnTo>
                  <a:lnTo>
                    <a:pt x="157" y="76"/>
                  </a:lnTo>
                  <a:lnTo>
                    <a:pt x="148" y="73"/>
                  </a:lnTo>
                  <a:lnTo>
                    <a:pt x="139" y="68"/>
                  </a:lnTo>
                  <a:lnTo>
                    <a:pt x="135" y="63"/>
                  </a:lnTo>
                  <a:lnTo>
                    <a:pt x="130" y="60"/>
                  </a:lnTo>
                  <a:lnTo>
                    <a:pt x="127" y="55"/>
                  </a:lnTo>
                  <a:lnTo>
                    <a:pt x="122" y="51"/>
                  </a:lnTo>
                  <a:lnTo>
                    <a:pt x="117" y="47"/>
                  </a:lnTo>
                  <a:lnTo>
                    <a:pt x="113" y="43"/>
                  </a:lnTo>
                  <a:lnTo>
                    <a:pt x="108" y="39"/>
                  </a:lnTo>
                  <a:lnTo>
                    <a:pt x="103" y="35"/>
                  </a:lnTo>
                  <a:lnTo>
                    <a:pt x="97" y="32"/>
                  </a:lnTo>
                  <a:lnTo>
                    <a:pt x="90" y="30"/>
                  </a:lnTo>
                  <a:lnTo>
                    <a:pt x="82" y="29"/>
                  </a:lnTo>
                  <a:lnTo>
                    <a:pt x="75" y="27"/>
                  </a:lnTo>
                  <a:lnTo>
                    <a:pt x="69" y="29"/>
                  </a:lnTo>
                  <a:lnTo>
                    <a:pt x="63" y="31"/>
                  </a:lnTo>
                  <a:lnTo>
                    <a:pt x="56" y="35"/>
                  </a:lnTo>
                  <a:lnTo>
                    <a:pt x="50" y="37"/>
                  </a:lnTo>
                  <a:lnTo>
                    <a:pt x="45" y="32"/>
                  </a:lnTo>
                  <a:lnTo>
                    <a:pt x="38" y="28"/>
                  </a:lnTo>
                  <a:lnTo>
                    <a:pt x="32" y="23"/>
                  </a:lnTo>
                  <a:lnTo>
                    <a:pt x="25" y="18"/>
                  </a:lnTo>
                  <a:lnTo>
                    <a:pt x="19" y="14"/>
                  </a:lnTo>
                  <a:lnTo>
                    <a:pt x="12" y="9"/>
                  </a:lnTo>
                  <a:lnTo>
                    <a:pt x="7" y="5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0" y="33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9B56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1" name="Freeform 223"/>
            <p:cNvSpPr>
              <a:spLocks/>
            </p:cNvSpPr>
            <p:nvPr/>
          </p:nvSpPr>
          <p:spPr bwMode="auto">
            <a:xfrm>
              <a:off x="3224" y="2447"/>
              <a:ext cx="176" cy="87"/>
            </a:xfrm>
            <a:custGeom>
              <a:avLst/>
              <a:gdLst>
                <a:gd name="T0" fmla="*/ 6 w 353"/>
                <a:gd name="T1" fmla="*/ 56 h 172"/>
                <a:gd name="T2" fmla="*/ 16 w 353"/>
                <a:gd name="T3" fmla="*/ 81 h 172"/>
                <a:gd name="T4" fmla="*/ 23 w 353"/>
                <a:gd name="T5" fmla="*/ 100 h 172"/>
                <a:gd name="T6" fmla="*/ 29 w 353"/>
                <a:gd name="T7" fmla="*/ 114 h 172"/>
                <a:gd name="T8" fmla="*/ 37 w 353"/>
                <a:gd name="T9" fmla="*/ 122 h 172"/>
                <a:gd name="T10" fmla="*/ 46 w 353"/>
                <a:gd name="T11" fmla="*/ 125 h 172"/>
                <a:gd name="T12" fmla="*/ 55 w 353"/>
                <a:gd name="T13" fmla="*/ 129 h 172"/>
                <a:gd name="T14" fmla="*/ 65 w 353"/>
                <a:gd name="T15" fmla="*/ 132 h 172"/>
                <a:gd name="T16" fmla="*/ 75 w 353"/>
                <a:gd name="T17" fmla="*/ 136 h 172"/>
                <a:gd name="T18" fmla="*/ 85 w 353"/>
                <a:gd name="T19" fmla="*/ 139 h 172"/>
                <a:gd name="T20" fmla="*/ 96 w 353"/>
                <a:gd name="T21" fmla="*/ 142 h 172"/>
                <a:gd name="T22" fmla="*/ 106 w 353"/>
                <a:gd name="T23" fmla="*/ 146 h 172"/>
                <a:gd name="T24" fmla="*/ 120 w 353"/>
                <a:gd name="T25" fmla="*/ 153 h 172"/>
                <a:gd name="T26" fmla="*/ 135 w 353"/>
                <a:gd name="T27" fmla="*/ 160 h 172"/>
                <a:gd name="T28" fmla="*/ 148 w 353"/>
                <a:gd name="T29" fmla="*/ 164 h 172"/>
                <a:gd name="T30" fmla="*/ 159 w 353"/>
                <a:gd name="T31" fmla="*/ 167 h 172"/>
                <a:gd name="T32" fmla="*/ 169 w 353"/>
                <a:gd name="T33" fmla="*/ 169 h 172"/>
                <a:gd name="T34" fmla="*/ 181 w 353"/>
                <a:gd name="T35" fmla="*/ 171 h 172"/>
                <a:gd name="T36" fmla="*/ 214 w 353"/>
                <a:gd name="T37" fmla="*/ 171 h 172"/>
                <a:gd name="T38" fmla="*/ 259 w 353"/>
                <a:gd name="T39" fmla="*/ 163 h 172"/>
                <a:gd name="T40" fmla="*/ 296 w 353"/>
                <a:gd name="T41" fmla="*/ 144 h 172"/>
                <a:gd name="T42" fmla="*/ 333 w 353"/>
                <a:gd name="T43" fmla="*/ 111 h 172"/>
                <a:gd name="T44" fmla="*/ 345 w 353"/>
                <a:gd name="T45" fmla="*/ 88 h 172"/>
                <a:gd name="T46" fmla="*/ 327 w 353"/>
                <a:gd name="T47" fmla="*/ 90 h 172"/>
                <a:gd name="T48" fmla="*/ 310 w 353"/>
                <a:gd name="T49" fmla="*/ 91 h 172"/>
                <a:gd name="T50" fmla="*/ 293 w 353"/>
                <a:gd name="T51" fmla="*/ 92 h 172"/>
                <a:gd name="T52" fmla="*/ 274 w 353"/>
                <a:gd name="T53" fmla="*/ 94 h 172"/>
                <a:gd name="T54" fmla="*/ 255 w 353"/>
                <a:gd name="T55" fmla="*/ 96 h 172"/>
                <a:gd name="T56" fmla="*/ 235 w 353"/>
                <a:gd name="T57" fmla="*/ 100 h 172"/>
                <a:gd name="T58" fmla="*/ 214 w 353"/>
                <a:gd name="T59" fmla="*/ 102 h 172"/>
                <a:gd name="T60" fmla="*/ 196 w 353"/>
                <a:gd name="T61" fmla="*/ 99 h 172"/>
                <a:gd name="T62" fmla="*/ 179 w 353"/>
                <a:gd name="T63" fmla="*/ 91 h 172"/>
                <a:gd name="T64" fmla="*/ 161 w 353"/>
                <a:gd name="T65" fmla="*/ 81 h 172"/>
                <a:gd name="T66" fmla="*/ 144 w 353"/>
                <a:gd name="T67" fmla="*/ 73 h 172"/>
                <a:gd name="T68" fmla="*/ 130 w 353"/>
                <a:gd name="T69" fmla="*/ 64 h 172"/>
                <a:gd name="T70" fmla="*/ 122 w 353"/>
                <a:gd name="T71" fmla="*/ 56 h 172"/>
                <a:gd name="T72" fmla="*/ 113 w 353"/>
                <a:gd name="T73" fmla="*/ 47 h 172"/>
                <a:gd name="T74" fmla="*/ 104 w 353"/>
                <a:gd name="T75" fmla="*/ 39 h 172"/>
                <a:gd name="T76" fmla="*/ 92 w 353"/>
                <a:gd name="T77" fmla="*/ 32 h 172"/>
                <a:gd name="T78" fmla="*/ 78 w 353"/>
                <a:gd name="T79" fmla="*/ 27 h 172"/>
                <a:gd name="T80" fmla="*/ 66 w 353"/>
                <a:gd name="T81" fmla="*/ 27 h 172"/>
                <a:gd name="T82" fmla="*/ 54 w 353"/>
                <a:gd name="T83" fmla="*/ 34 h 172"/>
                <a:gd name="T84" fmla="*/ 43 w 353"/>
                <a:gd name="T85" fmla="*/ 32 h 172"/>
                <a:gd name="T86" fmla="*/ 30 w 353"/>
                <a:gd name="T87" fmla="*/ 23 h 172"/>
                <a:gd name="T88" fmla="*/ 19 w 353"/>
                <a:gd name="T89" fmla="*/ 13 h 172"/>
                <a:gd name="T90" fmla="*/ 6 w 353"/>
                <a:gd name="T91" fmla="*/ 4 h 172"/>
                <a:gd name="T92" fmla="*/ 1 w 353"/>
                <a:gd name="T93" fmla="*/ 10 h 172"/>
                <a:gd name="T94" fmla="*/ 1 w 353"/>
                <a:gd name="T95" fmla="*/ 32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3" h="172">
                  <a:moveTo>
                    <a:pt x="1" y="43"/>
                  </a:moveTo>
                  <a:lnTo>
                    <a:pt x="6" y="56"/>
                  </a:lnTo>
                  <a:lnTo>
                    <a:pt x="10" y="69"/>
                  </a:lnTo>
                  <a:lnTo>
                    <a:pt x="16" y="81"/>
                  </a:lnTo>
                  <a:lnTo>
                    <a:pt x="21" y="94"/>
                  </a:lnTo>
                  <a:lnTo>
                    <a:pt x="23" y="100"/>
                  </a:lnTo>
                  <a:lnTo>
                    <a:pt x="27" y="107"/>
                  </a:lnTo>
                  <a:lnTo>
                    <a:pt x="29" y="114"/>
                  </a:lnTo>
                  <a:lnTo>
                    <a:pt x="32" y="119"/>
                  </a:lnTo>
                  <a:lnTo>
                    <a:pt x="37" y="122"/>
                  </a:lnTo>
                  <a:lnTo>
                    <a:pt x="42" y="123"/>
                  </a:lnTo>
                  <a:lnTo>
                    <a:pt x="46" y="125"/>
                  </a:lnTo>
                  <a:lnTo>
                    <a:pt x="51" y="126"/>
                  </a:lnTo>
                  <a:lnTo>
                    <a:pt x="55" y="129"/>
                  </a:lnTo>
                  <a:lnTo>
                    <a:pt x="60" y="131"/>
                  </a:lnTo>
                  <a:lnTo>
                    <a:pt x="65" y="132"/>
                  </a:lnTo>
                  <a:lnTo>
                    <a:pt x="69" y="134"/>
                  </a:lnTo>
                  <a:lnTo>
                    <a:pt x="75" y="136"/>
                  </a:lnTo>
                  <a:lnTo>
                    <a:pt x="80" y="138"/>
                  </a:lnTo>
                  <a:lnTo>
                    <a:pt x="85" y="139"/>
                  </a:lnTo>
                  <a:lnTo>
                    <a:pt x="91" y="141"/>
                  </a:lnTo>
                  <a:lnTo>
                    <a:pt x="96" y="142"/>
                  </a:lnTo>
                  <a:lnTo>
                    <a:pt x="101" y="145"/>
                  </a:lnTo>
                  <a:lnTo>
                    <a:pt x="106" y="146"/>
                  </a:lnTo>
                  <a:lnTo>
                    <a:pt x="112" y="148"/>
                  </a:lnTo>
                  <a:lnTo>
                    <a:pt x="120" y="153"/>
                  </a:lnTo>
                  <a:lnTo>
                    <a:pt x="127" y="156"/>
                  </a:lnTo>
                  <a:lnTo>
                    <a:pt x="135" y="160"/>
                  </a:lnTo>
                  <a:lnTo>
                    <a:pt x="142" y="163"/>
                  </a:lnTo>
                  <a:lnTo>
                    <a:pt x="148" y="164"/>
                  </a:lnTo>
                  <a:lnTo>
                    <a:pt x="153" y="166"/>
                  </a:lnTo>
                  <a:lnTo>
                    <a:pt x="159" y="167"/>
                  </a:lnTo>
                  <a:lnTo>
                    <a:pt x="165" y="168"/>
                  </a:lnTo>
                  <a:lnTo>
                    <a:pt x="169" y="169"/>
                  </a:lnTo>
                  <a:lnTo>
                    <a:pt x="175" y="170"/>
                  </a:lnTo>
                  <a:lnTo>
                    <a:pt x="181" y="171"/>
                  </a:lnTo>
                  <a:lnTo>
                    <a:pt x="187" y="172"/>
                  </a:lnTo>
                  <a:lnTo>
                    <a:pt x="214" y="171"/>
                  </a:lnTo>
                  <a:lnTo>
                    <a:pt x="239" y="168"/>
                  </a:lnTo>
                  <a:lnTo>
                    <a:pt x="259" y="163"/>
                  </a:lnTo>
                  <a:lnTo>
                    <a:pt x="279" y="155"/>
                  </a:lnTo>
                  <a:lnTo>
                    <a:pt x="296" y="144"/>
                  </a:lnTo>
                  <a:lnTo>
                    <a:pt x="315" y="130"/>
                  </a:lnTo>
                  <a:lnTo>
                    <a:pt x="333" y="111"/>
                  </a:lnTo>
                  <a:lnTo>
                    <a:pt x="353" y="88"/>
                  </a:lnTo>
                  <a:lnTo>
                    <a:pt x="345" y="88"/>
                  </a:lnTo>
                  <a:lnTo>
                    <a:pt x="335" y="90"/>
                  </a:lnTo>
                  <a:lnTo>
                    <a:pt x="327" y="90"/>
                  </a:lnTo>
                  <a:lnTo>
                    <a:pt x="318" y="91"/>
                  </a:lnTo>
                  <a:lnTo>
                    <a:pt x="310" y="91"/>
                  </a:lnTo>
                  <a:lnTo>
                    <a:pt x="301" y="92"/>
                  </a:lnTo>
                  <a:lnTo>
                    <a:pt x="293" y="92"/>
                  </a:lnTo>
                  <a:lnTo>
                    <a:pt x="285" y="93"/>
                  </a:lnTo>
                  <a:lnTo>
                    <a:pt x="274" y="94"/>
                  </a:lnTo>
                  <a:lnTo>
                    <a:pt x="265" y="95"/>
                  </a:lnTo>
                  <a:lnTo>
                    <a:pt x="255" y="96"/>
                  </a:lnTo>
                  <a:lnTo>
                    <a:pt x="244" y="98"/>
                  </a:lnTo>
                  <a:lnTo>
                    <a:pt x="235" y="100"/>
                  </a:lnTo>
                  <a:lnTo>
                    <a:pt x="225" y="101"/>
                  </a:lnTo>
                  <a:lnTo>
                    <a:pt x="214" y="102"/>
                  </a:lnTo>
                  <a:lnTo>
                    <a:pt x="204" y="103"/>
                  </a:lnTo>
                  <a:lnTo>
                    <a:pt x="196" y="99"/>
                  </a:lnTo>
                  <a:lnTo>
                    <a:pt x="187" y="94"/>
                  </a:lnTo>
                  <a:lnTo>
                    <a:pt x="179" y="91"/>
                  </a:lnTo>
                  <a:lnTo>
                    <a:pt x="169" y="86"/>
                  </a:lnTo>
                  <a:lnTo>
                    <a:pt x="161" y="81"/>
                  </a:lnTo>
                  <a:lnTo>
                    <a:pt x="152" y="77"/>
                  </a:lnTo>
                  <a:lnTo>
                    <a:pt x="144" y="73"/>
                  </a:lnTo>
                  <a:lnTo>
                    <a:pt x="135" y="69"/>
                  </a:lnTo>
                  <a:lnTo>
                    <a:pt x="130" y="64"/>
                  </a:lnTo>
                  <a:lnTo>
                    <a:pt x="126" y="60"/>
                  </a:lnTo>
                  <a:lnTo>
                    <a:pt x="122" y="56"/>
                  </a:lnTo>
                  <a:lnTo>
                    <a:pt x="118" y="52"/>
                  </a:lnTo>
                  <a:lnTo>
                    <a:pt x="113" y="47"/>
                  </a:lnTo>
                  <a:lnTo>
                    <a:pt x="108" y="42"/>
                  </a:lnTo>
                  <a:lnTo>
                    <a:pt x="104" y="39"/>
                  </a:lnTo>
                  <a:lnTo>
                    <a:pt x="99" y="34"/>
                  </a:lnTo>
                  <a:lnTo>
                    <a:pt x="92" y="32"/>
                  </a:lnTo>
                  <a:lnTo>
                    <a:pt x="85" y="30"/>
                  </a:lnTo>
                  <a:lnTo>
                    <a:pt x="78" y="27"/>
                  </a:lnTo>
                  <a:lnTo>
                    <a:pt x="72" y="25"/>
                  </a:lnTo>
                  <a:lnTo>
                    <a:pt x="66" y="27"/>
                  </a:lnTo>
                  <a:lnTo>
                    <a:pt x="60" y="31"/>
                  </a:lnTo>
                  <a:lnTo>
                    <a:pt x="54" y="34"/>
                  </a:lnTo>
                  <a:lnTo>
                    <a:pt x="48" y="37"/>
                  </a:lnTo>
                  <a:lnTo>
                    <a:pt x="43" y="32"/>
                  </a:lnTo>
                  <a:lnTo>
                    <a:pt x="37" y="27"/>
                  </a:lnTo>
                  <a:lnTo>
                    <a:pt x="30" y="23"/>
                  </a:lnTo>
                  <a:lnTo>
                    <a:pt x="24" y="18"/>
                  </a:lnTo>
                  <a:lnTo>
                    <a:pt x="19" y="13"/>
                  </a:lnTo>
                  <a:lnTo>
                    <a:pt x="13" y="9"/>
                  </a:lnTo>
                  <a:lnTo>
                    <a:pt x="6" y="4"/>
                  </a:lnTo>
                  <a:lnTo>
                    <a:pt x="0" y="0"/>
                  </a:lnTo>
                  <a:lnTo>
                    <a:pt x="1" y="10"/>
                  </a:lnTo>
                  <a:lnTo>
                    <a:pt x="1" y="22"/>
                  </a:lnTo>
                  <a:lnTo>
                    <a:pt x="1" y="32"/>
                  </a:lnTo>
                  <a:lnTo>
                    <a:pt x="1" y="43"/>
                  </a:lnTo>
                  <a:close/>
                </a:path>
              </a:pathLst>
            </a:custGeom>
            <a:solidFill>
              <a:srgbClr val="9B63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224"/>
            <p:cNvSpPr>
              <a:spLocks/>
            </p:cNvSpPr>
            <p:nvPr/>
          </p:nvSpPr>
          <p:spPr bwMode="auto">
            <a:xfrm>
              <a:off x="3226" y="2450"/>
              <a:ext cx="174" cy="84"/>
            </a:xfrm>
            <a:custGeom>
              <a:avLst/>
              <a:gdLst>
                <a:gd name="T0" fmla="*/ 5 w 348"/>
                <a:gd name="T1" fmla="*/ 54 h 168"/>
                <a:gd name="T2" fmla="*/ 16 w 348"/>
                <a:gd name="T3" fmla="*/ 79 h 168"/>
                <a:gd name="T4" fmla="*/ 23 w 348"/>
                <a:gd name="T5" fmla="*/ 97 h 168"/>
                <a:gd name="T6" fmla="*/ 26 w 348"/>
                <a:gd name="T7" fmla="*/ 110 h 168"/>
                <a:gd name="T8" fmla="*/ 33 w 348"/>
                <a:gd name="T9" fmla="*/ 118 h 168"/>
                <a:gd name="T10" fmla="*/ 42 w 348"/>
                <a:gd name="T11" fmla="*/ 121 h 168"/>
                <a:gd name="T12" fmla="*/ 50 w 348"/>
                <a:gd name="T13" fmla="*/ 125 h 168"/>
                <a:gd name="T14" fmla="*/ 59 w 348"/>
                <a:gd name="T15" fmla="*/ 129 h 168"/>
                <a:gd name="T16" fmla="*/ 70 w 348"/>
                <a:gd name="T17" fmla="*/ 133 h 168"/>
                <a:gd name="T18" fmla="*/ 80 w 348"/>
                <a:gd name="T19" fmla="*/ 136 h 168"/>
                <a:gd name="T20" fmla="*/ 91 w 348"/>
                <a:gd name="T21" fmla="*/ 140 h 168"/>
                <a:gd name="T22" fmla="*/ 101 w 348"/>
                <a:gd name="T23" fmla="*/ 143 h 168"/>
                <a:gd name="T24" fmla="*/ 115 w 348"/>
                <a:gd name="T25" fmla="*/ 149 h 168"/>
                <a:gd name="T26" fmla="*/ 130 w 348"/>
                <a:gd name="T27" fmla="*/ 156 h 168"/>
                <a:gd name="T28" fmla="*/ 144 w 348"/>
                <a:gd name="T29" fmla="*/ 162 h 168"/>
                <a:gd name="T30" fmla="*/ 155 w 348"/>
                <a:gd name="T31" fmla="*/ 164 h 168"/>
                <a:gd name="T32" fmla="*/ 167 w 348"/>
                <a:gd name="T33" fmla="*/ 165 h 168"/>
                <a:gd name="T34" fmla="*/ 178 w 348"/>
                <a:gd name="T35" fmla="*/ 167 h 168"/>
                <a:gd name="T36" fmla="*/ 212 w 348"/>
                <a:gd name="T37" fmla="*/ 167 h 168"/>
                <a:gd name="T38" fmla="*/ 257 w 348"/>
                <a:gd name="T39" fmla="*/ 159 h 168"/>
                <a:gd name="T40" fmla="*/ 292 w 348"/>
                <a:gd name="T41" fmla="*/ 142 h 168"/>
                <a:gd name="T42" fmla="*/ 327 w 348"/>
                <a:gd name="T43" fmla="*/ 110 h 168"/>
                <a:gd name="T44" fmla="*/ 340 w 348"/>
                <a:gd name="T45" fmla="*/ 89 h 168"/>
                <a:gd name="T46" fmla="*/ 322 w 348"/>
                <a:gd name="T47" fmla="*/ 90 h 168"/>
                <a:gd name="T48" fmla="*/ 305 w 348"/>
                <a:gd name="T49" fmla="*/ 92 h 168"/>
                <a:gd name="T50" fmla="*/ 288 w 348"/>
                <a:gd name="T51" fmla="*/ 94 h 168"/>
                <a:gd name="T52" fmla="*/ 268 w 348"/>
                <a:gd name="T53" fmla="*/ 96 h 168"/>
                <a:gd name="T54" fmla="*/ 247 w 348"/>
                <a:gd name="T55" fmla="*/ 98 h 168"/>
                <a:gd name="T56" fmla="*/ 227 w 348"/>
                <a:gd name="T57" fmla="*/ 100 h 168"/>
                <a:gd name="T58" fmla="*/ 207 w 348"/>
                <a:gd name="T59" fmla="*/ 103 h 168"/>
                <a:gd name="T60" fmla="*/ 189 w 348"/>
                <a:gd name="T61" fmla="*/ 99 h 168"/>
                <a:gd name="T62" fmla="*/ 171 w 348"/>
                <a:gd name="T63" fmla="*/ 91 h 168"/>
                <a:gd name="T64" fmla="*/ 154 w 348"/>
                <a:gd name="T65" fmla="*/ 82 h 168"/>
                <a:gd name="T66" fmla="*/ 137 w 348"/>
                <a:gd name="T67" fmla="*/ 74 h 168"/>
                <a:gd name="T68" fmla="*/ 124 w 348"/>
                <a:gd name="T69" fmla="*/ 65 h 168"/>
                <a:gd name="T70" fmla="*/ 116 w 348"/>
                <a:gd name="T71" fmla="*/ 57 h 168"/>
                <a:gd name="T72" fmla="*/ 107 w 348"/>
                <a:gd name="T73" fmla="*/ 48 h 168"/>
                <a:gd name="T74" fmla="*/ 99 w 348"/>
                <a:gd name="T75" fmla="*/ 38 h 168"/>
                <a:gd name="T76" fmla="*/ 87 w 348"/>
                <a:gd name="T77" fmla="*/ 31 h 168"/>
                <a:gd name="T78" fmla="*/ 73 w 348"/>
                <a:gd name="T79" fmla="*/ 27 h 168"/>
                <a:gd name="T80" fmla="*/ 59 w 348"/>
                <a:gd name="T81" fmla="*/ 27 h 168"/>
                <a:gd name="T82" fmla="*/ 49 w 348"/>
                <a:gd name="T83" fmla="*/ 34 h 168"/>
                <a:gd name="T84" fmla="*/ 38 w 348"/>
                <a:gd name="T85" fmla="*/ 33 h 168"/>
                <a:gd name="T86" fmla="*/ 27 w 348"/>
                <a:gd name="T87" fmla="*/ 23 h 168"/>
                <a:gd name="T88" fmla="*/ 16 w 348"/>
                <a:gd name="T89" fmla="*/ 14 h 168"/>
                <a:gd name="T90" fmla="*/ 5 w 348"/>
                <a:gd name="T91" fmla="*/ 5 h 168"/>
                <a:gd name="T92" fmla="*/ 0 w 348"/>
                <a:gd name="T93" fmla="*/ 11 h 168"/>
                <a:gd name="T94" fmla="*/ 0 w 348"/>
                <a:gd name="T95" fmla="*/ 31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8" h="168">
                  <a:moveTo>
                    <a:pt x="0" y="42"/>
                  </a:moveTo>
                  <a:lnTo>
                    <a:pt x="5" y="54"/>
                  </a:lnTo>
                  <a:lnTo>
                    <a:pt x="10" y="66"/>
                  </a:lnTo>
                  <a:lnTo>
                    <a:pt x="16" y="79"/>
                  </a:lnTo>
                  <a:lnTo>
                    <a:pt x="20" y="91"/>
                  </a:lnTo>
                  <a:lnTo>
                    <a:pt x="23" y="97"/>
                  </a:lnTo>
                  <a:lnTo>
                    <a:pt x="24" y="103"/>
                  </a:lnTo>
                  <a:lnTo>
                    <a:pt x="26" y="110"/>
                  </a:lnTo>
                  <a:lnTo>
                    <a:pt x="28" y="115"/>
                  </a:lnTo>
                  <a:lnTo>
                    <a:pt x="33" y="118"/>
                  </a:lnTo>
                  <a:lnTo>
                    <a:pt x="38" y="119"/>
                  </a:lnTo>
                  <a:lnTo>
                    <a:pt x="42" y="121"/>
                  </a:lnTo>
                  <a:lnTo>
                    <a:pt x="47" y="124"/>
                  </a:lnTo>
                  <a:lnTo>
                    <a:pt x="50" y="125"/>
                  </a:lnTo>
                  <a:lnTo>
                    <a:pt x="55" y="127"/>
                  </a:lnTo>
                  <a:lnTo>
                    <a:pt x="59" y="129"/>
                  </a:lnTo>
                  <a:lnTo>
                    <a:pt x="64" y="132"/>
                  </a:lnTo>
                  <a:lnTo>
                    <a:pt x="70" y="133"/>
                  </a:lnTo>
                  <a:lnTo>
                    <a:pt x="76" y="135"/>
                  </a:lnTo>
                  <a:lnTo>
                    <a:pt x="80" y="136"/>
                  </a:lnTo>
                  <a:lnTo>
                    <a:pt x="86" y="138"/>
                  </a:lnTo>
                  <a:lnTo>
                    <a:pt x="91" y="140"/>
                  </a:lnTo>
                  <a:lnTo>
                    <a:pt x="96" y="142"/>
                  </a:lnTo>
                  <a:lnTo>
                    <a:pt x="101" y="143"/>
                  </a:lnTo>
                  <a:lnTo>
                    <a:pt x="107" y="145"/>
                  </a:lnTo>
                  <a:lnTo>
                    <a:pt x="115" y="149"/>
                  </a:lnTo>
                  <a:lnTo>
                    <a:pt x="123" y="152"/>
                  </a:lnTo>
                  <a:lnTo>
                    <a:pt x="130" y="156"/>
                  </a:lnTo>
                  <a:lnTo>
                    <a:pt x="138" y="160"/>
                  </a:lnTo>
                  <a:lnTo>
                    <a:pt x="144" y="162"/>
                  </a:lnTo>
                  <a:lnTo>
                    <a:pt x="149" y="163"/>
                  </a:lnTo>
                  <a:lnTo>
                    <a:pt x="155" y="164"/>
                  </a:lnTo>
                  <a:lnTo>
                    <a:pt x="161" y="164"/>
                  </a:lnTo>
                  <a:lnTo>
                    <a:pt x="167" y="165"/>
                  </a:lnTo>
                  <a:lnTo>
                    <a:pt x="172" y="166"/>
                  </a:lnTo>
                  <a:lnTo>
                    <a:pt x="178" y="167"/>
                  </a:lnTo>
                  <a:lnTo>
                    <a:pt x="184" y="168"/>
                  </a:lnTo>
                  <a:lnTo>
                    <a:pt x="212" y="167"/>
                  </a:lnTo>
                  <a:lnTo>
                    <a:pt x="236" y="165"/>
                  </a:lnTo>
                  <a:lnTo>
                    <a:pt x="257" y="159"/>
                  </a:lnTo>
                  <a:lnTo>
                    <a:pt x="275" y="152"/>
                  </a:lnTo>
                  <a:lnTo>
                    <a:pt x="292" y="142"/>
                  </a:lnTo>
                  <a:lnTo>
                    <a:pt x="310" y="128"/>
                  </a:lnTo>
                  <a:lnTo>
                    <a:pt x="327" y="110"/>
                  </a:lnTo>
                  <a:lnTo>
                    <a:pt x="348" y="88"/>
                  </a:lnTo>
                  <a:lnTo>
                    <a:pt x="340" y="89"/>
                  </a:lnTo>
                  <a:lnTo>
                    <a:pt x="330" y="89"/>
                  </a:lnTo>
                  <a:lnTo>
                    <a:pt x="322" y="90"/>
                  </a:lnTo>
                  <a:lnTo>
                    <a:pt x="313" y="91"/>
                  </a:lnTo>
                  <a:lnTo>
                    <a:pt x="305" y="92"/>
                  </a:lnTo>
                  <a:lnTo>
                    <a:pt x="296" y="92"/>
                  </a:lnTo>
                  <a:lnTo>
                    <a:pt x="288" y="94"/>
                  </a:lnTo>
                  <a:lnTo>
                    <a:pt x="278" y="95"/>
                  </a:lnTo>
                  <a:lnTo>
                    <a:pt x="268" y="96"/>
                  </a:lnTo>
                  <a:lnTo>
                    <a:pt x="258" y="97"/>
                  </a:lnTo>
                  <a:lnTo>
                    <a:pt x="247" y="98"/>
                  </a:lnTo>
                  <a:lnTo>
                    <a:pt x="237" y="99"/>
                  </a:lnTo>
                  <a:lnTo>
                    <a:pt x="227" y="100"/>
                  </a:lnTo>
                  <a:lnTo>
                    <a:pt x="216" y="102"/>
                  </a:lnTo>
                  <a:lnTo>
                    <a:pt x="207" y="103"/>
                  </a:lnTo>
                  <a:lnTo>
                    <a:pt x="197" y="104"/>
                  </a:lnTo>
                  <a:lnTo>
                    <a:pt x="189" y="99"/>
                  </a:lnTo>
                  <a:lnTo>
                    <a:pt x="179" y="95"/>
                  </a:lnTo>
                  <a:lnTo>
                    <a:pt x="171" y="91"/>
                  </a:lnTo>
                  <a:lnTo>
                    <a:pt x="163" y="87"/>
                  </a:lnTo>
                  <a:lnTo>
                    <a:pt x="154" y="82"/>
                  </a:lnTo>
                  <a:lnTo>
                    <a:pt x="146" y="77"/>
                  </a:lnTo>
                  <a:lnTo>
                    <a:pt x="137" y="74"/>
                  </a:lnTo>
                  <a:lnTo>
                    <a:pt x="129" y="69"/>
                  </a:lnTo>
                  <a:lnTo>
                    <a:pt x="124" y="65"/>
                  </a:lnTo>
                  <a:lnTo>
                    <a:pt x="121" y="60"/>
                  </a:lnTo>
                  <a:lnTo>
                    <a:pt x="116" y="57"/>
                  </a:lnTo>
                  <a:lnTo>
                    <a:pt x="111" y="52"/>
                  </a:lnTo>
                  <a:lnTo>
                    <a:pt x="107" y="48"/>
                  </a:lnTo>
                  <a:lnTo>
                    <a:pt x="103" y="43"/>
                  </a:lnTo>
                  <a:lnTo>
                    <a:pt x="99" y="38"/>
                  </a:lnTo>
                  <a:lnTo>
                    <a:pt x="94" y="34"/>
                  </a:lnTo>
                  <a:lnTo>
                    <a:pt x="87" y="31"/>
                  </a:lnTo>
                  <a:lnTo>
                    <a:pt x="80" y="29"/>
                  </a:lnTo>
                  <a:lnTo>
                    <a:pt x="73" y="27"/>
                  </a:lnTo>
                  <a:lnTo>
                    <a:pt x="65" y="24"/>
                  </a:lnTo>
                  <a:lnTo>
                    <a:pt x="59" y="27"/>
                  </a:lnTo>
                  <a:lnTo>
                    <a:pt x="55" y="30"/>
                  </a:lnTo>
                  <a:lnTo>
                    <a:pt x="49" y="34"/>
                  </a:lnTo>
                  <a:lnTo>
                    <a:pt x="43" y="37"/>
                  </a:lnTo>
                  <a:lnTo>
                    <a:pt x="38" y="33"/>
                  </a:lnTo>
                  <a:lnTo>
                    <a:pt x="32" y="28"/>
                  </a:lnTo>
                  <a:lnTo>
                    <a:pt x="27" y="23"/>
                  </a:lnTo>
                  <a:lnTo>
                    <a:pt x="21" y="19"/>
                  </a:lnTo>
                  <a:lnTo>
                    <a:pt x="16" y="14"/>
                  </a:lnTo>
                  <a:lnTo>
                    <a:pt x="11" y="9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11"/>
                  </a:lnTo>
                  <a:lnTo>
                    <a:pt x="0" y="21"/>
                  </a:lnTo>
                  <a:lnTo>
                    <a:pt x="0" y="31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9B70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225"/>
            <p:cNvSpPr>
              <a:spLocks/>
            </p:cNvSpPr>
            <p:nvPr/>
          </p:nvSpPr>
          <p:spPr bwMode="auto">
            <a:xfrm>
              <a:off x="3227" y="2452"/>
              <a:ext cx="172" cy="82"/>
            </a:xfrm>
            <a:custGeom>
              <a:avLst/>
              <a:gdLst>
                <a:gd name="T0" fmla="*/ 6 w 343"/>
                <a:gd name="T1" fmla="*/ 51 h 165"/>
                <a:gd name="T2" fmla="*/ 16 w 343"/>
                <a:gd name="T3" fmla="*/ 75 h 165"/>
                <a:gd name="T4" fmla="*/ 23 w 343"/>
                <a:gd name="T5" fmla="*/ 93 h 165"/>
                <a:gd name="T6" fmla="*/ 25 w 343"/>
                <a:gd name="T7" fmla="*/ 105 h 165"/>
                <a:gd name="T8" fmla="*/ 31 w 343"/>
                <a:gd name="T9" fmla="*/ 113 h 165"/>
                <a:gd name="T10" fmla="*/ 39 w 343"/>
                <a:gd name="T11" fmla="*/ 116 h 165"/>
                <a:gd name="T12" fmla="*/ 48 w 343"/>
                <a:gd name="T13" fmla="*/ 121 h 165"/>
                <a:gd name="T14" fmla="*/ 57 w 343"/>
                <a:gd name="T15" fmla="*/ 124 h 165"/>
                <a:gd name="T16" fmla="*/ 68 w 343"/>
                <a:gd name="T17" fmla="*/ 128 h 165"/>
                <a:gd name="T18" fmla="*/ 78 w 343"/>
                <a:gd name="T19" fmla="*/ 131 h 165"/>
                <a:gd name="T20" fmla="*/ 89 w 343"/>
                <a:gd name="T21" fmla="*/ 135 h 165"/>
                <a:gd name="T22" fmla="*/ 99 w 343"/>
                <a:gd name="T23" fmla="*/ 138 h 165"/>
                <a:gd name="T24" fmla="*/ 112 w 343"/>
                <a:gd name="T25" fmla="*/ 144 h 165"/>
                <a:gd name="T26" fmla="*/ 127 w 343"/>
                <a:gd name="T27" fmla="*/ 152 h 165"/>
                <a:gd name="T28" fmla="*/ 140 w 343"/>
                <a:gd name="T29" fmla="*/ 157 h 165"/>
                <a:gd name="T30" fmla="*/ 153 w 343"/>
                <a:gd name="T31" fmla="*/ 159 h 165"/>
                <a:gd name="T32" fmla="*/ 165 w 343"/>
                <a:gd name="T33" fmla="*/ 161 h 165"/>
                <a:gd name="T34" fmla="*/ 176 w 343"/>
                <a:gd name="T35" fmla="*/ 163 h 165"/>
                <a:gd name="T36" fmla="*/ 211 w 343"/>
                <a:gd name="T37" fmla="*/ 163 h 165"/>
                <a:gd name="T38" fmla="*/ 255 w 343"/>
                <a:gd name="T39" fmla="*/ 155 h 165"/>
                <a:gd name="T40" fmla="*/ 289 w 343"/>
                <a:gd name="T41" fmla="*/ 139 h 165"/>
                <a:gd name="T42" fmla="*/ 324 w 343"/>
                <a:gd name="T43" fmla="*/ 109 h 165"/>
                <a:gd name="T44" fmla="*/ 334 w 343"/>
                <a:gd name="T45" fmla="*/ 89 h 165"/>
                <a:gd name="T46" fmla="*/ 317 w 343"/>
                <a:gd name="T47" fmla="*/ 91 h 165"/>
                <a:gd name="T48" fmla="*/ 298 w 343"/>
                <a:gd name="T49" fmla="*/ 92 h 165"/>
                <a:gd name="T50" fmla="*/ 281 w 343"/>
                <a:gd name="T51" fmla="*/ 94 h 165"/>
                <a:gd name="T52" fmla="*/ 261 w 343"/>
                <a:gd name="T53" fmla="*/ 97 h 165"/>
                <a:gd name="T54" fmla="*/ 242 w 343"/>
                <a:gd name="T55" fmla="*/ 99 h 165"/>
                <a:gd name="T56" fmla="*/ 221 w 343"/>
                <a:gd name="T57" fmla="*/ 101 h 165"/>
                <a:gd name="T58" fmla="*/ 202 w 343"/>
                <a:gd name="T59" fmla="*/ 104 h 165"/>
                <a:gd name="T60" fmla="*/ 183 w 343"/>
                <a:gd name="T61" fmla="*/ 100 h 165"/>
                <a:gd name="T62" fmla="*/ 166 w 343"/>
                <a:gd name="T63" fmla="*/ 92 h 165"/>
                <a:gd name="T64" fmla="*/ 150 w 343"/>
                <a:gd name="T65" fmla="*/ 83 h 165"/>
                <a:gd name="T66" fmla="*/ 132 w 343"/>
                <a:gd name="T67" fmla="*/ 75 h 165"/>
                <a:gd name="T68" fmla="*/ 120 w 343"/>
                <a:gd name="T69" fmla="*/ 66 h 165"/>
                <a:gd name="T70" fmla="*/ 112 w 343"/>
                <a:gd name="T71" fmla="*/ 56 h 165"/>
                <a:gd name="T72" fmla="*/ 102 w 343"/>
                <a:gd name="T73" fmla="*/ 47 h 165"/>
                <a:gd name="T74" fmla="*/ 94 w 343"/>
                <a:gd name="T75" fmla="*/ 38 h 165"/>
                <a:gd name="T76" fmla="*/ 83 w 343"/>
                <a:gd name="T77" fmla="*/ 31 h 165"/>
                <a:gd name="T78" fmla="*/ 69 w 343"/>
                <a:gd name="T79" fmla="*/ 25 h 165"/>
                <a:gd name="T80" fmla="*/ 56 w 343"/>
                <a:gd name="T81" fmla="*/ 26 h 165"/>
                <a:gd name="T82" fmla="*/ 46 w 343"/>
                <a:gd name="T83" fmla="*/ 33 h 165"/>
                <a:gd name="T84" fmla="*/ 36 w 343"/>
                <a:gd name="T85" fmla="*/ 32 h 165"/>
                <a:gd name="T86" fmla="*/ 25 w 343"/>
                <a:gd name="T87" fmla="*/ 23 h 165"/>
                <a:gd name="T88" fmla="*/ 15 w 343"/>
                <a:gd name="T89" fmla="*/ 14 h 165"/>
                <a:gd name="T90" fmla="*/ 4 w 343"/>
                <a:gd name="T91" fmla="*/ 4 h 165"/>
                <a:gd name="T92" fmla="*/ 0 w 343"/>
                <a:gd name="T93" fmla="*/ 9 h 165"/>
                <a:gd name="T94" fmla="*/ 0 w 343"/>
                <a:gd name="T95" fmla="*/ 3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3" h="165">
                  <a:moveTo>
                    <a:pt x="0" y="39"/>
                  </a:moveTo>
                  <a:lnTo>
                    <a:pt x="6" y="51"/>
                  </a:lnTo>
                  <a:lnTo>
                    <a:pt x="10" y="63"/>
                  </a:lnTo>
                  <a:lnTo>
                    <a:pt x="16" y="75"/>
                  </a:lnTo>
                  <a:lnTo>
                    <a:pt x="22" y="87"/>
                  </a:lnTo>
                  <a:lnTo>
                    <a:pt x="23" y="93"/>
                  </a:lnTo>
                  <a:lnTo>
                    <a:pt x="24" y="99"/>
                  </a:lnTo>
                  <a:lnTo>
                    <a:pt x="25" y="105"/>
                  </a:lnTo>
                  <a:lnTo>
                    <a:pt x="26" y="110"/>
                  </a:lnTo>
                  <a:lnTo>
                    <a:pt x="31" y="113"/>
                  </a:lnTo>
                  <a:lnTo>
                    <a:pt x="36" y="115"/>
                  </a:lnTo>
                  <a:lnTo>
                    <a:pt x="39" y="116"/>
                  </a:lnTo>
                  <a:lnTo>
                    <a:pt x="44" y="119"/>
                  </a:lnTo>
                  <a:lnTo>
                    <a:pt x="48" y="121"/>
                  </a:lnTo>
                  <a:lnTo>
                    <a:pt x="53" y="122"/>
                  </a:lnTo>
                  <a:lnTo>
                    <a:pt x="57" y="124"/>
                  </a:lnTo>
                  <a:lnTo>
                    <a:pt x="62" y="127"/>
                  </a:lnTo>
                  <a:lnTo>
                    <a:pt x="68" y="128"/>
                  </a:lnTo>
                  <a:lnTo>
                    <a:pt x="72" y="130"/>
                  </a:lnTo>
                  <a:lnTo>
                    <a:pt x="78" y="131"/>
                  </a:lnTo>
                  <a:lnTo>
                    <a:pt x="83" y="133"/>
                  </a:lnTo>
                  <a:lnTo>
                    <a:pt x="89" y="135"/>
                  </a:lnTo>
                  <a:lnTo>
                    <a:pt x="93" y="137"/>
                  </a:lnTo>
                  <a:lnTo>
                    <a:pt x="99" y="138"/>
                  </a:lnTo>
                  <a:lnTo>
                    <a:pt x="105" y="140"/>
                  </a:lnTo>
                  <a:lnTo>
                    <a:pt x="112" y="144"/>
                  </a:lnTo>
                  <a:lnTo>
                    <a:pt x="120" y="147"/>
                  </a:lnTo>
                  <a:lnTo>
                    <a:pt x="127" y="152"/>
                  </a:lnTo>
                  <a:lnTo>
                    <a:pt x="135" y="155"/>
                  </a:lnTo>
                  <a:lnTo>
                    <a:pt x="140" y="157"/>
                  </a:lnTo>
                  <a:lnTo>
                    <a:pt x="146" y="158"/>
                  </a:lnTo>
                  <a:lnTo>
                    <a:pt x="153" y="159"/>
                  </a:lnTo>
                  <a:lnTo>
                    <a:pt x="159" y="160"/>
                  </a:lnTo>
                  <a:lnTo>
                    <a:pt x="165" y="161"/>
                  </a:lnTo>
                  <a:lnTo>
                    <a:pt x="170" y="162"/>
                  </a:lnTo>
                  <a:lnTo>
                    <a:pt x="176" y="163"/>
                  </a:lnTo>
                  <a:lnTo>
                    <a:pt x="182" y="165"/>
                  </a:lnTo>
                  <a:lnTo>
                    <a:pt x="211" y="163"/>
                  </a:lnTo>
                  <a:lnTo>
                    <a:pt x="234" y="160"/>
                  </a:lnTo>
                  <a:lnTo>
                    <a:pt x="255" y="155"/>
                  </a:lnTo>
                  <a:lnTo>
                    <a:pt x="272" y="148"/>
                  </a:lnTo>
                  <a:lnTo>
                    <a:pt x="289" y="139"/>
                  </a:lnTo>
                  <a:lnTo>
                    <a:pt x="305" y="125"/>
                  </a:lnTo>
                  <a:lnTo>
                    <a:pt x="324" y="109"/>
                  </a:lnTo>
                  <a:lnTo>
                    <a:pt x="343" y="87"/>
                  </a:lnTo>
                  <a:lnTo>
                    <a:pt x="334" y="89"/>
                  </a:lnTo>
                  <a:lnTo>
                    <a:pt x="325" y="90"/>
                  </a:lnTo>
                  <a:lnTo>
                    <a:pt x="317" y="91"/>
                  </a:lnTo>
                  <a:lnTo>
                    <a:pt x="308" y="91"/>
                  </a:lnTo>
                  <a:lnTo>
                    <a:pt x="298" y="92"/>
                  </a:lnTo>
                  <a:lnTo>
                    <a:pt x="290" y="93"/>
                  </a:lnTo>
                  <a:lnTo>
                    <a:pt x="281" y="94"/>
                  </a:lnTo>
                  <a:lnTo>
                    <a:pt x="272" y="95"/>
                  </a:lnTo>
                  <a:lnTo>
                    <a:pt x="261" y="97"/>
                  </a:lnTo>
                  <a:lnTo>
                    <a:pt x="252" y="98"/>
                  </a:lnTo>
                  <a:lnTo>
                    <a:pt x="242" y="99"/>
                  </a:lnTo>
                  <a:lnTo>
                    <a:pt x="231" y="100"/>
                  </a:lnTo>
                  <a:lnTo>
                    <a:pt x="221" y="101"/>
                  </a:lnTo>
                  <a:lnTo>
                    <a:pt x="211" y="102"/>
                  </a:lnTo>
                  <a:lnTo>
                    <a:pt x="202" y="104"/>
                  </a:lnTo>
                  <a:lnTo>
                    <a:pt x="191" y="105"/>
                  </a:lnTo>
                  <a:lnTo>
                    <a:pt x="183" y="100"/>
                  </a:lnTo>
                  <a:lnTo>
                    <a:pt x="175" y="95"/>
                  </a:lnTo>
                  <a:lnTo>
                    <a:pt x="166" y="92"/>
                  </a:lnTo>
                  <a:lnTo>
                    <a:pt x="158" y="87"/>
                  </a:lnTo>
                  <a:lnTo>
                    <a:pt x="150" y="83"/>
                  </a:lnTo>
                  <a:lnTo>
                    <a:pt x="140" y="78"/>
                  </a:lnTo>
                  <a:lnTo>
                    <a:pt x="132" y="75"/>
                  </a:lnTo>
                  <a:lnTo>
                    <a:pt x="124" y="70"/>
                  </a:lnTo>
                  <a:lnTo>
                    <a:pt x="120" y="66"/>
                  </a:lnTo>
                  <a:lnTo>
                    <a:pt x="116" y="61"/>
                  </a:lnTo>
                  <a:lnTo>
                    <a:pt x="112" y="56"/>
                  </a:lnTo>
                  <a:lnTo>
                    <a:pt x="107" y="52"/>
                  </a:lnTo>
                  <a:lnTo>
                    <a:pt x="102" y="47"/>
                  </a:lnTo>
                  <a:lnTo>
                    <a:pt x="99" y="43"/>
                  </a:lnTo>
                  <a:lnTo>
                    <a:pt x="94" y="38"/>
                  </a:lnTo>
                  <a:lnTo>
                    <a:pt x="90" y="33"/>
                  </a:lnTo>
                  <a:lnTo>
                    <a:pt x="83" y="31"/>
                  </a:lnTo>
                  <a:lnTo>
                    <a:pt x="76" y="28"/>
                  </a:lnTo>
                  <a:lnTo>
                    <a:pt x="69" y="25"/>
                  </a:lnTo>
                  <a:lnTo>
                    <a:pt x="62" y="23"/>
                  </a:lnTo>
                  <a:lnTo>
                    <a:pt x="56" y="26"/>
                  </a:lnTo>
                  <a:lnTo>
                    <a:pt x="52" y="30"/>
                  </a:lnTo>
                  <a:lnTo>
                    <a:pt x="46" y="33"/>
                  </a:lnTo>
                  <a:lnTo>
                    <a:pt x="40" y="37"/>
                  </a:lnTo>
                  <a:lnTo>
                    <a:pt x="36" y="32"/>
                  </a:lnTo>
                  <a:lnTo>
                    <a:pt x="31" y="28"/>
                  </a:lnTo>
                  <a:lnTo>
                    <a:pt x="25" y="23"/>
                  </a:lnTo>
                  <a:lnTo>
                    <a:pt x="21" y="18"/>
                  </a:lnTo>
                  <a:lnTo>
                    <a:pt x="15" y="14"/>
                  </a:lnTo>
                  <a:lnTo>
                    <a:pt x="10" y="9"/>
                  </a:lnTo>
                  <a:lnTo>
                    <a:pt x="4" y="4"/>
                  </a:lnTo>
                  <a:lnTo>
                    <a:pt x="0" y="0"/>
                  </a:lnTo>
                  <a:lnTo>
                    <a:pt x="0" y="9"/>
                  </a:lnTo>
                  <a:lnTo>
                    <a:pt x="0" y="19"/>
                  </a:lnTo>
                  <a:lnTo>
                    <a:pt x="0" y="3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9B7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226"/>
            <p:cNvSpPr>
              <a:spLocks/>
            </p:cNvSpPr>
            <p:nvPr/>
          </p:nvSpPr>
          <p:spPr bwMode="auto">
            <a:xfrm>
              <a:off x="3228" y="2454"/>
              <a:ext cx="170" cy="81"/>
            </a:xfrm>
            <a:custGeom>
              <a:avLst/>
              <a:gdLst>
                <a:gd name="T0" fmla="*/ 1 w 340"/>
                <a:gd name="T1" fmla="*/ 38 h 163"/>
                <a:gd name="T2" fmla="*/ 22 w 340"/>
                <a:gd name="T3" fmla="*/ 86 h 163"/>
                <a:gd name="T4" fmla="*/ 24 w 340"/>
                <a:gd name="T5" fmla="*/ 107 h 163"/>
                <a:gd name="T6" fmla="*/ 59 w 340"/>
                <a:gd name="T7" fmla="*/ 125 h 163"/>
                <a:gd name="T8" fmla="*/ 102 w 340"/>
                <a:gd name="T9" fmla="*/ 139 h 163"/>
                <a:gd name="T10" fmla="*/ 132 w 340"/>
                <a:gd name="T11" fmla="*/ 152 h 163"/>
                <a:gd name="T12" fmla="*/ 181 w 340"/>
                <a:gd name="T13" fmla="*/ 163 h 163"/>
                <a:gd name="T14" fmla="*/ 210 w 340"/>
                <a:gd name="T15" fmla="*/ 162 h 163"/>
                <a:gd name="T16" fmla="*/ 233 w 340"/>
                <a:gd name="T17" fmla="*/ 158 h 163"/>
                <a:gd name="T18" fmla="*/ 253 w 340"/>
                <a:gd name="T19" fmla="*/ 154 h 163"/>
                <a:gd name="T20" fmla="*/ 270 w 340"/>
                <a:gd name="T21" fmla="*/ 148 h 163"/>
                <a:gd name="T22" fmla="*/ 286 w 340"/>
                <a:gd name="T23" fmla="*/ 139 h 163"/>
                <a:gd name="T24" fmla="*/ 302 w 340"/>
                <a:gd name="T25" fmla="*/ 126 h 163"/>
                <a:gd name="T26" fmla="*/ 319 w 340"/>
                <a:gd name="T27" fmla="*/ 109 h 163"/>
                <a:gd name="T28" fmla="*/ 340 w 340"/>
                <a:gd name="T29" fmla="*/ 88 h 163"/>
                <a:gd name="T30" fmla="*/ 266 w 340"/>
                <a:gd name="T31" fmla="*/ 98 h 163"/>
                <a:gd name="T32" fmla="*/ 186 w 340"/>
                <a:gd name="T33" fmla="*/ 106 h 163"/>
                <a:gd name="T34" fmla="*/ 120 w 340"/>
                <a:gd name="T35" fmla="*/ 73 h 163"/>
                <a:gd name="T36" fmla="*/ 85 w 340"/>
                <a:gd name="T37" fmla="*/ 35 h 163"/>
                <a:gd name="T38" fmla="*/ 59 w 340"/>
                <a:gd name="T39" fmla="*/ 23 h 163"/>
                <a:gd name="T40" fmla="*/ 38 w 340"/>
                <a:gd name="T41" fmla="*/ 37 h 163"/>
                <a:gd name="T42" fmla="*/ 0 w 340"/>
                <a:gd name="T43" fmla="*/ 0 h 163"/>
                <a:gd name="T44" fmla="*/ 1 w 340"/>
                <a:gd name="T45" fmla="*/ 38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40" h="163">
                  <a:moveTo>
                    <a:pt x="1" y="38"/>
                  </a:moveTo>
                  <a:lnTo>
                    <a:pt x="22" y="86"/>
                  </a:lnTo>
                  <a:lnTo>
                    <a:pt x="24" y="107"/>
                  </a:lnTo>
                  <a:lnTo>
                    <a:pt x="59" y="125"/>
                  </a:lnTo>
                  <a:lnTo>
                    <a:pt x="102" y="139"/>
                  </a:lnTo>
                  <a:lnTo>
                    <a:pt x="132" y="152"/>
                  </a:lnTo>
                  <a:lnTo>
                    <a:pt x="181" y="163"/>
                  </a:lnTo>
                  <a:lnTo>
                    <a:pt x="210" y="162"/>
                  </a:lnTo>
                  <a:lnTo>
                    <a:pt x="233" y="158"/>
                  </a:lnTo>
                  <a:lnTo>
                    <a:pt x="253" y="154"/>
                  </a:lnTo>
                  <a:lnTo>
                    <a:pt x="270" y="148"/>
                  </a:lnTo>
                  <a:lnTo>
                    <a:pt x="286" y="139"/>
                  </a:lnTo>
                  <a:lnTo>
                    <a:pt x="302" y="126"/>
                  </a:lnTo>
                  <a:lnTo>
                    <a:pt x="319" y="109"/>
                  </a:lnTo>
                  <a:lnTo>
                    <a:pt x="340" y="88"/>
                  </a:lnTo>
                  <a:lnTo>
                    <a:pt x="266" y="98"/>
                  </a:lnTo>
                  <a:lnTo>
                    <a:pt x="186" y="106"/>
                  </a:lnTo>
                  <a:lnTo>
                    <a:pt x="120" y="73"/>
                  </a:lnTo>
                  <a:lnTo>
                    <a:pt x="85" y="35"/>
                  </a:lnTo>
                  <a:lnTo>
                    <a:pt x="59" y="23"/>
                  </a:lnTo>
                  <a:lnTo>
                    <a:pt x="38" y="37"/>
                  </a:lnTo>
                  <a:lnTo>
                    <a:pt x="0" y="0"/>
                  </a:lnTo>
                  <a:lnTo>
                    <a:pt x="1" y="38"/>
                  </a:lnTo>
                  <a:close/>
                </a:path>
              </a:pathLst>
            </a:custGeom>
            <a:solidFill>
              <a:srgbClr val="9B87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227"/>
            <p:cNvSpPr>
              <a:spLocks/>
            </p:cNvSpPr>
            <p:nvPr/>
          </p:nvSpPr>
          <p:spPr bwMode="auto">
            <a:xfrm>
              <a:off x="2968" y="2514"/>
              <a:ext cx="197" cy="78"/>
            </a:xfrm>
            <a:custGeom>
              <a:avLst/>
              <a:gdLst>
                <a:gd name="T0" fmla="*/ 16 w 396"/>
                <a:gd name="T1" fmla="*/ 72 h 158"/>
                <a:gd name="T2" fmla="*/ 46 w 396"/>
                <a:gd name="T3" fmla="*/ 128 h 158"/>
                <a:gd name="T4" fmla="*/ 94 w 396"/>
                <a:gd name="T5" fmla="*/ 151 h 158"/>
                <a:gd name="T6" fmla="*/ 136 w 396"/>
                <a:gd name="T7" fmla="*/ 150 h 158"/>
                <a:gd name="T8" fmla="*/ 182 w 396"/>
                <a:gd name="T9" fmla="*/ 152 h 158"/>
                <a:gd name="T10" fmla="*/ 216 w 396"/>
                <a:gd name="T11" fmla="*/ 158 h 158"/>
                <a:gd name="T12" fmla="*/ 249 w 396"/>
                <a:gd name="T13" fmla="*/ 153 h 158"/>
                <a:gd name="T14" fmla="*/ 276 w 396"/>
                <a:gd name="T15" fmla="*/ 145 h 158"/>
                <a:gd name="T16" fmla="*/ 299 w 396"/>
                <a:gd name="T17" fmla="*/ 135 h 158"/>
                <a:gd name="T18" fmla="*/ 321 w 396"/>
                <a:gd name="T19" fmla="*/ 120 h 158"/>
                <a:gd name="T20" fmla="*/ 340 w 396"/>
                <a:gd name="T21" fmla="*/ 103 h 158"/>
                <a:gd name="T22" fmla="*/ 356 w 396"/>
                <a:gd name="T23" fmla="*/ 83 h 158"/>
                <a:gd name="T24" fmla="*/ 371 w 396"/>
                <a:gd name="T25" fmla="*/ 59 h 158"/>
                <a:gd name="T26" fmla="*/ 385 w 396"/>
                <a:gd name="T27" fmla="*/ 31 h 158"/>
                <a:gd name="T28" fmla="*/ 396 w 396"/>
                <a:gd name="T29" fmla="*/ 0 h 158"/>
                <a:gd name="T30" fmla="*/ 341 w 396"/>
                <a:gd name="T31" fmla="*/ 1 h 158"/>
                <a:gd name="T32" fmla="*/ 266 w 396"/>
                <a:gd name="T33" fmla="*/ 42 h 158"/>
                <a:gd name="T34" fmla="*/ 185 w 396"/>
                <a:gd name="T35" fmla="*/ 25 h 158"/>
                <a:gd name="T36" fmla="*/ 140 w 396"/>
                <a:gd name="T37" fmla="*/ 13 h 158"/>
                <a:gd name="T38" fmla="*/ 110 w 396"/>
                <a:gd name="T39" fmla="*/ 19 h 158"/>
                <a:gd name="T40" fmla="*/ 82 w 396"/>
                <a:gd name="T41" fmla="*/ 31 h 158"/>
                <a:gd name="T42" fmla="*/ 0 w 396"/>
                <a:gd name="T43" fmla="*/ 15 h 158"/>
                <a:gd name="T44" fmla="*/ 16 w 396"/>
                <a:gd name="T45" fmla="*/ 72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96" h="158">
                  <a:moveTo>
                    <a:pt x="16" y="72"/>
                  </a:moveTo>
                  <a:lnTo>
                    <a:pt x="46" y="128"/>
                  </a:lnTo>
                  <a:lnTo>
                    <a:pt x="94" y="151"/>
                  </a:lnTo>
                  <a:lnTo>
                    <a:pt x="136" y="150"/>
                  </a:lnTo>
                  <a:lnTo>
                    <a:pt x="182" y="152"/>
                  </a:lnTo>
                  <a:lnTo>
                    <a:pt x="216" y="158"/>
                  </a:lnTo>
                  <a:lnTo>
                    <a:pt x="249" y="153"/>
                  </a:lnTo>
                  <a:lnTo>
                    <a:pt x="276" y="145"/>
                  </a:lnTo>
                  <a:lnTo>
                    <a:pt x="299" y="135"/>
                  </a:lnTo>
                  <a:lnTo>
                    <a:pt x="321" y="120"/>
                  </a:lnTo>
                  <a:lnTo>
                    <a:pt x="340" y="103"/>
                  </a:lnTo>
                  <a:lnTo>
                    <a:pt x="356" y="83"/>
                  </a:lnTo>
                  <a:lnTo>
                    <a:pt x="371" y="59"/>
                  </a:lnTo>
                  <a:lnTo>
                    <a:pt x="385" y="31"/>
                  </a:lnTo>
                  <a:lnTo>
                    <a:pt x="396" y="0"/>
                  </a:lnTo>
                  <a:lnTo>
                    <a:pt x="341" y="1"/>
                  </a:lnTo>
                  <a:lnTo>
                    <a:pt x="266" y="42"/>
                  </a:lnTo>
                  <a:lnTo>
                    <a:pt x="185" y="25"/>
                  </a:lnTo>
                  <a:lnTo>
                    <a:pt x="140" y="13"/>
                  </a:lnTo>
                  <a:lnTo>
                    <a:pt x="110" y="19"/>
                  </a:lnTo>
                  <a:lnTo>
                    <a:pt x="82" y="31"/>
                  </a:lnTo>
                  <a:lnTo>
                    <a:pt x="0" y="15"/>
                  </a:lnTo>
                  <a:lnTo>
                    <a:pt x="16" y="72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228"/>
            <p:cNvSpPr>
              <a:spLocks/>
            </p:cNvSpPr>
            <p:nvPr/>
          </p:nvSpPr>
          <p:spPr bwMode="auto">
            <a:xfrm>
              <a:off x="2969" y="2515"/>
              <a:ext cx="196" cy="77"/>
            </a:xfrm>
            <a:custGeom>
              <a:avLst/>
              <a:gdLst>
                <a:gd name="T0" fmla="*/ 24 w 392"/>
                <a:gd name="T1" fmla="*/ 84 h 154"/>
                <a:gd name="T2" fmla="*/ 38 w 392"/>
                <a:gd name="T3" fmla="*/ 111 h 154"/>
                <a:gd name="T4" fmla="*/ 52 w 392"/>
                <a:gd name="T5" fmla="*/ 127 h 154"/>
                <a:gd name="T6" fmla="*/ 62 w 392"/>
                <a:gd name="T7" fmla="*/ 133 h 154"/>
                <a:gd name="T8" fmla="*/ 73 w 392"/>
                <a:gd name="T9" fmla="*/ 138 h 154"/>
                <a:gd name="T10" fmla="*/ 84 w 392"/>
                <a:gd name="T11" fmla="*/ 144 h 154"/>
                <a:gd name="T12" fmla="*/ 95 w 392"/>
                <a:gd name="T13" fmla="*/ 147 h 154"/>
                <a:gd name="T14" fmla="*/ 106 w 392"/>
                <a:gd name="T15" fmla="*/ 147 h 154"/>
                <a:gd name="T16" fmla="*/ 116 w 392"/>
                <a:gd name="T17" fmla="*/ 146 h 154"/>
                <a:gd name="T18" fmla="*/ 126 w 392"/>
                <a:gd name="T19" fmla="*/ 146 h 154"/>
                <a:gd name="T20" fmla="*/ 138 w 392"/>
                <a:gd name="T21" fmla="*/ 146 h 154"/>
                <a:gd name="T22" fmla="*/ 149 w 392"/>
                <a:gd name="T23" fmla="*/ 147 h 154"/>
                <a:gd name="T24" fmla="*/ 161 w 392"/>
                <a:gd name="T25" fmla="*/ 148 h 154"/>
                <a:gd name="T26" fmla="*/ 173 w 392"/>
                <a:gd name="T27" fmla="*/ 148 h 154"/>
                <a:gd name="T28" fmla="*/ 186 w 392"/>
                <a:gd name="T29" fmla="*/ 149 h 154"/>
                <a:gd name="T30" fmla="*/ 204 w 392"/>
                <a:gd name="T31" fmla="*/ 153 h 154"/>
                <a:gd name="T32" fmla="*/ 216 w 392"/>
                <a:gd name="T33" fmla="*/ 154 h 154"/>
                <a:gd name="T34" fmla="*/ 224 w 392"/>
                <a:gd name="T35" fmla="*/ 153 h 154"/>
                <a:gd name="T36" fmla="*/ 234 w 392"/>
                <a:gd name="T37" fmla="*/ 152 h 154"/>
                <a:gd name="T38" fmla="*/ 242 w 392"/>
                <a:gd name="T39" fmla="*/ 150 h 154"/>
                <a:gd name="T40" fmla="*/ 273 w 392"/>
                <a:gd name="T41" fmla="*/ 142 h 154"/>
                <a:gd name="T42" fmla="*/ 317 w 392"/>
                <a:gd name="T43" fmla="*/ 118 h 154"/>
                <a:gd name="T44" fmla="*/ 352 w 392"/>
                <a:gd name="T45" fmla="*/ 81 h 154"/>
                <a:gd name="T46" fmla="*/ 380 w 392"/>
                <a:gd name="T47" fmla="*/ 31 h 154"/>
                <a:gd name="T48" fmla="*/ 385 w 392"/>
                <a:gd name="T49" fmla="*/ 0 h 154"/>
                <a:gd name="T50" fmla="*/ 371 w 392"/>
                <a:gd name="T51" fmla="*/ 1 h 154"/>
                <a:gd name="T52" fmla="*/ 357 w 392"/>
                <a:gd name="T53" fmla="*/ 3 h 154"/>
                <a:gd name="T54" fmla="*/ 342 w 392"/>
                <a:gd name="T55" fmla="*/ 4 h 154"/>
                <a:gd name="T56" fmla="*/ 326 w 392"/>
                <a:gd name="T57" fmla="*/ 9 h 154"/>
                <a:gd name="T58" fmla="*/ 307 w 392"/>
                <a:gd name="T59" fmla="*/ 18 h 154"/>
                <a:gd name="T60" fmla="*/ 289 w 392"/>
                <a:gd name="T61" fmla="*/ 28 h 154"/>
                <a:gd name="T62" fmla="*/ 270 w 392"/>
                <a:gd name="T63" fmla="*/ 39 h 154"/>
                <a:gd name="T64" fmla="*/ 251 w 392"/>
                <a:gd name="T65" fmla="*/ 41 h 154"/>
                <a:gd name="T66" fmla="*/ 230 w 392"/>
                <a:gd name="T67" fmla="*/ 38 h 154"/>
                <a:gd name="T68" fmla="*/ 211 w 392"/>
                <a:gd name="T69" fmla="*/ 33 h 154"/>
                <a:gd name="T70" fmla="*/ 190 w 392"/>
                <a:gd name="T71" fmla="*/ 30 h 154"/>
                <a:gd name="T72" fmla="*/ 174 w 392"/>
                <a:gd name="T73" fmla="*/ 25 h 154"/>
                <a:gd name="T74" fmla="*/ 163 w 392"/>
                <a:gd name="T75" fmla="*/ 21 h 154"/>
                <a:gd name="T76" fmla="*/ 152 w 392"/>
                <a:gd name="T77" fmla="*/ 18 h 154"/>
                <a:gd name="T78" fmla="*/ 141 w 392"/>
                <a:gd name="T79" fmla="*/ 15 h 154"/>
                <a:gd name="T80" fmla="*/ 128 w 392"/>
                <a:gd name="T81" fmla="*/ 15 h 154"/>
                <a:gd name="T82" fmla="*/ 113 w 392"/>
                <a:gd name="T83" fmla="*/ 17 h 154"/>
                <a:gd name="T84" fmla="*/ 99 w 392"/>
                <a:gd name="T85" fmla="*/ 21 h 154"/>
                <a:gd name="T86" fmla="*/ 85 w 392"/>
                <a:gd name="T87" fmla="*/ 28 h 154"/>
                <a:gd name="T88" fmla="*/ 69 w 392"/>
                <a:gd name="T89" fmla="*/ 30 h 154"/>
                <a:gd name="T90" fmla="*/ 49 w 392"/>
                <a:gd name="T91" fmla="*/ 25 h 154"/>
                <a:gd name="T92" fmla="*/ 30 w 392"/>
                <a:gd name="T93" fmla="*/ 21 h 154"/>
                <a:gd name="T94" fmla="*/ 10 w 392"/>
                <a:gd name="T95" fmla="*/ 17 h 154"/>
                <a:gd name="T96" fmla="*/ 4 w 392"/>
                <a:gd name="T97" fmla="*/ 28 h 154"/>
                <a:gd name="T98" fmla="*/ 11 w 392"/>
                <a:gd name="T99" fmla="*/ 56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92" h="154">
                  <a:moveTo>
                    <a:pt x="16" y="70"/>
                  </a:moveTo>
                  <a:lnTo>
                    <a:pt x="24" y="84"/>
                  </a:lnTo>
                  <a:lnTo>
                    <a:pt x="31" y="97"/>
                  </a:lnTo>
                  <a:lnTo>
                    <a:pt x="38" y="111"/>
                  </a:lnTo>
                  <a:lnTo>
                    <a:pt x="46" y="124"/>
                  </a:lnTo>
                  <a:lnTo>
                    <a:pt x="52" y="127"/>
                  </a:lnTo>
                  <a:lnTo>
                    <a:pt x="57" y="130"/>
                  </a:lnTo>
                  <a:lnTo>
                    <a:pt x="62" y="133"/>
                  </a:lnTo>
                  <a:lnTo>
                    <a:pt x="68" y="135"/>
                  </a:lnTo>
                  <a:lnTo>
                    <a:pt x="73" y="138"/>
                  </a:lnTo>
                  <a:lnTo>
                    <a:pt x="78" y="141"/>
                  </a:lnTo>
                  <a:lnTo>
                    <a:pt x="84" y="144"/>
                  </a:lnTo>
                  <a:lnTo>
                    <a:pt x="90" y="147"/>
                  </a:lnTo>
                  <a:lnTo>
                    <a:pt x="95" y="147"/>
                  </a:lnTo>
                  <a:lnTo>
                    <a:pt x="100" y="147"/>
                  </a:lnTo>
                  <a:lnTo>
                    <a:pt x="106" y="147"/>
                  </a:lnTo>
                  <a:lnTo>
                    <a:pt x="110" y="146"/>
                  </a:lnTo>
                  <a:lnTo>
                    <a:pt x="116" y="146"/>
                  </a:lnTo>
                  <a:lnTo>
                    <a:pt x="121" y="146"/>
                  </a:lnTo>
                  <a:lnTo>
                    <a:pt x="126" y="146"/>
                  </a:lnTo>
                  <a:lnTo>
                    <a:pt x="132" y="146"/>
                  </a:lnTo>
                  <a:lnTo>
                    <a:pt x="138" y="146"/>
                  </a:lnTo>
                  <a:lnTo>
                    <a:pt x="144" y="147"/>
                  </a:lnTo>
                  <a:lnTo>
                    <a:pt x="149" y="147"/>
                  </a:lnTo>
                  <a:lnTo>
                    <a:pt x="155" y="147"/>
                  </a:lnTo>
                  <a:lnTo>
                    <a:pt x="161" y="148"/>
                  </a:lnTo>
                  <a:lnTo>
                    <a:pt x="167" y="148"/>
                  </a:lnTo>
                  <a:lnTo>
                    <a:pt x="173" y="148"/>
                  </a:lnTo>
                  <a:lnTo>
                    <a:pt x="178" y="148"/>
                  </a:lnTo>
                  <a:lnTo>
                    <a:pt x="186" y="149"/>
                  </a:lnTo>
                  <a:lnTo>
                    <a:pt x="196" y="152"/>
                  </a:lnTo>
                  <a:lnTo>
                    <a:pt x="204" y="153"/>
                  </a:lnTo>
                  <a:lnTo>
                    <a:pt x="212" y="154"/>
                  </a:lnTo>
                  <a:lnTo>
                    <a:pt x="216" y="154"/>
                  </a:lnTo>
                  <a:lnTo>
                    <a:pt x="221" y="153"/>
                  </a:lnTo>
                  <a:lnTo>
                    <a:pt x="224" y="153"/>
                  </a:lnTo>
                  <a:lnTo>
                    <a:pt x="229" y="152"/>
                  </a:lnTo>
                  <a:lnTo>
                    <a:pt x="234" y="152"/>
                  </a:lnTo>
                  <a:lnTo>
                    <a:pt x="238" y="152"/>
                  </a:lnTo>
                  <a:lnTo>
                    <a:pt x="242" y="150"/>
                  </a:lnTo>
                  <a:lnTo>
                    <a:pt x="246" y="150"/>
                  </a:lnTo>
                  <a:lnTo>
                    <a:pt x="273" y="142"/>
                  </a:lnTo>
                  <a:lnTo>
                    <a:pt x="296" y="131"/>
                  </a:lnTo>
                  <a:lnTo>
                    <a:pt x="317" y="118"/>
                  </a:lnTo>
                  <a:lnTo>
                    <a:pt x="336" y="101"/>
                  </a:lnTo>
                  <a:lnTo>
                    <a:pt x="352" y="81"/>
                  </a:lnTo>
                  <a:lnTo>
                    <a:pt x="367" y="57"/>
                  </a:lnTo>
                  <a:lnTo>
                    <a:pt x="380" y="31"/>
                  </a:lnTo>
                  <a:lnTo>
                    <a:pt x="392" y="0"/>
                  </a:lnTo>
                  <a:lnTo>
                    <a:pt x="385" y="0"/>
                  </a:lnTo>
                  <a:lnTo>
                    <a:pt x="378" y="1"/>
                  </a:lnTo>
                  <a:lnTo>
                    <a:pt x="371" y="1"/>
                  </a:lnTo>
                  <a:lnTo>
                    <a:pt x="364" y="2"/>
                  </a:lnTo>
                  <a:lnTo>
                    <a:pt x="357" y="3"/>
                  </a:lnTo>
                  <a:lnTo>
                    <a:pt x="350" y="3"/>
                  </a:lnTo>
                  <a:lnTo>
                    <a:pt x="342" y="4"/>
                  </a:lnTo>
                  <a:lnTo>
                    <a:pt x="335" y="4"/>
                  </a:lnTo>
                  <a:lnTo>
                    <a:pt x="326" y="9"/>
                  </a:lnTo>
                  <a:lnTo>
                    <a:pt x="317" y="13"/>
                  </a:lnTo>
                  <a:lnTo>
                    <a:pt x="307" y="18"/>
                  </a:lnTo>
                  <a:lnTo>
                    <a:pt x="298" y="24"/>
                  </a:lnTo>
                  <a:lnTo>
                    <a:pt x="289" y="28"/>
                  </a:lnTo>
                  <a:lnTo>
                    <a:pt x="280" y="33"/>
                  </a:lnTo>
                  <a:lnTo>
                    <a:pt x="270" y="39"/>
                  </a:lnTo>
                  <a:lnTo>
                    <a:pt x="261" y="43"/>
                  </a:lnTo>
                  <a:lnTo>
                    <a:pt x="251" y="41"/>
                  </a:lnTo>
                  <a:lnTo>
                    <a:pt x="241" y="39"/>
                  </a:lnTo>
                  <a:lnTo>
                    <a:pt x="230" y="38"/>
                  </a:lnTo>
                  <a:lnTo>
                    <a:pt x="221" y="35"/>
                  </a:lnTo>
                  <a:lnTo>
                    <a:pt x="211" y="33"/>
                  </a:lnTo>
                  <a:lnTo>
                    <a:pt x="200" y="32"/>
                  </a:lnTo>
                  <a:lnTo>
                    <a:pt x="190" y="30"/>
                  </a:lnTo>
                  <a:lnTo>
                    <a:pt x="179" y="27"/>
                  </a:lnTo>
                  <a:lnTo>
                    <a:pt x="174" y="25"/>
                  </a:lnTo>
                  <a:lnTo>
                    <a:pt x="168" y="24"/>
                  </a:lnTo>
                  <a:lnTo>
                    <a:pt x="163" y="21"/>
                  </a:lnTo>
                  <a:lnTo>
                    <a:pt x="158" y="20"/>
                  </a:lnTo>
                  <a:lnTo>
                    <a:pt x="152" y="18"/>
                  </a:lnTo>
                  <a:lnTo>
                    <a:pt x="147" y="17"/>
                  </a:lnTo>
                  <a:lnTo>
                    <a:pt x="141" y="15"/>
                  </a:lnTo>
                  <a:lnTo>
                    <a:pt x="136" y="13"/>
                  </a:lnTo>
                  <a:lnTo>
                    <a:pt x="128" y="15"/>
                  </a:lnTo>
                  <a:lnTo>
                    <a:pt x="121" y="16"/>
                  </a:lnTo>
                  <a:lnTo>
                    <a:pt x="113" y="17"/>
                  </a:lnTo>
                  <a:lnTo>
                    <a:pt x="105" y="18"/>
                  </a:lnTo>
                  <a:lnTo>
                    <a:pt x="99" y="21"/>
                  </a:lnTo>
                  <a:lnTo>
                    <a:pt x="92" y="25"/>
                  </a:lnTo>
                  <a:lnTo>
                    <a:pt x="85" y="28"/>
                  </a:lnTo>
                  <a:lnTo>
                    <a:pt x="79" y="32"/>
                  </a:lnTo>
                  <a:lnTo>
                    <a:pt x="69" y="30"/>
                  </a:lnTo>
                  <a:lnTo>
                    <a:pt x="60" y="27"/>
                  </a:lnTo>
                  <a:lnTo>
                    <a:pt x="49" y="25"/>
                  </a:lnTo>
                  <a:lnTo>
                    <a:pt x="40" y="23"/>
                  </a:lnTo>
                  <a:lnTo>
                    <a:pt x="30" y="21"/>
                  </a:lnTo>
                  <a:lnTo>
                    <a:pt x="19" y="19"/>
                  </a:lnTo>
                  <a:lnTo>
                    <a:pt x="10" y="17"/>
                  </a:lnTo>
                  <a:lnTo>
                    <a:pt x="0" y="15"/>
                  </a:lnTo>
                  <a:lnTo>
                    <a:pt x="4" y="28"/>
                  </a:lnTo>
                  <a:lnTo>
                    <a:pt x="8" y="42"/>
                  </a:lnTo>
                  <a:lnTo>
                    <a:pt x="11" y="56"/>
                  </a:lnTo>
                  <a:lnTo>
                    <a:pt x="16" y="70"/>
                  </a:lnTo>
                  <a:close/>
                </a:path>
              </a:pathLst>
            </a:custGeom>
            <a:solidFill>
              <a:srgbClr val="990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229"/>
            <p:cNvSpPr>
              <a:spLocks/>
            </p:cNvSpPr>
            <p:nvPr/>
          </p:nvSpPr>
          <p:spPr bwMode="auto">
            <a:xfrm>
              <a:off x="2971" y="2518"/>
              <a:ext cx="194" cy="75"/>
            </a:xfrm>
            <a:custGeom>
              <a:avLst/>
              <a:gdLst>
                <a:gd name="T0" fmla="*/ 24 w 387"/>
                <a:gd name="T1" fmla="*/ 81 h 151"/>
                <a:gd name="T2" fmla="*/ 38 w 387"/>
                <a:gd name="T3" fmla="*/ 107 h 151"/>
                <a:gd name="T4" fmla="*/ 51 w 387"/>
                <a:gd name="T5" fmla="*/ 123 h 151"/>
                <a:gd name="T6" fmla="*/ 61 w 387"/>
                <a:gd name="T7" fmla="*/ 129 h 151"/>
                <a:gd name="T8" fmla="*/ 72 w 387"/>
                <a:gd name="T9" fmla="*/ 134 h 151"/>
                <a:gd name="T10" fmla="*/ 82 w 387"/>
                <a:gd name="T11" fmla="*/ 140 h 151"/>
                <a:gd name="T12" fmla="*/ 92 w 387"/>
                <a:gd name="T13" fmla="*/ 143 h 151"/>
                <a:gd name="T14" fmla="*/ 103 w 387"/>
                <a:gd name="T15" fmla="*/ 143 h 151"/>
                <a:gd name="T16" fmla="*/ 113 w 387"/>
                <a:gd name="T17" fmla="*/ 143 h 151"/>
                <a:gd name="T18" fmla="*/ 123 w 387"/>
                <a:gd name="T19" fmla="*/ 143 h 151"/>
                <a:gd name="T20" fmla="*/ 134 w 387"/>
                <a:gd name="T21" fmla="*/ 143 h 151"/>
                <a:gd name="T22" fmla="*/ 145 w 387"/>
                <a:gd name="T23" fmla="*/ 144 h 151"/>
                <a:gd name="T24" fmla="*/ 157 w 387"/>
                <a:gd name="T25" fmla="*/ 144 h 151"/>
                <a:gd name="T26" fmla="*/ 168 w 387"/>
                <a:gd name="T27" fmla="*/ 145 h 151"/>
                <a:gd name="T28" fmla="*/ 182 w 387"/>
                <a:gd name="T29" fmla="*/ 146 h 151"/>
                <a:gd name="T30" fmla="*/ 199 w 387"/>
                <a:gd name="T31" fmla="*/ 150 h 151"/>
                <a:gd name="T32" fmla="*/ 212 w 387"/>
                <a:gd name="T33" fmla="*/ 151 h 151"/>
                <a:gd name="T34" fmla="*/ 221 w 387"/>
                <a:gd name="T35" fmla="*/ 150 h 151"/>
                <a:gd name="T36" fmla="*/ 231 w 387"/>
                <a:gd name="T37" fmla="*/ 149 h 151"/>
                <a:gd name="T38" fmla="*/ 240 w 387"/>
                <a:gd name="T39" fmla="*/ 148 h 151"/>
                <a:gd name="T40" fmla="*/ 271 w 387"/>
                <a:gd name="T41" fmla="*/ 138 h 151"/>
                <a:gd name="T42" fmla="*/ 315 w 387"/>
                <a:gd name="T43" fmla="*/ 114 h 151"/>
                <a:gd name="T44" fmla="*/ 349 w 387"/>
                <a:gd name="T45" fmla="*/ 78 h 151"/>
                <a:gd name="T46" fmla="*/ 376 w 387"/>
                <a:gd name="T47" fmla="*/ 30 h 151"/>
                <a:gd name="T48" fmla="*/ 380 w 387"/>
                <a:gd name="T49" fmla="*/ 1 h 151"/>
                <a:gd name="T50" fmla="*/ 367 w 387"/>
                <a:gd name="T51" fmla="*/ 2 h 151"/>
                <a:gd name="T52" fmla="*/ 353 w 387"/>
                <a:gd name="T53" fmla="*/ 5 h 151"/>
                <a:gd name="T54" fmla="*/ 338 w 387"/>
                <a:gd name="T55" fmla="*/ 6 h 151"/>
                <a:gd name="T56" fmla="*/ 322 w 387"/>
                <a:gd name="T57" fmla="*/ 12 h 151"/>
                <a:gd name="T58" fmla="*/ 303 w 387"/>
                <a:gd name="T59" fmla="*/ 21 h 151"/>
                <a:gd name="T60" fmla="*/ 285 w 387"/>
                <a:gd name="T61" fmla="*/ 31 h 151"/>
                <a:gd name="T62" fmla="*/ 265 w 387"/>
                <a:gd name="T63" fmla="*/ 40 h 151"/>
                <a:gd name="T64" fmla="*/ 246 w 387"/>
                <a:gd name="T65" fmla="*/ 43 h 151"/>
                <a:gd name="T66" fmla="*/ 226 w 387"/>
                <a:gd name="T67" fmla="*/ 39 h 151"/>
                <a:gd name="T68" fmla="*/ 206 w 387"/>
                <a:gd name="T69" fmla="*/ 35 h 151"/>
                <a:gd name="T70" fmla="*/ 187 w 387"/>
                <a:gd name="T71" fmla="*/ 31 h 151"/>
                <a:gd name="T72" fmla="*/ 171 w 387"/>
                <a:gd name="T73" fmla="*/ 27 h 151"/>
                <a:gd name="T74" fmla="*/ 159 w 387"/>
                <a:gd name="T75" fmla="*/ 23 h 151"/>
                <a:gd name="T76" fmla="*/ 149 w 387"/>
                <a:gd name="T77" fmla="*/ 20 h 151"/>
                <a:gd name="T78" fmla="*/ 137 w 387"/>
                <a:gd name="T79" fmla="*/ 16 h 151"/>
                <a:gd name="T80" fmla="*/ 123 w 387"/>
                <a:gd name="T81" fmla="*/ 15 h 151"/>
                <a:gd name="T82" fmla="*/ 110 w 387"/>
                <a:gd name="T83" fmla="*/ 17 h 151"/>
                <a:gd name="T84" fmla="*/ 96 w 387"/>
                <a:gd name="T85" fmla="*/ 22 h 151"/>
                <a:gd name="T86" fmla="*/ 82 w 387"/>
                <a:gd name="T87" fmla="*/ 29 h 151"/>
                <a:gd name="T88" fmla="*/ 67 w 387"/>
                <a:gd name="T89" fmla="*/ 30 h 151"/>
                <a:gd name="T90" fmla="*/ 47 w 387"/>
                <a:gd name="T91" fmla="*/ 26 h 151"/>
                <a:gd name="T92" fmla="*/ 29 w 387"/>
                <a:gd name="T93" fmla="*/ 21 h 151"/>
                <a:gd name="T94" fmla="*/ 9 w 387"/>
                <a:gd name="T95" fmla="*/ 16 h 151"/>
                <a:gd name="T96" fmla="*/ 5 w 387"/>
                <a:gd name="T97" fmla="*/ 28 h 151"/>
                <a:gd name="T98" fmla="*/ 12 w 387"/>
                <a:gd name="T99" fmla="*/ 54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87" h="151">
                  <a:moveTo>
                    <a:pt x="16" y="67"/>
                  </a:moveTo>
                  <a:lnTo>
                    <a:pt x="24" y="81"/>
                  </a:lnTo>
                  <a:lnTo>
                    <a:pt x="31" y="93"/>
                  </a:lnTo>
                  <a:lnTo>
                    <a:pt x="38" y="107"/>
                  </a:lnTo>
                  <a:lnTo>
                    <a:pt x="46" y="121"/>
                  </a:lnTo>
                  <a:lnTo>
                    <a:pt x="51" y="123"/>
                  </a:lnTo>
                  <a:lnTo>
                    <a:pt x="57" y="127"/>
                  </a:lnTo>
                  <a:lnTo>
                    <a:pt x="61" y="129"/>
                  </a:lnTo>
                  <a:lnTo>
                    <a:pt x="67" y="131"/>
                  </a:lnTo>
                  <a:lnTo>
                    <a:pt x="72" y="134"/>
                  </a:lnTo>
                  <a:lnTo>
                    <a:pt x="76" y="137"/>
                  </a:lnTo>
                  <a:lnTo>
                    <a:pt x="82" y="140"/>
                  </a:lnTo>
                  <a:lnTo>
                    <a:pt x="87" y="143"/>
                  </a:lnTo>
                  <a:lnTo>
                    <a:pt x="92" y="143"/>
                  </a:lnTo>
                  <a:lnTo>
                    <a:pt x="97" y="143"/>
                  </a:lnTo>
                  <a:lnTo>
                    <a:pt x="103" y="143"/>
                  </a:lnTo>
                  <a:lnTo>
                    <a:pt x="107" y="143"/>
                  </a:lnTo>
                  <a:lnTo>
                    <a:pt x="113" y="143"/>
                  </a:lnTo>
                  <a:lnTo>
                    <a:pt x="118" y="143"/>
                  </a:lnTo>
                  <a:lnTo>
                    <a:pt x="123" y="143"/>
                  </a:lnTo>
                  <a:lnTo>
                    <a:pt x="128" y="143"/>
                  </a:lnTo>
                  <a:lnTo>
                    <a:pt x="134" y="143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51" y="144"/>
                  </a:lnTo>
                  <a:lnTo>
                    <a:pt x="157" y="144"/>
                  </a:lnTo>
                  <a:lnTo>
                    <a:pt x="163" y="144"/>
                  </a:lnTo>
                  <a:lnTo>
                    <a:pt x="168" y="145"/>
                  </a:lnTo>
                  <a:lnTo>
                    <a:pt x="174" y="145"/>
                  </a:lnTo>
                  <a:lnTo>
                    <a:pt x="182" y="146"/>
                  </a:lnTo>
                  <a:lnTo>
                    <a:pt x="191" y="148"/>
                  </a:lnTo>
                  <a:lnTo>
                    <a:pt x="199" y="150"/>
                  </a:lnTo>
                  <a:lnTo>
                    <a:pt x="208" y="151"/>
                  </a:lnTo>
                  <a:lnTo>
                    <a:pt x="212" y="151"/>
                  </a:lnTo>
                  <a:lnTo>
                    <a:pt x="217" y="150"/>
                  </a:lnTo>
                  <a:lnTo>
                    <a:pt x="221" y="150"/>
                  </a:lnTo>
                  <a:lnTo>
                    <a:pt x="226" y="149"/>
                  </a:lnTo>
                  <a:lnTo>
                    <a:pt x="231" y="149"/>
                  </a:lnTo>
                  <a:lnTo>
                    <a:pt x="235" y="148"/>
                  </a:lnTo>
                  <a:lnTo>
                    <a:pt x="240" y="148"/>
                  </a:lnTo>
                  <a:lnTo>
                    <a:pt x="244" y="146"/>
                  </a:lnTo>
                  <a:lnTo>
                    <a:pt x="271" y="138"/>
                  </a:lnTo>
                  <a:lnTo>
                    <a:pt x="294" y="128"/>
                  </a:lnTo>
                  <a:lnTo>
                    <a:pt x="315" y="114"/>
                  </a:lnTo>
                  <a:lnTo>
                    <a:pt x="333" y="98"/>
                  </a:lnTo>
                  <a:lnTo>
                    <a:pt x="349" y="78"/>
                  </a:lnTo>
                  <a:lnTo>
                    <a:pt x="363" y="57"/>
                  </a:lnTo>
                  <a:lnTo>
                    <a:pt x="376" y="30"/>
                  </a:lnTo>
                  <a:lnTo>
                    <a:pt x="387" y="0"/>
                  </a:lnTo>
                  <a:lnTo>
                    <a:pt x="380" y="1"/>
                  </a:lnTo>
                  <a:lnTo>
                    <a:pt x="374" y="1"/>
                  </a:lnTo>
                  <a:lnTo>
                    <a:pt x="367" y="2"/>
                  </a:lnTo>
                  <a:lnTo>
                    <a:pt x="360" y="4"/>
                  </a:lnTo>
                  <a:lnTo>
                    <a:pt x="353" y="5"/>
                  </a:lnTo>
                  <a:lnTo>
                    <a:pt x="346" y="5"/>
                  </a:lnTo>
                  <a:lnTo>
                    <a:pt x="338" y="6"/>
                  </a:lnTo>
                  <a:lnTo>
                    <a:pt x="331" y="7"/>
                  </a:lnTo>
                  <a:lnTo>
                    <a:pt x="322" y="12"/>
                  </a:lnTo>
                  <a:lnTo>
                    <a:pt x="312" y="16"/>
                  </a:lnTo>
                  <a:lnTo>
                    <a:pt x="303" y="21"/>
                  </a:lnTo>
                  <a:lnTo>
                    <a:pt x="294" y="26"/>
                  </a:lnTo>
                  <a:lnTo>
                    <a:pt x="285" y="31"/>
                  </a:lnTo>
                  <a:lnTo>
                    <a:pt x="274" y="36"/>
                  </a:lnTo>
                  <a:lnTo>
                    <a:pt x="265" y="40"/>
                  </a:lnTo>
                  <a:lnTo>
                    <a:pt x="256" y="45"/>
                  </a:lnTo>
                  <a:lnTo>
                    <a:pt x="246" y="43"/>
                  </a:lnTo>
                  <a:lnTo>
                    <a:pt x="236" y="40"/>
                  </a:lnTo>
                  <a:lnTo>
                    <a:pt x="226" y="39"/>
                  </a:lnTo>
                  <a:lnTo>
                    <a:pt x="217" y="37"/>
                  </a:lnTo>
                  <a:lnTo>
                    <a:pt x="206" y="35"/>
                  </a:lnTo>
                  <a:lnTo>
                    <a:pt x="196" y="34"/>
                  </a:lnTo>
                  <a:lnTo>
                    <a:pt x="187" y="31"/>
                  </a:lnTo>
                  <a:lnTo>
                    <a:pt x="176" y="29"/>
                  </a:lnTo>
                  <a:lnTo>
                    <a:pt x="171" y="27"/>
                  </a:lnTo>
                  <a:lnTo>
                    <a:pt x="165" y="26"/>
                  </a:lnTo>
                  <a:lnTo>
                    <a:pt x="159" y="23"/>
                  </a:lnTo>
                  <a:lnTo>
                    <a:pt x="155" y="21"/>
                  </a:lnTo>
                  <a:lnTo>
                    <a:pt x="149" y="20"/>
                  </a:lnTo>
                  <a:lnTo>
                    <a:pt x="143" y="17"/>
                  </a:lnTo>
                  <a:lnTo>
                    <a:pt x="137" y="16"/>
                  </a:lnTo>
                  <a:lnTo>
                    <a:pt x="131" y="14"/>
                  </a:lnTo>
                  <a:lnTo>
                    <a:pt x="123" y="15"/>
                  </a:lnTo>
                  <a:lnTo>
                    <a:pt x="117" y="16"/>
                  </a:lnTo>
                  <a:lnTo>
                    <a:pt x="110" y="17"/>
                  </a:lnTo>
                  <a:lnTo>
                    <a:pt x="102" y="19"/>
                  </a:lnTo>
                  <a:lnTo>
                    <a:pt x="96" y="22"/>
                  </a:lnTo>
                  <a:lnTo>
                    <a:pt x="89" y="26"/>
                  </a:lnTo>
                  <a:lnTo>
                    <a:pt x="82" y="29"/>
                  </a:lnTo>
                  <a:lnTo>
                    <a:pt x="76" y="32"/>
                  </a:lnTo>
                  <a:lnTo>
                    <a:pt x="67" y="30"/>
                  </a:lnTo>
                  <a:lnTo>
                    <a:pt x="58" y="28"/>
                  </a:lnTo>
                  <a:lnTo>
                    <a:pt x="47" y="26"/>
                  </a:lnTo>
                  <a:lnTo>
                    <a:pt x="38" y="23"/>
                  </a:lnTo>
                  <a:lnTo>
                    <a:pt x="29" y="21"/>
                  </a:lnTo>
                  <a:lnTo>
                    <a:pt x="20" y="19"/>
                  </a:lnTo>
                  <a:lnTo>
                    <a:pt x="9" y="16"/>
                  </a:lnTo>
                  <a:lnTo>
                    <a:pt x="0" y="14"/>
                  </a:lnTo>
                  <a:lnTo>
                    <a:pt x="5" y="28"/>
                  </a:lnTo>
                  <a:lnTo>
                    <a:pt x="8" y="40"/>
                  </a:lnTo>
                  <a:lnTo>
                    <a:pt x="12" y="54"/>
                  </a:lnTo>
                  <a:lnTo>
                    <a:pt x="16" y="67"/>
                  </a:lnTo>
                  <a:close/>
                </a:path>
              </a:pathLst>
            </a:custGeom>
            <a:solidFill>
              <a:srgbClr val="991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230"/>
            <p:cNvSpPr>
              <a:spLocks/>
            </p:cNvSpPr>
            <p:nvPr/>
          </p:nvSpPr>
          <p:spPr bwMode="auto">
            <a:xfrm>
              <a:off x="2973" y="2519"/>
              <a:ext cx="192" cy="75"/>
            </a:xfrm>
            <a:custGeom>
              <a:avLst/>
              <a:gdLst>
                <a:gd name="T0" fmla="*/ 22 w 382"/>
                <a:gd name="T1" fmla="*/ 78 h 148"/>
                <a:gd name="T2" fmla="*/ 37 w 382"/>
                <a:gd name="T3" fmla="*/ 104 h 148"/>
                <a:gd name="T4" fmla="*/ 49 w 382"/>
                <a:gd name="T5" fmla="*/ 119 h 148"/>
                <a:gd name="T6" fmla="*/ 58 w 382"/>
                <a:gd name="T7" fmla="*/ 125 h 148"/>
                <a:gd name="T8" fmla="*/ 68 w 382"/>
                <a:gd name="T9" fmla="*/ 130 h 148"/>
                <a:gd name="T10" fmla="*/ 77 w 382"/>
                <a:gd name="T11" fmla="*/ 136 h 148"/>
                <a:gd name="T12" fmla="*/ 87 w 382"/>
                <a:gd name="T13" fmla="*/ 139 h 148"/>
                <a:gd name="T14" fmla="*/ 98 w 382"/>
                <a:gd name="T15" fmla="*/ 139 h 148"/>
                <a:gd name="T16" fmla="*/ 108 w 382"/>
                <a:gd name="T17" fmla="*/ 139 h 148"/>
                <a:gd name="T18" fmla="*/ 118 w 382"/>
                <a:gd name="T19" fmla="*/ 140 h 148"/>
                <a:gd name="T20" fmla="*/ 129 w 382"/>
                <a:gd name="T21" fmla="*/ 140 h 148"/>
                <a:gd name="T22" fmla="*/ 140 w 382"/>
                <a:gd name="T23" fmla="*/ 140 h 148"/>
                <a:gd name="T24" fmla="*/ 152 w 382"/>
                <a:gd name="T25" fmla="*/ 141 h 148"/>
                <a:gd name="T26" fmla="*/ 163 w 382"/>
                <a:gd name="T27" fmla="*/ 141 h 148"/>
                <a:gd name="T28" fmla="*/ 177 w 382"/>
                <a:gd name="T29" fmla="*/ 142 h 148"/>
                <a:gd name="T30" fmla="*/ 194 w 382"/>
                <a:gd name="T31" fmla="*/ 146 h 148"/>
                <a:gd name="T32" fmla="*/ 207 w 382"/>
                <a:gd name="T33" fmla="*/ 147 h 148"/>
                <a:gd name="T34" fmla="*/ 216 w 382"/>
                <a:gd name="T35" fmla="*/ 146 h 148"/>
                <a:gd name="T36" fmla="*/ 227 w 382"/>
                <a:gd name="T37" fmla="*/ 145 h 148"/>
                <a:gd name="T38" fmla="*/ 236 w 382"/>
                <a:gd name="T39" fmla="*/ 144 h 148"/>
                <a:gd name="T40" fmla="*/ 267 w 382"/>
                <a:gd name="T41" fmla="*/ 136 h 148"/>
                <a:gd name="T42" fmla="*/ 310 w 382"/>
                <a:gd name="T43" fmla="*/ 111 h 148"/>
                <a:gd name="T44" fmla="*/ 344 w 382"/>
                <a:gd name="T45" fmla="*/ 78 h 148"/>
                <a:gd name="T46" fmla="*/ 371 w 382"/>
                <a:gd name="T47" fmla="*/ 30 h 148"/>
                <a:gd name="T48" fmla="*/ 375 w 382"/>
                <a:gd name="T49" fmla="*/ 1 h 148"/>
                <a:gd name="T50" fmla="*/ 360 w 382"/>
                <a:gd name="T51" fmla="*/ 3 h 148"/>
                <a:gd name="T52" fmla="*/ 345 w 382"/>
                <a:gd name="T53" fmla="*/ 5 h 148"/>
                <a:gd name="T54" fmla="*/ 332 w 382"/>
                <a:gd name="T55" fmla="*/ 8 h 148"/>
                <a:gd name="T56" fmla="*/ 316 w 382"/>
                <a:gd name="T57" fmla="*/ 13 h 148"/>
                <a:gd name="T58" fmla="*/ 297 w 382"/>
                <a:gd name="T59" fmla="*/ 23 h 148"/>
                <a:gd name="T60" fmla="*/ 277 w 382"/>
                <a:gd name="T61" fmla="*/ 33 h 148"/>
                <a:gd name="T62" fmla="*/ 259 w 382"/>
                <a:gd name="T63" fmla="*/ 42 h 148"/>
                <a:gd name="T64" fmla="*/ 239 w 382"/>
                <a:gd name="T65" fmla="*/ 45 h 148"/>
                <a:gd name="T66" fmla="*/ 220 w 382"/>
                <a:gd name="T67" fmla="*/ 41 h 148"/>
                <a:gd name="T68" fmla="*/ 200 w 382"/>
                <a:gd name="T69" fmla="*/ 36 h 148"/>
                <a:gd name="T70" fmla="*/ 181 w 382"/>
                <a:gd name="T71" fmla="*/ 33 h 148"/>
                <a:gd name="T72" fmla="*/ 165 w 382"/>
                <a:gd name="T73" fmla="*/ 28 h 148"/>
                <a:gd name="T74" fmla="*/ 153 w 382"/>
                <a:gd name="T75" fmla="*/ 25 h 148"/>
                <a:gd name="T76" fmla="*/ 143 w 382"/>
                <a:gd name="T77" fmla="*/ 22 h 148"/>
                <a:gd name="T78" fmla="*/ 132 w 382"/>
                <a:gd name="T79" fmla="*/ 17 h 148"/>
                <a:gd name="T80" fmla="*/ 118 w 382"/>
                <a:gd name="T81" fmla="*/ 16 h 148"/>
                <a:gd name="T82" fmla="*/ 103 w 382"/>
                <a:gd name="T83" fmla="*/ 17 h 148"/>
                <a:gd name="T84" fmla="*/ 90 w 382"/>
                <a:gd name="T85" fmla="*/ 22 h 148"/>
                <a:gd name="T86" fmla="*/ 77 w 382"/>
                <a:gd name="T87" fmla="*/ 28 h 148"/>
                <a:gd name="T88" fmla="*/ 62 w 382"/>
                <a:gd name="T89" fmla="*/ 31 h 148"/>
                <a:gd name="T90" fmla="*/ 45 w 382"/>
                <a:gd name="T91" fmla="*/ 26 h 148"/>
                <a:gd name="T92" fmla="*/ 26 w 382"/>
                <a:gd name="T93" fmla="*/ 22 h 148"/>
                <a:gd name="T94" fmla="*/ 9 w 382"/>
                <a:gd name="T95" fmla="*/ 17 h 148"/>
                <a:gd name="T96" fmla="*/ 3 w 382"/>
                <a:gd name="T97" fmla="*/ 27 h 148"/>
                <a:gd name="T98" fmla="*/ 10 w 382"/>
                <a:gd name="T99" fmla="*/ 53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82" h="148">
                  <a:moveTo>
                    <a:pt x="15" y="65"/>
                  </a:moveTo>
                  <a:lnTo>
                    <a:pt x="22" y="78"/>
                  </a:lnTo>
                  <a:lnTo>
                    <a:pt x="30" y="91"/>
                  </a:lnTo>
                  <a:lnTo>
                    <a:pt x="37" y="104"/>
                  </a:lnTo>
                  <a:lnTo>
                    <a:pt x="45" y="117"/>
                  </a:lnTo>
                  <a:lnTo>
                    <a:pt x="49" y="119"/>
                  </a:lnTo>
                  <a:lnTo>
                    <a:pt x="54" y="123"/>
                  </a:lnTo>
                  <a:lnTo>
                    <a:pt x="58" y="125"/>
                  </a:lnTo>
                  <a:lnTo>
                    <a:pt x="63" y="127"/>
                  </a:lnTo>
                  <a:lnTo>
                    <a:pt x="68" y="130"/>
                  </a:lnTo>
                  <a:lnTo>
                    <a:pt x="72" y="133"/>
                  </a:lnTo>
                  <a:lnTo>
                    <a:pt x="77" y="136"/>
                  </a:lnTo>
                  <a:lnTo>
                    <a:pt x="82" y="139"/>
                  </a:lnTo>
                  <a:lnTo>
                    <a:pt x="87" y="139"/>
                  </a:lnTo>
                  <a:lnTo>
                    <a:pt x="92" y="139"/>
                  </a:lnTo>
                  <a:lnTo>
                    <a:pt x="98" y="139"/>
                  </a:lnTo>
                  <a:lnTo>
                    <a:pt x="102" y="139"/>
                  </a:lnTo>
                  <a:lnTo>
                    <a:pt x="108" y="139"/>
                  </a:lnTo>
                  <a:lnTo>
                    <a:pt x="113" y="139"/>
                  </a:lnTo>
                  <a:lnTo>
                    <a:pt x="118" y="140"/>
                  </a:lnTo>
                  <a:lnTo>
                    <a:pt x="123" y="140"/>
                  </a:lnTo>
                  <a:lnTo>
                    <a:pt x="129" y="140"/>
                  </a:lnTo>
                  <a:lnTo>
                    <a:pt x="135" y="140"/>
                  </a:lnTo>
                  <a:lnTo>
                    <a:pt x="140" y="140"/>
                  </a:lnTo>
                  <a:lnTo>
                    <a:pt x="146" y="140"/>
                  </a:lnTo>
                  <a:lnTo>
                    <a:pt x="152" y="141"/>
                  </a:lnTo>
                  <a:lnTo>
                    <a:pt x="158" y="141"/>
                  </a:lnTo>
                  <a:lnTo>
                    <a:pt x="163" y="141"/>
                  </a:lnTo>
                  <a:lnTo>
                    <a:pt x="169" y="141"/>
                  </a:lnTo>
                  <a:lnTo>
                    <a:pt x="177" y="142"/>
                  </a:lnTo>
                  <a:lnTo>
                    <a:pt x="186" y="145"/>
                  </a:lnTo>
                  <a:lnTo>
                    <a:pt x="194" y="146"/>
                  </a:lnTo>
                  <a:lnTo>
                    <a:pt x="203" y="148"/>
                  </a:lnTo>
                  <a:lnTo>
                    <a:pt x="207" y="147"/>
                  </a:lnTo>
                  <a:lnTo>
                    <a:pt x="212" y="147"/>
                  </a:lnTo>
                  <a:lnTo>
                    <a:pt x="216" y="146"/>
                  </a:lnTo>
                  <a:lnTo>
                    <a:pt x="222" y="146"/>
                  </a:lnTo>
                  <a:lnTo>
                    <a:pt x="227" y="145"/>
                  </a:lnTo>
                  <a:lnTo>
                    <a:pt x="231" y="145"/>
                  </a:lnTo>
                  <a:lnTo>
                    <a:pt x="236" y="144"/>
                  </a:lnTo>
                  <a:lnTo>
                    <a:pt x="241" y="144"/>
                  </a:lnTo>
                  <a:lnTo>
                    <a:pt x="267" y="136"/>
                  </a:lnTo>
                  <a:lnTo>
                    <a:pt x="290" y="125"/>
                  </a:lnTo>
                  <a:lnTo>
                    <a:pt x="310" y="111"/>
                  </a:lnTo>
                  <a:lnTo>
                    <a:pt x="328" y="96"/>
                  </a:lnTo>
                  <a:lnTo>
                    <a:pt x="344" y="78"/>
                  </a:lnTo>
                  <a:lnTo>
                    <a:pt x="358" y="55"/>
                  </a:lnTo>
                  <a:lnTo>
                    <a:pt x="371" y="30"/>
                  </a:lnTo>
                  <a:lnTo>
                    <a:pt x="382" y="0"/>
                  </a:lnTo>
                  <a:lnTo>
                    <a:pt x="375" y="1"/>
                  </a:lnTo>
                  <a:lnTo>
                    <a:pt x="367" y="2"/>
                  </a:lnTo>
                  <a:lnTo>
                    <a:pt x="360" y="3"/>
                  </a:lnTo>
                  <a:lnTo>
                    <a:pt x="354" y="4"/>
                  </a:lnTo>
                  <a:lnTo>
                    <a:pt x="345" y="5"/>
                  </a:lnTo>
                  <a:lnTo>
                    <a:pt x="339" y="7"/>
                  </a:lnTo>
                  <a:lnTo>
                    <a:pt x="332" y="8"/>
                  </a:lnTo>
                  <a:lnTo>
                    <a:pt x="325" y="9"/>
                  </a:lnTo>
                  <a:lnTo>
                    <a:pt x="316" y="13"/>
                  </a:lnTo>
                  <a:lnTo>
                    <a:pt x="306" y="18"/>
                  </a:lnTo>
                  <a:lnTo>
                    <a:pt x="297" y="23"/>
                  </a:lnTo>
                  <a:lnTo>
                    <a:pt x="288" y="27"/>
                  </a:lnTo>
                  <a:lnTo>
                    <a:pt x="277" y="33"/>
                  </a:lnTo>
                  <a:lnTo>
                    <a:pt x="268" y="38"/>
                  </a:lnTo>
                  <a:lnTo>
                    <a:pt x="259" y="42"/>
                  </a:lnTo>
                  <a:lnTo>
                    <a:pt x="250" y="47"/>
                  </a:lnTo>
                  <a:lnTo>
                    <a:pt x="239" y="45"/>
                  </a:lnTo>
                  <a:lnTo>
                    <a:pt x="230" y="42"/>
                  </a:lnTo>
                  <a:lnTo>
                    <a:pt x="220" y="41"/>
                  </a:lnTo>
                  <a:lnTo>
                    <a:pt x="211" y="39"/>
                  </a:lnTo>
                  <a:lnTo>
                    <a:pt x="200" y="36"/>
                  </a:lnTo>
                  <a:lnTo>
                    <a:pt x="190" y="35"/>
                  </a:lnTo>
                  <a:lnTo>
                    <a:pt x="181" y="33"/>
                  </a:lnTo>
                  <a:lnTo>
                    <a:pt x="170" y="31"/>
                  </a:lnTo>
                  <a:lnTo>
                    <a:pt x="165" y="28"/>
                  </a:lnTo>
                  <a:lnTo>
                    <a:pt x="159" y="27"/>
                  </a:lnTo>
                  <a:lnTo>
                    <a:pt x="153" y="25"/>
                  </a:lnTo>
                  <a:lnTo>
                    <a:pt x="148" y="23"/>
                  </a:lnTo>
                  <a:lnTo>
                    <a:pt x="143" y="22"/>
                  </a:lnTo>
                  <a:lnTo>
                    <a:pt x="137" y="19"/>
                  </a:lnTo>
                  <a:lnTo>
                    <a:pt x="132" y="17"/>
                  </a:lnTo>
                  <a:lnTo>
                    <a:pt x="126" y="15"/>
                  </a:lnTo>
                  <a:lnTo>
                    <a:pt x="118" y="16"/>
                  </a:lnTo>
                  <a:lnTo>
                    <a:pt x="112" y="16"/>
                  </a:lnTo>
                  <a:lnTo>
                    <a:pt x="103" y="17"/>
                  </a:lnTo>
                  <a:lnTo>
                    <a:pt x="95" y="18"/>
                  </a:lnTo>
                  <a:lnTo>
                    <a:pt x="90" y="22"/>
                  </a:lnTo>
                  <a:lnTo>
                    <a:pt x="84" y="25"/>
                  </a:lnTo>
                  <a:lnTo>
                    <a:pt x="77" y="28"/>
                  </a:lnTo>
                  <a:lnTo>
                    <a:pt x="71" y="33"/>
                  </a:lnTo>
                  <a:lnTo>
                    <a:pt x="62" y="31"/>
                  </a:lnTo>
                  <a:lnTo>
                    <a:pt x="53" y="28"/>
                  </a:lnTo>
                  <a:lnTo>
                    <a:pt x="45" y="26"/>
                  </a:lnTo>
                  <a:lnTo>
                    <a:pt x="35" y="24"/>
                  </a:lnTo>
                  <a:lnTo>
                    <a:pt x="26" y="22"/>
                  </a:lnTo>
                  <a:lnTo>
                    <a:pt x="18" y="19"/>
                  </a:lnTo>
                  <a:lnTo>
                    <a:pt x="9" y="17"/>
                  </a:lnTo>
                  <a:lnTo>
                    <a:pt x="0" y="15"/>
                  </a:lnTo>
                  <a:lnTo>
                    <a:pt x="3" y="27"/>
                  </a:lnTo>
                  <a:lnTo>
                    <a:pt x="7" y="40"/>
                  </a:lnTo>
                  <a:lnTo>
                    <a:pt x="10" y="53"/>
                  </a:lnTo>
                  <a:lnTo>
                    <a:pt x="15" y="65"/>
                  </a:lnTo>
                  <a:close/>
                </a:path>
              </a:pathLst>
            </a:custGeom>
            <a:solidFill>
              <a:srgbClr val="992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231"/>
            <p:cNvSpPr>
              <a:spLocks/>
            </p:cNvSpPr>
            <p:nvPr/>
          </p:nvSpPr>
          <p:spPr bwMode="auto">
            <a:xfrm>
              <a:off x="2975" y="2522"/>
              <a:ext cx="190" cy="72"/>
            </a:xfrm>
            <a:custGeom>
              <a:avLst/>
              <a:gdLst>
                <a:gd name="T0" fmla="*/ 22 w 379"/>
                <a:gd name="T1" fmla="*/ 75 h 144"/>
                <a:gd name="T2" fmla="*/ 37 w 379"/>
                <a:gd name="T3" fmla="*/ 100 h 144"/>
                <a:gd name="T4" fmla="*/ 53 w 379"/>
                <a:gd name="T5" fmla="*/ 119 h 144"/>
                <a:gd name="T6" fmla="*/ 70 w 379"/>
                <a:gd name="T7" fmla="*/ 129 h 144"/>
                <a:gd name="T8" fmla="*/ 84 w 379"/>
                <a:gd name="T9" fmla="*/ 135 h 144"/>
                <a:gd name="T10" fmla="*/ 95 w 379"/>
                <a:gd name="T11" fmla="*/ 135 h 144"/>
                <a:gd name="T12" fmla="*/ 105 w 379"/>
                <a:gd name="T13" fmla="*/ 136 h 144"/>
                <a:gd name="T14" fmla="*/ 115 w 379"/>
                <a:gd name="T15" fmla="*/ 136 h 144"/>
                <a:gd name="T16" fmla="*/ 126 w 379"/>
                <a:gd name="T17" fmla="*/ 136 h 144"/>
                <a:gd name="T18" fmla="*/ 137 w 379"/>
                <a:gd name="T19" fmla="*/ 137 h 144"/>
                <a:gd name="T20" fmla="*/ 148 w 379"/>
                <a:gd name="T21" fmla="*/ 137 h 144"/>
                <a:gd name="T22" fmla="*/ 159 w 379"/>
                <a:gd name="T23" fmla="*/ 138 h 144"/>
                <a:gd name="T24" fmla="*/ 173 w 379"/>
                <a:gd name="T25" fmla="*/ 140 h 144"/>
                <a:gd name="T26" fmla="*/ 190 w 379"/>
                <a:gd name="T27" fmla="*/ 143 h 144"/>
                <a:gd name="T28" fmla="*/ 203 w 379"/>
                <a:gd name="T29" fmla="*/ 144 h 144"/>
                <a:gd name="T30" fmla="*/ 213 w 379"/>
                <a:gd name="T31" fmla="*/ 143 h 144"/>
                <a:gd name="T32" fmla="*/ 224 w 379"/>
                <a:gd name="T33" fmla="*/ 142 h 144"/>
                <a:gd name="T34" fmla="*/ 233 w 379"/>
                <a:gd name="T35" fmla="*/ 141 h 144"/>
                <a:gd name="T36" fmla="*/ 264 w 379"/>
                <a:gd name="T37" fmla="*/ 132 h 144"/>
                <a:gd name="T38" fmla="*/ 307 w 379"/>
                <a:gd name="T39" fmla="*/ 108 h 144"/>
                <a:gd name="T40" fmla="*/ 340 w 379"/>
                <a:gd name="T41" fmla="*/ 76 h 144"/>
                <a:gd name="T42" fmla="*/ 368 w 379"/>
                <a:gd name="T43" fmla="*/ 29 h 144"/>
                <a:gd name="T44" fmla="*/ 372 w 379"/>
                <a:gd name="T45" fmla="*/ 1 h 144"/>
                <a:gd name="T46" fmla="*/ 357 w 379"/>
                <a:gd name="T47" fmla="*/ 5 h 144"/>
                <a:gd name="T48" fmla="*/ 341 w 379"/>
                <a:gd name="T49" fmla="*/ 7 h 144"/>
                <a:gd name="T50" fmla="*/ 326 w 379"/>
                <a:gd name="T51" fmla="*/ 11 h 144"/>
                <a:gd name="T52" fmla="*/ 310 w 379"/>
                <a:gd name="T53" fmla="*/ 16 h 144"/>
                <a:gd name="T54" fmla="*/ 292 w 379"/>
                <a:gd name="T55" fmla="*/ 26 h 144"/>
                <a:gd name="T56" fmla="*/ 273 w 379"/>
                <a:gd name="T57" fmla="*/ 35 h 144"/>
                <a:gd name="T58" fmla="*/ 255 w 379"/>
                <a:gd name="T59" fmla="*/ 44 h 144"/>
                <a:gd name="T60" fmla="*/ 235 w 379"/>
                <a:gd name="T61" fmla="*/ 46 h 144"/>
                <a:gd name="T62" fmla="*/ 216 w 379"/>
                <a:gd name="T63" fmla="*/ 43 h 144"/>
                <a:gd name="T64" fmla="*/ 196 w 379"/>
                <a:gd name="T65" fmla="*/ 39 h 144"/>
                <a:gd name="T66" fmla="*/ 177 w 379"/>
                <a:gd name="T67" fmla="*/ 36 h 144"/>
                <a:gd name="T68" fmla="*/ 160 w 379"/>
                <a:gd name="T69" fmla="*/ 31 h 144"/>
                <a:gd name="T70" fmla="*/ 150 w 379"/>
                <a:gd name="T71" fmla="*/ 27 h 144"/>
                <a:gd name="T72" fmla="*/ 140 w 379"/>
                <a:gd name="T73" fmla="*/ 22 h 144"/>
                <a:gd name="T74" fmla="*/ 128 w 379"/>
                <a:gd name="T75" fmla="*/ 18 h 144"/>
                <a:gd name="T76" fmla="*/ 114 w 379"/>
                <a:gd name="T77" fmla="*/ 16 h 144"/>
                <a:gd name="T78" fmla="*/ 100 w 379"/>
                <a:gd name="T79" fmla="*/ 18 h 144"/>
                <a:gd name="T80" fmla="*/ 87 w 379"/>
                <a:gd name="T81" fmla="*/ 22 h 144"/>
                <a:gd name="T82" fmla="*/ 75 w 379"/>
                <a:gd name="T83" fmla="*/ 29 h 144"/>
                <a:gd name="T84" fmla="*/ 61 w 379"/>
                <a:gd name="T85" fmla="*/ 30 h 144"/>
                <a:gd name="T86" fmla="*/ 44 w 379"/>
                <a:gd name="T87" fmla="*/ 26 h 144"/>
                <a:gd name="T88" fmla="*/ 27 w 379"/>
                <a:gd name="T89" fmla="*/ 21 h 144"/>
                <a:gd name="T90" fmla="*/ 9 w 379"/>
                <a:gd name="T91" fmla="*/ 16 h 144"/>
                <a:gd name="T92" fmla="*/ 4 w 379"/>
                <a:gd name="T93" fmla="*/ 26 h 144"/>
                <a:gd name="T94" fmla="*/ 11 w 379"/>
                <a:gd name="T95" fmla="*/ 5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9" h="144">
                  <a:moveTo>
                    <a:pt x="14" y="62"/>
                  </a:moveTo>
                  <a:lnTo>
                    <a:pt x="22" y="75"/>
                  </a:lnTo>
                  <a:lnTo>
                    <a:pt x="30" y="88"/>
                  </a:lnTo>
                  <a:lnTo>
                    <a:pt x="37" y="100"/>
                  </a:lnTo>
                  <a:lnTo>
                    <a:pt x="45" y="113"/>
                  </a:lnTo>
                  <a:lnTo>
                    <a:pt x="53" y="119"/>
                  </a:lnTo>
                  <a:lnTo>
                    <a:pt x="62" y="123"/>
                  </a:lnTo>
                  <a:lnTo>
                    <a:pt x="70" y="129"/>
                  </a:lnTo>
                  <a:lnTo>
                    <a:pt x="79" y="135"/>
                  </a:lnTo>
                  <a:lnTo>
                    <a:pt x="84" y="135"/>
                  </a:lnTo>
                  <a:lnTo>
                    <a:pt x="89" y="135"/>
                  </a:lnTo>
                  <a:lnTo>
                    <a:pt x="95" y="135"/>
                  </a:lnTo>
                  <a:lnTo>
                    <a:pt x="99" y="135"/>
                  </a:lnTo>
                  <a:lnTo>
                    <a:pt x="105" y="136"/>
                  </a:lnTo>
                  <a:lnTo>
                    <a:pt x="110" y="136"/>
                  </a:lnTo>
                  <a:lnTo>
                    <a:pt x="115" y="136"/>
                  </a:lnTo>
                  <a:lnTo>
                    <a:pt x="120" y="136"/>
                  </a:lnTo>
                  <a:lnTo>
                    <a:pt x="126" y="136"/>
                  </a:lnTo>
                  <a:lnTo>
                    <a:pt x="132" y="137"/>
                  </a:lnTo>
                  <a:lnTo>
                    <a:pt x="137" y="137"/>
                  </a:lnTo>
                  <a:lnTo>
                    <a:pt x="143" y="137"/>
                  </a:lnTo>
                  <a:lnTo>
                    <a:pt x="148" y="137"/>
                  </a:lnTo>
                  <a:lnTo>
                    <a:pt x="153" y="137"/>
                  </a:lnTo>
                  <a:lnTo>
                    <a:pt x="159" y="138"/>
                  </a:lnTo>
                  <a:lnTo>
                    <a:pt x="165" y="138"/>
                  </a:lnTo>
                  <a:lnTo>
                    <a:pt x="173" y="140"/>
                  </a:lnTo>
                  <a:lnTo>
                    <a:pt x="182" y="141"/>
                  </a:lnTo>
                  <a:lnTo>
                    <a:pt x="190" y="143"/>
                  </a:lnTo>
                  <a:lnTo>
                    <a:pt x="198" y="144"/>
                  </a:lnTo>
                  <a:lnTo>
                    <a:pt x="203" y="144"/>
                  </a:lnTo>
                  <a:lnTo>
                    <a:pt x="209" y="143"/>
                  </a:lnTo>
                  <a:lnTo>
                    <a:pt x="213" y="143"/>
                  </a:lnTo>
                  <a:lnTo>
                    <a:pt x="218" y="142"/>
                  </a:lnTo>
                  <a:lnTo>
                    <a:pt x="224" y="142"/>
                  </a:lnTo>
                  <a:lnTo>
                    <a:pt x="228" y="141"/>
                  </a:lnTo>
                  <a:lnTo>
                    <a:pt x="233" y="141"/>
                  </a:lnTo>
                  <a:lnTo>
                    <a:pt x="238" y="140"/>
                  </a:lnTo>
                  <a:lnTo>
                    <a:pt x="264" y="132"/>
                  </a:lnTo>
                  <a:lnTo>
                    <a:pt x="287" y="121"/>
                  </a:lnTo>
                  <a:lnTo>
                    <a:pt x="307" y="108"/>
                  </a:lnTo>
                  <a:lnTo>
                    <a:pt x="325" y="94"/>
                  </a:lnTo>
                  <a:lnTo>
                    <a:pt x="340" y="76"/>
                  </a:lnTo>
                  <a:lnTo>
                    <a:pt x="355" y="54"/>
                  </a:lnTo>
                  <a:lnTo>
                    <a:pt x="368" y="29"/>
                  </a:lnTo>
                  <a:lnTo>
                    <a:pt x="379" y="0"/>
                  </a:lnTo>
                  <a:lnTo>
                    <a:pt x="372" y="1"/>
                  </a:lnTo>
                  <a:lnTo>
                    <a:pt x="364" y="3"/>
                  </a:lnTo>
                  <a:lnTo>
                    <a:pt x="357" y="5"/>
                  </a:lnTo>
                  <a:lnTo>
                    <a:pt x="349" y="6"/>
                  </a:lnTo>
                  <a:lnTo>
                    <a:pt x="341" y="7"/>
                  </a:lnTo>
                  <a:lnTo>
                    <a:pt x="334" y="9"/>
                  </a:lnTo>
                  <a:lnTo>
                    <a:pt x="326" y="11"/>
                  </a:lnTo>
                  <a:lnTo>
                    <a:pt x="319" y="12"/>
                  </a:lnTo>
                  <a:lnTo>
                    <a:pt x="310" y="16"/>
                  </a:lnTo>
                  <a:lnTo>
                    <a:pt x="301" y="21"/>
                  </a:lnTo>
                  <a:lnTo>
                    <a:pt x="292" y="26"/>
                  </a:lnTo>
                  <a:lnTo>
                    <a:pt x="283" y="30"/>
                  </a:lnTo>
                  <a:lnTo>
                    <a:pt x="273" y="35"/>
                  </a:lnTo>
                  <a:lnTo>
                    <a:pt x="264" y="39"/>
                  </a:lnTo>
                  <a:lnTo>
                    <a:pt x="255" y="44"/>
                  </a:lnTo>
                  <a:lnTo>
                    <a:pt x="246" y="49"/>
                  </a:lnTo>
                  <a:lnTo>
                    <a:pt x="235" y="46"/>
                  </a:lnTo>
                  <a:lnTo>
                    <a:pt x="226" y="45"/>
                  </a:lnTo>
                  <a:lnTo>
                    <a:pt x="216" y="43"/>
                  </a:lnTo>
                  <a:lnTo>
                    <a:pt x="206" y="41"/>
                  </a:lnTo>
                  <a:lnTo>
                    <a:pt x="196" y="39"/>
                  </a:lnTo>
                  <a:lnTo>
                    <a:pt x="186" y="37"/>
                  </a:lnTo>
                  <a:lnTo>
                    <a:pt x="177" y="36"/>
                  </a:lnTo>
                  <a:lnTo>
                    <a:pt x="166" y="34"/>
                  </a:lnTo>
                  <a:lnTo>
                    <a:pt x="160" y="31"/>
                  </a:lnTo>
                  <a:lnTo>
                    <a:pt x="156" y="29"/>
                  </a:lnTo>
                  <a:lnTo>
                    <a:pt x="150" y="27"/>
                  </a:lnTo>
                  <a:lnTo>
                    <a:pt x="144" y="24"/>
                  </a:lnTo>
                  <a:lnTo>
                    <a:pt x="140" y="22"/>
                  </a:lnTo>
                  <a:lnTo>
                    <a:pt x="134" y="20"/>
                  </a:lnTo>
                  <a:lnTo>
                    <a:pt x="128" y="18"/>
                  </a:lnTo>
                  <a:lnTo>
                    <a:pt x="122" y="15"/>
                  </a:lnTo>
                  <a:lnTo>
                    <a:pt x="114" y="16"/>
                  </a:lnTo>
                  <a:lnTo>
                    <a:pt x="107" y="16"/>
                  </a:lnTo>
                  <a:lnTo>
                    <a:pt x="100" y="18"/>
                  </a:lnTo>
                  <a:lnTo>
                    <a:pt x="92" y="18"/>
                  </a:lnTo>
                  <a:lnTo>
                    <a:pt x="87" y="22"/>
                  </a:lnTo>
                  <a:lnTo>
                    <a:pt x="81" y="26"/>
                  </a:lnTo>
                  <a:lnTo>
                    <a:pt x="75" y="29"/>
                  </a:lnTo>
                  <a:lnTo>
                    <a:pt x="69" y="32"/>
                  </a:lnTo>
                  <a:lnTo>
                    <a:pt x="61" y="30"/>
                  </a:lnTo>
                  <a:lnTo>
                    <a:pt x="52" y="28"/>
                  </a:lnTo>
                  <a:lnTo>
                    <a:pt x="44" y="26"/>
                  </a:lnTo>
                  <a:lnTo>
                    <a:pt x="35" y="23"/>
                  </a:lnTo>
                  <a:lnTo>
                    <a:pt x="27" y="21"/>
                  </a:lnTo>
                  <a:lnTo>
                    <a:pt x="17" y="19"/>
                  </a:lnTo>
                  <a:lnTo>
                    <a:pt x="9" y="16"/>
                  </a:lnTo>
                  <a:lnTo>
                    <a:pt x="0" y="14"/>
                  </a:lnTo>
                  <a:lnTo>
                    <a:pt x="4" y="26"/>
                  </a:lnTo>
                  <a:lnTo>
                    <a:pt x="7" y="38"/>
                  </a:lnTo>
                  <a:lnTo>
                    <a:pt x="11" y="50"/>
                  </a:lnTo>
                  <a:lnTo>
                    <a:pt x="14" y="62"/>
                  </a:lnTo>
                  <a:close/>
                </a:path>
              </a:pathLst>
            </a:custGeom>
            <a:solidFill>
              <a:srgbClr val="993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232"/>
            <p:cNvSpPr>
              <a:spLocks/>
            </p:cNvSpPr>
            <p:nvPr/>
          </p:nvSpPr>
          <p:spPr bwMode="auto">
            <a:xfrm>
              <a:off x="2977" y="2523"/>
              <a:ext cx="187" cy="71"/>
            </a:xfrm>
            <a:custGeom>
              <a:avLst/>
              <a:gdLst>
                <a:gd name="T0" fmla="*/ 22 w 374"/>
                <a:gd name="T1" fmla="*/ 72 h 141"/>
                <a:gd name="T2" fmla="*/ 38 w 374"/>
                <a:gd name="T3" fmla="*/ 96 h 141"/>
                <a:gd name="T4" fmla="*/ 53 w 374"/>
                <a:gd name="T5" fmla="*/ 115 h 141"/>
                <a:gd name="T6" fmla="*/ 66 w 374"/>
                <a:gd name="T7" fmla="*/ 125 h 141"/>
                <a:gd name="T8" fmla="*/ 79 w 374"/>
                <a:gd name="T9" fmla="*/ 131 h 141"/>
                <a:gd name="T10" fmla="*/ 90 w 374"/>
                <a:gd name="T11" fmla="*/ 131 h 141"/>
                <a:gd name="T12" fmla="*/ 100 w 374"/>
                <a:gd name="T13" fmla="*/ 132 h 141"/>
                <a:gd name="T14" fmla="*/ 110 w 374"/>
                <a:gd name="T15" fmla="*/ 133 h 141"/>
                <a:gd name="T16" fmla="*/ 121 w 374"/>
                <a:gd name="T17" fmla="*/ 133 h 141"/>
                <a:gd name="T18" fmla="*/ 132 w 374"/>
                <a:gd name="T19" fmla="*/ 133 h 141"/>
                <a:gd name="T20" fmla="*/ 144 w 374"/>
                <a:gd name="T21" fmla="*/ 134 h 141"/>
                <a:gd name="T22" fmla="*/ 155 w 374"/>
                <a:gd name="T23" fmla="*/ 134 h 141"/>
                <a:gd name="T24" fmla="*/ 169 w 374"/>
                <a:gd name="T25" fmla="*/ 136 h 141"/>
                <a:gd name="T26" fmla="*/ 186 w 374"/>
                <a:gd name="T27" fmla="*/ 139 h 141"/>
                <a:gd name="T28" fmla="*/ 199 w 374"/>
                <a:gd name="T29" fmla="*/ 140 h 141"/>
                <a:gd name="T30" fmla="*/ 209 w 374"/>
                <a:gd name="T31" fmla="*/ 139 h 141"/>
                <a:gd name="T32" fmla="*/ 220 w 374"/>
                <a:gd name="T33" fmla="*/ 138 h 141"/>
                <a:gd name="T34" fmla="*/ 230 w 374"/>
                <a:gd name="T35" fmla="*/ 137 h 141"/>
                <a:gd name="T36" fmla="*/ 261 w 374"/>
                <a:gd name="T37" fmla="*/ 129 h 141"/>
                <a:gd name="T38" fmla="*/ 304 w 374"/>
                <a:gd name="T39" fmla="*/ 106 h 141"/>
                <a:gd name="T40" fmla="*/ 336 w 374"/>
                <a:gd name="T41" fmla="*/ 75 h 141"/>
                <a:gd name="T42" fmla="*/ 362 w 374"/>
                <a:gd name="T43" fmla="*/ 28 h 141"/>
                <a:gd name="T44" fmla="*/ 367 w 374"/>
                <a:gd name="T45" fmla="*/ 2 h 141"/>
                <a:gd name="T46" fmla="*/ 352 w 374"/>
                <a:gd name="T47" fmla="*/ 5 h 141"/>
                <a:gd name="T48" fmla="*/ 336 w 374"/>
                <a:gd name="T49" fmla="*/ 9 h 141"/>
                <a:gd name="T50" fmla="*/ 321 w 374"/>
                <a:gd name="T51" fmla="*/ 12 h 141"/>
                <a:gd name="T52" fmla="*/ 305 w 374"/>
                <a:gd name="T53" fmla="*/ 19 h 141"/>
                <a:gd name="T54" fmla="*/ 287 w 374"/>
                <a:gd name="T55" fmla="*/ 28 h 141"/>
                <a:gd name="T56" fmla="*/ 267 w 374"/>
                <a:gd name="T57" fmla="*/ 37 h 141"/>
                <a:gd name="T58" fmla="*/ 249 w 374"/>
                <a:gd name="T59" fmla="*/ 46 h 141"/>
                <a:gd name="T60" fmla="*/ 230 w 374"/>
                <a:gd name="T61" fmla="*/ 48 h 141"/>
                <a:gd name="T62" fmla="*/ 211 w 374"/>
                <a:gd name="T63" fmla="*/ 45 h 141"/>
                <a:gd name="T64" fmla="*/ 191 w 374"/>
                <a:gd name="T65" fmla="*/ 41 h 141"/>
                <a:gd name="T66" fmla="*/ 171 w 374"/>
                <a:gd name="T67" fmla="*/ 38 h 141"/>
                <a:gd name="T68" fmla="*/ 156 w 374"/>
                <a:gd name="T69" fmla="*/ 33 h 141"/>
                <a:gd name="T70" fmla="*/ 145 w 374"/>
                <a:gd name="T71" fmla="*/ 28 h 141"/>
                <a:gd name="T72" fmla="*/ 134 w 374"/>
                <a:gd name="T73" fmla="*/ 23 h 141"/>
                <a:gd name="T74" fmla="*/ 123 w 374"/>
                <a:gd name="T75" fmla="*/ 18 h 141"/>
                <a:gd name="T76" fmla="*/ 110 w 374"/>
                <a:gd name="T77" fmla="*/ 17 h 141"/>
                <a:gd name="T78" fmla="*/ 95 w 374"/>
                <a:gd name="T79" fmla="*/ 17 h 141"/>
                <a:gd name="T80" fmla="*/ 81 w 374"/>
                <a:gd name="T81" fmla="*/ 22 h 141"/>
                <a:gd name="T82" fmla="*/ 71 w 374"/>
                <a:gd name="T83" fmla="*/ 30 h 141"/>
                <a:gd name="T84" fmla="*/ 57 w 374"/>
                <a:gd name="T85" fmla="*/ 31 h 141"/>
                <a:gd name="T86" fmla="*/ 41 w 374"/>
                <a:gd name="T87" fmla="*/ 26 h 141"/>
                <a:gd name="T88" fmla="*/ 24 w 374"/>
                <a:gd name="T89" fmla="*/ 20 h 141"/>
                <a:gd name="T90" fmla="*/ 8 w 374"/>
                <a:gd name="T91" fmla="*/ 16 h 141"/>
                <a:gd name="T92" fmla="*/ 3 w 374"/>
                <a:gd name="T93" fmla="*/ 25 h 141"/>
                <a:gd name="T94" fmla="*/ 10 w 374"/>
                <a:gd name="T95" fmla="*/ 49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4" h="141">
                  <a:moveTo>
                    <a:pt x="13" y="61"/>
                  </a:moveTo>
                  <a:lnTo>
                    <a:pt x="22" y="72"/>
                  </a:lnTo>
                  <a:lnTo>
                    <a:pt x="30" y="85"/>
                  </a:lnTo>
                  <a:lnTo>
                    <a:pt x="38" y="96"/>
                  </a:lnTo>
                  <a:lnTo>
                    <a:pt x="46" y="109"/>
                  </a:lnTo>
                  <a:lnTo>
                    <a:pt x="53" y="115"/>
                  </a:lnTo>
                  <a:lnTo>
                    <a:pt x="60" y="119"/>
                  </a:lnTo>
                  <a:lnTo>
                    <a:pt x="66" y="125"/>
                  </a:lnTo>
                  <a:lnTo>
                    <a:pt x="75" y="131"/>
                  </a:lnTo>
                  <a:lnTo>
                    <a:pt x="79" y="131"/>
                  </a:lnTo>
                  <a:lnTo>
                    <a:pt x="85" y="131"/>
                  </a:lnTo>
                  <a:lnTo>
                    <a:pt x="90" y="131"/>
                  </a:lnTo>
                  <a:lnTo>
                    <a:pt x="95" y="132"/>
                  </a:lnTo>
                  <a:lnTo>
                    <a:pt x="100" y="132"/>
                  </a:lnTo>
                  <a:lnTo>
                    <a:pt x="105" y="132"/>
                  </a:lnTo>
                  <a:lnTo>
                    <a:pt x="110" y="133"/>
                  </a:lnTo>
                  <a:lnTo>
                    <a:pt x="115" y="133"/>
                  </a:lnTo>
                  <a:lnTo>
                    <a:pt x="121" y="133"/>
                  </a:lnTo>
                  <a:lnTo>
                    <a:pt x="126" y="133"/>
                  </a:lnTo>
                  <a:lnTo>
                    <a:pt x="132" y="133"/>
                  </a:lnTo>
                  <a:lnTo>
                    <a:pt x="138" y="133"/>
                  </a:lnTo>
                  <a:lnTo>
                    <a:pt x="144" y="134"/>
                  </a:lnTo>
                  <a:lnTo>
                    <a:pt x="149" y="134"/>
                  </a:lnTo>
                  <a:lnTo>
                    <a:pt x="155" y="134"/>
                  </a:lnTo>
                  <a:lnTo>
                    <a:pt x="161" y="134"/>
                  </a:lnTo>
                  <a:lnTo>
                    <a:pt x="169" y="136"/>
                  </a:lnTo>
                  <a:lnTo>
                    <a:pt x="178" y="138"/>
                  </a:lnTo>
                  <a:lnTo>
                    <a:pt x="186" y="139"/>
                  </a:lnTo>
                  <a:lnTo>
                    <a:pt x="194" y="141"/>
                  </a:lnTo>
                  <a:lnTo>
                    <a:pt x="199" y="140"/>
                  </a:lnTo>
                  <a:lnTo>
                    <a:pt x="205" y="140"/>
                  </a:lnTo>
                  <a:lnTo>
                    <a:pt x="209" y="139"/>
                  </a:lnTo>
                  <a:lnTo>
                    <a:pt x="215" y="139"/>
                  </a:lnTo>
                  <a:lnTo>
                    <a:pt x="220" y="138"/>
                  </a:lnTo>
                  <a:lnTo>
                    <a:pt x="224" y="138"/>
                  </a:lnTo>
                  <a:lnTo>
                    <a:pt x="230" y="137"/>
                  </a:lnTo>
                  <a:lnTo>
                    <a:pt x="235" y="137"/>
                  </a:lnTo>
                  <a:lnTo>
                    <a:pt x="261" y="129"/>
                  </a:lnTo>
                  <a:lnTo>
                    <a:pt x="284" y="118"/>
                  </a:lnTo>
                  <a:lnTo>
                    <a:pt x="304" y="106"/>
                  </a:lnTo>
                  <a:lnTo>
                    <a:pt x="321" y="92"/>
                  </a:lnTo>
                  <a:lnTo>
                    <a:pt x="336" y="75"/>
                  </a:lnTo>
                  <a:lnTo>
                    <a:pt x="350" y="53"/>
                  </a:lnTo>
                  <a:lnTo>
                    <a:pt x="362" y="28"/>
                  </a:lnTo>
                  <a:lnTo>
                    <a:pt x="374" y="0"/>
                  </a:lnTo>
                  <a:lnTo>
                    <a:pt x="367" y="2"/>
                  </a:lnTo>
                  <a:lnTo>
                    <a:pt x="359" y="4"/>
                  </a:lnTo>
                  <a:lnTo>
                    <a:pt x="352" y="5"/>
                  </a:lnTo>
                  <a:lnTo>
                    <a:pt x="344" y="8"/>
                  </a:lnTo>
                  <a:lnTo>
                    <a:pt x="336" y="9"/>
                  </a:lnTo>
                  <a:lnTo>
                    <a:pt x="329" y="11"/>
                  </a:lnTo>
                  <a:lnTo>
                    <a:pt x="321" y="12"/>
                  </a:lnTo>
                  <a:lnTo>
                    <a:pt x="314" y="15"/>
                  </a:lnTo>
                  <a:lnTo>
                    <a:pt x="305" y="19"/>
                  </a:lnTo>
                  <a:lnTo>
                    <a:pt x="296" y="24"/>
                  </a:lnTo>
                  <a:lnTo>
                    <a:pt x="287" y="28"/>
                  </a:lnTo>
                  <a:lnTo>
                    <a:pt x="277" y="32"/>
                  </a:lnTo>
                  <a:lnTo>
                    <a:pt x="267" y="37"/>
                  </a:lnTo>
                  <a:lnTo>
                    <a:pt x="258" y="41"/>
                  </a:lnTo>
                  <a:lnTo>
                    <a:pt x="249" y="46"/>
                  </a:lnTo>
                  <a:lnTo>
                    <a:pt x="239" y="50"/>
                  </a:lnTo>
                  <a:lnTo>
                    <a:pt x="230" y="48"/>
                  </a:lnTo>
                  <a:lnTo>
                    <a:pt x="220" y="47"/>
                  </a:lnTo>
                  <a:lnTo>
                    <a:pt x="211" y="45"/>
                  </a:lnTo>
                  <a:lnTo>
                    <a:pt x="201" y="42"/>
                  </a:lnTo>
                  <a:lnTo>
                    <a:pt x="191" y="41"/>
                  </a:lnTo>
                  <a:lnTo>
                    <a:pt x="182" y="39"/>
                  </a:lnTo>
                  <a:lnTo>
                    <a:pt x="171" y="38"/>
                  </a:lnTo>
                  <a:lnTo>
                    <a:pt x="162" y="35"/>
                  </a:lnTo>
                  <a:lnTo>
                    <a:pt x="156" y="33"/>
                  </a:lnTo>
                  <a:lnTo>
                    <a:pt x="151" y="31"/>
                  </a:lnTo>
                  <a:lnTo>
                    <a:pt x="145" y="28"/>
                  </a:lnTo>
                  <a:lnTo>
                    <a:pt x="140" y="25"/>
                  </a:lnTo>
                  <a:lnTo>
                    <a:pt x="134" y="23"/>
                  </a:lnTo>
                  <a:lnTo>
                    <a:pt x="129" y="20"/>
                  </a:lnTo>
                  <a:lnTo>
                    <a:pt x="123" y="18"/>
                  </a:lnTo>
                  <a:lnTo>
                    <a:pt x="117" y="16"/>
                  </a:lnTo>
                  <a:lnTo>
                    <a:pt x="110" y="17"/>
                  </a:lnTo>
                  <a:lnTo>
                    <a:pt x="102" y="17"/>
                  </a:lnTo>
                  <a:lnTo>
                    <a:pt x="95" y="17"/>
                  </a:lnTo>
                  <a:lnTo>
                    <a:pt x="87" y="18"/>
                  </a:lnTo>
                  <a:lnTo>
                    <a:pt x="81" y="22"/>
                  </a:lnTo>
                  <a:lnTo>
                    <a:pt x="77" y="25"/>
                  </a:lnTo>
                  <a:lnTo>
                    <a:pt x="71" y="30"/>
                  </a:lnTo>
                  <a:lnTo>
                    <a:pt x="65" y="33"/>
                  </a:lnTo>
                  <a:lnTo>
                    <a:pt x="57" y="31"/>
                  </a:lnTo>
                  <a:lnTo>
                    <a:pt x="49" y="28"/>
                  </a:lnTo>
                  <a:lnTo>
                    <a:pt x="41" y="26"/>
                  </a:lnTo>
                  <a:lnTo>
                    <a:pt x="33" y="23"/>
                  </a:lnTo>
                  <a:lnTo>
                    <a:pt x="24" y="20"/>
                  </a:lnTo>
                  <a:lnTo>
                    <a:pt x="16" y="18"/>
                  </a:lnTo>
                  <a:lnTo>
                    <a:pt x="8" y="16"/>
                  </a:lnTo>
                  <a:lnTo>
                    <a:pt x="0" y="14"/>
                  </a:lnTo>
                  <a:lnTo>
                    <a:pt x="3" y="25"/>
                  </a:lnTo>
                  <a:lnTo>
                    <a:pt x="7" y="37"/>
                  </a:lnTo>
                  <a:lnTo>
                    <a:pt x="10" y="49"/>
                  </a:lnTo>
                  <a:lnTo>
                    <a:pt x="13" y="61"/>
                  </a:lnTo>
                  <a:close/>
                </a:path>
              </a:pathLst>
            </a:custGeom>
            <a:solidFill>
              <a:srgbClr val="993D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233"/>
            <p:cNvSpPr>
              <a:spLocks/>
            </p:cNvSpPr>
            <p:nvPr/>
          </p:nvSpPr>
          <p:spPr bwMode="auto">
            <a:xfrm>
              <a:off x="2979" y="2526"/>
              <a:ext cx="185" cy="68"/>
            </a:xfrm>
            <a:custGeom>
              <a:avLst/>
              <a:gdLst>
                <a:gd name="T0" fmla="*/ 22 w 371"/>
                <a:gd name="T1" fmla="*/ 71 h 137"/>
                <a:gd name="T2" fmla="*/ 38 w 371"/>
                <a:gd name="T3" fmla="*/ 94 h 137"/>
                <a:gd name="T4" fmla="*/ 52 w 371"/>
                <a:gd name="T5" fmla="*/ 111 h 137"/>
                <a:gd name="T6" fmla="*/ 65 w 371"/>
                <a:gd name="T7" fmla="*/ 121 h 137"/>
                <a:gd name="T8" fmla="*/ 76 w 371"/>
                <a:gd name="T9" fmla="*/ 127 h 137"/>
                <a:gd name="T10" fmla="*/ 87 w 371"/>
                <a:gd name="T11" fmla="*/ 128 h 137"/>
                <a:gd name="T12" fmla="*/ 97 w 371"/>
                <a:gd name="T13" fmla="*/ 129 h 137"/>
                <a:gd name="T14" fmla="*/ 107 w 371"/>
                <a:gd name="T15" fmla="*/ 129 h 137"/>
                <a:gd name="T16" fmla="*/ 118 w 371"/>
                <a:gd name="T17" fmla="*/ 129 h 137"/>
                <a:gd name="T18" fmla="*/ 129 w 371"/>
                <a:gd name="T19" fmla="*/ 130 h 137"/>
                <a:gd name="T20" fmla="*/ 140 w 371"/>
                <a:gd name="T21" fmla="*/ 130 h 137"/>
                <a:gd name="T22" fmla="*/ 151 w 371"/>
                <a:gd name="T23" fmla="*/ 132 h 137"/>
                <a:gd name="T24" fmla="*/ 165 w 371"/>
                <a:gd name="T25" fmla="*/ 133 h 137"/>
                <a:gd name="T26" fmla="*/ 182 w 371"/>
                <a:gd name="T27" fmla="*/ 136 h 137"/>
                <a:gd name="T28" fmla="*/ 196 w 371"/>
                <a:gd name="T29" fmla="*/ 137 h 137"/>
                <a:gd name="T30" fmla="*/ 206 w 371"/>
                <a:gd name="T31" fmla="*/ 136 h 137"/>
                <a:gd name="T32" fmla="*/ 217 w 371"/>
                <a:gd name="T33" fmla="*/ 135 h 137"/>
                <a:gd name="T34" fmla="*/ 227 w 371"/>
                <a:gd name="T35" fmla="*/ 134 h 137"/>
                <a:gd name="T36" fmla="*/ 259 w 371"/>
                <a:gd name="T37" fmla="*/ 125 h 137"/>
                <a:gd name="T38" fmla="*/ 301 w 371"/>
                <a:gd name="T39" fmla="*/ 103 h 137"/>
                <a:gd name="T40" fmla="*/ 333 w 371"/>
                <a:gd name="T41" fmla="*/ 73 h 137"/>
                <a:gd name="T42" fmla="*/ 359 w 371"/>
                <a:gd name="T43" fmla="*/ 29 h 137"/>
                <a:gd name="T44" fmla="*/ 363 w 371"/>
                <a:gd name="T45" fmla="*/ 3 h 137"/>
                <a:gd name="T46" fmla="*/ 348 w 371"/>
                <a:gd name="T47" fmla="*/ 7 h 137"/>
                <a:gd name="T48" fmla="*/ 332 w 371"/>
                <a:gd name="T49" fmla="*/ 11 h 137"/>
                <a:gd name="T50" fmla="*/ 317 w 371"/>
                <a:gd name="T51" fmla="*/ 15 h 137"/>
                <a:gd name="T52" fmla="*/ 301 w 371"/>
                <a:gd name="T53" fmla="*/ 22 h 137"/>
                <a:gd name="T54" fmla="*/ 281 w 371"/>
                <a:gd name="T55" fmla="*/ 30 h 137"/>
                <a:gd name="T56" fmla="*/ 263 w 371"/>
                <a:gd name="T57" fmla="*/ 39 h 137"/>
                <a:gd name="T58" fmla="*/ 244 w 371"/>
                <a:gd name="T59" fmla="*/ 48 h 137"/>
                <a:gd name="T60" fmla="*/ 226 w 371"/>
                <a:gd name="T61" fmla="*/ 50 h 137"/>
                <a:gd name="T62" fmla="*/ 206 w 371"/>
                <a:gd name="T63" fmla="*/ 46 h 137"/>
                <a:gd name="T64" fmla="*/ 187 w 371"/>
                <a:gd name="T65" fmla="*/ 43 h 137"/>
                <a:gd name="T66" fmla="*/ 167 w 371"/>
                <a:gd name="T67" fmla="*/ 39 h 137"/>
                <a:gd name="T68" fmla="*/ 152 w 371"/>
                <a:gd name="T69" fmla="*/ 35 h 137"/>
                <a:gd name="T70" fmla="*/ 142 w 371"/>
                <a:gd name="T71" fmla="*/ 29 h 137"/>
                <a:gd name="T72" fmla="*/ 130 w 371"/>
                <a:gd name="T73" fmla="*/ 24 h 137"/>
                <a:gd name="T74" fmla="*/ 120 w 371"/>
                <a:gd name="T75" fmla="*/ 19 h 137"/>
                <a:gd name="T76" fmla="*/ 106 w 371"/>
                <a:gd name="T77" fmla="*/ 16 h 137"/>
                <a:gd name="T78" fmla="*/ 91 w 371"/>
                <a:gd name="T79" fmla="*/ 18 h 137"/>
                <a:gd name="T80" fmla="*/ 80 w 371"/>
                <a:gd name="T81" fmla="*/ 22 h 137"/>
                <a:gd name="T82" fmla="*/ 69 w 371"/>
                <a:gd name="T83" fmla="*/ 29 h 137"/>
                <a:gd name="T84" fmla="*/ 55 w 371"/>
                <a:gd name="T85" fmla="*/ 31 h 137"/>
                <a:gd name="T86" fmla="*/ 39 w 371"/>
                <a:gd name="T87" fmla="*/ 26 h 137"/>
                <a:gd name="T88" fmla="*/ 24 w 371"/>
                <a:gd name="T89" fmla="*/ 21 h 137"/>
                <a:gd name="T90" fmla="*/ 8 w 371"/>
                <a:gd name="T91" fmla="*/ 15 h 137"/>
                <a:gd name="T92" fmla="*/ 4 w 371"/>
                <a:gd name="T93" fmla="*/ 24 h 137"/>
                <a:gd name="T94" fmla="*/ 10 w 371"/>
                <a:gd name="T95" fmla="*/ 48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1" h="137">
                  <a:moveTo>
                    <a:pt x="14" y="59"/>
                  </a:moveTo>
                  <a:lnTo>
                    <a:pt x="22" y="71"/>
                  </a:lnTo>
                  <a:lnTo>
                    <a:pt x="30" y="82"/>
                  </a:lnTo>
                  <a:lnTo>
                    <a:pt x="38" y="94"/>
                  </a:lnTo>
                  <a:lnTo>
                    <a:pt x="46" y="105"/>
                  </a:lnTo>
                  <a:lnTo>
                    <a:pt x="52" y="111"/>
                  </a:lnTo>
                  <a:lnTo>
                    <a:pt x="59" y="115"/>
                  </a:lnTo>
                  <a:lnTo>
                    <a:pt x="65" y="121"/>
                  </a:lnTo>
                  <a:lnTo>
                    <a:pt x="72" y="127"/>
                  </a:lnTo>
                  <a:lnTo>
                    <a:pt x="76" y="127"/>
                  </a:lnTo>
                  <a:lnTo>
                    <a:pt x="81" y="128"/>
                  </a:lnTo>
                  <a:lnTo>
                    <a:pt x="87" y="128"/>
                  </a:lnTo>
                  <a:lnTo>
                    <a:pt x="91" y="128"/>
                  </a:lnTo>
                  <a:lnTo>
                    <a:pt x="97" y="129"/>
                  </a:lnTo>
                  <a:lnTo>
                    <a:pt x="102" y="129"/>
                  </a:lnTo>
                  <a:lnTo>
                    <a:pt x="107" y="129"/>
                  </a:lnTo>
                  <a:lnTo>
                    <a:pt x="112" y="129"/>
                  </a:lnTo>
                  <a:lnTo>
                    <a:pt x="118" y="129"/>
                  </a:lnTo>
                  <a:lnTo>
                    <a:pt x="123" y="130"/>
                  </a:lnTo>
                  <a:lnTo>
                    <a:pt x="129" y="130"/>
                  </a:lnTo>
                  <a:lnTo>
                    <a:pt x="135" y="130"/>
                  </a:lnTo>
                  <a:lnTo>
                    <a:pt x="140" y="130"/>
                  </a:lnTo>
                  <a:lnTo>
                    <a:pt x="145" y="130"/>
                  </a:lnTo>
                  <a:lnTo>
                    <a:pt x="151" y="132"/>
                  </a:lnTo>
                  <a:lnTo>
                    <a:pt x="157" y="132"/>
                  </a:lnTo>
                  <a:lnTo>
                    <a:pt x="165" y="133"/>
                  </a:lnTo>
                  <a:lnTo>
                    <a:pt x="174" y="134"/>
                  </a:lnTo>
                  <a:lnTo>
                    <a:pt x="182" y="136"/>
                  </a:lnTo>
                  <a:lnTo>
                    <a:pt x="190" y="137"/>
                  </a:lnTo>
                  <a:lnTo>
                    <a:pt x="196" y="137"/>
                  </a:lnTo>
                  <a:lnTo>
                    <a:pt x="202" y="136"/>
                  </a:lnTo>
                  <a:lnTo>
                    <a:pt x="206" y="136"/>
                  </a:lnTo>
                  <a:lnTo>
                    <a:pt x="212" y="135"/>
                  </a:lnTo>
                  <a:lnTo>
                    <a:pt x="217" y="135"/>
                  </a:lnTo>
                  <a:lnTo>
                    <a:pt x="223" y="134"/>
                  </a:lnTo>
                  <a:lnTo>
                    <a:pt x="227" y="134"/>
                  </a:lnTo>
                  <a:lnTo>
                    <a:pt x="233" y="133"/>
                  </a:lnTo>
                  <a:lnTo>
                    <a:pt x="259" y="125"/>
                  </a:lnTo>
                  <a:lnTo>
                    <a:pt x="282" y="114"/>
                  </a:lnTo>
                  <a:lnTo>
                    <a:pt x="301" y="103"/>
                  </a:lnTo>
                  <a:lnTo>
                    <a:pt x="318" y="89"/>
                  </a:lnTo>
                  <a:lnTo>
                    <a:pt x="333" y="73"/>
                  </a:lnTo>
                  <a:lnTo>
                    <a:pt x="346" y="52"/>
                  </a:lnTo>
                  <a:lnTo>
                    <a:pt x="359" y="29"/>
                  </a:lnTo>
                  <a:lnTo>
                    <a:pt x="371" y="0"/>
                  </a:lnTo>
                  <a:lnTo>
                    <a:pt x="363" y="3"/>
                  </a:lnTo>
                  <a:lnTo>
                    <a:pt x="356" y="5"/>
                  </a:lnTo>
                  <a:lnTo>
                    <a:pt x="348" y="7"/>
                  </a:lnTo>
                  <a:lnTo>
                    <a:pt x="340" y="8"/>
                  </a:lnTo>
                  <a:lnTo>
                    <a:pt x="332" y="11"/>
                  </a:lnTo>
                  <a:lnTo>
                    <a:pt x="325" y="13"/>
                  </a:lnTo>
                  <a:lnTo>
                    <a:pt x="317" y="15"/>
                  </a:lnTo>
                  <a:lnTo>
                    <a:pt x="310" y="18"/>
                  </a:lnTo>
                  <a:lnTo>
                    <a:pt x="301" y="22"/>
                  </a:lnTo>
                  <a:lnTo>
                    <a:pt x="292" y="26"/>
                  </a:lnTo>
                  <a:lnTo>
                    <a:pt x="281" y="30"/>
                  </a:lnTo>
                  <a:lnTo>
                    <a:pt x="272" y="35"/>
                  </a:lnTo>
                  <a:lnTo>
                    <a:pt x="263" y="39"/>
                  </a:lnTo>
                  <a:lnTo>
                    <a:pt x="254" y="43"/>
                  </a:lnTo>
                  <a:lnTo>
                    <a:pt x="244" y="48"/>
                  </a:lnTo>
                  <a:lnTo>
                    <a:pt x="235" y="52"/>
                  </a:lnTo>
                  <a:lnTo>
                    <a:pt x="226" y="50"/>
                  </a:lnTo>
                  <a:lnTo>
                    <a:pt x="216" y="49"/>
                  </a:lnTo>
                  <a:lnTo>
                    <a:pt x="206" y="46"/>
                  </a:lnTo>
                  <a:lnTo>
                    <a:pt x="197" y="44"/>
                  </a:lnTo>
                  <a:lnTo>
                    <a:pt x="187" y="43"/>
                  </a:lnTo>
                  <a:lnTo>
                    <a:pt x="178" y="41"/>
                  </a:lnTo>
                  <a:lnTo>
                    <a:pt x="167" y="39"/>
                  </a:lnTo>
                  <a:lnTo>
                    <a:pt x="158" y="37"/>
                  </a:lnTo>
                  <a:lnTo>
                    <a:pt x="152" y="35"/>
                  </a:lnTo>
                  <a:lnTo>
                    <a:pt x="146" y="31"/>
                  </a:lnTo>
                  <a:lnTo>
                    <a:pt x="142" y="29"/>
                  </a:lnTo>
                  <a:lnTo>
                    <a:pt x="136" y="27"/>
                  </a:lnTo>
                  <a:lnTo>
                    <a:pt x="130" y="24"/>
                  </a:lnTo>
                  <a:lnTo>
                    <a:pt x="126" y="21"/>
                  </a:lnTo>
                  <a:lnTo>
                    <a:pt x="120" y="19"/>
                  </a:lnTo>
                  <a:lnTo>
                    <a:pt x="114" y="16"/>
                  </a:lnTo>
                  <a:lnTo>
                    <a:pt x="106" y="16"/>
                  </a:lnTo>
                  <a:lnTo>
                    <a:pt x="99" y="16"/>
                  </a:lnTo>
                  <a:lnTo>
                    <a:pt x="91" y="18"/>
                  </a:lnTo>
                  <a:lnTo>
                    <a:pt x="84" y="18"/>
                  </a:lnTo>
                  <a:lnTo>
                    <a:pt x="80" y="22"/>
                  </a:lnTo>
                  <a:lnTo>
                    <a:pt x="74" y="26"/>
                  </a:lnTo>
                  <a:lnTo>
                    <a:pt x="69" y="29"/>
                  </a:lnTo>
                  <a:lnTo>
                    <a:pt x="63" y="34"/>
                  </a:lnTo>
                  <a:lnTo>
                    <a:pt x="55" y="31"/>
                  </a:lnTo>
                  <a:lnTo>
                    <a:pt x="47" y="28"/>
                  </a:lnTo>
                  <a:lnTo>
                    <a:pt x="39" y="26"/>
                  </a:lnTo>
                  <a:lnTo>
                    <a:pt x="32" y="23"/>
                  </a:lnTo>
                  <a:lnTo>
                    <a:pt x="24" y="21"/>
                  </a:lnTo>
                  <a:lnTo>
                    <a:pt x="16" y="18"/>
                  </a:lnTo>
                  <a:lnTo>
                    <a:pt x="8" y="15"/>
                  </a:lnTo>
                  <a:lnTo>
                    <a:pt x="0" y="13"/>
                  </a:lnTo>
                  <a:lnTo>
                    <a:pt x="4" y="24"/>
                  </a:lnTo>
                  <a:lnTo>
                    <a:pt x="7" y="36"/>
                  </a:lnTo>
                  <a:lnTo>
                    <a:pt x="10" y="48"/>
                  </a:lnTo>
                  <a:lnTo>
                    <a:pt x="14" y="59"/>
                  </a:lnTo>
                  <a:close/>
                </a:path>
              </a:pathLst>
            </a:custGeom>
            <a:solidFill>
              <a:srgbClr val="9B49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234"/>
            <p:cNvSpPr>
              <a:spLocks/>
            </p:cNvSpPr>
            <p:nvPr/>
          </p:nvSpPr>
          <p:spPr bwMode="auto">
            <a:xfrm>
              <a:off x="2981" y="2528"/>
              <a:ext cx="183" cy="67"/>
            </a:xfrm>
            <a:custGeom>
              <a:avLst/>
              <a:gdLst>
                <a:gd name="T0" fmla="*/ 20 w 366"/>
                <a:gd name="T1" fmla="*/ 67 h 134"/>
                <a:gd name="T2" fmla="*/ 37 w 366"/>
                <a:gd name="T3" fmla="*/ 90 h 134"/>
                <a:gd name="T4" fmla="*/ 50 w 366"/>
                <a:gd name="T5" fmla="*/ 106 h 134"/>
                <a:gd name="T6" fmla="*/ 61 w 366"/>
                <a:gd name="T7" fmla="*/ 116 h 134"/>
                <a:gd name="T8" fmla="*/ 71 w 366"/>
                <a:gd name="T9" fmla="*/ 122 h 134"/>
                <a:gd name="T10" fmla="*/ 82 w 366"/>
                <a:gd name="T11" fmla="*/ 123 h 134"/>
                <a:gd name="T12" fmla="*/ 92 w 366"/>
                <a:gd name="T13" fmla="*/ 124 h 134"/>
                <a:gd name="T14" fmla="*/ 102 w 366"/>
                <a:gd name="T15" fmla="*/ 125 h 134"/>
                <a:gd name="T16" fmla="*/ 113 w 366"/>
                <a:gd name="T17" fmla="*/ 125 h 134"/>
                <a:gd name="T18" fmla="*/ 124 w 366"/>
                <a:gd name="T19" fmla="*/ 127 h 134"/>
                <a:gd name="T20" fmla="*/ 135 w 366"/>
                <a:gd name="T21" fmla="*/ 127 h 134"/>
                <a:gd name="T22" fmla="*/ 146 w 366"/>
                <a:gd name="T23" fmla="*/ 128 h 134"/>
                <a:gd name="T24" fmla="*/ 160 w 366"/>
                <a:gd name="T25" fmla="*/ 129 h 134"/>
                <a:gd name="T26" fmla="*/ 177 w 366"/>
                <a:gd name="T27" fmla="*/ 132 h 134"/>
                <a:gd name="T28" fmla="*/ 191 w 366"/>
                <a:gd name="T29" fmla="*/ 132 h 134"/>
                <a:gd name="T30" fmla="*/ 201 w 366"/>
                <a:gd name="T31" fmla="*/ 131 h 134"/>
                <a:gd name="T32" fmla="*/ 212 w 366"/>
                <a:gd name="T33" fmla="*/ 130 h 134"/>
                <a:gd name="T34" fmla="*/ 223 w 366"/>
                <a:gd name="T35" fmla="*/ 129 h 134"/>
                <a:gd name="T36" fmla="*/ 256 w 366"/>
                <a:gd name="T37" fmla="*/ 120 h 134"/>
                <a:gd name="T38" fmla="*/ 297 w 366"/>
                <a:gd name="T39" fmla="*/ 99 h 134"/>
                <a:gd name="T40" fmla="*/ 328 w 366"/>
                <a:gd name="T41" fmla="*/ 69 h 134"/>
                <a:gd name="T42" fmla="*/ 354 w 366"/>
                <a:gd name="T43" fmla="*/ 28 h 134"/>
                <a:gd name="T44" fmla="*/ 358 w 366"/>
                <a:gd name="T45" fmla="*/ 2 h 134"/>
                <a:gd name="T46" fmla="*/ 342 w 366"/>
                <a:gd name="T47" fmla="*/ 7 h 134"/>
                <a:gd name="T48" fmla="*/ 327 w 366"/>
                <a:gd name="T49" fmla="*/ 11 h 134"/>
                <a:gd name="T50" fmla="*/ 311 w 366"/>
                <a:gd name="T51" fmla="*/ 17 h 134"/>
                <a:gd name="T52" fmla="*/ 294 w 366"/>
                <a:gd name="T53" fmla="*/ 24 h 134"/>
                <a:gd name="T54" fmla="*/ 275 w 366"/>
                <a:gd name="T55" fmla="*/ 32 h 134"/>
                <a:gd name="T56" fmla="*/ 257 w 366"/>
                <a:gd name="T57" fmla="*/ 40 h 134"/>
                <a:gd name="T58" fmla="*/ 237 w 366"/>
                <a:gd name="T59" fmla="*/ 48 h 134"/>
                <a:gd name="T60" fmla="*/ 219 w 366"/>
                <a:gd name="T61" fmla="*/ 51 h 134"/>
                <a:gd name="T62" fmla="*/ 199 w 366"/>
                <a:gd name="T63" fmla="*/ 47 h 134"/>
                <a:gd name="T64" fmla="*/ 181 w 366"/>
                <a:gd name="T65" fmla="*/ 44 h 134"/>
                <a:gd name="T66" fmla="*/ 161 w 366"/>
                <a:gd name="T67" fmla="*/ 40 h 134"/>
                <a:gd name="T68" fmla="*/ 146 w 366"/>
                <a:gd name="T69" fmla="*/ 36 h 134"/>
                <a:gd name="T70" fmla="*/ 136 w 366"/>
                <a:gd name="T71" fmla="*/ 30 h 134"/>
                <a:gd name="T72" fmla="*/ 125 w 366"/>
                <a:gd name="T73" fmla="*/ 24 h 134"/>
                <a:gd name="T74" fmla="*/ 114 w 366"/>
                <a:gd name="T75" fmla="*/ 18 h 134"/>
                <a:gd name="T76" fmla="*/ 101 w 366"/>
                <a:gd name="T77" fmla="*/ 16 h 134"/>
                <a:gd name="T78" fmla="*/ 86 w 366"/>
                <a:gd name="T79" fmla="*/ 16 h 134"/>
                <a:gd name="T80" fmla="*/ 73 w 366"/>
                <a:gd name="T81" fmla="*/ 21 h 134"/>
                <a:gd name="T82" fmla="*/ 63 w 366"/>
                <a:gd name="T83" fmla="*/ 29 h 134"/>
                <a:gd name="T84" fmla="*/ 52 w 366"/>
                <a:gd name="T85" fmla="*/ 31 h 134"/>
                <a:gd name="T86" fmla="*/ 37 w 366"/>
                <a:gd name="T87" fmla="*/ 25 h 134"/>
                <a:gd name="T88" fmla="*/ 22 w 366"/>
                <a:gd name="T89" fmla="*/ 19 h 134"/>
                <a:gd name="T90" fmla="*/ 7 w 366"/>
                <a:gd name="T91" fmla="*/ 14 h 134"/>
                <a:gd name="T92" fmla="*/ 2 w 366"/>
                <a:gd name="T93" fmla="*/ 23 h 134"/>
                <a:gd name="T94" fmla="*/ 9 w 366"/>
                <a:gd name="T95" fmla="*/ 44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6" h="134">
                  <a:moveTo>
                    <a:pt x="12" y="55"/>
                  </a:moveTo>
                  <a:lnTo>
                    <a:pt x="20" y="67"/>
                  </a:lnTo>
                  <a:lnTo>
                    <a:pt x="29" y="78"/>
                  </a:lnTo>
                  <a:lnTo>
                    <a:pt x="37" y="90"/>
                  </a:lnTo>
                  <a:lnTo>
                    <a:pt x="45" y="101"/>
                  </a:lnTo>
                  <a:lnTo>
                    <a:pt x="50" y="106"/>
                  </a:lnTo>
                  <a:lnTo>
                    <a:pt x="55" y="112"/>
                  </a:lnTo>
                  <a:lnTo>
                    <a:pt x="61" y="116"/>
                  </a:lnTo>
                  <a:lnTo>
                    <a:pt x="67" y="122"/>
                  </a:lnTo>
                  <a:lnTo>
                    <a:pt x="71" y="122"/>
                  </a:lnTo>
                  <a:lnTo>
                    <a:pt x="76" y="123"/>
                  </a:lnTo>
                  <a:lnTo>
                    <a:pt x="82" y="123"/>
                  </a:lnTo>
                  <a:lnTo>
                    <a:pt x="86" y="123"/>
                  </a:lnTo>
                  <a:lnTo>
                    <a:pt x="92" y="124"/>
                  </a:lnTo>
                  <a:lnTo>
                    <a:pt x="97" y="124"/>
                  </a:lnTo>
                  <a:lnTo>
                    <a:pt x="102" y="125"/>
                  </a:lnTo>
                  <a:lnTo>
                    <a:pt x="107" y="125"/>
                  </a:lnTo>
                  <a:lnTo>
                    <a:pt x="113" y="125"/>
                  </a:lnTo>
                  <a:lnTo>
                    <a:pt x="118" y="127"/>
                  </a:lnTo>
                  <a:lnTo>
                    <a:pt x="124" y="127"/>
                  </a:lnTo>
                  <a:lnTo>
                    <a:pt x="130" y="127"/>
                  </a:lnTo>
                  <a:lnTo>
                    <a:pt x="135" y="127"/>
                  </a:lnTo>
                  <a:lnTo>
                    <a:pt x="140" y="127"/>
                  </a:lnTo>
                  <a:lnTo>
                    <a:pt x="146" y="128"/>
                  </a:lnTo>
                  <a:lnTo>
                    <a:pt x="152" y="128"/>
                  </a:lnTo>
                  <a:lnTo>
                    <a:pt x="160" y="129"/>
                  </a:lnTo>
                  <a:lnTo>
                    <a:pt x="169" y="130"/>
                  </a:lnTo>
                  <a:lnTo>
                    <a:pt x="177" y="132"/>
                  </a:lnTo>
                  <a:lnTo>
                    <a:pt x="185" y="134"/>
                  </a:lnTo>
                  <a:lnTo>
                    <a:pt x="191" y="132"/>
                  </a:lnTo>
                  <a:lnTo>
                    <a:pt x="196" y="132"/>
                  </a:lnTo>
                  <a:lnTo>
                    <a:pt x="201" y="131"/>
                  </a:lnTo>
                  <a:lnTo>
                    <a:pt x="207" y="131"/>
                  </a:lnTo>
                  <a:lnTo>
                    <a:pt x="212" y="130"/>
                  </a:lnTo>
                  <a:lnTo>
                    <a:pt x="218" y="130"/>
                  </a:lnTo>
                  <a:lnTo>
                    <a:pt x="223" y="129"/>
                  </a:lnTo>
                  <a:lnTo>
                    <a:pt x="229" y="129"/>
                  </a:lnTo>
                  <a:lnTo>
                    <a:pt x="256" y="120"/>
                  </a:lnTo>
                  <a:lnTo>
                    <a:pt x="277" y="110"/>
                  </a:lnTo>
                  <a:lnTo>
                    <a:pt x="297" y="99"/>
                  </a:lnTo>
                  <a:lnTo>
                    <a:pt x="313" y="85"/>
                  </a:lnTo>
                  <a:lnTo>
                    <a:pt x="328" y="69"/>
                  </a:lnTo>
                  <a:lnTo>
                    <a:pt x="341" y="51"/>
                  </a:lnTo>
                  <a:lnTo>
                    <a:pt x="354" y="28"/>
                  </a:lnTo>
                  <a:lnTo>
                    <a:pt x="366" y="0"/>
                  </a:lnTo>
                  <a:lnTo>
                    <a:pt x="358" y="2"/>
                  </a:lnTo>
                  <a:lnTo>
                    <a:pt x="350" y="5"/>
                  </a:lnTo>
                  <a:lnTo>
                    <a:pt x="342" y="7"/>
                  </a:lnTo>
                  <a:lnTo>
                    <a:pt x="335" y="9"/>
                  </a:lnTo>
                  <a:lnTo>
                    <a:pt x="327" y="11"/>
                  </a:lnTo>
                  <a:lnTo>
                    <a:pt x="319" y="15"/>
                  </a:lnTo>
                  <a:lnTo>
                    <a:pt x="311" y="17"/>
                  </a:lnTo>
                  <a:lnTo>
                    <a:pt x="303" y="19"/>
                  </a:lnTo>
                  <a:lnTo>
                    <a:pt x="294" y="24"/>
                  </a:lnTo>
                  <a:lnTo>
                    <a:pt x="284" y="28"/>
                  </a:lnTo>
                  <a:lnTo>
                    <a:pt x="275" y="32"/>
                  </a:lnTo>
                  <a:lnTo>
                    <a:pt x="266" y="36"/>
                  </a:lnTo>
                  <a:lnTo>
                    <a:pt x="257" y="40"/>
                  </a:lnTo>
                  <a:lnTo>
                    <a:pt x="246" y="45"/>
                  </a:lnTo>
                  <a:lnTo>
                    <a:pt x="237" y="48"/>
                  </a:lnTo>
                  <a:lnTo>
                    <a:pt x="228" y="53"/>
                  </a:lnTo>
                  <a:lnTo>
                    <a:pt x="219" y="51"/>
                  </a:lnTo>
                  <a:lnTo>
                    <a:pt x="209" y="49"/>
                  </a:lnTo>
                  <a:lnTo>
                    <a:pt x="199" y="47"/>
                  </a:lnTo>
                  <a:lnTo>
                    <a:pt x="190" y="45"/>
                  </a:lnTo>
                  <a:lnTo>
                    <a:pt x="181" y="44"/>
                  </a:lnTo>
                  <a:lnTo>
                    <a:pt x="171" y="41"/>
                  </a:lnTo>
                  <a:lnTo>
                    <a:pt x="161" y="40"/>
                  </a:lnTo>
                  <a:lnTo>
                    <a:pt x="152" y="38"/>
                  </a:lnTo>
                  <a:lnTo>
                    <a:pt x="146" y="36"/>
                  </a:lnTo>
                  <a:lnTo>
                    <a:pt x="141" y="32"/>
                  </a:lnTo>
                  <a:lnTo>
                    <a:pt x="136" y="30"/>
                  </a:lnTo>
                  <a:lnTo>
                    <a:pt x="130" y="26"/>
                  </a:lnTo>
                  <a:lnTo>
                    <a:pt x="125" y="24"/>
                  </a:lnTo>
                  <a:lnTo>
                    <a:pt x="120" y="22"/>
                  </a:lnTo>
                  <a:lnTo>
                    <a:pt x="114" y="18"/>
                  </a:lnTo>
                  <a:lnTo>
                    <a:pt x="108" y="16"/>
                  </a:lnTo>
                  <a:lnTo>
                    <a:pt x="101" y="16"/>
                  </a:lnTo>
                  <a:lnTo>
                    <a:pt x="93" y="16"/>
                  </a:lnTo>
                  <a:lnTo>
                    <a:pt x="86" y="16"/>
                  </a:lnTo>
                  <a:lnTo>
                    <a:pt x="78" y="16"/>
                  </a:lnTo>
                  <a:lnTo>
                    <a:pt x="73" y="21"/>
                  </a:lnTo>
                  <a:lnTo>
                    <a:pt x="69" y="24"/>
                  </a:lnTo>
                  <a:lnTo>
                    <a:pt x="63" y="29"/>
                  </a:lnTo>
                  <a:lnTo>
                    <a:pt x="58" y="33"/>
                  </a:lnTo>
                  <a:lnTo>
                    <a:pt x="52" y="31"/>
                  </a:lnTo>
                  <a:lnTo>
                    <a:pt x="43" y="28"/>
                  </a:lnTo>
                  <a:lnTo>
                    <a:pt x="37" y="25"/>
                  </a:lnTo>
                  <a:lnTo>
                    <a:pt x="30" y="22"/>
                  </a:lnTo>
                  <a:lnTo>
                    <a:pt x="22" y="19"/>
                  </a:lnTo>
                  <a:lnTo>
                    <a:pt x="15" y="17"/>
                  </a:lnTo>
                  <a:lnTo>
                    <a:pt x="7" y="14"/>
                  </a:lnTo>
                  <a:lnTo>
                    <a:pt x="0" y="11"/>
                  </a:lnTo>
                  <a:lnTo>
                    <a:pt x="2" y="23"/>
                  </a:lnTo>
                  <a:lnTo>
                    <a:pt x="5" y="33"/>
                  </a:lnTo>
                  <a:lnTo>
                    <a:pt x="9" y="44"/>
                  </a:lnTo>
                  <a:lnTo>
                    <a:pt x="12" y="55"/>
                  </a:lnTo>
                  <a:close/>
                </a:path>
              </a:pathLst>
            </a:custGeom>
            <a:solidFill>
              <a:srgbClr val="9B56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235"/>
            <p:cNvSpPr>
              <a:spLocks/>
            </p:cNvSpPr>
            <p:nvPr/>
          </p:nvSpPr>
          <p:spPr bwMode="auto">
            <a:xfrm>
              <a:off x="2983" y="2530"/>
              <a:ext cx="181" cy="65"/>
            </a:xfrm>
            <a:custGeom>
              <a:avLst/>
              <a:gdLst>
                <a:gd name="T0" fmla="*/ 21 w 362"/>
                <a:gd name="T1" fmla="*/ 65 h 131"/>
                <a:gd name="T2" fmla="*/ 37 w 362"/>
                <a:gd name="T3" fmla="*/ 87 h 131"/>
                <a:gd name="T4" fmla="*/ 50 w 362"/>
                <a:gd name="T5" fmla="*/ 103 h 131"/>
                <a:gd name="T6" fmla="*/ 59 w 362"/>
                <a:gd name="T7" fmla="*/ 113 h 131"/>
                <a:gd name="T8" fmla="*/ 68 w 362"/>
                <a:gd name="T9" fmla="*/ 119 h 131"/>
                <a:gd name="T10" fmla="*/ 79 w 362"/>
                <a:gd name="T11" fmla="*/ 120 h 131"/>
                <a:gd name="T12" fmla="*/ 88 w 362"/>
                <a:gd name="T13" fmla="*/ 121 h 131"/>
                <a:gd name="T14" fmla="*/ 98 w 362"/>
                <a:gd name="T15" fmla="*/ 122 h 131"/>
                <a:gd name="T16" fmla="*/ 108 w 362"/>
                <a:gd name="T17" fmla="*/ 124 h 131"/>
                <a:gd name="T18" fmla="*/ 120 w 362"/>
                <a:gd name="T19" fmla="*/ 124 h 131"/>
                <a:gd name="T20" fmla="*/ 130 w 362"/>
                <a:gd name="T21" fmla="*/ 125 h 131"/>
                <a:gd name="T22" fmla="*/ 142 w 362"/>
                <a:gd name="T23" fmla="*/ 125 h 131"/>
                <a:gd name="T24" fmla="*/ 156 w 362"/>
                <a:gd name="T25" fmla="*/ 126 h 131"/>
                <a:gd name="T26" fmla="*/ 173 w 362"/>
                <a:gd name="T27" fmla="*/ 129 h 131"/>
                <a:gd name="T28" fmla="*/ 187 w 362"/>
                <a:gd name="T29" fmla="*/ 131 h 131"/>
                <a:gd name="T30" fmla="*/ 198 w 362"/>
                <a:gd name="T31" fmla="*/ 129 h 131"/>
                <a:gd name="T32" fmla="*/ 210 w 362"/>
                <a:gd name="T33" fmla="*/ 128 h 131"/>
                <a:gd name="T34" fmla="*/ 221 w 362"/>
                <a:gd name="T35" fmla="*/ 127 h 131"/>
                <a:gd name="T36" fmla="*/ 254 w 362"/>
                <a:gd name="T37" fmla="*/ 117 h 131"/>
                <a:gd name="T38" fmla="*/ 294 w 362"/>
                <a:gd name="T39" fmla="*/ 97 h 131"/>
                <a:gd name="T40" fmla="*/ 324 w 362"/>
                <a:gd name="T41" fmla="*/ 69 h 131"/>
                <a:gd name="T42" fmla="*/ 349 w 362"/>
                <a:gd name="T43" fmla="*/ 28 h 131"/>
                <a:gd name="T44" fmla="*/ 354 w 362"/>
                <a:gd name="T45" fmla="*/ 4 h 131"/>
                <a:gd name="T46" fmla="*/ 338 w 362"/>
                <a:gd name="T47" fmla="*/ 10 h 131"/>
                <a:gd name="T48" fmla="*/ 323 w 362"/>
                <a:gd name="T49" fmla="*/ 14 h 131"/>
                <a:gd name="T50" fmla="*/ 307 w 362"/>
                <a:gd name="T51" fmla="*/ 20 h 131"/>
                <a:gd name="T52" fmla="*/ 289 w 362"/>
                <a:gd name="T53" fmla="*/ 27 h 131"/>
                <a:gd name="T54" fmla="*/ 271 w 362"/>
                <a:gd name="T55" fmla="*/ 35 h 131"/>
                <a:gd name="T56" fmla="*/ 251 w 362"/>
                <a:gd name="T57" fmla="*/ 44 h 131"/>
                <a:gd name="T58" fmla="*/ 233 w 362"/>
                <a:gd name="T59" fmla="*/ 52 h 131"/>
                <a:gd name="T60" fmla="*/ 215 w 362"/>
                <a:gd name="T61" fmla="*/ 53 h 131"/>
                <a:gd name="T62" fmla="*/ 195 w 362"/>
                <a:gd name="T63" fmla="*/ 50 h 131"/>
                <a:gd name="T64" fmla="*/ 176 w 362"/>
                <a:gd name="T65" fmla="*/ 46 h 131"/>
                <a:gd name="T66" fmla="*/ 158 w 362"/>
                <a:gd name="T67" fmla="*/ 43 h 131"/>
                <a:gd name="T68" fmla="*/ 143 w 362"/>
                <a:gd name="T69" fmla="*/ 38 h 131"/>
                <a:gd name="T70" fmla="*/ 132 w 362"/>
                <a:gd name="T71" fmla="*/ 33 h 131"/>
                <a:gd name="T72" fmla="*/ 121 w 362"/>
                <a:gd name="T73" fmla="*/ 27 h 131"/>
                <a:gd name="T74" fmla="*/ 111 w 362"/>
                <a:gd name="T75" fmla="*/ 21 h 131"/>
                <a:gd name="T76" fmla="*/ 97 w 362"/>
                <a:gd name="T77" fmla="*/ 18 h 131"/>
                <a:gd name="T78" fmla="*/ 82 w 362"/>
                <a:gd name="T79" fmla="*/ 18 h 131"/>
                <a:gd name="T80" fmla="*/ 70 w 362"/>
                <a:gd name="T81" fmla="*/ 21 h 131"/>
                <a:gd name="T82" fmla="*/ 60 w 362"/>
                <a:gd name="T83" fmla="*/ 30 h 131"/>
                <a:gd name="T84" fmla="*/ 49 w 362"/>
                <a:gd name="T85" fmla="*/ 31 h 131"/>
                <a:gd name="T86" fmla="*/ 35 w 362"/>
                <a:gd name="T87" fmla="*/ 26 h 131"/>
                <a:gd name="T88" fmla="*/ 21 w 362"/>
                <a:gd name="T89" fmla="*/ 21 h 131"/>
                <a:gd name="T90" fmla="*/ 7 w 362"/>
                <a:gd name="T91" fmla="*/ 15 h 131"/>
                <a:gd name="T92" fmla="*/ 2 w 362"/>
                <a:gd name="T93" fmla="*/ 22 h 131"/>
                <a:gd name="T94" fmla="*/ 9 w 362"/>
                <a:gd name="T95" fmla="*/ 43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2" h="131">
                  <a:moveTo>
                    <a:pt x="13" y="54"/>
                  </a:moveTo>
                  <a:lnTo>
                    <a:pt x="21" y="65"/>
                  </a:lnTo>
                  <a:lnTo>
                    <a:pt x="29" y="76"/>
                  </a:lnTo>
                  <a:lnTo>
                    <a:pt x="37" y="87"/>
                  </a:lnTo>
                  <a:lnTo>
                    <a:pt x="45" y="98"/>
                  </a:lnTo>
                  <a:lnTo>
                    <a:pt x="50" y="103"/>
                  </a:lnTo>
                  <a:lnTo>
                    <a:pt x="54" y="109"/>
                  </a:lnTo>
                  <a:lnTo>
                    <a:pt x="59" y="113"/>
                  </a:lnTo>
                  <a:lnTo>
                    <a:pt x="64" y="119"/>
                  </a:lnTo>
                  <a:lnTo>
                    <a:pt x="68" y="119"/>
                  </a:lnTo>
                  <a:lnTo>
                    <a:pt x="73" y="120"/>
                  </a:lnTo>
                  <a:lnTo>
                    <a:pt x="79" y="120"/>
                  </a:lnTo>
                  <a:lnTo>
                    <a:pt x="83" y="121"/>
                  </a:lnTo>
                  <a:lnTo>
                    <a:pt x="88" y="121"/>
                  </a:lnTo>
                  <a:lnTo>
                    <a:pt x="94" y="122"/>
                  </a:lnTo>
                  <a:lnTo>
                    <a:pt x="98" y="122"/>
                  </a:lnTo>
                  <a:lnTo>
                    <a:pt x="103" y="124"/>
                  </a:lnTo>
                  <a:lnTo>
                    <a:pt x="108" y="124"/>
                  </a:lnTo>
                  <a:lnTo>
                    <a:pt x="114" y="124"/>
                  </a:lnTo>
                  <a:lnTo>
                    <a:pt x="120" y="124"/>
                  </a:lnTo>
                  <a:lnTo>
                    <a:pt x="126" y="124"/>
                  </a:lnTo>
                  <a:lnTo>
                    <a:pt x="130" y="125"/>
                  </a:lnTo>
                  <a:lnTo>
                    <a:pt x="136" y="125"/>
                  </a:lnTo>
                  <a:lnTo>
                    <a:pt x="142" y="125"/>
                  </a:lnTo>
                  <a:lnTo>
                    <a:pt x="148" y="125"/>
                  </a:lnTo>
                  <a:lnTo>
                    <a:pt x="156" y="126"/>
                  </a:lnTo>
                  <a:lnTo>
                    <a:pt x="165" y="128"/>
                  </a:lnTo>
                  <a:lnTo>
                    <a:pt x="173" y="129"/>
                  </a:lnTo>
                  <a:lnTo>
                    <a:pt x="181" y="131"/>
                  </a:lnTo>
                  <a:lnTo>
                    <a:pt x="187" y="131"/>
                  </a:lnTo>
                  <a:lnTo>
                    <a:pt x="193" y="129"/>
                  </a:lnTo>
                  <a:lnTo>
                    <a:pt x="198" y="129"/>
                  </a:lnTo>
                  <a:lnTo>
                    <a:pt x="204" y="128"/>
                  </a:lnTo>
                  <a:lnTo>
                    <a:pt x="210" y="128"/>
                  </a:lnTo>
                  <a:lnTo>
                    <a:pt x="216" y="127"/>
                  </a:lnTo>
                  <a:lnTo>
                    <a:pt x="221" y="127"/>
                  </a:lnTo>
                  <a:lnTo>
                    <a:pt x="227" y="126"/>
                  </a:lnTo>
                  <a:lnTo>
                    <a:pt x="254" y="117"/>
                  </a:lnTo>
                  <a:lnTo>
                    <a:pt x="276" y="107"/>
                  </a:lnTo>
                  <a:lnTo>
                    <a:pt x="294" y="97"/>
                  </a:lnTo>
                  <a:lnTo>
                    <a:pt x="310" y="84"/>
                  </a:lnTo>
                  <a:lnTo>
                    <a:pt x="324" y="69"/>
                  </a:lnTo>
                  <a:lnTo>
                    <a:pt x="337" y="50"/>
                  </a:lnTo>
                  <a:lnTo>
                    <a:pt x="349" y="28"/>
                  </a:lnTo>
                  <a:lnTo>
                    <a:pt x="362" y="0"/>
                  </a:lnTo>
                  <a:lnTo>
                    <a:pt x="354" y="4"/>
                  </a:lnTo>
                  <a:lnTo>
                    <a:pt x="346" y="6"/>
                  </a:lnTo>
                  <a:lnTo>
                    <a:pt x="338" y="10"/>
                  </a:lnTo>
                  <a:lnTo>
                    <a:pt x="331" y="12"/>
                  </a:lnTo>
                  <a:lnTo>
                    <a:pt x="323" y="14"/>
                  </a:lnTo>
                  <a:lnTo>
                    <a:pt x="315" y="18"/>
                  </a:lnTo>
                  <a:lnTo>
                    <a:pt x="307" y="20"/>
                  </a:lnTo>
                  <a:lnTo>
                    <a:pt x="299" y="23"/>
                  </a:lnTo>
                  <a:lnTo>
                    <a:pt x="289" y="27"/>
                  </a:lnTo>
                  <a:lnTo>
                    <a:pt x="280" y="31"/>
                  </a:lnTo>
                  <a:lnTo>
                    <a:pt x="271" y="35"/>
                  </a:lnTo>
                  <a:lnTo>
                    <a:pt x="262" y="40"/>
                  </a:lnTo>
                  <a:lnTo>
                    <a:pt x="251" y="44"/>
                  </a:lnTo>
                  <a:lnTo>
                    <a:pt x="242" y="48"/>
                  </a:lnTo>
                  <a:lnTo>
                    <a:pt x="233" y="52"/>
                  </a:lnTo>
                  <a:lnTo>
                    <a:pt x="224" y="56"/>
                  </a:lnTo>
                  <a:lnTo>
                    <a:pt x="215" y="53"/>
                  </a:lnTo>
                  <a:lnTo>
                    <a:pt x="205" y="52"/>
                  </a:lnTo>
                  <a:lnTo>
                    <a:pt x="195" y="50"/>
                  </a:lnTo>
                  <a:lnTo>
                    <a:pt x="186" y="49"/>
                  </a:lnTo>
                  <a:lnTo>
                    <a:pt x="176" y="46"/>
                  </a:lnTo>
                  <a:lnTo>
                    <a:pt x="167" y="45"/>
                  </a:lnTo>
                  <a:lnTo>
                    <a:pt x="158" y="43"/>
                  </a:lnTo>
                  <a:lnTo>
                    <a:pt x="149" y="41"/>
                  </a:lnTo>
                  <a:lnTo>
                    <a:pt x="143" y="38"/>
                  </a:lnTo>
                  <a:lnTo>
                    <a:pt x="137" y="35"/>
                  </a:lnTo>
                  <a:lnTo>
                    <a:pt x="132" y="33"/>
                  </a:lnTo>
                  <a:lnTo>
                    <a:pt x="127" y="29"/>
                  </a:lnTo>
                  <a:lnTo>
                    <a:pt x="121" y="27"/>
                  </a:lnTo>
                  <a:lnTo>
                    <a:pt x="115" y="23"/>
                  </a:lnTo>
                  <a:lnTo>
                    <a:pt x="111" y="21"/>
                  </a:lnTo>
                  <a:lnTo>
                    <a:pt x="105" y="18"/>
                  </a:lnTo>
                  <a:lnTo>
                    <a:pt x="97" y="18"/>
                  </a:lnTo>
                  <a:lnTo>
                    <a:pt x="90" y="18"/>
                  </a:lnTo>
                  <a:lnTo>
                    <a:pt x="82" y="18"/>
                  </a:lnTo>
                  <a:lnTo>
                    <a:pt x="75" y="16"/>
                  </a:lnTo>
                  <a:lnTo>
                    <a:pt x="70" y="21"/>
                  </a:lnTo>
                  <a:lnTo>
                    <a:pt x="66" y="26"/>
                  </a:lnTo>
                  <a:lnTo>
                    <a:pt x="60" y="30"/>
                  </a:lnTo>
                  <a:lnTo>
                    <a:pt x="55" y="35"/>
                  </a:lnTo>
                  <a:lnTo>
                    <a:pt x="49" y="31"/>
                  </a:lnTo>
                  <a:lnTo>
                    <a:pt x="42" y="29"/>
                  </a:lnTo>
                  <a:lnTo>
                    <a:pt x="35" y="26"/>
                  </a:lnTo>
                  <a:lnTo>
                    <a:pt x="28" y="23"/>
                  </a:lnTo>
                  <a:lnTo>
                    <a:pt x="21" y="21"/>
                  </a:lnTo>
                  <a:lnTo>
                    <a:pt x="14" y="18"/>
                  </a:lnTo>
                  <a:lnTo>
                    <a:pt x="7" y="15"/>
                  </a:lnTo>
                  <a:lnTo>
                    <a:pt x="0" y="12"/>
                  </a:lnTo>
                  <a:lnTo>
                    <a:pt x="2" y="22"/>
                  </a:lnTo>
                  <a:lnTo>
                    <a:pt x="6" y="33"/>
                  </a:lnTo>
                  <a:lnTo>
                    <a:pt x="9" y="43"/>
                  </a:lnTo>
                  <a:lnTo>
                    <a:pt x="13" y="54"/>
                  </a:lnTo>
                  <a:close/>
                </a:path>
              </a:pathLst>
            </a:custGeom>
            <a:solidFill>
              <a:srgbClr val="9B63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236"/>
            <p:cNvSpPr>
              <a:spLocks/>
            </p:cNvSpPr>
            <p:nvPr/>
          </p:nvSpPr>
          <p:spPr bwMode="auto">
            <a:xfrm>
              <a:off x="2984" y="2532"/>
              <a:ext cx="180" cy="63"/>
            </a:xfrm>
            <a:custGeom>
              <a:avLst/>
              <a:gdLst>
                <a:gd name="T0" fmla="*/ 19 w 358"/>
                <a:gd name="T1" fmla="*/ 61 h 127"/>
                <a:gd name="T2" fmla="*/ 36 w 358"/>
                <a:gd name="T3" fmla="*/ 83 h 127"/>
                <a:gd name="T4" fmla="*/ 48 w 358"/>
                <a:gd name="T5" fmla="*/ 98 h 127"/>
                <a:gd name="T6" fmla="*/ 56 w 358"/>
                <a:gd name="T7" fmla="*/ 108 h 127"/>
                <a:gd name="T8" fmla="*/ 64 w 358"/>
                <a:gd name="T9" fmla="*/ 114 h 127"/>
                <a:gd name="T10" fmla="*/ 75 w 358"/>
                <a:gd name="T11" fmla="*/ 115 h 127"/>
                <a:gd name="T12" fmla="*/ 84 w 358"/>
                <a:gd name="T13" fmla="*/ 117 h 127"/>
                <a:gd name="T14" fmla="*/ 94 w 358"/>
                <a:gd name="T15" fmla="*/ 119 h 127"/>
                <a:gd name="T16" fmla="*/ 104 w 358"/>
                <a:gd name="T17" fmla="*/ 119 h 127"/>
                <a:gd name="T18" fmla="*/ 116 w 358"/>
                <a:gd name="T19" fmla="*/ 120 h 127"/>
                <a:gd name="T20" fmla="*/ 126 w 358"/>
                <a:gd name="T21" fmla="*/ 120 h 127"/>
                <a:gd name="T22" fmla="*/ 138 w 358"/>
                <a:gd name="T23" fmla="*/ 121 h 127"/>
                <a:gd name="T24" fmla="*/ 152 w 358"/>
                <a:gd name="T25" fmla="*/ 122 h 127"/>
                <a:gd name="T26" fmla="*/ 169 w 358"/>
                <a:gd name="T27" fmla="*/ 126 h 127"/>
                <a:gd name="T28" fmla="*/ 183 w 358"/>
                <a:gd name="T29" fmla="*/ 127 h 127"/>
                <a:gd name="T30" fmla="*/ 194 w 358"/>
                <a:gd name="T31" fmla="*/ 126 h 127"/>
                <a:gd name="T32" fmla="*/ 206 w 358"/>
                <a:gd name="T33" fmla="*/ 123 h 127"/>
                <a:gd name="T34" fmla="*/ 217 w 358"/>
                <a:gd name="T35" fmla="*/ 122 h 127"/>
                <a:gd name="T36" fmla="*/ 250 w 358"/>
                <a:gd name="T37" fmla="*/ 113 h 127"/>
                <a:gd name="T38" fmla="*/ 290 w 358"/>
                <a:gd name="T39" fmla="*/ 93 h 127"/>
                <a:gd name="T40" fmla="*/ 320 w 358"/>
                <a:gd name="T41" fmla="*/ 66 h 127"/>
                <a:gd name="T42" fmla="*/ 345 w 358"/>
                <a:gd name="T43" fmla="*/ 26 h 127"/>
                <a:gd name="T44" fmla="*/ 350 w 358"/>
                <a:gd name="T45" fmla="*/ 3 h 127"/>
                <a:gd name="T46" fmla="*/ 334 w 358"/>
                <a:gd name="T47" fmla="*/ 9 h 127"/>
                <a:gd name="T48" fmla="*/ 318 w 358"/>
                <a:gd name="T49" fmla="*/ 15 h 127"/>
                <a:gd name="T50" fmla="*/ 302 w 358"/>
                <a:gd name="T51" fmla="*/ 22 h 127"/>
                <a:gd name="T52" fmla="*/ 284 w 358"/>
                <a:gd name="T53" fmla="*/ 29 h 127"/>
                <a:gd name="T54" fmla="*/ 265 w 358"/>
                <a:gd name="T55" fmla="*/ 37 h 127"/>
                <a:gd name="T56" fmla="*/ 246 w 358"/>
                <a:gd name="T57" fmla="*/ 45 h 127"/>
                <a:gd name="T58" fmla="*/ 228 w 358"/>
                <a:gd name="T59" fmla="*/ 53 h 127"/>
                <a:gd name="T60" fmla="*/ 209 w 358"/>
                <a:gd name="T61" fmla="*/ 54 h 127"/>
                <a:gd name="T62" fmla="*/ 190 w 358"/>
                <a:gd name="T63" fmla="*/ 51 h 127"/>
                <a:gd name="T64" fmla="*/ 171 w 358"/>
                <a:gd name="T65" fmla="*/ 47 h 127"/>
                <a:gd name="T66" fmla="*/ 153 w 358"/>
                <a:gd name="T67" fmla="*/ 44 h 127"/>
                <a:gd name="T68" fmla="*/ 138 w 358"/>
                <a:gd name="T69" fmla="*/ 39 h 127"/>
                <a:gd name="T70" fmla="*/ 128 w 358"/>
                <a:gd name="T71" fmla="*/ 32 h 127"/>
                <a:gd name="T72" fmla="*/ 116 w 358"/>
                <a:gd name="T73" fmla="*/ 26 h 127"/>
                <a:gd name="T74" fmla="*/ 106 w 358"/>
                <a:gd name="T75" fmla="*/ 21 h 127"/>
                <a:gd name="T76" fmla="*/ 93 w 358"/>
                <a:gd name="T77" fmla="*/ 17 h 127"/>
                <a:gd name="T78" fmla="*/ 78 w 358"/>
                <a:gd name="T79" fmla="*/ 16 h 127"/>
                <a:gd name="T80" fmla="*/ 65 w 358"/>
                <a:gd name="T81" fmla="*/ 21 h 127"/>
                <a:gd name="T82" fmla="*/ 57 w 358"/>
                <a:gd name="T83" fmla="*/ 30 h 127"/>
                <a:gd name="T84" fmla="*/ 46 w 358"/>
                <a:gd name="T85" fmla="*/ 31 h 127"/>
                <a:gd name="T86" fmla="*/ 33 w 358"/>
                <a:gd name="T87" fmla="*/ 25 h 127"/>
                <a:gd name="T88" fmla="*/ 19 w 358"/>
                <a:gd name="T89" fmla="*/ 20 h 127"/>
                <a:gd name="T90" fmla="*/ 7 w 358"/>
                <a:gd name="T91" fmla="*/ 14 h 127"/>
                <a:gd name="T92" fmla="*/ 3 w 358"/>
                <a:gd name="T93" fmla="*/ 21 h 127"/>
                <a:gd name="T94" fmla="*/ 9 w 358"/>
                <a:gd name="T95" fmla="*/ 41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8" h="127">
                  <a:moveTo>
                    <a:pt x="11" y="51"/>
                  </a:moveTo>
                  <a:lnTo>
                    <a:pt x="19" y="61"/>
                  </a:lnTo>
                  <a:lnTo>
                    <a:pt x="28" y="71"/>
                  </a:lnTo>
                  <a:lnTo>
                    <a:pt x="36" y="83"/>
                  </a:lnTo>
                  <a:lnTo>
                    <a:pt x="45" y="93"/>
                  </a:lnTo>
                  <a:lnTo>
                    <a:pt x="48" y="98"/>
                  </a:lnTo>
                  <a:lnTo>
                    <a:pt x="53" y="104"/>
                  </a:lnTo>
                  <a:lnTo>
                    <a:pt x="56" y="108"/>
                  </a:lnTo>
                  <a:lnTo>
                    <a:pt x="60" y="114"/>
                  </a:lnTo>
                  <a:lnTo>
                    <a:pt x="64" y="114"/>
                  </a:lnTo>
                  <a:lnTo>
                    <a:pt x="69" y="115"/>
                  </a:lnTo>
                  <a:lnTo>
                    <a:pt x="75" y="115"/>
                  </a:lnTo>
                  <a:lnTo>
                    <a:pt x="79" y="116"/>
                  </a:lnTo>
                  <a:lnTo>
                    <a:pt x="84" y="117"/>
                  </a:lnTo>
                  <a:lnTo>
                    <a:pt x="90" y="117"/>
                  </a:lnTo>
                  <a:lnTo>
                    <a:pt x="94" y="119"/>
                  </a:lnTo>
                  <a:lnTo>
                    <a:pt x="99" y="119"/>
                  </a:lnTo>
                  <a:lnTo>
                    <a:pt x="104" y="119"/>
                  </a:lnTo>
                  <a:lnTo>
                    <a:pt x="110" y="120"/>
                  </a:lnTo>
                  <a:lnTo>
                    <a:pt x="116" y="120"/>
                  </a:lnTo>
                  <a:lnTo>
                    <a:pt x="122" y="120"/>
                  </a:lnTo>
                  <a:lnTo>
                    <a:pt x="126" y="120"/>
                  </a:lnTo>
                  <a:lnTo>
                    <a:pt x="132" y="120"/>
                  </a:lnTo>
                  <a:lnTo>
                    <a:pt x="138" y="121"/>
                  </a:lnTo>
                  <a:lnTo>
                    <a:pt x="144" y="121"/>
                  </a:lnTo>
                  <a:lnTo>
                    <a:pt x="152" y="122"/>
                  </a:lnTo>
                  <a:lnTo>
                    <a:pt x="161" y="123"/>
                  </a:lnTo>
                  <a:lnTo>
                    <a:pt x="169" y="126"/>
                  </a:lnTo>
                  <a:lnTo>
                    <a:pt x="177" y="127"/>
                  </a:lnTo>
                  <a:lnTo>
                    <a:pt x="183" y="127"/>
                  </a:lnTo>
                  <a:lnTo>
                    <a:pt x="189" y="126"/>
                  </a:lnTo>
                  <a:lnTo>
                    <a:pt x="194" y="126"/>
                  </a:lnTo>
                  <a:lnTo>
                    <a:pt x="200" y="124"/>
                  </a:lnTo>
                  <a:lnTo>
                    <a:pt x="206" y="123"/>
                  </a:lnTo>
                  <a:lnTo>
                    <a:pt x="212" y="123"/>
                  </a:lnTo>
                  <a:lnTo>
                    <a:pt x="217" y="122"/>
                  </a:lnTo>
                  <a:lnTo>
                    <a:pt x="223" y="122"/>
                  </a:lnTo>
                  <a:lnTo>
                    <a:pt x="250" y="113"/>
                  </a:lnTo>
                  <a:lnTo>
                    <a:pt x="272" y="104"/>
                  </a:lnTo>
                  <a:lnTo>
                    <a:pt x="290" y="93"/>
                  </a:lnTo>
                  <a:lnTo>
                    <a:pt x="306" y="81"/>
                  </a:lnTo>
                  <a:lnTo>
                    <a:pt x="320" y="66"/>
                  </a:lnTo>
                  <a:lnTo>
                    <a:pt x="333" y="48"/>
                  </a:lnTo>
                  <a:lnTo>
                    <a:pt x="345" y="26"/>
                  </a:lnTo>
                  <a:lnTo>
                    <a:pt x="358" y="0"/>
                  </a:lnTo>
                  <a:lnTo>
                    <a:pt x="350" y="3"/>
                  </a:lnTo>
                  <a:lnTo>
                    <a:pt x="342" y="6"/>
                  </a:lnTo>
                  <a:lnTo>
                    <a:pt x="334" y="9"/>
                  </a:lnTo>
                  <a:lnTo>
                    <a:pt x="326" y="13"/>
                  </a:lnTo>
                  <a:lnTo>
                    <a:pt x="318" y="15"/>
                  </a:lnTo>
                  <a:lnTo>
                    <a:pt x="310" y="18"/>
                  </a:lnTo>
                  <a:lnTo>
                    <a:pt x="302" y="22"/>
                  </a:lnTo>
                  <a:lnTo>
                    <a:pt x="294" y="25"/>
                  </a:lnTo>
                  <a:lnTo>
                    <a:pt x="284" y="29"/>
                  </a:lnTo>
                  <a:lnTo>
                    <a:pt x="275" y="33"/>
                  </a:lnTo>
                  <a:lnTo>
                    <a:pt x="265" y="37"/>
                  </a:lnTo>
                  <a:lnTo>
                    <a:pt x="255" y="40"/>
                  </a:lnTo>
                  <a:lnTo>
                    <a:pt x="246" y="45"/>
                  </a:lnTo>
                  <a:lnTo>
                    <a:pt x="237" y="48"/>
                  </a:lnTo>
                  <a:lnTo>
                    <a:pt x="228" y="53"/>
                  </a:lnTo>
                  <a:lnTo>
                    <a:pt x="219" y="56"/>
                  </a:lnTo>
                  <a:lnTo>
                    <a:pt x="209" y="54"/>
                  </a:lnTo>
                  <a:lnTo>
                    <a:pt x="200" y="53"/>
                  </a:lnTo>
                  <a:lnTo>
                    <a:pt x="190" y="51"/>
                  </a:lnTo>
                  <a:lnTo>
                    <a:pt x="181" y="49"/>
                  </a:lnTo>
                  <a:lnTo>
                    <a:pt x="171" y="47"/>
                  </a:lnTo>
                  <a:lnTo>
                    <a:pt x="162" y="46"/>
                  </a:lnTo>
                  <a:lnTo>
                    <a:pt x="153" y="44"/>
                  </a:lnTo>
                  <a:lnTo>
                    <a:pt x="144" y="43"/>
                  </a:lnTo>
                  <a:lnTo>
                    <a:pt x="138" y="39"/>
                  </a:lnTo>
                  <a:lnTo>
                    <a:pt x="132" y="36"/>
                  </a:lnTo>
                  <a:lnTo>
                    <a:pt x="128" y="32"/>
                  </a:lnTo>
                  <a:lnTo>
                    <a:pt x="122" y="30"/>
                  </a:lnTo>
                  <a:lnTo>
                    <a:pt x="116" y="26"/>
                  </a:lnTo>
                  <a:lnTo>
                    <a:pt x="111" y="23"/>
                  </a:lnTo>
                  <a:lnTo>
                    <a:pt x="106" y="21"/>
                  </a:lnTo>
                  <a:lnTo>
                    <a:pt x="100" y="17"/>
                  </a:lnTo>
                  <a:lnTo>
                    <a:pt x="93" y="17"/>
                  </a:lnTo>
                  <a:lnTo>
                    <a:pt x="85" y="16"/>
                  </a:lnTo>
                  <a:lnTo>
                    <a:pt x="78" y="16"/>
                  </a:lnTo>
                  <a:lnTo>
                    <a:pt x="70" y="16"/>
                  </a:lnTo>
                  <a:lnTo>
                    <a:pt x="65" y="21"/>
                  </a:lnTo>
                  <a:lnTo>
                    <a:pt x="62" y="25"/>
                  </a:lnTo>
                  <a:lnTo>
                    <a:pt x="57" y="30"/>
                  </a:lnTo>
                  <a:lnTo>
                    <a:pt x="53" y="35"/>
                  </a:lnTo>
                  <a:lnTo>
                    <a:pt x="46" y="31"/>
                  </a:lnTo>
                  <a:lnTo>
                    <a:pt x="40" y="29"/>
                  </a:lnTo>
                  <a:lnTo>
                    <a:pt x="33" y="25"/>
                  </a:lnTo>
                  <a:lnTo>
                    <a:pt x="26" y="22"/>
                  </a:lnTo>
                  <a:lnTo>
                    <a:pt x="19" y="20"/>
                  </a:lnTo>
                  <a:lnTo>
                    <a:pt x="12" y="16"/>
                  </a:lnTo>
                  <a:lnTo>
                    <a:pt x="7" y="14"/>
                  </a:lnTo>
                  <a:lnTo>
                    <a:pt x="0" y="10"/>
                  </a:lnTo>
                  <a:lnTo>
                    <a:pt x="3" y="21"/>
                  </a:lnTo>
                  <a:lnTo>
                    <a:pt x="5" y="31"/>
                  </a:lnTo>
                  <a:lnTo>
                    <a:pt x="9" y="41"/>
                  </a:lnTo>
                  <a:lnTo>
                    <a:pt x="11" y="51"/>
                  </a:lnTo>
                  <a:close/>
                </a:path>
              </a:pathLst>
            </a:custGeom>
            <a:solidFill>
              <a:srgbClr val="9B70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237"/>
            <p:cNvSpPr>
              <a:spLocks/>
            </p:cNvSpPr>
            <p:nvPr/>
          </p:nvSpPr>
          <p:spPr bwMode="auto">
            <a:xfrm>
              <a:off x="2986" y="2534"/>
              <a:ext cx="178" cy="61"/>
            </a:xfrm>
            <a:custGeom>
              <a:avLst/>
              <a:gdLst>
                <a:gd name="T0" fmla="*/ 20 w 355"/>
                <a:gd name="T1" fmla="*/ 59 h 124"/>
                <a:gd name="T2" fmla="*/ 37 w 355"/>
                <a:gd name="T3" fmla="*/ 80 h 124"/>
                <a:gd name="T4" fmla="*/ 47 w 355"/>
                <a:gd name="T5" fmla="*/ 95 h 124"/>
                <a:gd name="T6" fmla="*/ 54 w 355"/>
                <a:gd name="T7" fmla="*/ 105 h 124"/>
                <a:gd name="T8" fmla="*/ 61 w 355"/>
                <a:gd name="T9" fmla="*/ 111 h 124"/>
                <a:gd name="T10" fmla="*/ 70 w 355"/>
                <a:gd name="T11" fmla="*/ 112 h 124"/>
                <a:gd name="T12" fmla="*/ 81 w 355"/>
                <a:gd name="T13" fmla="*/ 114 h 124"/>
                <a:gd name="T14" fmla="*/ 91 w 355"/>
                <a:gd name="T15" fmla="*/ 116 h 124"/>
                <a:gd name="T16" fmla="*/ 101 w 355"/>
                <a:gd name="T17" fmla="*/ 117 h 124"/>
                <a:gd name="T18" fmla="*/ 112 w 355"/>
                <a:gd name="T19" fmla="*/ 117 h 124"/>
                <a:gd name="T20" fmla="*/ 123 w 355"/>
                <a:gd name="T21" fmla="*/ 118 h 124"/>
                <a:gd name="T22" fmla="*/ 134 w 355"/>
                <a:gd name="T23" fmla="*/ 118 h 124"/>
                <a:gd name="T24" fmla="*/ 148 w 355"/>
                <a:gd name="T25" fmla="*/ 119 h 124"/>
                <a:gd name="T26" fmla="*/ 165 w 355"/>
                <a:gd name="T27" fmla="*/ 123 h 124"/>
                <a:gd name="T28" fmla="*/ 179 w 355"/>
                <a:gd name="T29" fmla="*/ 124 h 124"/>
                <a:gd name="T30" fmla="*/ 191 w 355"/>
                <a:gd name="T31" fmla="*/ 123 h 124"/>
                <a:gd name="T32" fmla="*/ 203 w 355"/>
                <a:gd name="T33" fmla="*/ 121 h 124"/>
                <a:gd name="T34" fmla="*/ 216 w 355"/>
                <a:gd name="T35" fmla="*/ 120 h 124"/>
                <a:gd name="T36" fmla="*/ 248 w 355"/>
                <a:gd name="T37" fmla="*/ 111 h 124"/>
                <a:gd name="T38" fmla="*/ 288 w 355"/>
                <a:gd name="T39" fmla="*/ 91 h 124"/>
                <a:gd name="T40" fmla="*/ 317 w 355"/>
                <a:gd name="T41" fmla="*/ 66 h 124"/>
                <a:gd name="T42" fmla="*/ 341 w 355"/>
                <a:gd name="T43" fmla="*/ 27 h 124"/>
                <a:gd name="T44" fmla="*/ 347 w 355"/>
                <a:gd name="T45" fmla="*/ 4 h 124"/>
                <a:gd name="T46" fmla="*/ 330 w 355"/>
                <a:gd name="T47" fmla="*/ 11 h 124"/>
                <a:gd name="T48" fmla="*/ 314 w 355"/>
                <a:gd name="T49" fmla="*/ 18 h 124"/>
                <a:gd name="T50" fmla="*/ 296 w 355"/>
                <a:gd name="T51" fmla="*/ 25 h 124"/>
                <a:gd name="T52" fmla="*/ 279 w 355"/>
                <a:gd name="T53" fmla="*/ 32 h 124"/>
                <a:gd name="T54" fmla="*/ 261 w 355"/>
                <a:gd name="T55" fmla="*/ 40 h 124"/>
                <a:gd name="T56" fmla="*/ 242 w 355"/>
                <a:gd name="T57" fmla="*/ 48 h 124"/>
                <a:gd name="T58" fmla="*/ 223 w 355"/>
                <a:gd name="T59" fmla="*/ 56 h 124"/>
                <a:gd name="T60" fmla="*/ 204 w 355"/>
                <a:gd name="T61" fmla="*/ 57 h 124"/>
                <a:gd name="T62" fmla="*/ 186 w 355"/>
                <a:gd name="T63" fmla="*/ 53 h 124"/>
                <a:gd name="T64" fmla="*/ 167 w 355"/>
                <a:gd name="T65" fmla="*/ 50 h 124"/>
                <a:gd name="T66" fmla="*/ 149 w 355"/>
                <a:gd name="T67" fmla="*/ 46 h 124"/>
                <a:gd name="T68" fmla="*/ 134 w 355"/>
                <a:gd name="T69" fmla="*/ 42 h 124"/>
                <a:gd name="T70" fmla="*/ 123 w 355"/>
                <a:gd name="T71" fmla="*/ 35 h 124"/>
                <a:gd name="T72" fmla="*/ 113 w 355"/>
                <a:gd name="T73" fmla="*/ 29 h 124"/>
                <a:gd name="T74" fmla="*/ 103 w 355"/>
                <a:gd name="T75" fmla="*/ 22 h 124"/>
                <a:gd name="T76" fmla="*/ 89 w 355"/>
                <a:gd name="T77" fmla="*/ 18 h 124"/>
                <a:gd name="T78" fmla="*/ 74 w 355"/>
                <a:gd name="T79" fmla="*/ 18 h 124"/>
                <a:gd name="T80" fmla="*/ 62 w 355"/>
                <a:gd name="T81" fmla="*/ 21 h 124"/>
                <a:gd name="T82" fmla="*/ 54 w 355"/>
                <a:gd name="T83" fmla="*/ 30 h 124"/>
                <a:gd name="T84" fmla="*/ 44 w 355"/>
                <a:gd name="T85" fmla="*/ 32 h 124"/>
                <a:gd name="T86" fmla="*/ 31 w 355"/>
                <a:gd name="T87" fmla="*/ 26 h 124"/>
                <a:gd name="T88" fmla="*/ 20 w 355"/>
                <a:gd name="T89" fmla="*/ 20 h 124"/>
                <a:gd name="T90" fmla="*/ 7 w 355"/>
                <a:gd name="T91" fmla="*/ 14 h 124"/>
                <a:gd name="T92" fmla="*/ 4 w 355"/>
                <a:gd name="T93" fmla="*/ 21 h 124"/>
                <a:gd name="T94" fmla="*/ 9 w 355"/>
                <a:gd name="T95" fmla="*/ 4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5" h="124">
                  <a:moveTo>
                    <a:pt x="12" y="50"/>
                  </a:moveTo>
                  <a:lnTo>
                    <a:pt x="20" y="59"/>
                  </a:lnTo>
                  <a:lnTo>
                    <a:pt x="29" y="70"/>
                  </a:lnTo>
                  <a:lnTo>
                    <a:pt x="37" y="80"/>
                  </a:lnTo>
                  <a:lnTo>
                    <a:pt x="45" y="90"/>
                  </a:lnTo>
                  <a:lnTo>
                    <a:pt x="47" y="95"/>
                  </a:lnTo>
                  <a:lnTo>
                    <a:pt x="51" y="101"/>
                  </a:lnTo>
                  <a:lnTo>
                    <a:pt x="54" y="105"/>
                  </a:lnTo>
                  <a:lnTo>
                    <a:pt x="57" y="111"/>
                  </a:lnTo>
                  <a:lnTo>
                    <a:pt x="61" y="111"/>
                  </a:lnTo>
                  <a:lnTo>
                    <a:pt x="66" y="112"/>
                  </a:lnTo>
                  <a:lnTo>
                    <a:pt x="70" y="112"/>
                  </a:lnTo>
                  <a:lnTo>
                    <a:pt x="76" y="113"/>
                  </a:lnTo>
                  <a:lnTo>
                    <a:pt x="81" y="114"/>
                  </a:lnTo>
                  <a:lnTo>
                    <a:pt x="85" y="116"/>
                  </a:lnTo>
                  <a:lnTo>
                    <a:pt x="91" y="116"/>
                  </a:lnTo>
                  <a:lnTo>
                    <a:pt x="96" y="117"/>
                  </a:lnTo>
                  <a:lnTo>
                    <a:pt x="101" y="117"/>
                  </a:lnTo>
                  <a:lnTo>
                    <a:pt x="107" y="117"/>
                  </a:lnTo>
                  <a:lnTo>
                    <a:pt x="112" y="117"/>
                  </a:lnTo>
                  <a:lnTo>
                    <a:pt x="118" y="117"/>
                  </a:lnTo>
                  <a:lnTo>
                    <a:pt x="123" y="118"/>
                  </a:lnTo>
                  <a:lnTo>
                    <a:pt x="128" y="118"/>
                  </a:lnTo>
                  <a:lnTo>
                    <a:pt x="134" y="118"/>
                  </a:lnTo>
                  <a:lnTo>
                    <a:pt x="140" y="118"/>
                  </a:lnTo>
                  <a:lnTo>
                    <a:pt x="148" y="119"/>
                  </a:lnTo>
                  <a:lnTo>
                    <a:pt x="157" y="121"/>
                  </a:lnTo>
                  <a:lnTo>
                    <a:pt x="165" y="123"/>
                  </a:lnTo>
                  <a:lnTo>
                    <a:pt x="173" y="124"/>
                  </a:lnTo>
                  <a:lnTo>
                    <a:pt x="179" y="124"/>
                  </a:lnTo>
                  <a:lnTo>
                    <a:pt x="186" y="123"/>
                  </a:lnTo>
                  <a:lnTo>
                    <a:pt x="191" y="123"/>
                  </a:lnTo>
                  <a:lnTo>
                    <a:pt x="197" y="121"/>
                  </a:lnTo>
                  <a:lnTo>
                    <a:pt x="203" y="121"/>
                  </a:lnTo>
                  <a:lnTo>
                    <a:pt x="210" y="121"/>
                  </a:lnTo>
                  <a:lnTo>
                    <a:pt x="216" y="120"/>
                  </a:lnTo>
                  <a:lnTo>
                    <a:pt x="221" y="120"/>
                  </a:lnTo>
                  <a:lnTo>
                    <a:pt x="248" y="111"/>
                  </a:lnTo>
                  <a:lnTo>
                    <a:pt x="270" y="102"/>
                  </a:lnTo>
                  <a:lnTo>
                    <a:pt x="288" y="91"/>
                  </a:lnTo>
                  <a:lnTo>
                    <a:pt x="303" y="80"/>
                  </a:lnTo>
                  <a:lnTo>
                    <a:pt x="317" y="66"/>
                  </a:lnTo>
                  <a:lnTo>
                    <a:pt x="330" y="48"/>
                  </a:lnTo>
                  <a:lnTo>
                    <a:pt x="341" y="27"/>
                  </a:lnTo>
                  <a:lnTo>
                    <a:pt x="355" y="0"/>
                  </a:lnTo>
                  <a:lnTo>
                    <a:pt x="347" y="4"/>
                  </a:lnTo>
                  <a:lnTo>
                    <a:pt x="339" y="7"/>
                  </a:lnTo>
                  <a:lnTo>
                    <a:pt x="330" y="11"/>
                  </a:lnTo>
                  <a:lnTo>
                    <a:pt x="322" y="14"/>
                  </a:lnTo>
                  <a:lnTo>
                    <a:pt x="314" y="18"/>
                  </a:lnTo>
                  <a:lnTo>
                    <a:pt x="304" y="21"/>
                  </a:lnTo>
                  <a:lnTo>
                    <a:pt x="296" y="25"/>
                  </a:lnTo>
                  <a:lnTo>
                    <a:pt x="288" y="28"/>
                  </a:lnTo>
                  <a:lnTo>
                    <a:pt x="279" y="32"/>
                  </a:lnTo>
                  <a:lnTo>
                    <a:pt x="270" y="36"/>
                  </a:lnTo>
                  <a:lnTo>
                    <a:pt x="261" y="40"/>
                  </a:lnTo>
                  <a:lnTo>
                    <a:pt x="251" y="43"/>
                  </a:lnTo>
                  <a:lnTo>
                    <a:pt x="242" y="48"/>
                  </a:lnTo>
                  <a:lnTo>
                    <a:pt x="232" y="51"/>
                  </a:lnTo>
                  <a:lnTo>
                    <a:pt x="223" y="56"/>
                  </a:lnTo>
                  <a:lnTo>
                    <a:pt x="213" y="59"/>
                  </a:lnTo>
                  <a:lnTo>
                    <a:pt x="204" y="57"/>
                  </a:lnTo>
                  <a:lnTo>
                    <a:pt x="195" y="56"/>
                  </a:lnTo>
                  <a:lnTo>
                    <a:pt x="186" y="53"/>
                  </a:lnTo>
                  <a:lnTo>
                    <a:pt x="176" y="52"/>
                  </a:lnTo>
                  <a:lnTo>
                    <a:pt x="167" y="50"/>
                  </a:lnTo>
                  <a:lnTo>
                    <a:pt x="158" y="49"/>
                  </a:lnTo>
                  <a:lnTo>
                    <a:pt x="149" y="46"/>
                  </a:lnTo>
                  <a:lnTo>
                    <a:pt x="140" y="45"/>
                  </a:lnTo>
                  <a:lnTo>
                    <a:pt x="134" y="42"/>
                  </a:lnTo>
                  <a:lnTo>
                    <a:pt x="129" y="38"/>
                  </a:lnTo>
                  <a:lnTo>
                    <a:pt x="123" y="35"/>
                  </a:lnTo>
                  <a:lnTo>
                    <a:pt x="119" y="32"/>
                  </a:lnTo>
                  <a:lnTo>
                    <a:pt x="113" y="29"/>
                  </a:lnTo>
                  <a:lnTo>
                    <a:pt x="107" y="26"/>
                  </a:lnTo>
                  <a:lnTo>
                    <a:pt x="103" y="22"/>
                  </a:lnTo>
                  <a:lnTo>
                    <a:pt x="97" y="19"/>
                  </a:lnTo>
                  <a:lnTo>
                    <a:pt x="89" y="18"/>
                  </a:lnTo>
                  <a:lnTo>
                    <a:pt x="82" y="18"/>
                  </a:lnTo>
                  <a:lnTo>
                    <a:pt x="74" y="18"/>
                  </a:lnTo>
                  <a:lnTo>
                    <a:pt x="67" y="17"/>
                  </a:lnTo>
                  <a:lnTo>
                    <a:pt x="62" y="21"/>
                  </a:lnTo>
                  <a:lnTo>
                    <a:pt x="59" y="26"/>
                  </a:lnTo>
                  <a:lnTo>
                    <a:pt x="54" y="30"/>
                  </a:lnTo>
                  <a:lnTo>
                    <a:pt x="50" y="35"/>
                  </a:lnTo>
                  <a:lnTo>
                    <a:pt x="44" y="32"/>
                  </a:lnTo>
                  <a:lnTo>
                    <a:pt x="37" y="29"/>
                  </a:lnTo>
                  <a:lnTo>
                    <a:pt x="31" y="26"/>
                  </a:lnTo>
                  <a:lnTo>
                    <a:pt x="25" y="22"/>
                  </a:lnTo>
                  <a:lnTo>
                    <a:pt x="20" y="20"/>
                  </a:lnTo>
                  <a:lnTo>
                    <a:pt x="13" y="17"/>
                  </a:lnTo>
                  <a:lnTo>
                    <a:pt x="7" y="14"/>
                  </a:lnTo>
                  <a:lnTo>
                    <a:pt x="0" y="11"/>
                  </a:lnTo>
                  <a:lnTo>
                    <a:pt x="4" y="21"/>
                  </a:lnTo>
                  <a:lnTo>
                    <a:pt x="6" y="30"/>
                  </a:lnTo>
                  <a:lnTo>
                    <a:pt x="9" y="41"/>
                  </a:lnTo>
                  <a:lnTo>
                    <a:pt x="12" y="50"/>
                  </a:lnTo>
                  <a:close/>
                </a:path>
              </a:pathLst>
            </a:custGeom>
            <a:solidFill>
              <a:srgbClr val="9B7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238"/>
            <p:cNvSpPr>
              <a:spLocks/>
            </p:cNvSpPr>
            <p:nvPr/>
          </p:nvSpPr>
          <p:spPr bwMode="auto">
            <a:xfrm>
              <a:off x="2988" y="2536"/>
              <a:ext cx="175" cy="60"/>
            </a:xfrm>
            <a:custGeom>
              <a:avLst/>
              <a:gdLst>
                <a:gd name="T0" fmla="*/ 10 w 349"/>
                <a:gd name="T1" fmla="*/ 46 h 120"/>
                <a:gd name="T2" fmla="*/ 45 w 349"/>
                <a:gd name="T3" fmla="*/ 85 h 120"/>
                <a:gd name="T4" fmla="*/ 52 w 349"/>
                <a:gd name="T5" fmla="*/ 106 h 120"/>
                <a:gd name="T6" fmla="*/ 90 w 349"/>
                <a:gd name="T7" fmla="*/ 113 h 120"/>
                <a:gd name="T8" fmla="*/ 135 w 349"/>
                <a:gd name="T9" fmla="*/ 114 h 120"/>
                <a:gd name="T10" fmla="*/ 168 w 349"/>
                <a:gd name="T11" fmla="*/ 120 h 120"/>
                <a:gd name="T12" fmla="*/ 218 w 349"/>
                <a:gd name="T13" fmla="*/ 115 h 120"/>
                <a:gd name="T14" fmla="*/ 244 w 349"/>
                <a:gd name="T15" fmla="*/ 106 h 120"/>
                <a:gd name="T16" fmla="*/ 266 w 349"/>
                <a:gd name="T17" fmla="*/ 97 h 120"/>
                <a:gd name="T18" fmla="*/ 283 w 349"/>
                <a:gd name="T19" fmla="*/ 88 h 120"/>
                <a:gd name="T20" fmla="*/ 298 w 349"/>
                <a:gd name="T21" fmla="*/ 76 h 120"/>
                <a:gd name="T22" fmla="*/ 311 w 349"/>
                <a:gd name="T23" fmla="*/ 63 h 120"/>
                <a:gd name="T24" fmla="*/ 322 w 349"/>
                <a:gd name="T25" fmla="*/ 46 h 120"/>
                <a:gd name="T26" fmla="*/ 335 w 349"/>
                <a:gd name="T27" fmla="*/ 25 h 120"/>
                <a:gd name="T28" fmla="*/ 349 w 349"/>
                <a:gd name="T29" fmla="*/ 0 h 120"/>
                <a:gd name="T30" fmla="*/ 282 w 349"/>
                <a:gd name="T31" fmla="*/ 30 h 120"/>
                <a:gd name="T32" fmla="*/ 207 w 349"/>
                <a:gd name="T33" fmla="*/ 60 h 120"/>
                <a:gd name="T34" fmla="*/ 135 w 349"/>
                <a:gd name="T35" fmla="*/ 46 h 120"/>
                <a:gd name="T36" fmla="*/ 91 w 349"/>
                <a:gd name="T37" fmla="*/ 18 h 120"/>
                <a:gd name="T38" fmla="*/ 61 w 349"/>
                <a:gd name="T39" fmla="*/ 15 h 120"/>
                <a:gd name="T40" fmla="*/ 46 w 349"/>
                <a:gd name="T41" fmla="*/ 35 h 120"/>
                <a:gd name="T42" fmla="*/ 0 w 349"/>
                <a:gd name="T43" fmla="*/ 10 h 120"/>
                <a:gd name="T44" fmla="*/ 10 w 349"/>
                <a:gd name="T45" fmla="*/ 46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49" h="120">
                  <a:moveTo>
                    <a:pt x="10" y="46"/>
                  </a:moveTo>
                  <a:lnTo>
                    <a:pt x="45" y="85"/>
                  </a:lnTo>
                  <a:lnTo>
                    <a:pt x="52" y="106"/>
                  </a:lnTo>
                  <a:lnTo>
                    <a:pt x="90" y="113"/>
                  </a:lnTo>
                  <a:lnTo>
                    <a:pt x="135" y="114"/>
                  </a:lnTo>
                  <a:lnTo>
                    <a:pt x="168" y="120"/>
                  </a:lnTo>
                  <a:lnTo>
                    <a:pt x="218" y="115"/>
                  </a:lnTo>
                  <a:lnTo>
                    <a:pt x="244" y="106"/>
                  </a:lnTo>
                  <a:lnTo>
                    <a:pt x="266" y="97"/>
                  </a:lnTo>
                  <a:lnTo>
                    <a:pt x="283" y="88"/>
                  </a:lnTo>
                  <a:lnTo>
                    <a:pt x="298" y="76"/>
                  </a:lnTo>
                  <a:lnTo>
                    <a:pt x="311" y="63"/>
                  </a:lnTo>
                  <a:lnTo>
                    <a:pt x="322" y="46"/>
                  </a:lnTo>
                  <a:lnTo>
                    <a:pt x="335" y="25"/>
                  </a:lnTo>
                  <a:lnTo>
                    <a:pt x="349" y="0"/>
                  </a:lnTo>
                  <a:lnTo>
                    <a:pt x="282" y="30"/>
                  </a:lnTo>
                  <a:lnTo>
                    <a:pt x="207" y="60"/>
                  </a:lnTo>
                  <a:lnTo>
                    <a:pt x="135" y="46"/>
                  </a:lnTo>
                  <a:lnTo>
                    <a:pt x="91" y="18"/>
                  </a:lnTo>
                  <a:lnTo>
                    <a:pt x="61" y="15"/>
                  </a:lnTo>
                  <a:lnTo>
                    <a:pt x="46" y="35"/>
                  </a:lnTo>
                  <a:lnTo>
                    <a:pt x="0" y="10"/>
                  </a:lnTo>
                  <a:lnTo>
                    <a:pt x="10" y="46"/>
                  </a:lnTo>
                  <a:close/>
                </a:path>
              </a:pathLst>
            </a:custGeom>
            <a:solidFill>
              <a:srgbClr val="9B87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239"/>
            <p:cNvSpPr>
              <a:spLocks/>
            </p:cNvSpPr>
            <p:nvPr/>
          </p:nvSpPr>
          <p:spPr bwMode="auto">
            <a:xfrm>
              <a:off x="3204" y="2427"/>
              <a:ext cx="36" cy="80"/>
            </a:xfrm>
            <a:custGeom>
              <a:avLst/>
              <a:gdLst>
                <a:gd name="T0" fmla="*/ 0 w 71"/>
                <a:gd name="T1" fmla="*/ 0 h 160"/>
                <a:gd name="T2" fmla="*/ 22 w 71"/>
                <a:gd name="T3" fmla="*/ 34 h 160"/>
                <a:gd name="T4" fmla="*/ 49 w 71"/>
                <a:gd name="T5" fmla="*/ 61 h 160"/>
                <a:gd name="T6" fmla="*/ 47 w 71"/>
                <a:gd name="T7" fmla="*/ 95 h 160"/>
                <a:gd name="T8" fmla="*/ 71 w 71"/>
                <a:gd name="T9" fmla="*/ 160 h 160"/>
                <a:gd name="T10" fmla="*/ 43 w 71"/>
                <a:gd name="T11" fmla="*/ 135 h 160"/>
                <a:gd name="T12" fmla="*/ 22 w 71"/>
                <a:gd name="T13" fmla="*/ 99 h 160"/>
                <a:gd name="T14" fmla="*/ 4 w 71"/>
                <a:gd name="T15" fmla="*/ 46 h 160"/>
                <a:gd name="T16" fmla="*/ 3 w 71"/>
                <a:gd name="T17" fmla="*/ 41 h 160"/>
                <a:gd name="T18" fmla="*/ 1 w 71"/>
                <a:gd name="T19" fmla="*/ 27 h 160"/>
                <a:gd name="T20" fmla="*/ 0 w 71"/>
                <a:gd name="T21" fmla="*/ 12 h 160"/>
                <a:gd name="T22" fmla="*/ 0 w 71"/>
                <a:gd name="T2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1" h="160">
                  <a:moveTo>
                    <a:pt x="0" y="0"/>
                  </a:moveTo>
                  <a:lnTo>
                    <a:pt x="22" y="34"/>
                  </a:lnTo>
                  <a:lnTo>
                    <a:pt x="49" y="61"/>
                  </a:lnTo>
                  <a:lnTo>
                    <a:pt x="47" y="95"/>
                  </a:lnTo>
                  <a:lnTo>
                    <a:pt x="71" y="160"/>
                  </a:lnTo>
                  <a:lnTo>
                    <a:pt x="43" y="135"/>
                  </a:lnTo>
                  <a:lnTo>
                    <a:pt x="22" y="99"/>
                  </a:lnTo>
                  <a:lnTo>
                    <a:pt x="4" y="46"/>
                  </a:lnTo>
                  <a:lnTo>
                    <a:pt x="3" y="41"/>
                  </a:lnTo>
                  <a:lnTo>
                    <a:pt x="1" y="27"/>
                  </a:lnTo>
                  <a:lnTo>
                    <a:pt x="0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240"/>
            <p:cNvSpPr>
              <a:spLocks/>
            </p:cNvSpPr>
            <p:nvPr/>
          </p:nvSpPr>
          <p:spPr bwMode="auto">
            <a:xfrm>
              <a:off x="2958" y="2522"/>
              <a:ext cx="56" cy="67"/>
            </a:xfrm>
            <a:custGeom>
              <a:avLst/>
              <a:gdLst>
                <a:gd name="T0" fmla="*/ 0 w 113"/>
                <a:gd name="T1" fmla="*/ 0 h 135"/>
                <a:gd name="T2" fmla="*/ 30 w 113"/>
                <a:gd name="T3" fmla="*/ 27 h 135"/>
                <a:gd name="T4" fmla="*/ 64 w 113"/>
                <a:gd name="T5" fmla="*/ 45 h 135"/>
                <a:gd name="T6" fmla="*/ 71 w 113"/>
                <a:gd name="T7" fmla="*/ 79 h 135"/>
                <a:gd name="T8" fmla="*/ 113 w 113"/>
                <a:gd name="T9" fmla="*/ 135 h 135"/>
                <a:gd name="T10" fmla="*/ 79 w 113"/>
                <a:gd name="T11" fmla="*/ 119 h 135"/>
                <a:gd name="T12" fmla="*/ 48 w 113"/>
                <a:gd name="T13" fmla="*/ 89 h 135"/>
                <a:gd name="T14" fmla="*/ 17 w 113"/>
                <a:gd name="T15" fmla="*/ 43 h 135"/>
                <a:gd name="T16" fmla="*/ 15 w 113"/>
                <a:gd name="T17" fmla="*/ 37 h 135"/>
                <a:gd name="T18" fmla="*/ 9 w 113"/>
                <a:gd name="T19" fmla="*/ 26 h 135"/>
                <a:gd name="T20" fmla="*/ 2 w 113"/>
                <a:gd name="T21" fmla="*/ 12 h 135"/>
                <a:gd name="T22" fmla="*/ 0 w 113"/>
                <a:gd name="T23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3" h="135">
                  <a:moveTo>
                    <a:pt x="0" y="0"/>
                  </a:moveTo>
                  <a:lnTo>
                    <a:pt x="30" y="27"/>
                  </a:lnTo>
                  <a:lnTo>
                    <a:pt x="64" y="45"/>
                  </a:lnTo>
                  <a:lnTo>
                    <a:pt x="71" y="79"/>
                  </a:lnTo>
                  <a:lnTo>
                    <a:pt x="113" y="135"/>
                  </a:lnTo>
                  <a:lnTo>
                    <a:pt x="79" y="119"/>
                  </a:lnTo>
                  <a:lnTo>
                    <a:pt x="48" y="89"/>
                  </a:lnTo>
                  <a:lnTo>
                    <a:pt x="17" y="43"/>
                  </a:lnTo>
                  <a:lnTo>
                    <a:pt x="15" y="37"/>
                  </a:lnTo>
                  <a:lnTo>
                    <a:pt x="9" y="26"/>
                  </a:lnTo>
                  <a:lnTo>
                    <a:pt x="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241"/>
            <p:cNvSpPr>
              <a:spLocks/>
            </p:cNvSpPr>
            <p:nvPr/>
          </p:nvSpPr>
          <p:spPr bwMode="auto">
            <a:xfrm>
              <a:off x="3198" y="2417"/>
              <a:ext cx="25" cy="75"/>
            </a:xfrm>
            <a:custGeom>
              <a:avLst/>
              <a:gdLst>
                <a:gd name="T0" fmla="*/ 0 w 52"/>
                <a:gd name="T1" fmla="*/ 0 h 151"/>
                <a:gd name="T2" fmla="*/ 28 w 52"/>
                <a:gd name="T3" fmla="*/ 45 h 151"/>
                <a:gd name="T4" fmla="*/ 38 w 52"/>
                <a:gd name="T5" fmla="*/ 95 h 151"/>
                <a:gd name="T6" fmla="*/ 52 w 52"/>
                <a:gd name="T7" fmla="*/ 151 h 151"/>
                <a:gd name="T8" fmla="*/ 32 w 52"/>
                <a:gd name="T9" fmla="*/ 132 h 151"/>
                <a:gd name="T10" fmla="*/ 13 w 52"/>
                <a:gd name="T11" fmla="*/ 88 h 151"/>
                <a:gd name="T12" fmla="*/ 13 w 52"/>
                <a:gd name="T13" fmla="*/ 50 h 151"/>
                <a:gd name="T14" fmla="*/ 0 w 52"/>
                <a:gd name="T15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" h="151">
                  <a:moveTo>
                    <a:pt x="0" y="0"/>
                  </a:moveTo>
                  <a:lnTo>
                    <a:pt x="28" y="45"/>
                  </a:lnTo>
                  <a:lnTo>
                    <a:pt x="38" y="95"/>
                  </a:lnTo>
                  <a:lnTo>
                    <a:pt x="52" y="151"/>
                  </a:lnTo>
                  <a:lnTo>
                    <a:pt x="32" y="132"/>
                  </a:lnTo>
                  <a:lnTo>
                    <a:pt x="13" y="88"/>
                  </a:lnTo>
                  <a:lnTo>
                    <a:pt x="13" y="5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3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242"/>
            <p:cNvSpPr>
              <a:spLocks/>
            </p:cNvSpPr>
            <p:nvPr/>
          </p:nvSpPr>
          <p:spPr bwMode="auto">
            <a:xfrm>
              <a:off x="2949" y="2514"/>
              <a:ext cx="45" cy="65"/>
            </a:xfrm>
            <a:custGeom>
              <a:avLst/>
              <a:gdLst>
                <a:gd name="T0" fmla="*/ 0 w 91"/>
                <a:gd name="T1" fmla="*/ 0 h 131"/>
                <a:gd name="T2" fmla="*/ 39 w 91"/>
                <a:gd name="T3" fmla="*/ 36 h 131"/>
                <a:gd name="T4" fmla="*/ 64 w 91"/>
                <a:gd name="T5" fmla="*/ 82 h 131"/>
                <a:gd name="T6" fmla="*/ 91 w 91"/>
                <a:gd name="T7" fmla="*/ 131 h 131"/>
                <a:gd name="T8" fmla="*/ 67 w 91"/>
                <a:gd name="T9" fmla="*/ 119 h 131"/>
                <a:gd name="T10" fmla="*/ 37 w 91"/>
                <a:gd name="T11" fmla="*/ 83 h 131"/>
                <a:gd name="T12" fmla="*/ 26 w 91"/>
                <a:gd name="T13" fmla="*/ 46 h 131"/>
                <a:gd name="T14" fmla="*/ 0 w 91"/>
                <a:gd name="T15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1" h="131">
                  <a:moveTo>
                    <a:pt x="0" y="0"/>
                  </a:moveTo>
                  <a:lnTo>
                    <a:pt x="39" y="36"/>
                  </a:lnTo>
                  <a:lnTo>
                    <a:pt x="64" y="82"/>
                  </a:lnTo>
                  <a:lnTo>
                    <a:pt x="91" y="131"/>
                  </a:lnTo>
                  <a:lnTo>
                    <a:pt x="67" y="119"/>
                  </a:lnTo>
                  <a:lnTo>
                    <a:pt x="37" y="83"/>
                  </a:lnTo>
                  <a:lnTo>
                    <a:pt x="26" y="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3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243"/>
            <p:cNvSpPr>
              <a:spLocks/>
            </p:cNvSpPr>
            <p:nvPr/>
          </p:nvSpPr>
          <p:spPr bwMode="auto">
            <a:xfrm>
              <a:off x="3294" y="2507"/>
              <a:ext cx="52" cy="24"/>
            </a:xfrm>
            <a:custGeom>
              <a:avLst/>
              <a:gdLst>
                <a:gd name="T0" fmla="*/ 35 w 102"/>
                <a:gd name="T1" fmla="*/ 0 h 48"/>
                <a:gd name="T2" fmla="*/ 73 w 102"/>
                <a:gd name="T3" fmla="*/ 11 h 48"/>
                <a:gd name="T4" fmla="*/ 102 w 102"/>
                <a:gd name="T5" fmla="*/ 4 h 48"/>
                <a:gd name="T6" fmla="*/ 91 w 102"/>
                <a:gd name="T7" fmla="*/ 25 h 48"/>
                <a:gd name="T8" fmla="*/ 71 w 102"/>
                <a:gd name="T9" fmla="*/ 44 h 48"/>
                <a:gd name="T10" fmla="*/ 43 w 102"/>
                <a:gd name="T11" fmla="*/ 48 h 48"/>
                <a:gd name="T12" fmla="*/ 0 w 102"/>
                <a:gd name="T13" fmla="*/ 33 h 48"/>
                <a:gd name="T14" fmla="*/ 5 w 102"/>
                <a:gd name="T15" fmla="*/ 27 h 48"/>
                <a:gd name="T16" fmla="*/ 12 w 102"/>
                <a:gd name="T17" fmla="*/ 22 h 48"/>
                <a:gd name="T18" fmla="*/ 18 w 102"/>
                <a:gd name="T19" fmla="*/ 17 h 48"/>
                <a:gd name="T20" fmla="*/ 24 w 102"/>
                <a:gd name="T21" fmla="*/ 11 h 48"/>
                <a:gd name="T22" fmla="*/ 28 w 102"/>
                <a:gd name="T23" fmla="*/ 7 h 48"/>
                <a:gd name="T24" fmla="*/ 32 w 102"/>
                <a:gd name="T25" fmla="*/ 4 h 48"/>
                <a:gd name="T26" fmla="*/ 34 w 102"/>
                <a:gd name="T27" fmla="*/ 2 h 48"/>
                <a:gd name="T28" fmla="*/ 35 w 102"/>
                <a:gd name="T2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2" h="48">
                  <a:moveTo>
                    <a:pt x="35" y="0"/>
                  </a:moveTo>
                  <a:lnTo>
                    <a:pt x="73" y="11"/>
                  </a:lnTo>
                  <a:lnTo>
                    <a:pt x="102" y="4"/>
                  </a:lnTo>
                  <a:lnTo>
                    <a:pt x="91" y="25"/>
                  </a:lnTo>
                  <a:lnTo>
                    <a:pt x="71" y="44"/>
                  </a:lnTo>
                  <a:lnTo>
                    <a:pt x="43" y="48"/>
                  </a:lnTo>
                  <a:lnTo>
                    <a:pt x="0" y="33"/>
                  </a:lnTo>
                  <a:lnTo>
                    <a:pt x="5" y="27"/>
                  </a:lnTo>
                  <a:lnTo>
                    <a:pt x="12" y="22"/>
                  </a:lnTo>
                  <a:lnTo>
                    <a:pt x="18" y="17"/>
                  </a:lnTo>
                  <a:lnTo>
                    <a:pt x="24" y="11"/>
                  </a:lnTo>
                  <a:lnTo>
                    <a:pt x="28" y="7"/>
                  </a:lnTo>
                  <a:lnTo>
                    <a:pt x="32" y="4"/>
                  </a:lnTo>
                  <a:lnTo>
                    <a:pt x="34" y="2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244"/>
            <p:cNvSpPr>
              <a:spLocks/>
            </p:cNvSpPr>
            <p:nvPr/>
          </p:nvSpPr>
          <p:spPr bwMode="auto">
            <a:xfrm>
              <a:off x="3071" y="2561"/>
              <a:ext cx="45" cy="29"/>
            </a:xfrm>
            <a:custGeom>
              <a:avLst/>
              <a:gdLst>
                <a:gd name="T0" fmla="*/ 26 w 92"/>
                <a:gd name="T1" fmla="*/ 15 h 57"/>
                <a:gd name="T2" fmla="*/ 65 w 92"/>
                <a:gd name="T3" fmla="*/ 14 h 57"/>
                <a:gd name="T4" fmla="*/ 92 w 92"/>
                <a:gd name="T5" fmla="*/ 0 h 57"/>
                <a:gd name="T6" fmla="*/ 86 w 92"/>
                <a:gd name="T7" fmla="*/ 24 h 57"/>
                <a:gd name="T8" fmla="*/ 73 w 92"/>
                <a:gd name="T9" fmla="*/ 47 h 57"/>
                <a:gd name="T10" fmla="*/ 47 w 92"/>
                <a:gd name="T11" fmla="*/ 57 h 57"/>
                <a:gd name="T12" fmla="*/ 0 w 92"/>
                <a:gd name="T13" fmla="*/ 55 h 57"/>
                <a:gd name="T14" fmla="*/ 10 w 92"/>
                <a:gd name="T15" fmla="*/ 42 h 57"/>
                <a:gd name="T16" fmla="*/ 18 w 92"/>
                <a:gd name="T17" fmla="*/ 28 h 57"/>
                <a:gd name="T18" fmla="*/ 24 w 92"/>
                <a:gd name="T19" fmla="*/ 18 h 57"/>
                <a:gd name="T20" fmla="*/ 26 w 92"/>
                <a:gd name="T21" fmla="*/ 15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2" h="57">
                  <a:moveTo>
                    <a:pt x="26" y="15"/>
                  </a:moveTo>
                  <a:lnTo>
                    <a:pt x="65" y="14"/>
                  </a:lnTo>
                  <a:lnTo>
                    <a:pt x="92" y="0"/>
                  </a:lnTo>
                  <a:lnTo>
                    <a:pt x="86" y="24"/>
                  </a:lnTo>
                  <a:lnTo>
                    <a:pt x="73" y="47"/>
                  </a:lnTo>
                  <a:lnTo>
                    <a:pt x="47" y="57"/>
                  </a:lnTo>
                  <a:lnTo>
                    <a:pt x="0" y="55"/>
                  </a:lnTo>
                  <a:lnTo>
                    <a:pt x="10" y="42"/>
                  </a:lnTo>
                  <a:lnTo>
                    <a:pt x="18" y="28"/>
                  </a:lnTo>
                  <a:lnTo>
                    <a:pt x="24" y="18"/>
                  </a:lnTo>
                  <a:lnTo>
                    <a:pt x="26" y="15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245"/>
            <p:cNvSpPr>
              <a:spLocks/>
            </p:cNvSpPr>
            <p:nvPr/>
          </p:nvSpPr>
          <p:spPr bwMode="auto">
            <a:xfrm>
              <a:off x="3248" y="2474"/>
              <a:ext cx="22" cy="42"/>
            </a:xfrm>
            <a:custGeom>
              <a:avLst/>
              <a:gdLst>
                <a:gd name="T0" fmla="*/ 4 w 45"/>
                <a:gd name="T1" fmla="*/ 4 h 84"/>
                <a:gd name="T2" fmla="*/ 26 w 45"/>
                <a:gd name="T3" fmla="*/ 0 h 84"/>
                <a:gd name="T4" fmla="*/ 33 w 45"/>
                <a:gd name="T5" fmla="*/ 30 h 84"/>
                <a:gd name="T6" fmla="*/ 45 w 45"/>
                <a:gd name="T7" fmla="*/ 84 h 84"/>
                <a:gd name="T8" fmla="*/ 5 w 45"/>
                <a:gd name="T9" fmla="*/ 53 h 84"/>
                <a:gd name="T10" fmla="*/ 0 w 45"/>
                <a:gd name="T11" fmla="*/ 34 h 84"/>
                <a:gd name="T12" fmla="*/ 4 w 45"/>
                <a:gd name="T13" fmla="*/ 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" h="84">
                  <a:moveTo>
                    <a:pt x="4" y="4"/>
                  </a:moveTo>
                  <a:lnTo>
                    <a:pt x="26" y="0"/>
                  </a:lnTo>
                  <a:lnTo>
                    <a:pt x="33" y="30"/>
                  </a:lnTo>
                  <a:lnTo>
                    <a:pt x="45" y="84"/>
                  </a:lnTo>
                  <a:lnTo>
                    <a:pt x="5" y="53"/>
                  </a:lnTo>
                  <a:lnTo>
                    <a:pt x="0" y="34"/>
                  </a:lnTo>
                  <a:lnTo>
                    <a:pt x="4" y="4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246"/>
            <p:cNvSpPr>
              <a:spLocks/>
            </p:cNvSpPr>
            <p:nvPr/>
          </p:nvSpPr>
          <p:spPr bwMode="auto">
            <a:xfrm>
              <a:off x="3015" y="2552"/>
              <a:ext cx="30" cy="38"/>
            </a:xfrm>
            <a:custGeom>
              <a:avLst/>
              <a:gdLst>
                <a:gd name="T0" fmla="*/ 0 w 61"/>
                <a:gd name="T1" fmla="*/ 10 h 76"/>
                <a:gd name="T2" fmla="*/ 19 w 61"/>
                <a:gd name="T3" fmla="*/ 0 h 76"/>
                <a:gd name="T4" fmla="*/ 33 w 61"/>
                <a:gd name="T5" fmla="*/ 27 h 76"/>
                <a:gd name="T6" fmla="*/ 61 w 61"/>
                <a:gd name="T7" fmla="*/ 76 h 76"/>
                <a:gd name="T8" fmla="*/ 15 w 61"/>
                <a:gd name="T9" fmla="*/ 58 h 76"/>
                <a:gd name="T10" fmla="*/ 4 w 61"/>
                <a:gd name="T11" fmla="*/ 40 h 76"/>
                <a:gd name="T12" fmla="*/ 0 w 61"/>
                <a:gd name="T13" fmla="*/ 1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76">
                  <a:moveTo>
                    <a:pt x="0" y="10"/>
                  </a:moveTo>
                  <a:lnTo>
                    <a:pt x="19" y="0"/>
                  </a:lnTo>
                  <a:lnTo>
                    <a:pt x="33" y="27"/>
                  </a:lnTo>
                  <a:lnTo>
                    <a:pt x="61" y="76"/>
                  </a:lnTo>
                  <a:lnTo>
                    <a:pt x="15" y="58"/>
                  </a:lnTo>
                  <a:lnTo>
                    <a:pt x="4" y="4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247"/>
            <p:cNvSpPr>
              <a:spLocks/>
            </p:cNvSpPr>
            <p:nvPr/>
          </p:nvSpPr>
          <p:spPr bwMode="auto">
            <a:xfrm>
              <a:off x="3280" y="2336"/>
              <a:ext cx="111" cy="33"/>
            </a:xfrm>
            <a:custGeom>
              <a:avLst/>
              <a:gdLst>
                <a:gd name="T0" fmla="*/ 177 w 222"/>
                <a:gd name="T1" fmla="*/ 36 h 67"/>
                <a:gd name="T2" fmla="*/ 134 w 222"/>
                <a:gd name="T3" fmla="*/ 38 h 67"/>
                <a:gd name="T4" fmla="*/ 101 w 222"/>
                <a:gd name="T5" fmla="*/ 45 h 67"/>
                <a:gd name="T6" fmla="*/ 70 w 222"/>
                <a:gd name="T7" fmla="*/ 29 h 67"/>
                <a:gd name="T8" fmla="*/ 19 w 222"/>
                <a:gd name="T9" fmla="*/ 7 h 67"/>
                <a:gd name="T10" fmla="*/ 0 w 222"/>
                <a:gd name="T11" fmla="*/ 0 h 67"/>
                <a:gd name="T12" fmla="*/ 22 w 222"/>
                <a:gd name="T13" fmla="*/ 36 h 67"/>
                <a:gd name="T14" fmla="*/ 89 w 222"/>
                <a:gd name="T15" fmla="*/ 67 h 67"/>
                <a:gd name="T16" fmla="*/ 165 w 222"/>
                <a:gd name="T17" fmla="*/ 67 h 67"/>
                <a:gd name="T18" fmla="*/ 217 w 222"/>
                <a:gd name="T19" fmla="*/ 54 h 67"/>
                <a:gd name="T20" fmla="*/ 222 w 222"/>
                <a:gd name="T21" fmla="*/ 36 h 67"/>
                <a:gd name="T22" fmla="*/ 193 w 222"/>
                <a:gd name="T23" fmla="*/ 16 h 67"/>
                <a:gd name="T24" fmla="*/ 162 w 222"/>
                <a:gd name="T25" fmla="*/ 16 h 67"/>
                <a:gd name="T26" fmla="*/ 177 w 222"/>
                <a:gd name="T27" fmla="*/ 36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22" h="67">
                  <a:moveTo>
                    <a:pt x="177" y="36"/>
                  </a:moveTo>
                  <a:lnTo>
                    <a:pt x="134" y="38"/>
                  </a:lnTo>
                  <a:lnTo>
                    <a:pt x="101" y="45"/>
                  </a:lnTo>
                  <a:lnTo>
                    <a:pt x="70" y="29"/>
                  </a:lnTo>
                  <a:lnTo>
                    <a:pt x="19" y="7"/>
                  </a:lnTo>
                  <a:lnTo>
                    <a:pt x="0" y="0"/>
                  </a:lnTo>
                  <a:lnTo>
                    <a:pt x="22" y="36"/>
                  </a:lnTo>
                  <a:lnTo>
                    <a:pt x="89" y="67"/>
                  </a:lnTo>
                  <a:lnTo>
                    <a:pt x="165" y="67"/>
                  </a:lnTo>
                  <a:lnTo>
                    <a:pt x="217" y="54"/>
                  </a:lnTo>
                  <a:lnTo>
                    <a:pt x="222" y="36"/>
                  </a:lnTo>
                  <a:lnTo>
                    <a:pt x="193" y="16"/>
                  </a:lnTo>
                  <a:lnTo>
                    <a:pt x="162" y="16"/>
                  </a:lnTo>
                  <a:lnTo>
                    <a:pt x="177" y="36"/>
                  </a:lnTo>
                  <a:close/>
                </a:path>
              </a:pathLst>
            </a:custGeom>
            <a:solidFill>
              <a:srgbClr val="63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248"/>
            <p:cNvSpPr>
              <a:spLocks/>
            </p:cNvSpPr>
            <p:nvPr/>
          </p:nvSpPr>
          <p:spPr bwMode="auto">
            <a:xfrm>
              <a:off x="3005" y="2394"/>
              <a:ext cx="112" cy="39"/>
            </a:xfrm>
            <a:custGeom>
              <a:avLst/>
              <a:gdLst>
                <a:gd name="T0" fmla="*/ 181 w 224"/>
                <a:gd name="T1" fmla="*/ 23 h 78"/>
                <a:gd name="T2" fmla="*/ 138 w 224"/>
                <a:gd name="T3" fmla="*/ 38 h 78"/>
                <a:gd name="T4" fmla="*/ 111 w 224"/>
                <a:gd name="T5" fmla="*/ 53 h 78"/>
                <a:gd name="T6" fmla="*/ 75 w 224"/>
                <a:gd name="T7" fmla="*/ 47 h 78"/>
                <a:gd name="T8" fmla="*/ 20 w 224"/>
                <a:gd name="T9" fmla="*/ 39 h 78"/>
                <a:gd name="T10" fmla="*/ 0 w 224"/>
                <a:gd name="T11" fmla="*/ 38 h 78"/>
                <a:gd name="T12" fmla="*/ 31 w 224"/>
                <a:gd name="T13" fmla="*/ 65 h 78"/>
                <a:gd name="T14" fmla="*/ 104 w 224"/>
                <a:gd name="T15" fmla="*/ 78 h 78"/>
                <a:gd name="T16" fmla="*/ 178 w 224"/>
                <a:gd name="T17" fmla="*/ 57 h 78"/>
                <a:gd name="T18" fmla="*/ 223 w 224"/>
                <a:gd name="T19" fmla="*/ 31 h 78"/>
                <a:gd name="T20" fmla="*/ 224 w 224"/>
                <a:gd name="T21" fmla="*/ 10 h 78"/>
                <a:gd name="T22" fmla="*/ 190 w 224"/>
                <a:gd name="T23" fmla="*/ 0 h 78"/>
                <a:gd name="T24" fmla="*/ 160 w 224"/>
                <a:gd name="T25" fmla="*/ 9 h 78"/>
                <a:gd name="T26" fmla="*/ 181 w 224"/>
                <a:gd name="T27" fmla="*/ 23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24" h="78">
                  <a:moveTo>
                    <a:pt x="181" y="23"/>
                  </a:moveTo>
                  <a:lnTo>
                    <a:pt x="138" y="38"/>
                  </a:lnTo>
                  <a:lnTo>
                    <a:pt x="111" y="53"/>
                  </a:lnTo>
                  <a:lnTo>
                    <a:pt x="75" y="47"/>
                  </a:lnTo>
                  <a:lnTo>
                    <a:pt x="20" y="39"/>
                  </a:lnTo>
                  <a:lnTo>
                    <a:pt x="0" y="38"/>
                  </a:lnTo>
                  <a:lnTo>
                    <a:pt x="31" y="65"/>
                  </a:lnTo>
                  <a:lnTo>
                    <a:pt x="104" y="78"/>
                  </a:lnTo>
                  <a:lnTo>
                    <a:pt x="178" y="57"/>
                  </a:lnTo>
                  <a:lnTo>
                    <a:pt x="223" y="31"/>
                  </a:lnTo>
                  <a:lnTo>
                    <a:pt x="224" y="10"/>
                  </a:lnTo>
                  <a:lnTo>
                    <a:pt x="190" y="0"/>
                  </a:lnTo>
                  <a:lnTo>
                    <a:pt x="160" y="9"/>
                  </a:lnTo>
                  <a:lnTo>
                    <a:pt x="181" y="23"/>
                  </a:lnTo>
                  <a:close/>
                </a:path>
              </a:pathLst>
            </a:custGeom>
            <a:solidFill>
              <a:srgbClr val="63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249"/>
            <p:cNvSpPr>
              <a:spLocks/>
            </p:cNvSpPr>
            <p:nvPr/>
          </p:nvSpPr>
          <p:spPr bwMode="auto">
            <a:xfrm>
              <a:off x="3345" y="2369"/>
              <a:ext cx="74" cy="69"/>
            </a:xfrm>
            <a:custGeom>
              <a:avLst/>
              <a:gdLst>
                <a:gd name="T0" fmla="*/ 47 w 149"/>
                <a:gd name="T1" fmla="*/ 42 h 137"/>
                <a:gd name="T2" fmla="*/ 83 w 149"/>
                <a:gd name="T3" fmla="*/ 36 h 137"/>
                <a:gd name="T4" fmla="*/ 121 w 149"/>
                <a:gd name="T5" fmla="*/ 0 h 137"/>
                <a:gd name="T6" fmla="*/ 146 w 149"/>
                <a:gd name="T7" fmla="*/ 32 h 137"/>
                <a:gd name="T8" fmla="*/ 149 w 149"/>
                <a:gd name="T9" fmla="*/ 77 h 137"/>
                <a:gd name="T10" fmla="*/ 130 w 149"/>
                <a:gd name="T11" fmla="*/ 119 h 137"/>
                <a:gd name="T12" fmla="*/ 89 w 149"/>
                <a:gd name="T13" fmla="*/ 135 h 137"/>
                <a:gd name="T14" fmla="*/ 47 w 149"/>
                <a:gd name="T15" fmla="*/ 137 h 137"/>
                <a:gd name="T16" fmla="*/ 0 w 149"/>
                <a:gd name="T17" fmla="*/ 109 h 137"/>
                <a:gd name="T18" fmla="*/ 16 w 149"/>
                <a:gd name="T19" fmla="*/ 74 h 137"/>
                <a:gd name="T20" fmla="*/ 19 w 149"/>
                <a:gd name="T21" fmla="*/ 29 h 137"/>
                <a:gd name="T22" fmla="*/ 21 w 149"/>
                <a:gd name="T23" fmla="*/ 30 h 137"/>
                <a:gd name="T24" fmla="*/ 28 w 149"/>
                <a:gd name="T25" fmla="*/ 31 h 137"/>
                <a:gd name="T26" fmla="*/ 37 w 149"/>
                <a:gd name="T27" fmla="*/ 36 h 137"/>
                <a:gd name="T28" fmla="*/ 47 w 149"/>
                <a:gd name="T29" fmla="*/ 42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9" h="137">
                  <a:moveTo>
                    <a:pt x="47" y="42"/>
                  </a:moveTo>
                  <a:lnTo>
                    <a:pt x="83" y="36"/>
                  </a:lnTo>
                  <a:lnTo>
                    <a:pt x="121" y="0"/>
                  </a:lnTo>
                  <a:lnTo>
                    <a:pt x="146" y="32"/>
                  </a:lnTo>
                  <a:lnTo>
                    <a:pt x="149" y="77"/>
                  </a:lnTo>
                  <a:lnTo>
                    <a:pt x="130" y="119"/>
                  </a:lnTo>
                  <a:lnTo>
                    <a:pt x="89" y="135"/>
                  </a:lnTo>
                  <a:lnTo>
                    <a:pt x="47" y="137"/>
                  </a:lnTo>
                  <a:lnTo>
                    <a:pt x="0" y="109"/>
                  </a:lnTo>
                  <a:lnTo>
                    <a:pt x="16" y="74"/>
                  </a:lnTo>
                  <a:lnTo>
                    <a:pt x="19" y="29"/>
                  </a:lnTo>
                  <a:lnTo>
                    <a:pt x="21" y="30"/>
                  </a:lnTo>
                  <a:lnTo>
                    <a:pt x="28" y="31"/>
                  </a:lnTo>
                  <a:lnTo>
                    <a:pt x="37" y="36"/>
                  </a:lnTo>
                  <a:lnTo>
                    <a:pt x="47" y="42"/>
                  </a:lnTo>
                  <a:close/>
                </a:path>
              </a:pathLst>
            </a:custGeom>
            <a:solidFill>
              <a:srgbClr val="B50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250"/>
            <p:cNvSpPr>
              <a:spLocks/>
            </p:cNvSpPr>
            <p:nvPr/>
          </p:nvSpPr>
          <p:spPr bwMode="auto">
            <a:xfrm>
              <a:off x="3090" y="2410"/>
              <a:ext cx="69" cy="76"/>
            </a:xfrm>
            <a:custGeom>
              <a:avLst/>
              <a:gdLst>
                <a:gd name="T0" fmla="*/ 30 w 138"/>
                <a:gd name="T1" fmla="*/ 60 h 152"/>
                <a:gd name="T2" fmla="*/ 62 w 138"/>
                <a:gd name="T3" fmla="*/ 45 h 152"/>
                <a:gd name="T4" fmla="*/ 88 w 138"/>
                <a:gd name="T5" fmla="*/ 0 h 152"/>
                <a:gd name="T6" fmla="*/ 122 w 138"/>
                <a:gd name="T7" fmla="*/ 24 h 152"/>
                <a:gd name="T8" fmla="*/ 138 w 138"/>
                <a:gd name="T9" fmla="*/ 66 h 152"/>
                <a:gd name="T10" fmla="*/ 131 w 138"/>
                <a:gd name="T11" fmla="*/ 111 h 152"/>
                <a:gd name="T12" fmla="*/ 95 w 138"/>
                <a:gd name="T13" fmla="*/ 138 h 152"/>
                <a:gd name="T14" fmla="*/ 56 w 138"/>
                <a:gd name="T15" fmla="*/ 152 h 152"/>
                <a:gd name="T16" fmla="*/ 3 w 138"/>
                <a:gd name="T17" fmla="*/ 138 h 152"/>
                <a:gd name="T18" fmla="*/ 9 w 138"/>
                <a:gd name="T19" fmla="*/ 100 h 152"/>
                <a:gd name="T20" fmla="*/ 0 w 138"/>
                <a:gd name="T21" fmla="*/ 56 h 152"/>
                <a:gd name="T22" fmla="*/ 2 w 138"/>
                <a:gd name="T23" fmla="*/ 56 h 152"/>
                <a:gd name="T24" fmla="*/ 10 w 138"/>
                <a:gd name="T25" fmla="*/ 56 h 152"/>
                <a:gd name="T26" fmla="*/ 19 w 138"/>
                <a:gd name="T27" fmla="*/ 56 h 152"/>
                <a:gd name="T28" fmla="*/ 30 w 138"/>
                <a:gd name="T29" fmla="*/ 6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8" h="152">
                  <a:moveTo>
                    <a:pt x="30" y="60"/>
                  </a:moveTo>
                  <a:lnTo>
                    <a:pt x="62" y="45"/>
                  </a:lnTo>
                  <a:lnTo>
                    <a:pt x="88" y="0"/>
                  </a:lnTo>
                  <a:lnTo>
                    <a:pt x="122" y="24"/>
                  </a:lnTo>
                  <a:lnTo>
                    <a:pt x="138" y="66"/>
                  </a:lnTo>
                  <a:lnTo>
                    <a:pt x="131" y="111"/>
                  </a:lnTo>
                  <a:lnTo>
                    <a:pt x="95" y="138"/>
                  </a:lnTo>
                  <a:lnTo>
                    <a:pt x="56" y="152"/>
                  </a:lnTo>
                  <a:lnTo>
                    <a:pt x="3" y="138"/>
                  </a:lnTo>
                  <a:lnTo>
                    <a:pt x="9" y="100"/>
                  </a:lnTo>
                  <a:lnTo>
                    <a:pt x="0" y="56"/>
                  </a:lnTo>
                  <a:lnTo>
                    <a:pt x="2" y="56"/>
                  </a:lnTo>
                  <a:lnTo>
                    <a:pt x="10" y="56"/>
                  </a:lnTo>
                  <a:lnTo>
                    <a:pt x="19" y="56"/>
                  </a:lnTo>
                  <a:lnTo>
                    <a:pt x="30" y="60"/>
                  </a:lnTo>
                  <a:close/>
                </a:path>
              </a:pathLst>
            </a:custGeom>
            <a:solidFill>
              <a:srgbClr val="B50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251"/>
            <p:cNvSpPr>
              <a:spLocks/>
            </p:cNvSpPr>
            <p:nvPr/>
          </p:nvSpPr>
          <p:spPr bwMode="auto">
            <a:xfrm>
              <a:off x="3362" y="2383"/>
              <a:ext cx="50" cy="39"/>
            </a:xfrm>
            <a:custGeom>
              <a:avLst/>
              <a:gdLst>
                <a:gd name="T0" fmla="*/ 12 w 99"/>
                <a:gd name="T1" fmla="*/ 32 h 77"/>
                <a:gd name="T2" fmla="*/ 67 w 99"/>
                <a:gd name="T3" fmla="*/ 17 h 77"/>
                <a:gd name="T4" fmla="*/ 99 w 99"/>
                <a:gd name="T5" fmla="*/ 0 h 77"/>
                <a:gd name="T6" fmla="*/ 83 w 99"/>
                <a:gd name="T7" fmla="*/ 32 h 77"/>
                <a:gd name="T8" fmla="*/ 83 w 99"/>
                <a:gd name="T9" fmla="*/ 64 h 77"/>
                <a:gd name="T10" fmla="*/ 54 w 99"/>
                <a:gd name="T11" fmla="*/ 77 h 77"/>
                <a:gd name="T12" fmla="*/ 16 w 99"/>
                <a:gd name="T13" fmla="*/ 77 h 77"/>
                <a:gd name="T14" fmla="*/ 0 w 99"/>
                <a:gd name="T15" fmla="*/ 67 h 77"/>
                <a:gd name="T16" fmla="*/ 1 w 99"/>
                <a:gd name="T17" fmla="*/ 62 h 77"/>
                <a:gd name="T18" fmla="*/ 5 w 99"/>
                <a:gd name="T19" fmla="*/ 52 h 77"/>
                <a:gd name="T20" fmla="*/ 9 w 99"/>
                <a:gd name="T21" fmla="*/ 40 h 77"/>
                <a:gd name="T22" fmla="*/ 12 w 99"/>
                <a:gd name="T23" fmla="*/ 3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77">
                  <a:moveTo>
                    <a:pt x="12" y="32"/>
                  </a:moveTo>
                  <a:lnTo>
                    <a:pt x="67" y="17"/>
                  </a:lnTo>
                  <a:lnTo>
                    <a:pt x="99" y="0"/>
                  </a:lnTo>
                  <a:lnTo>
                    <a:pt x="83" y="32"/>
                  </a:lnTo>
                  <a:lnTo>
                    <a:pt x="83" y="64"/>
                  </a:lnTo>
                  <a:lnTo>
                    <a:pt x="54" y="77"/>
                  </a:lnTo>
                  <a:lnTo>
                    <a:pt x="16" y="77"/>
                  </a:lnTo>
                  <a:lnTo>
                    <a:pt x="0" y="67"/>
                  </a:lnTo>
                  <a:lnTo>
                    <a:pt x="1" y="62"/>
                  </a:lnTo>
                  <a:lnTo>
                    <a:pt x="5" y="52"/>
                  </a:lnTo>
                  <a:lnTo>
                    <a:pt x="9" y="40"/>
                  </a:lnTo>
                  <a:lnTo>
                    <a:pt x="12" y="32"/>
                  </a:lnTo>
                  <a:close/>
                </a:path>
              </a:pathLst>
            </a:custGeom>
            <a:solidFill>
              <a:srgbClr val="CC3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252"/>
            <p:cNvSpPr>
              <a:spLocks/>
            </p:cNvSpPr>
            <p:nvPr/>
          </p:nvSpPr>
          <p:spPr bwMode="auto">
            <a:xfrm>
              <a:off x="3107" y="2423"/>
              <a:ext cx="39" cy="48"/>
            </a:xfrm>
            <a:custGeom>
              <a:avLst/>
              <a:gdLst>
                <a:gd name="T0" fmla="*/ 2 w 78"/>
                <a:gd name="T1" fmla="*/ 54 h 97"/>
                <a:gd name="T2" fmla="*/ 50 w 78"/>
                <a:gd name="T3" fmla="*/ 25 h 97"/>
                <a:gd name="T4" fmla="*/ 76 w 78"/>
                <a:gd name="T5" fmla="*/ 0 h 97"/>
                <a:gd name="T6" fmla="*/ 69 w 78"/>
                <a:gd name="T7" fmla="*/ 36 h 97"/>
                <a:gd name="T8" fmla="*/ 78 w 78"/>
                <a:gd name="T9" fmla="*/ 66 h 97"/>
                <a:gd name="T10" fmla="*/ 54 w 78"/>
                <a:gd name="T11" fmla="*/ 87 h 97"/>
                <a:gd name="T12" fmla="*/ 17 w 78"/>
                <a:gd name="T13" fmla="*/ 97 h 97"/>
                <a:gd name="T14" fmla="*/ 0 w 78"/>
                <a:gd name="T15" fmla="*/ 92 h 97"/>
                <a:gd name="T16" fmla="*/ 0 w 78"/>
                <a:gd name="T17" fmla="*/ 88 h 97"/>
                <a:gd name="T18" fmla="*/ 1 w 78"/>
                <a:gd name="T19" fmla="*/ 76 h 97"/>
                <a:gd name="T20" fmla="*/ 1 w 78"/>
                <a:gd name="T21" fmla="*/ 63 h 97"/>
                <a:gd name="T22" fmla="*/ 2 w 78"/>
                <a:gd name="T23" fmla="*/ 54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8" h="97">
                  <a:moveTo>
                    <a:pt x="2" y="54"/>
                  </a:moveTo>
                  <a:lnTo>
                    <a:pt x="50" y="25"/>
                  </a:lnTo>
                  <a:lnTo>
                    <a:pt x="76" y="0"/>
                  </a:lnTo>
                  <a:lnTo>
                    <a:pt x="69" y="36"/>
                  </a:lnTo>
                  <a:lnTo>
                    <a:pt x="78" y="66"/>
                  </a:lnTo>
                  <a:lnTo>
                    <a:pt x="54" y="87"/>
                  </a:lnTo>
                  <a:lnTo>
                    <a:pt x="17" y="97"/>
                  </a:lnTo>
                  <a:lnTo>
                    <a:pt x="0" y="92"/>
                  </a:lnTo>
                  <a:lnTo>
                    <a:pt x="0" y="88"/>
                  </a:lnTo>
                  <a:lnTo>
                    <a:pt x="1" y="76"/>
                  </a:lnTo>
                  <a:lnTo>
                    <a:pt x="1" y="63"/>
                  </a:lnTo>
                  <a:lnTo>
                    <a:pt x="2" y="54"/>
                  </a:lnTo>
                  <a:close/>
                </a:path>
              </a:pathLst>
            </a:custGeom>
            <a:solidFill>
              <a:srgbClr val="CC3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1" name="Freeform 253"/>
            <p:cNvSpPr>
              <a:spLocks/>
            </p:cNvSpPr>
            <p:nvPr/>
          </p:nvSpPr>
          <p:spPr bwMode="auto">
            <a:xfrm>
              <a:off x="3380" y="2400"/>
              <a:ext cx="14" cy="17"/>
            </a:xfrm>
            <a:custGeom>
              <a:avLst/>
              <a:gdLst>
                <a:gd name="T0" fmla="*/ 3 w 28"/>
                <a:gd name="T1" fmla="*/ 16 h 35"/>
                <a:gd name="T2" fmla="*/ 28 w 28"/>
                <a:gd name="T3" fmla="*/ 0 h 35"/>
                <a:gd name="T4" fmla="*/ 28 w 28"/>
                <a:gd name="T5" fmla="*/ 22 h 35"/>
                <a:gd name="T6" fmla="*/ 0 w 28"/>
                <a:gd name="T7" fmla="*/ 35 h 35"/>
                <a:gd name="T8" fmla="*/ 3 w 28"/>
                <a:gd name="T9" fmla="*/ 16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35">
                  <a:moveTo>
                    <a:pt x="3" y="16"/>
                  </a:moveTo>
                  <a:lnTo>
                    <a:pt x="28" y="0"/>
                  </a:lnTo>
                  <a:lnTo>
                    <a:pt x="28" y="22"/>
                  </a:lnTo>
                  <a:lnTo>
                    <a:pt x="0" y="35"/>
                  </a:lnTo>
                  <a:lnTo>
                    <a:pt x="3" y="16"/>
                  </a:lnTo>
                  <a:close/>
                </a:path>
              </a:pathLst>
            </a:custGeom>
            <a:solidFill>
              <a:srgbClr val="CC99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2" name="Freeform 254"/>
            <p:cNvSpPr>
              <a:spLocks/>
            </p:cNvSpPr>
            <p:nvPr/>
          </p:nvSpPr>
          <p:spPr bwMode="auto">
            <a:xfrm>
              <a:off x="3123" y="2443"/>
              <a:ext cx="13" cy="20"/>
            </a:xfrm>
            <a:custGeom>
              <a:avLst/>
              <a:gdLst>
                <a:gd name="T0" fmla="*/ 0 w 27"/>
                <a:gd name="T1" fmla="*/ 23 h 42"/>
                <a:gd name="T2" fmla="*/ 20 w 27"/>
                <a:gd name="T3" fmla="*/ 0 h 42"/>
                <a:gd name="T4" fmla="*/ 27 w 27"/>
                <a:gd name="T5" fmla="*/ 22 h 42"/>
                <a:gd name="T6" fmla="*/ 3 w 27"/>
                <a:gd name="T7" fmla="*/ 42 h 42"/>
                <a:gd name="T8" fmla="*/ 0 w 27"/>
                <a:gd name="T9" fmla="*/ 23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42">
                  <a:moveTo>
                    <a:pt x="0" y="23"/>
                  </a:moveTo>
                  <a:lnTo>
                    <a:pt x="20" y="0"/>
                  </a:lnTo>
                  <a:lnTo>
                    <a:pt x="27" y="22"/>
                  </a:lnTo>
                  <a:lnTo>
                    <a:pt x="3" y="42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CC99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3" name="Freeform 255"/>
            <p:cNvSpPr>
              <a:spLocks/>
            </p:cNvSpPr>
            <p:nvPr/>
          </p:nvSpPr>
          <p:spPr bwMode="auto">
            <a:xfrm>
              <a:off x="3232" y="2340"/>
              <a:ext cx="56" cy="70"/>
            </a:xfrm>
            <a:custGeom>
              <a:avLst/>
              <a:gdLst>
                <a:gd name="T0" fmla="*/ 106 w 113"/>
                <a:gd name="T1" fmla="*/ 74 h 142"/>
                <a:gd name="T2" fmla="*/ 112 w 113"/>
                <a:gd name="T3" fmla="*/ 89 h 142"/>
                <a:gd name="T4" fmla="*/ 113 w 113"/>
                <a:gd name="T5" fmla="*/ 104 h 142"/>
                <a:gd name="T6" fmla="*/ 105 w 113"/>
                <a:gd name="T7" fmla="*/ 121 h 142"/>
                <a:gd name="T8" fmla="*/ 88 w 113"/>
                <a:gd name="T9" fmla="*/ 142 h 142"/>
                <a:gd name="T10" fmla="*/ 81 w 113"/>
                <a:gd name="T11" fmla="*/ 140 h 142"/>
                <a:gd name="T12" fmla="*/ 69 w 113"/>
                <a:gd name="T13" fmla="*/ 136 h 142"/>
                <a:gd name="T14" fmla="*/ 54 w 113"/>
                <a:gd name="T15" fmla="*/ 132 h 142"/>
                <a:gd name="T16" fmla="*/ 39 w 113"/>
                <a:gd name="T17" fmla="*/ 125 h 142"/>
                <a:gd name="T18" fmla="*/ 24 w 113"/>
                <a:gd name="T19" fmla="*/ 114 h 142"/>
                <a:gd name="T20" fmla="*/ 12 w 113"/>
                <a:gd name="T21" fmla="*/ 99 h 142"/>
                <a:gd name="T22" fmla="*/ 4 w 113"/>
                <a:gd name="T23" fmla="*/ 80 h 142"/>
                <a:gd name="T24" fmla="*/ 0 w 113"/>
                <a:gd name="T25" fmla="*/ 53 h 142"/>
                <a:gd name="T26" fmla="*/ 1 w 113"/>
                <a:gd name="T27" fmla="*/ 43 h 142"/>
                <a:gd name="T28" fmla="*/ 4 w 113"/>
                <a:gd name="T29" fmla="*/ 33 h 142"/>
                <a:gd name="T30" fmla="*/ 7 w 113"/>
                <a:gd name="T31" fmla="*/ 22 h 142"/>
                <a:gd name="T32" fmla="*/ 10 w 113"/>
                <a:gd name="T33" fmla="*/ 14 h 142"/>
                <a:gd name="T34" fmla="*/ 16 w 113"/>
                <a:gd name="T35" fmla="*/ 7 h 142"/>
                <a:gd name="T36" fmla="*/ 22 w 113"/>
                <a:gd name="T37" fmla="*/ 3 h 142"/>
                <a:gd name="T38" fmla="*/ 29 w 113"/>
                <a:gd name="T39" fmla="*/ 0 h 142"/>
                <a:gd name="T40" fmla="*/ 37 w 113"/>
                <a:gd name="T41" fmla="*/ 3 h 142"/>
                <a:gd name="T42" fmla="*/ 45 w 113"/>
                <a:gd name="T43" fmla="*/ 23 h 142"/>
                <a:gd name="T44" fmla="*/ 50 w 113"/>
                <a:gd name="T45" fmla="*/ 35 h 142"/>
                <a:gd name="T46" fmla="*/ 54 w 113"/>
                <a:gd name="T47" fmla="*/ 41 h 142"/>
                <a:gd name="T48" fmla="*/ 59 w 113"/>
                <a:gd name="T49" fmla="*/ 43 h 142"/>
                <a:gd name="T50" fmla="*/ 65 w 113"/>
                <a:gd name="T51" fmla="*/ 44 h 142"/>
                <a:gd name="T52" fmla="*/ 74 w 113"/>
                <a:gd name="T53" fmla="*/ 48 h 142"/>
                <a:gd name="T54" fmla="*/ 86 w 113"/>
                <a:gd name="T55" fmla="*/ 57 h 142"/>
                <a:gd name="T56" fmla="*/ 106 w 113"/>
                <a:gd name="T57" fmla="*/ 7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3" h="142">
                  <a:moveTo>
                    <a:pt x="106" y="74"/>
                  </a:moveTo>
                  <a:lnTo>
                    <a:pt x="112" y="89"/>
                  </a:lnTo>
                  <a:lnTo>
                    <a:pt x="113" y="104"/>
                  </a:lnTo>
                  <a:lnTo>
                    <a:pt x="105" y="121"/>
                  </a:lnTo>
                  <a:lnTo>
                    <a:pt x="88" y="142"/>
                  </a:lnTo>
                  <a:lnTo>
                    <a:pt x="81" y="140"/>
                  </a:lnTo>
                  <a:lnTo>
                    <a:pt x="69" y="136"/>
                  </a:lnTo>
                  <a:lnTo>
                    <a:pt x="54" y="132"/>
                  </a:lnTo>
                  <a:lnTo>
                    <a:pt x="39" y="125"/>
                  </a:lnTo>
                  <a:lnTo>
                    <a:pt x="24" y="114"/>
                  </a:lnTo>
                  <a:lnTo>
                    <a:pt x="12" y="99"/>
                  </a:lnTo>
                  <a:lnTo>
                    <a:pt x="4" y="80"/>
                  </a:lnTo>
                  <a:lnTo>
                    <a:pt x="0" y="53"/>
                  </a:lnTo>
                  <a:lnTo>
                    <a:pt x="1" y="43"/>
                  </a:lnTo>
                  <a:lnTo>
                    <a:pt x="4" y="33"/>
                  </a:lnTo>
                  <a:lnTo>
                    <a:pt x="7" y="22"/>
                  </a:lnTo>
                  <a:lnTo>
                    <a:pt x="10" y="14"/>
                  </a:lnTo>
                  <a:lnTo>
                    <a:pt x="16" y="7"/>
                  </a:lnTo>
                  <a:lnTo>
                    <a:pt x="22" y="3"/>
                  </a:lnTo>
                  <a:lnTo>
                    <a:pt x="29" y="0"/>
                  </a:lnTo>
                  <a:lnTo>
                    <a:pt x="37" y="3"/>
                  </a:lnTo>
                  <a:lnTo>
                    <a:pt x="45" y="23"/>
                  </a:lnTo>
                  <a:lnTo>
                    <a:pt x="50" y="35"/>
                  </a:lnTo>
                  <a:lnTo>
                    <a:pt x="54" y="41"/>
                  </a:lnTo>
                  <a:lnTo>
                    <a:pt x="59" y="43"/>
                  </a:lnTo>
                  <a:lnTo>
                    <a:pt x="65" y="44"/>
                  </a:lnTo>
                  <a:lnTo>
                    <a:pt x="74" y="48"/>
                  </a:lnTo>
                  <a:lnTo>
                    <a:pt x="86" y="57"/>
                  </a:lnTo>
                  <a:lnTo>
                    <a:pt x="106" y="74"/>
                  </a:lnTo>
                  <a:close/>
                </a:path>
              </a:pathLst>
            </a:custGeom>
            <a:solidFill>
              <a:srgbClr val="C605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4" name="Freeform 256"/>
            <p:cNvSpPr>
              <a:spLocks/>
            </p:cNvSpPr>
            <p:nvPr/>
          </p:nvSpPr>
          <p:spPr bwMode="auto">
            <a:xfrm>
              <a:off x="2965" y="2426"/>
              <a:ext cx="63" cy="60"/>
            </a:xfrm>
            <a:custGeom>
              <a:avLst/>
              <a:gdLst>
                <a:gd name="T0" fmla="*/ 110 w 125"/>
                <a:gd name="T1" fmla="*/ 51 h 120"/>
                <a:gd name="T2" fmla="*/ 121 w 125"/>
                <a:gd name="T3" fmla="*/ 63 h 120"/>
                <a:gd name="T4" fmla="*/ 125 w 125"/>
                <a:gd name="T5" fmla="*/ 77 h 120"/>
                <a:gd name="T6" fmla="*/ 123 w 125"/>
                <a:gd name="T7" fmla="*/ 96 h 120"/>
                <a:gd name="T8" fmla="*/ 111 w 125"/>
                <a:gd name="T9" fmla="*/ 120 h 120"/>
                <a:gd name="T10" fmla="*/ 104 w 125"/>
                <a:gd name="T11" fmla="*/ 120 h 120"/>
                <a:gd name="T12" fmla="*/ 92 w 125"/>
                <a:gd name="T13" fmla="*/ 120 h 120"/>
                <a:gd name="T14" fmla="*/ 77 w 125"/>
                <a:gd name="T15" fmla="*/ 120 h 120"/>
                <a:gd name="T16" fmla="*/ 61 w 125"/>
                <a:gd name="T17" fmla="*/ 116 h 120"/>
                <a:gd name="T18" fmla="*/ 43 w 125"/>
                <a:gd name="T19" fmla="*/ 111 h 120"/>
                <a:gd name="T20" fmla="*/ 27 w 125"/>
                <a:gd name="T21" fmla="*/ 100 h 120"/>
                <a:gd name="T22" fmla="*/ 13 w 125"/>
                <a:gd name="T23" fmla="*/ 83 h 120"/>
                <a:gd name="T24" fmla="*/ 3 w 125"/>
                <a:gd name="T25" fmla="*/ 59 h 120"/>
                <a:gd name="T26" fmla="*/ 0 w 125"/>
                <a:gd name="T27" fmla="*/ 38 h 120"/>
                <a:gd name="T28" fmla="*/ 2 w 125"/>
                <a:gd name="T29" fmla="*/ 18 h 120"/>
                <a:gd name="T30" fmla="*/ 10 w 125"/>
                <a:gd name="T31" fmla="*/ 4 h 120"/>
                <a:gd name="T32" fmla="*/ 24 w 125"/>
                <a:gd name="T33" fmla="*/ 0 h 120"/>
                <a:gd name="T34" fmla="*/ 38 w 125"/>
                <a:gd name="T35" fmla="*/ 18 h 120"/>
                <a:gd name="T36" fmla="*/ 46 w 125"/>
                <a:gd name="T37" fmla="*/ 28 h 120"/>
                <a:gd name="T38" fmla="*/ 51 w 125"/>
                <a:gd name="T39" fmla="*/ 32 h 120"/>
                <a:gd name="T40" fmla="*/ 56 w 125"/>
                <a:gd name="T41" fmla="*/ 33 h 120"/>
                <a:gd name="T42" fmla="*/ 62 w 125"/>
                <a:gd name="T43" fmla="*/ 33 h 120"/>
                <a:gd name="T44" fmla="*/ 72 w 125"/>
                <a:gd name="T45" fmla="*/ 35 h 120"/>
                <a:gd name="T46" fmla="*/ 87 w 125"/>
                <a:gd name="T47" fmla="*/ 39 h 120"/>
                <a:gd name="T48" fmla="*/ 110 w 125"/>
                <a:gd name="T49" fmla="*/ 51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20">
                  <a:moveTo>
                    <a:pt x="110" y="51"/>
                  </a:moveTo>
                  <a:lnTo>
                    <a:pt x="121" y="63"/>
                  </a:lnTo>
                  <a:lnTo>
                    <a:pt x="125" y="77"/>
                  </a:lnTo>
                  <a:lnTo>
                    <a:pt x="123" y="96"/>
                  </a:lnTo>
                  <a:lnTo>
                    <a:pt x="111" y="120"/>
                  </a:lnTo>
                  <a:lnTo>
                    <a:pt x="104" y="120"/>
                  </a:lnTo>
                  <a:lnTo>
                    <a:pt x="92" y="120"/>
                  </a:lnTo>
                  <a:lnTo>
                    <a:pt x="77" y="120"/>
                  </a:lnTo>
                  <a:lnTo>
                    <a:pt x="61" y="116"/>
                  </a:lnTo>
                  <a:lnTo>
                    <a:pt x="43" y="111"/>
                  </a:lnTo>
                  <a:lnTo>
                    <a:pt x="27" y="100"/>
                  </a:lnTo>
                  <a:lnTo>
                    <a:pt x="13" y="83"/>
                  </a:lnTo>
                  <a:lnTo>
                    <a:pt x="3" y="59"/>
                  </a:lnTo>
                  <a:lnTo>
                    <a:pt x="0" y="38"/>
                  </a:lnTo>
                  <a:lnTo>
                    <a:pt x="2" y="18"/>
                  </a:lnTo>
                  <a:lnTo>
                    <a:pt x="10" y="4"/>
                  </a:lnTo>
                  <a:lnTo>
                    <a:pt x="24" y="0"/>
                  </a:lnTo>
                  <a:lnTo>
                    <a:pt x="38" y="18"/>
                  </a:lnTo>
                  <a:lnTo>
                    <a:pt x="46" y="28"/>
                  </a:lnTo>
                  <a:lnTo>
                    <a:pt x="51" y="32"/>
                  </a:lnTo>
                  <a:lnTo>
                    <a:pt x="56" y="33"/>
                  </a:lnTo>
                  <a:lnTo>
                    <a:pt x="62" y="33"/>
                  </a:lnTo>
                  <a:lnTo>
                    <a:pt x="72" y="35"/>
                  </a:lnTo>
                  <a:lnTo>
                    <a:pt x="87" y="39"/>
                  </a:lnTo>
                  <a:lnTo>
                    <a:pt x="110" y="51"/>
                  </a:lnTo>
                  <a:close/>
                </a:path>
              </a:pathLst>
            </a:custGeom>
            <a:solidFill>
              <a:srgbClr val="C605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5" name="Freeform 257"/>
            <p:cNvSpPr>
              <a:spLocks/>
            </p:cNvSpPr>
            <p:nvPr/>
          </p:nvSpPr>
          <p:spPr bwMode="auto">
            <a:xfrm>
              <a:off x="3241" y="2358"/>
              <a:ext cx="31" cy="40"/>
            </a:xfrm>
            <a:custGeom>
              <a:avLst/>
              <a:gdLst>
                <a:gd name="T0" fmla="*/ 12 w 63"/>
                <a:gd name="T1" fmla="*/ 0 h 80"/>
                <a:gd name="T2" fmla="*/ 34 w 63"/>
                <a:gd name="T3" fmla="*/ 32 h 80"/>
                <a:gd name="T4" fmla="*/ 63 w 63"/>
                <a:gd name="T5" fmla="*/ 54 h 80"/>
                <a:gd name="T6" fmla="*/ 48 w 63"/>
                <a:gd name="T7" fmla="*/ 80 h 80"/>
                <a:gd name="T8" fmla="*/ 42 w 63"/>
                <a:gd name="T9" fmla="*/ 76 h 80"/>
                <a:gd name="T10" fmla="*/ 36 w 63"/>
                <a:gd name="T11" fmla="*/ 74 h 80"/>
                <a:gd name="T12" fmla="*/ 30 w 63"/>
                <a:gd name="T13" fmla="*/ 70 h 80"/>
                <a:gd name="T14" fmla="*/ 25 w 63"/>
                <a:gd name="T15" fmla="*/ 66 h 80"/>
                <a:gd name="T16" fmla="*/ 18 w 63"/>
                <a:gd name="T17" fmla="*/ 61 h 80"/>
                <a:gd name="T18" fmla="*/ 12 w 63"/>
                <a:gd name="T19" fmla="*/ 54 h 80"/>
                <a:gd name="T20" fmla="*/ 6 w 63"/>
                <a:gd name="T21" fmla="*/ 46 h 80"/>
                <a:gd name="T22" fmla="*/ 0 w 63"/>
                <a:gd name="T23" fmla="*/ 37 h 80"/>
                <a:gd name="T24" fmla="*/ 12 w 63"/>
                <a:gd name="T25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3" h="80">
                  <a:moveTo>
                    <a:pt x="12" y="0"/>
                  </a:moveTo>
                  <a:lnTo>
                    <a:pt x="34" y="32"/>
                  </a:lnTo>
                  <a:lnTo>
                    <a:pt x="63" y="54"/>
                  </a:lnTo>
                  <a:lnTo>
                    <a:pt x="48" y="80"/>
                  </a:lnTo>
                  <a:lnTo>
                    <a:pt x="42" y="76"/>
                  </a:lnTo>
                  <a:lnTo>
                    <a:pt x="36" y="74"/>
                  </a:lnTo>
                  <a:lnTo>
                    <a:pt x="30" y="70"/>
                  </a:lnTo>
                  <a:lnTo>
                    <a:pt x="25" y="66"/>
                  </a:lnTo>
                  <a:lnTo>
                    <a:pt x="18" y="61"/>
                  </a:lnTo>
                  <a:lnTo>
                    <a:pt x="12" y="54"/>
                  </a:lnTo>
                  <a:lnTo>
                    <a:pt x="6" y="46"/>
                  </a:lnTo>
                  <a:lnTo>
                    <a:pt x="0" y="37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6" name="Freeform 258"/>
            <p:cNvSpPr>
              <a:spLocks/>
            </p:cNvSpPr>
            <p:nvPr/>
          </p:nvSpPr>
          <p:spPr bwMode="auto">
            <a:xfrm>
              <a:off x="2979" y="2444"/>
              <a:ext cx="32" cy="33"/>
            </a:xfrm>
            <a:custGeom>
              <a:avLst/>
              <a:gdLst>
                <a:gd name="T0" fmla="*/ 1 w 66"/>
                <a:gd name="T1" fmla="*/ 0 h 67"/>
                <a:gd name="T2" fmla="*/ 31 w 66"/>
                <a:gd name="T3" fmla="*/ 24 h 67"/>
                <a:gd name="T4" fmla="*/ 66 w 66"/>
                <a:gd name="T5" fmla="*/ 38 h 67"/>
                <a:gd name="T6" fmla="*/ 58 w 66"/>
                <a:gd name="T7" fmla="*/ 67 h 67"/>
                <a:gd name="T8" fmla="*/ 51 w 66"/>
                <a:gd name="T9" fmla="*/ 65 h 67"/>
                <a:gd name="T10" fmla="*/ 45 w 66"/>
                <a:gd name="T11" fmla="*/ 63 h 67"/>
                <a:gd name="T12" fmla="*/ 38 w 66"/>
                <a:gd name="T13" fmla="*/ 62 h 67"/>
                <a:gd name="T14" fmla="*/ 31 w 66"/>
                <a:gd name="T15" fmla="*/ 59 h 67"/>
                <a:gd name="T16" fmla="*/ 24 w 66"/>
                <a:gd name="T17" fmla="*/ 56 h 67"/>
                <a:gd name="T18" fmla="*/ 16 w 66"/>
                <a:gd name="T19" fmla="*/ 52 h 67"/>
                <a:gd name="T20" fmla="*/ 8 w 66"/>
                <a:gd name="T21" fmla="*/ 46 h 67"/>
                <a:gd name="T22" fmla="*/ 0 w 66"/>
                <a:gd name="T23" fmla="*/ 38 h 67"/>
                <a:gd name="T24" fmla="*/ 1 w 66"/>
                <a:gd name="T2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6" h="67">
                  <a:moveTo>
                    <a:pt x="1" y="0"/>
                  </a:moveTo>
                  <a:lnTo>
                    <a:pt x="31" y="24"/>
                  </a:lnTo>
                  <a:lnTo>
                    <a:pt x="66" y="38"/>
                  </a:lnTo>
                  <a:lnTo>
                    <a:pt x="58" y="67"/>
                  </a:lnTo>
                  <a:lnTo>
                    <a:pt x="51" y="65"/>
                  </a:lnTo>
                  <a:lnTo>
                    <a:pt x="45" y="63"/>
                  </a:lnTo>
                  <a:lnTo>
                    <a:pt x="38" y="62"/>
                  </a:lnTo>
                  <a:lnTo>
                    <a:pt x="31" y="59"/>
                  </a:lnTo>
                  <a:lnTo>
                    <a:pt x="24" y="56"/>
                  </a:lnTo>
                  <a:lnTo>
                    <a:pt x="16" y="52"/>
                  </a:lnTo>
                  <a:lnTo>
                    <a:pt x="8" y="46"/>
                  </a:lnTo>
                  <a:lnTo>
                    <a:pt x="0" y="3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7" name="Freeform 259"/>
            <p:cNvSpPr>
              <a:spLocks/>
            </p:cNvSpPr>
            <p:nvPr/>
          </p:nvSpPr>
          <p:spPr bwMode="auto">
            <a:xfrm>
              <a:off x="2395" y="1869"/>
              <a:ext cx="87" cy="66"/>
            </a:xfrm>
            <a:custGeom>
              <a:avLst/>
              <a:gdLst>
                <a:gd name="T0" fmla="*/ 133 w 174"/>
                <a:gd name="T1" fmla="*/ 4 h 134"/>
                <a:gd name="T2" fmla="*/ 109 w 174"/>
                <a:gd name="T3" fmla="*/ 0 h 134"/>
                <a:gd name="T4" fmla="*/ 85 w 174"/>
                <a:gd name="T5" fmla="*/ 5 h 134"/>
                <a:gd name="T6" fmla="*/ 63 w 174"/>
                <a:gd name="T7" fmla="*/ 14 h 134"/>
                <a:gd name="T8" fmla="*/ 42 w 174"/>
                <a:gd name="T9" fmla="*/ 28 h 134"/>
                <a:gd name="T10" fmla="*/ 25 w 174"/>
                <a:gd name="T11" fmla="*/ 45 h 134"/>
                <a:gd name="T12" fmla="*/ 12 w 174"/>
                <a:gd name="T13" fmla="*/ 65 h 134"/>
                <a:gd name="T14" fmla="*/ 3 w 174"/>
                <a:gd name="T15" fmla="*/ 85 h 134"/>
                <a:gd name="T16" fmla="*/ 0 w 174"/>
                <a:gd name="T17" fmla="*/ 105 h 134"/>
                <a:gd name="T18" fmla="*/ 174 w 174"/>
                <a:gd name="T19" fmla="*/ 134 h 134"/>
                <a:gd name="T20" fmla="*/ 148 w 174"/>
                <a:gd name="T21" fmla="*/ 87 h 134"/>
                <a:gd name="T22" fmla="*/ 133 w 174"/>
                <a:gd name="T23" fmla="*/ 4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4" h="134">
                  <a:moveTo>
                    <a:pt x="133" y="4"/>
                  </a:moveTo>
                  <a:lnTo>
                    <a:pt x="109" y="0"/>
                  </a:lnTo>
                  <a:lnTo>
                    <a:pt x="85" y="5"/>
                  </a:lnTo>
                  <a:lnTo>
                    <a:pt x="63" y="14"/>
                  </a:lnTo>
                  <a:lnTo>
                    <a:pt x="42" y="28"/>
                  </a:lnTo>
                  <a:lnTo>
                    <a:pt x="25" y="45"/>
                  </a:lnTo>
                  <a:lnTo>
                    <a:pt x="12" y="65"/>
                  </a:lnTo>
                  <a:lnTo>
                    <a:pt x="3" y="85"/>
                  </a:lnTo>
                  <a:lnTo>
                    <a:pt x="0" y="105"/>
                  </a:lnTo>
                  <a:lnTo>
                    <a:pt x="174" y="134"/>
                  </a:lnTo>
                  <a:lnTo>
                    <a:pt x="148" y="87"/>
                  </a:lnTo>
                  <a:lnTo>
                    <a:pt x="133" y="4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8" name="Freeform 260"/>
            <p:cNvSpPr>
              <a:spLocks/>
            </p:cNvSpPr>
            <p:nvPr/>
          </p:nvSpPr>
          <p:spPr bwMode="auto">
            <a:xfrm>
              <a:off x="2779" y="1759"/>
              <a:ext cx="81" cy="81"/>
            </a:xfrm>
            <a:custGeom>
              <a:avLst/>
              <a:gdLst>
                <a:gd name="T0" fmla="*/ 16 w 163"/>
                <a:gd name="T1" fmla="*/ 10 h 163"/>
                <a:gd name="T2" fmla="*/ 61 w 163"/>
                <a:gd name="T3" fmla="*/ 0 h 163"/>
                <a:gd name="T4" fmla="*/ 95 w 163"/>
                <a:gd name="T5" fmla="*/ 22 h 163"/>
                <a:gd name="T6" fmla="*/ 148 w 163"/>
                <a:gd name="T7" fmla="*/ 70 h 163"/>
                <a:gd name="T8" fmla="*/ 163 w 163"/>
                <a:gd name="T9" fmla="*/ 163 h 163"/>
                <a:gd name="T10" fmla="*/ 112 w 163"/>
                <a:gd name="T11" fmla="*/ 141 h 163"/>
                <a:gd name="T12" fmla="*/ 61 w 163"/>
                <a:gd name="T13" fmla="*/ 101 h 163"/>
                <a:gd name="T14" fmla="*/ 19 w 163"/>
                <a:gd name="T15" fmla="*/ 52 h 163"/>
                <a:gd name="T16" fmla="*/ 28 w 163"/>
                <a:gd name="T17" fmla="*/ 28 h 163"/>
                <a:gd name="T18" fmla="*/ 0 w 163"/>
                <a:gd name="T19" fmla="*/ 27 h 163"/>
                <a:gd name="T20" fmla="*/ 16 w 163"/>
                <a:gd name="T21" fmla="*/ 1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3" h="163">
                  <a:moveTo>
                    <a:pt x="16" y="10"/>
                  </a:moveTo>
                  <a:lnTo>
                    <a:pt x="61" y="0"/>
                  </a:lnTo>
                  <a:lnTo>
                    <a:pt x="95" y="22"/>
                  </a:lnTo>
                  <a:lnTo>
                    <a:pt x="148" y="70"/>
                  </a:lnTo>
                  <a:lnTo>
                    <a:pt x="163" y="163"/>
                  </a:lnTo>
                  <a:lnTo>
                    <a:pt x="112" y="141"/>
                  </a:lnTo>
                  <a:lnTo>
                    <a:pt x="61" y="101"/>
                  </a:lnTo>
                  <a:lnTo>
                    <a:pt x="19" y="52"/>
                  </a:lnTo>
                  <a:lnTo>
                    <a:pt x="28" y="28"/>
                  </a:lnTo>
                  <a:lnTo>
                    <a:pt x="0" y="27"/>
                  </a:lnTo>
                  <a:lnTo>
                    <a:pt x="16" y="10"/>
                  </a:lnTo>
                  <a:close/>
                </a:path>
              </a:pathLst>
            </a:custGeom>
            <a:solidFill>
              <a:srgbClr val="005B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9" name="Freeform 261"/>
            <p:cNvSpPr>
              <a:spLocks/>
            </p:cNvSpPr>
            <p:nvPr/>
          </p:nvSpPr>
          <p:spPr bwMode="auto">
            <a:xfrm>
              <a:off x="2796" y="1760"/>
              <a:ext cx="64" cy="78"/>
            </a:xfrm>
            <a:custGeom>
              <a:avLst/>
              <a:gdLst>
                <a:gd name="T0" fmla="*/ 0 w 129"/>
                <a:gd name="T1" fmla="*/ 10 h 155"/>
                <a:gd name="T2" fmla="*/ 41 w 129"/>
                <a:gd name="T3" fmla="*/ 0 h 155"/>
                <a:gd name="T4" fmla="*/ 127 w 129"/>
                <a:gd name="T5" fmla="*/ 70 h 155"/>
                <a:gd name="T6" fmla="*/ 127 w 129"/>
                <a:gd name="T7" fmla="*/ 121 h 155"/>
                <a:gd name="T8" fmla="*/ 129 w 129"/>
                <a:gd name="T9" fmla="*/ 155 h 155"/>
                <a:gd name="T10" fmla="*/ 80 w 129"/>
                <a:gd name="T11" fmla="*/ 103 h 155"/>
                <a:gd name="T12" fmla="*/ 56 w 129"/>
                <a:gd name="T13" fmla="*/ 56 h 155"/>
                <a:gd name="T14" fmla="*/ 30 w 129"/>
                <a:gd name="T15" fmla="*/ 32 h 155"/>
                <a:gd name="T16" fmla="*/ 0 w 129"/>
                <a:gd name="T17" fmla="*/ 1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155">
                  <a:moveTo>
                    <a:pt x="0" y="10"/>
                  </a:moveTo>
                  <a:lnTo>
                    <a:pt x="41" y="0"/>
                  </a:lnTo>
                  <a:lnTo>
                    <a:pt x="127" y="70"/>
                  </a:lnTo>
                  <a:lnTo>
                    <a:pt x="127" y="121"/>
                  </a:lnTo>
                  <a:lnTo>
                    <a:pt x="129" y="155"/>
                  </a:lnTo>
                  <a:lnTo>
                    <a:pt x="80" y="103"/>
                  </a:lnTo>
                  <a:lnTo>
                    <a:pt x="56" y="56"/>
                  </a:lnTo>
                  <a:lnTo>
                    <a:pt x="30" y="32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28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89" name="TextovéPole 1288"/>
          <p:cNvSpPr txBox="1"/>
          <p:nvPr/>
        </p:nvSpPr>
        <p:spPr>
          <a:xfrm>
            <a:off x="1494401" y="201578"/>
            <a:ext cx="7503016" cy="18158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 podzimní sad a zahrada jsou plné barev a vůní.</a:t>
            </a:r>
          </a:p>
          <a:p>
            <a:r>
              <a:rPr lang="cs-CZ" sz="2800" b="1" dirty="0" smtClean="0"/>
              <a:t>Zbarví ji ovoce, zelenina a spadané listí. Poznáte, </a:t>
            </a:r>
          </a:p>
          <a:p>
            <a:r>
              <a:rPr lang="cs-CZ" sz="2800" b="1" dirty="0" smtClean="0"/>
              <a:t>Na kterém obrázku jsou barvy jara – a na kterém </a:t>
            </a:r>
          </a:p>
          <a:p>
            <a:r>
              <a:rPr lang="cs-CZ" sz="2800" b="1" dirty="0" smtClean="0"/>
              <a:t>                        barvy podzimu?</a:t>
            </a:r>
            <a:endParaRPr lang="cs-CZ" sz="2800" b="1" dirty="0"/>
          </a:p>
        </p:txBody>
      </p:sp>
      <p:pic>
        <p:nvPicPr>
          <p:cNvPr id="532" name="Picture 289" descr="C:\Users\radoslav.pekny\AppData\Local\Microsoft\Windows\Temporary Internet Files\Content.IE5\ZPCSRFQU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51141">
            <a:off x="1331839" y="1372066"/>
            <a:ext cx="1336288" cy="18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90" name="Group 265"/>
          <p:cNvGrpSpPr>
            <a:grpSpLocks noChangeAspect="1"/>
          </p:cNvGrpSpPr>
          <p:nvPr/>
        </p:nvGrpSpPr>
        <p:grpSpPr bwMode="auto">
          <a:xfrm rot="2709627">
            <a:off x="7606933" y="1430527"/>
            <a:ext cx="1285435" cy="1316952"/>
            <a:chOff x="2309" y="1575"/>
            <a:chExt cx="1142" cy="1170"/>
          </a:xfrm>
        </p:grpSpPr>
        <p:sp>
          <p:nvSpPr>
            <p:cNvPr id="1291" name="AutoShape 264"/>
            <p:cNvSpPr>
              <a:spLocks noChangeAspect="1" noChangeArrowheads="1" noTextEdit="1"/>
            </p:cNvSpPr>
            <p:nvPr/>
          </p:nvSpPr>
          <p:spPr bwMode="auto">
            <a:xfrm>
              <a:off x="2309" y="1575"/>
              <a:ext cx="1142" cy="11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3" name="Freeform 267"/>
            <p:cNvSpPr>
              <a:spLocks/>
            </p:cNvSpPr>
            <p:nvPr/>
          </p:nvSpPr>
          <p:spPr bwMode="auto">
            <a:xfrm>
              <a:off x="2907" y="1745"/>
              <a:ext cx="195" cy="318"/>
            </a:xfrm>
            <a:custGeom>
              <a:avLst/>
              <a:gdLst>
                <a:gd name="T0" fmla="*/ 0 w 390"/>
                <a:gd name="T1" fmla="*/ 635 h 635"/>
                <a:gd name="T2" fmla="*/ 1 w 390"/>
                <a:gd name="T3" fmla="*/ 633 h 635"/>
                <a:gd name="T4" fmla="*/ 3 w 390"/>
                <a:gd name="T5" fmla="*/ 628 h 635"/>
                <a:gd name="T6" fmla="*/ 9 w 390"/>
                <a:gd name="T7" fmla="*/ 620 h 635"/>
                <a:gd name="T8" fmla="*/ 15 w 390"/>
                <a:gd name="T9" fmla="*/ 609 h 635"/>
                <a:gd name="T10" fmla="*/ 23 w 390"/>
                <a:gd name="T11" fmla="*/ 595 h 635"/>
                <a:gd name="T12" fmla="*/ 33 w 390"/>
                <a:gd name="T13" fmla="*/ 579 h 635"/>
                <a:gd name="T14" fmla="*/ 43 w 390"/>
                <a:gd name="T15" fmla="*/ 561 h 635"/>
                <a:gd name="T16" fmla="*/ 56 w 390"/>
                <a:gd name="T17" fmla="*/ 540 h 635"/>
                <a:gd name="T18" fmla="*/ 69 w 390"/>
                <a:gd name="T19" fmla="*/ 518 h 635"/>
                <a:gd name="T20" fmla="*/ 84 w 390"/>
                <a:gd name="T21" fmla="*/ 495 h 635"/>
                <a:gd name="T22" fmla="*/ 99 w 390"/>
                <a:gd name="T23" fmla="*/ 471 h 635"/>
                <a:gd name="T24" fmla="*/ 115 w 390"/>
                <a:gd name="T25" fmla="*/ 445 h 635"/>
                <a:gd name="T26" fmla="*/ 131 w 390"/>
                <a:gd name="T27" fmla="*/ 419 h 635"/>
                <a:gd name="T28" fmla="*/ 148 w 390"/>
                <a:gd name="T29" fmla="*/ 392 h 635"/>
                <a:gd name="T30" fmla="*/ 167 w 390"/>
                <a:gd name="T31" fmla="*/ 367 h 635"/>
                <a:gd name="T32" fmla="*/ 184 w 390"/>
                <a:gd name="T33" fmla="*/ 341 h 635"/>
                <a:gd name="T34" fmla="*/ 200 w 390"/>
                <a:gd name="T35" fmla="*/ 318 h 635"/>
                <a:gd name="T36" fmla="*/ 215 w 390"/>
                <a:gd name="T37" fmla="*/ 296 h 635"/>
                <a:gd name="T38" fmla="*/ 230 w 390"/>
                <a:gd name="T39" fmla="*/ 277 h 635"/>
                <a:gd name="T40" fmla="*/ 243 w 390"/>
                <a:gd name="T41" fmla="*/ 259 h 635"/>
                <a:gd name="T42" fmla="*/ 256 w 390"/>
                <a:gd name="T43" fmla="*/ 243 h 635"/>
                <a:gd name="T44" fmla="*/ 268 w 390"/>
                <a:gd name="T45" fmla="*/ 228 h 635"/>
                <a:gd name="T46" fmla="*/ 279 w 390"/>
                <a:gd name="T47" fmla="*/ 214 h 635"/>
                <a:gd name="T48" fmla="*/ 290 w 390"/>
                <a:gd name="T49" fmla="*/ 200 h 635"/>
                <a:gd name="T50" fmla="*/ 301 w 390"/>
                <a:gd name="T51" fmla="*/ 187 h 635"/>
                <a:gd name="T52" fmla="*/ 311 w 390"/>
                <a:gd name="T53" fmla="*/ 176 h 635"/>
                <a:gd name="T54" fmla="*/ 320 w 390"/>
                <a:gd name="T55" fmla="*/ 163 h 635"/>
                <a:gd name="T56" fmla="*/ 331 w 390"/>
                <a:gd name="T57" fmla="*/ 152 h 635"/>
                <a:gd name="T58" fmla="*/ 341 w 390"/>
                <a:gd name="T59" fmla="*/ 139 h 635"/>
                <a:gd name="T60" fmla="*/ 350 w 390"/>
                <a:gd name="T61" fmla="*/ 126 h 635"/>
                <a:gd name="T62" fmla="*/ 360 w 390"/>
                <a:gd name="T63" fmla="*/ 113 h 635"/>
                <a:gd name="T64" fmla="*/ 371 w 390"/>
                <a:gd name="T65" fmla="*/ 98 h 635"/>
                <a:gd name="T66" fmla="*/ 386 w 390"/>
                <a:gd name="T67" fmla="*/ 68 h 635"/>
                <a:gd name="T68" fmla="*/ 390 w 390"/>
                <a:gd name="T69" fmla="*/ 40 h 635"/>
                <a:gd name="T70" fmla="*/ 386 w 390"/>
                <a:gd name="T71" fmla="*/ 17 h 635"/>
                <a:gd name="T72" fmla="*/ 372 w 390"/>
                <a:gd name="T73" fmla="*/ 3 h 635"/>
                <a:gd name="T74" fmla="*/ 350 w 390"/>
                <a:gd name="T75" fmla="*/ 0 h 635"/>
                <a:gd name="T76" fmla="*/ 321 w 390"/>
                <a:gd name="T77" fmla="*/ 11 h 635"/>
                <a:gd name="T78" fmla="*/ 287 w 390"/>
                <a:gd name="T79" fmla="*/ 40 h 635"/>
                <a:gd name="T80" fmla="*/ 247 w 390"/>
                <a:gd name="T81" fmla="*/ 90 h 635"/>
                <a:gd name="T82" fmla="*/ 213 w 390"/>
                <a:gd name="T83" fmla="*/ 138 h 635"/>
                <a:gd name="T84" fmla="*/ 190 w 390"/>
                <a:gd name="T85" fmla="*/ 166 h 635"/>
                <a:gd name="T86" fmla="*/ 176 w 390"/>
                <a:gd name="T87" fmla="*/ 182 h 635"/>
                <a:gd name="T88" fmla="*/ 166 w 390"/>
                <a:gd name="T89" fmla="*/ 193 h 635"/>
                <a:gd name="T90" fmla="*/ 156 w 390"/>
                <a:gd name="T91" fmla="*/ 206 h 635"/>
                <a:gd name="T92" fmla="*/ 144 w 390"/>
                <a:gd name="T93" fmla="*/ 229 h 635"/>
                <a:gd name="T94" fmla="*/ 123 w 390"/>
                <a:gd name="T95" fmla="*/ 267 h 635"/>
                <a:gd name="T96" fmla="*/ 91 w 390"/>
                <a:gd name="T97" fmla="*/ 329 h 635"/>
                <a:gd name="T98" fmla="*/ 57 w 390"/>
                <a:gd name="T99" fmla="*/ 399 h 635"/>
                <a:gd name="T100" fmla="*/ 33 w 390"/>
                <a:gd name="T101" fmla="*/ 461 h 635"/>
                <a:gd name="T102" fmla="*/ 16 w 390"/>
                <a:gd name="T103" fmla="*/ 514 h 635"/>
                <a:gd name="T104" fmla="*/ 7 w 390"/>
                <a:gd name="T105" fmla="*/ 557 h 635"/>
                <a:gd name="T106" fmla="*/ 1 w 390"/>
                <a:gd name="T107" fmla="*/ 592 h 635"/>
                <a:gd name="T108" fmla="*/ 0 w 390"/>
                <a:gd name="T109" fmla="*/ 616 h 635"/>
                <a:gd name="T110" fmla="*/ 0 w 390"/>
                <a:gd name="T111" fmla="*/ 631 h 635"/>
                <a:gd name="T112" fmla="*/ 0 w 390"/>
                <a:gd name="T113" fmla="*/ 635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90" h="635">
                  <a:moveTo>
                    <a:pt x="0" y="635"/>
                  </a:moveTo>
                  <a:lnTo>
                    <a:pt x="1" y="633"/>
                  </a:lnTo>
                  <a:lnTo>
                    <a:pt x="3" y="628"/>
                  </a:lnTo>
                  <a:lnTo>
                    <a:pt x="9" y="620"/>
                  </a:lnTo>
                  <a:lnTo>
                    <a:pt x="15" y="609"/>
                  </a:lnTo>
                  <a:lnTo>
                    <a:pt x="23" y="595"/>
                  </a:lnTo>
                  <a:lnTo>
                    <a:pt x="33" y="579"/>
                  </a:lnTo>
                  <a:lnTo>
                    <a:pt x="43" y="561"/>
                  </a:lnTo>
                  <a:lnTo>
                    <a:pt x="56" y="540"/>
                  </a:lnTo>
                  <a:lnTo>
                    <a:pt x="69" y="518"/>
                  </a:lnTo>
                  <a:lnTo>
                    <a:pt x="84" y="495"/>
                  </a:lnTo>
                  <a:lnTo>
                    <a:pt x="99" y="471"/>
                  </a:lnTo>
                  <a:lnTo>
                    <a:pt x="115" y="445"/>
                  </a:lnTo>
                  <a:lnTo>
                    <a:pt x="131" y="419"/>
                  </a:lnTo>
                  <a:lnTo>
                    <a:pt x="148" y="392"/>
                  </a:lnTo>
                  <a:lnTo>
                    <a:pt x="167" y="367"/>
                  </a:lnTo>
                  <a:lnTo>
                    <a:pt x="184" y="341"/>
                  </a:lnTo>
                  <a:lnTo>
                    <a:pt x="200" y="318"/>
                  </a:lnTo>
                  <a:lnTo>
                    <a:pt x="215" y="296"/>
                  </a:lnTo>
                  <a:lnTo>
                    <a:pt x="230" y="277"/>
                  </a:lnTo>
                  <a:lnTo>
                    <a:pt x="243" y="259"/>
                  </a:lnTo>
                  <a:lnTo>
                    <a:pt x="256" y="243"/>
                  </a:lnTo>
                  <a:lnTo>
                    <a:pt x="268" y="228"/>
                  </a:lnTo>
                  <a:lnTo>
                    <a:pt x="279" y="214"/>
                  </a:lnTo>
                  <a:lnTo>
                    <a:pt x="290" y="200"/>
                  </a:lnTo>
                  <a:lnTo>
                    <a:pt x="301" y="187"/>
                  </a:lnTo>
                  <a:lnTo>
                    <a:pt x="311" y="176"/>
                  </a:lnTo>
                  <a:lnTo>
                    <a:pt x="320" y="163"/>
                  </a:lnTo>
                  <a:lnTo>
                    <a:pt x="331" y="152"/>
                  </a:lnTo>
                  <a:lnTo>
                    <a:pt x="341" y="139"/>
                  </a:lnTo>
                  <a:lnTo>
                    <a:pt x="350" y="126"/>
                  </a:lnTo>
                  <a:lnTo>
                    <a:pt x="360" y="113"/>
                  </a:lnTo>
                  <a:lnTo>
                    <a:pt x="371" y="98"/>
                  </a:lnTo>
                  <a:lnTo>
                    <a:pt x="386" y="68"/>
                  </a:lnTo>
                  <a:lnTo>
                    <a:pt x="390" y="40"/>
                  </a:lnTo>
                  <a:lnTo>
                    <a:pt x="386" y="17"/>
                  </a:lnTo>
                  <a:lnTo>
                    <a:pt x="372" y="3"/>
                  </a:lnTo>
                  <a:lnTo>
                    <a:pt x="350" y="0"/>
                  </a:lnTo>
                  <a:lnTo>
                    <a:pt x="321" y="11"/>
                  </a:lnTo>
                  <a:lnTo>
                    <a:pt x="287" y="40"/>
                  </a:lnTo>
                  <a:lnTo>
                    <a:pt x="247" y="90"/>
                  </a:lnTo>
                  <a:lnTo>
                    <a:pt x="213" y="138"/>
                  </a:lnTo>
                  <a:lnTo>
                    <a:pt x="190" y="166"/>
                  </a:lnTo>
                  <a:lnTo>
                    <a:pt x="176" y="182"/>
                  </a:lnTo>
                  <a:lnTo>
                    <a:pt x="166" y="193"/>
                  </a:lnTo>
                  <a:lnTo>
                    <a:pt x="156" y="206"/>
                  </a:lnTo>
                  <a:lnTo>
                    <a:pt x="144" y="229"/>
                  </a:lnTo>
                  <a:lnTo>
                    <a:pt x="123" y="267"/>
                  </a:lnTo>
                  <a:lnTo>
                    <a:pt x="91" y="329"/>
                  </a:lnTo>
                  <a:lnTo>
                    <a:pt x="57" y="399"/>
                  </a:lnTo>
                  <a:lnTo>
                    <a:pt x="33" y="461"/>
                  </a:lnTo>
                  <a:lnTo>
                    <a:pt x="16" y="514"/>
                  </a:lnTo>
                  <a:lnTo>
                    <a:pt x="7" y="557"/>
                  </a:lnTo>
                  <a:lnTo>
                    <a:pt x="1" y="592"/>
                  </a:lnTo>
                  <a:lnTo>
                    <a:pt x="0" y="616"/>
                  </a:lnTo>
                  <a:lnTo>
                    <a:pt x="0" y="631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4" name="Freeform 268"/>
            <p:cNvSpPr>
              <a:spLocks/>
            </p:cNvSpPr>
            <p:nvPr/>
          </p:nvSpPr>
          <p:spPr bwMode="auto">
            <a:xfrm>
              <a:off x="2778" y="1983"/>
              <a:ext cx="246" cy="156"/>
            </a:xfrm>
            <a:custGeom>
              <a:avLst/>
              <a:gdLst>
                <a:gd name="T0" fmla="*/ 276 w 494"/>
                <a:gd name="T1" fmla="*/ 228 h 312"/>
                <a:gd name="T2" fmla="*/ 227 w 494"/>
                <a:gd name="T3" fmla="*/ 221 h 312"/>
                <a:gd name="T4" fmla="*/ 183 w 494"/>
                <a:gd name="T5" fmla="*/ 206 h 312"/>
                <a:gd name="T6" fmla="*/ 143 w 494"/>
                <a:gd name="T7" fmla="*/ 186 h 312"/>
                <a:gd name="T8" fmla="*/ 109 w 494"/>
                <a:gd name="T9" fmla="*/ 160 h 312"/>
                <a:gd name="T10" fmla="*/ 82 w 494"/>
                <a:gd name="T11" fmla="*/ 129 h 312"/>
                <a:gd name="T12" fmla="*/ 64 w 494"/>
                <a:gd name="T13" fmla="*/ 95 h 312"/>
                <a:gd name="T14" fmla="*/ 53 w 494"/>
                <a:gd name="T15" fmla="*/ 58 h 312"/>
                <a:gd name="T16" fmla="*/ 52 w 494"/>
                <a:gd name="T17" fmla="*/ 29 h 312"/>
                <a:gd name="T18" fmla="*/ 56 w 494"/>
                <a:gd name="T19" fmla="*/ 10 h 312"/>
                <a:gd name="T20" fmla="*/ 44 w 494"/>
                <a:gd name="T21" fmla="*/ 13 h 312"/>
                <a:gd name="T22" fmla="*/ 23 w 494"/>
                <a:gd name="T23" fmla="*/ 41 h 312"/>
                <a:gd name="T24" fmla="*/ 10 w 494"/>
                <a:gd name="T25" fmla="*/ 72 h 312"/>
                <a:gd name="T26" fmla="*/ 2 w 494"/>
                <a:gd name="T27" fmla="*/ 104 h 312"/>
                <a:gd name="T28" fmla="*/ 2 w 494"/>
                <a:gd name="T29" fmla="*/ 141 h 312"/>
                <a:gd name="T30" fmla="*/ 12 w 494"/>
                <a:gd name="T31" fmla="*/ 178 h 312"/>
                <a:gd name="T32" fmla="*/ 30 w 494"/>
                <a:gd name="T33" fmla="*/ 212 h 312"/>
                <a:gd name="T34" fmla="*/ 57 w 494"/>
                <a:gd name="T35" fmla="*/ 243 h 312"/>
                <a:gd name="T36" fmla="*/ 91 w 494"/>
                <a:gd name="T37" fmla="*/ 269 h 312"/>
                <a:gd name="T38" fmla="*/ 131 w 494"/>
                <a:gd name="T39" fmla="*/ 289 h 312"/>
                <a:gd name="T40" fmla="*/ 176 w 494"/>
                <a:gd name="T41" fmla="*/ 304 h 312"/>
                <a:gd name="T42" fmla="*/ 224 w 494"/>
                <a:gd name="T43" fmla="*/ 311 h 312"/>
                <a:gd name="T44" fmla="*/ 271 w 494"/>
                <a:gd name="T45" fmla="*/ 311 h 312"/>
                <a:gd name="T46" fmla="*/ 315 w 494"/>
                <a:gd name="T47" fmla="*/ 305 h 312"/>
                <a:gd name="T48" fmla="*/ 355 w 494"/>
                <a:gd name="T49" fmla="*/ 294 h 312"/>
                <a:gd name="T50" fmla="*/ 391 w 494"/>
                <a:gd name="T51" fmla="*/ 279 h 312"/>
                <a:gd name="T52" fmla="*/ 423 w 494"/>
                <a:gd name="T53" fmla="*/ 258 h 312"/>
                <a:gd name="T54" fmla="*/ 451 w 494"/>
                <a:gd name="T55" fmla="*/ 234 h 312"/>
                <a:gd name="T56" fmla="*/ 473 w 494"/>
                <a:gd name="T57" fmla="*/ 206 h 312"/>
                <a:gd name="T58" fmla="*/ 488 w 494"/>
                <a:gd name="T59" fmla="*/ 177 h 312"/>
                <a:gd name="T60" fmla="*/ 485 w 494"/>
                <a:gd name="T61" fmla="*/ 168 h 312"/>
                <a:gd name="T62" fmla="*/ 466 w 494"/>
                <a:gd name="T63" fmla="*/ 182 h 312"/>
                <a:gd name="T64" fmla="*/ 445 w 494"/>
                <a:gd name="T65" fmla="*/ 195 h 312"/>
                <a:gd name="T66" fmla="*/ 422 w 494"/>
                <a:gd name="T67" fmla="*/ 205 h 312"/>
                <a:gd name="T68" fmla="*/ 398 w 494"/>
                <a:gd name="T69" fmla="*/ 215 h 312"/>
                <a:gd name="T70" fmla="*/ 372 w 494"/>
                <a:gd name="T71" fmla="*/ 221 h 312"/>
                <a:gd name="T72" fmla="*/ 344 w 494"/>
                <a:gd name="T73" fmla="*/ 227 h 312"/>
                <a:gd name="T74" fmla="*/ 316 w 494"/>
                <a:gd name="T75" fmla="*/ 229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94" h="312">
                  <a:moveTo>
                    <a:pt x="301" y="229"/>
                  </a:moveTo>
                  <a:lnTo>
                    <a:pt x="276" y="228"/>
                  </a:lnTo>
                  <a:lnTo>
                    <a:pt x="252" y="226"/>
                  </a:lnTo>
                  <a:lnTo>
                    <a:pt x="227" y="221"/>
                  </a:lnTo>
                  <a:lnTo>
                    <a:pt x="204" y="215"/>
                  </a:lnTo>
                  <a:lnTo>
                    <a:pt x="183" y="206"/>
                  </a:lnTo>
                  <a:lnTo>
                    <a:pt x="162" y="197"/>
                  </a:lnTo>
                  <a:lnTo>
                    <a:pt x="143" y="186"/>
                  </a:lnTo>
                  <a:lnTo>
                    <a:pt x="125" y="173"/>
                  </a:lnTo>
                  <a:lnTo>
                    <a:pt x="109" y="160"/>
                  </a:lnTo>
                  <a:lnTo>
                    <a:pt x="95" y="145"/>
                  </a:lnTo>
                  <a:lnTo>
                    <a:pt x="82" y="129"/>
                  </a:lnTo>
                  <a:lnTo>
                    <a:pt x="72" y="113"/>
                  </a:lnTo>
                  <a:lnTo>
                    <a:pt x="64" y="95"/>
                  </a:lnTo>
                  <a:lnTo>
                    <a:pt x="57" y="77"/>
                  </a:lnTo>
                  <a:lnTo>
                    <a:pt x="53" y="58"/>
                  </a:lnTo>
                  <a:lnTo>
                    <a:pt x="52" y="38"/>
                  </a:lnTo>
                  <a:lnTo>
                    <a:pt x="52" y="29"/>
                  </a:lnTo>
                  <a:lnTo>
                    <a:pt x="53" y="19"/>
                  </a:lnTo>
                  <a:lnTo>
                    <a:pt x="56" y="10"/>
                  </a:lnTo>
                  <a:lnTo>
                    <a:pt x="57" y="0"/>
                  </a:lnTo>
                  <a:lnTo>
                    <a:pt x="44" y="13"/>
                  </a:lnTo>
                  <a:lnTo>
                    <a:pt x="34" y="27"/>
                  </a:lnTo>
                  <a:lnTo>
                    <a:pt x="23" y="41"/>
                  </a:lnTo>
                  <a:lnTo>
                    <a:pt x="15" y="56"/>
                  </a:lnTo>
                  <a:lnTo>
                    <a:pt x="10" y="72"/>
                  </a:lnTo>
                  <a:lnTo>
                    <a:pt x="4" y="88"/>
                  </a:lnTo>
                  <a:lnTo>
                    <a:pt x="2" y="104"/>
                  </a:lnTo>
                  <a:lnTo>
                    <a:pt x="0" y="121"/>
                  </a:lnTo>
                  <a:lnTo>
                    <a:pt x="2" y="141"/>
                  </a:lnTo>
                  <a:lnTo>
                    <a:pt x="5" y="160"/>
                  </a:lnTo>
                  <a:lnTo>
                    <a:pt x="12" y="178"/>
                  </a:lnTo>
                  <a:lnTo>
                    <a:pt x="20" y="196"/>
                  </a:lnTo>
                  <a:lnTo>
                    <a:pt x="30" y="212"/>
                  </a:lnTo>
                  <a:lnTo>
                    <a:pt x="43" y="228"/>
                  </a:lnTo>
                  <a:lnTo>
                    <a:pt x="57" y="243"/>
                  </a:lnTo>
                  <a:lnTo>
                    <a:pt x="73" y="256"/>
                  </a:lnTo>
                  <a:lnTo>
                    <a:pt x="91" y="269"/>
                  </a:lnTo>
                  <a:lnTo>
                    <a:pt x="110" y="280"/>
                  </a:lnTo>
                  <a:lnTo>
                    <a:pt x="131" y="289"/>
                  </a:lnTo>
                  <a:lnTo>
                    <a:pt x="153" y="297"/>
                  </a:lnTo>
                  <a:lnTo>
                    <a:pt x="176" y="304"/>
                  </a:lnTo>
                  <a:lnTo>
                    <a:pt x="200" y="309"/>
                  </a:lnTo>
                  <a:lnTo>
                    <a:pt x="224" y="311"/>
                  </a:lnTo>
                  <a:lnTo>
                    <a:pt x="249" y="312"/>
                  </a:lnTo>
                  <a:lnTo>
                    <a:pt x="271" y="311"/>
                  </a:lnTo>
                  <a:lnTo>
                    <a:pt x="293" y="309"/>
                  </a:lnTo>
                  <a:lnTo>
                    <a:pt x="315" y="305"/>
                  </a:lnTo>
                  <a:lnTo>
                    <a:pt x="336" y="301"/>
                  </a:lnTo>
                  <a:lnTo>
                    <a:pt x="355" y="294"/>
                  </a:lnTo>
                  <a:lnTo>
                    <a:pt x="374" y="287"/>
                  </a:lnTo>
                  <a:lnTo>
                    <a:pt x="391" y="279"/>
                  </a:lnTo>
                  <a:lnTo>
                    <a:pt x="408" y="269"/>
                  </a:lnTo>
                  <a:lnTo>
                    <a:pt x="423" y="258"/>
                  </a:lnTo>
                  <a:lnTo>
                    <a:pt x="438" y="247"/>
                  </a:lnTo>
                  <a:lnTo>
                    <a:pt x="451" y="234"/>
                  </a:lnTo>
                  <a:lnTo>
                    <a:pt x="463" y="220"/>
                  </a:lnTo>
                  <a:lnTo>
                    <a:pt x="473" y="206"/>
                  </a:lnTo>
                  <a:lnTo>
                    <a:pt x="481" y="191"/>
                  </a:lnTo>
                  <a:lnTo>
                    <a:pt x="488" y="177"/>
                  </a:lnTo>
                  <a:lnTo>
                    <a:pt x="494" y="160"/>
                  </a:lnTo>
                  <a:lnTo>
                    <a:pt x="485" y="168"/>
                  </a:lnTo>
                  <a:lnTo>
                    <a:pt x="475" y="175"/>
                  </a:lnTo>
                  <a:lnTo>
                    <a:pt x="466" y="182"/>
                  </a:lnTo>
                  <a:lnTo>
                    <a:pt x="456" y="189"/>
                  </a:lnTo>
                  <a:lnTo>
                    <a:pt x="445" y="195"/>
                  </a:lnTo>
                  <a:lnTo>
                    <a:pt x="434" y="201"/>
                  </a:lnTo>
                  <a:lnTo>
                    <a:pt x="422" y="205"/>
                  </a:lnTo>
                  <a:lnTo>
                    <a:pt x="410" y="210"/>
                  </a:lnTo>
                  <a:lnTo>
                    <a:pt x="398" y="215"/>
                  </a:lnTo>
                  <a:lnTo>
                    <a:pt x="384" y="219"/>
                  </a:lnTo>
                  <a:lnTo>
                    <a:pt x="372" y="221"/>
                  </a:lnTo>
                  <a:lnTo>
                    <a:pt x="358" y="225"/>
                  </a:lnTo>
                  <a:lnTo>
                    <a:pt x="344" y="227"/>
                  </a:lnTo>
                  <a:lnTo>
                    <a:pt x="330" y="228"/>
                  </a:lnTo>
                  <a:lnTo>
                    <a:pt x="316" y="229"/>
                  </a:lnTo>
                  <a:lnTo>
                    <a:pt x="301" y="2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5" name="Freeform 269"/>
            <p:cNvSpPr>
              <a:spLocks/>
            </p:cNvSpPr>
            <p:nvPr/>
          </p:nvSpPr>
          <p:spPr bwMode="auto">
            <a:xfrm>
              <a:off x="2458" y="1985"/>
              <a:ext cx="826" cy="741"/>
            </a:xfrm>
            <a:custGeom>
              <a:avLst/>
              <a:gdLst>
                <a:gd name="T0" fmla="*/ 1502 w 1654"/>
                <a:gd name="T1" fmla="*/ 113 h 1482"/>
                <a:gd name="T2" fmla="*/ 1567 w 1654"/>
                <a:gd name="T3" fmla="*/ 307 h 1482"/>
                <a:gd name="T4" fmla="*/ 1578 w 1654"/>
                <a:gd name="T5" fmla="*/ 524 h 1482"/>
                <a:gd name="T6" fmla="*/ 1560 w 1654"/>
                <a:gd name="T7" fmla="*/ 648 h 1482"/>
                <a:gd name="T8" fmla="*/ 1528 w 1654"/>
                <a:gd name="T9" fmla="*/ 766 h 1482"/>
                <a:gd name="T10" fmla="*/ 1482 w 1654"/>
                <a:gd name="T11" fmla="*/ 876 h 1482"/>
                <a:gd name="T12" fmla="*/ 1423 w 1654"/>
                <a:gd name="T13" fmla="*/ 978 h 1482"/>
                <a:gd name="T14" fmla="*/ 1354 w 1654"/>
                <a:gd name="T15" fmla="*/ 1069 h 1482"/>
                <a:gd name="T16" fmla="*/ 1276 w 1654"/>
                <a:gd name="T17" fmla="*/ 1148 h 1482"/>
                <a:gd name="T18" fmla="*/ 1188 w 1654"/>
                <a:gd name="T19" fmla="*/ 1214 h 1482"/>
                <a:gd name="T20" fmla="*/ 1095 w 1654"/>
                <a:gd name="T21" fmla="*/ 1267 h 1482"/>
                <a:gd name="T22" fmla="*/ 994 w 1654"/>
                <a:gd name="T23" fmla="*/ 1302 h 1482"/>
                <a:gd name="T24" fmla="*/ 889 w 1654"/>
                <a:gd name="T25" fmla="*/ 1322 h 1482"/>
                <a:gd name="T26" fmla="*/ 746 w 1654"/>
                <a:gd name="T27" fmla="*/ 1320 h 1482"/>
                <a:gd name="T28" fmla="*/ 544 w 1654"/>
                <a:gd name="T29" fmla="*/ 1259 h 1482"/>
                <a:gd name="T30" fmla="*/ 364 w 1654"/>
                <a:gd name="T31" fmla="*/ 1137 h 1482"/>
                <a:gd name="T32" fmla="*/ 218 w 1654"/>
                <a:gd name="T33" fmla="*/ 965 h 1482"/>
                <a:gd name="T34" fmla="*/ 117 w 1654"/>
                <a:gd name="T35" fmla="*/ 755 h 1482"/>
                <a:gd name="T36" fmla="*/ 71 w 1654"/>
                <a:gd name="T37" fmla="*/ 519 h 1482"/>
                <a:gd name="T38" fmla="*/ 80 w 1654"/>
                <a:gd name="T39" fmla="*/ 319 h 1482"/>
                <a:gd name="T40" fmla="*/ 134 w 1654"/>
                <a:gd name="T41" fmla="*/ 135 h 1482"/>
                <a:gd name="T42" fmla="*/ 171 w 1654"/>
                <a:gd name="T43" fmla="*/ 56 h 1482"/>
                <a:gd name="T44" fmla="*/ 104 w 1654"/>
                <a:gd name="T45" fmla="*/ 152 h 1482"/>
                <a:gd name="T46" fmla="*/ 53 w 1654"/>
                <a:gd name="T47" fmla="*/ 258 h 1482"/>
                <a:gd name="T48" fmla="*/ 20 w 1654"/>
                <a:gd name="T49" fmla="*/ 373 h 1482"/>
                <a:gd name="T50" fmla="*/ 3 w 1654"/>
                <a:gd name="T51" fmla="*/ 495 h 1482"/>
                <a:gd name="T52" fmla="*/ 3 w 1654"/>
                <a:gd name="T53" fmla="*/ 621 h 1482"/>
                <a:gd name="T54" fmla="*/ 21 w 1654"/>
                <a:gd name="T55" fmla="*/ 750 h 1482"/>
                <a:gd name="T56" fmla="*/ 55 w 1654"/>
                <a:gd name="T57" fmla="*/ 873 h 1482"/>
                <a:gd name="T58" fmla="*/ 103 w 1654"/>
                <a:gd name="T59" fmla="*/ 988 h 1482"/>
                <a:gd name="T60" fmla="*/ 165 w 1654"/>
                <a:gd name="T61" fmla="*/ 1095 h 1482"/>
                <a:gd name="T62" fmla="*/ 240 w 1654"/>
                <a:gd name="T63" fmla="*/ 1193 h 1482"/>
                <a:gd name="T64" fmla="*/ 324 w 1654"/>
                <a:gd name="T65" fmla="*/ 1278 h 1482"/>
                <a:gd name="T66" fmla="*/ 419 w 1654"/>
                <a:gd name="T67" fmla="*/ 1351 h 1482"/>
                <a:gd name="T68" fmla="*/ 520 w 1654"/>
                <a:gd name="T69" fmla="*/ 1408 h 1482"/>
                <a:gd name="T70" fmla="*/ 629 w 1654"/>
                <a:gd name="T71" fmla="*/ 1451 h 1482"/>
                <a:gd name="T72" fmla="*/ 742 w 1654"/>
                <a:gd name="T73" fmla="*/ 1476 h 1482"/>
                <a:gd name="T74" fmla="*/ 858 w 1654"/>
                <a:gd name="T75" fmla="*/ 1482 h 1482"/>
                <a:gd name="T76" fmla="*/ 974 w 1654"/>
                <a:gd name="T77" fmla="*/ 1468 h 1482"/>
                <a:gd name="T78" fmla="*/ 1084 w 1654"/>
                <a:gd name="T79" fmla="*/ 1435 h 1482"/>
                <a:gd name="T80" fmla="*/ 1189 w 1654"/>
                <a:gd name="T81" fmla="*/ 1385 h 1482"/>
                <a:gd name="T82" fmla="*/ 1287 w 1654"/>
                <a:gd name="T83" fmla="*/ 1320 h 1482"/>
                <a:gd name="T84" fmla="*/ 1376 w 1654"/>
                <a:gd name="T85" fmla="*/ 1239 h 1482"/>
                <a:gd name="T86" fmla="*/ 1455 w 1654"/>
                <a:gd name="T87" fmla="*/ 1146 h 1482"/>
                <a:gd name="T88" fmla="*/ 1524 w 1654"/>
                <a:gd name="T89" fmla="*/ 1041 h 1482"/>
                <a:gd name="T90" fmla="*/ 1579 w 1654"/>
                <a:gd name="T91" fmla="*/ 927 h 1482"/>
                <a:gd name="T92" fmla="*/ 1620 w 1654"/>
                <a:gd name="T93" fmla="*/ 804 h 1482"/>
                <a:gd name="T94" fmla="*/ 1646 w 1654"/>
                <a:gd name="T95" fmla="*/ 674 h 1482"/>
                <a:gd name="T96" fmla="*/ 1654 w 1654"/>
                <a:gd name="T97" fmla="*/ 537 h 1482"/>
                <a:gd name="T98" fmla="*/ 1640 w 1654"/>
                <a:gd name="T99" fmla="*/ 404 h 1482"/>
                <a:gd name="T100" fmla="*/ 1608 w 1654"/>
                <a:gd name="T101" fmla="*/ 280 h 1482"/>
                <a:gd name="T102" fmla="*/ 1556 w 1654"/>
                <a:gd name="T103" fmla="*/ 165 h 1482"/>
                <a:gd name="T104" fmla="*/ 1487 w 1654"/>
                <a:gd name="T105" fmla="*/ 62 h 1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654" h="1482">
                  <a:moveTo>
                    <a:pt x="1432" y="0"/>
                  </a:moveTo>
                  <a:lnTo>
                    <a:pt x="1469" y="54"/>
                  </a:lnTo>
                  <a:lnTo>
                    <a:pt x="1502" y="113"/>
                  </a:lnTo>
                  <a:lnTo>
                    <a:pt x="1529" y="175"/>
                  </a:lnTo>
                  <a:lnTo>
                    <a:pt x="1551" y="239"/>
                  </a:lnTo>
                  <a:lnTo>
                    <a:pt x="1567" y="307"/>
                  </a:lnTo>
                  <a:lnTo>
                    <a:pt x="1577" y="378"/>
                  </a:lnTo>
                  <a:lnTo>
                    <a:pt x="1580" y="449"/>
                  </a:lnTo>
                  <a:lnTo>
                    <a:pt x="1578" y="524"/>
                  </a:lnTo>
                  <a:lnTo>
                    <a:pt x="1573" y="565"/>
                  </a:lnTo>
                  <a:lnTo>
                    <a:pt x="1567" y="607"/>
                  </a:lnTo>
                  <a:lnTo>
                    <a:pt x="1560" y="648"/>
                  </a:lnTo>
                  <a:lnTo>
                    <a:pt x="1551" y="687"/>
                  </a:lnTo>
                  <a:lnTo>
                    <a:pt x="1540" y="728"/>
                  </a:lnTo>
                  <a:lnTo>
                    <a:pt x="1528" y="766"/>
                  </a:lnTo>
                  <a:lnTo>
                    <a:pt x="1514" y="804"/>
                  </a:lnTo>
                  <a:lnTo>
                    <a:pt x="1498" y="841"/>
                  </a:lnTo>
                  <a:lnTo>
                    <a:pt x="1482" y="876"/>
                  </a:lnTo>
                  <a:lnTo>
                    <a:pt x="1464" y="911"/>
                  </a:lnTo>
                  <a:lnTo>
                    <a:pt x="1444" y="944"/>
                  </a:lnTo>
                  <a:lnTo>
                    <a:pt x="1423" y="978"/>
                  </a:lnTo>
                  <a:lnTo>
                    <a:pt x="1401" y="1009"/>
                  </a:lnTo>
                  <a:lnTo>
                    <a:pt x="1378" y="1039"/>
                  </a:lnTo>
                  <a:lnTo>
                    <a:pt x="1354" y="1069"/>
                  </a:lnTo>
                  <a:lnTo>
                    <a:pt x="1330" y="1096"/>
                  </a:lnTo>
                  <a:lnTo>
                    <a:pt x="1303" y="1123"/>
                  </a:lnTo>
                  <a:lnTo>
                    <a:pt x="1276" y="1148"/>
                  </a:lnTo>
                  <a:lnTo>
                    <a:pt x="1248" y="1171"/>
                  </a:lnTo>
                  <a:lnTo>
                    <a:pt x="1218" y="1194"/>
                  </a:lnTo>
                  <a:lnTo>
                    <a:pt x="1188" y="1214"/>
                  </a:lnTo>
                  <a:lnTo>
                    <a:pt x="1158" y="1233"/>
                  </a:lnTo>
                  <a:lnTo>
                    <a:pt x="1127" y="1251"/>
                  </a:lnTo>
                  <a:lnTo>
                    <a:pt x="1095" y="1267"/>
                  </a:lnTo>
                  <a:lnTo>
                    <a:pt x="1061" y="1280"/>
                  </a:lnTo>
                  <a:lnTo>
                    <a:pt x="1028" y="1293"/>
                  </a:lnTo>
                  <a:lnTo>
                    <a:pt x="994" y="1302"/>
                  </a:lnTo>
                  <a:lnTo>
                    <a:pt x="960" y="1312"/>
                  </a:lnTo>
                  <a:lnTo>
                    <a:pt x="925" y="1318"/>
                  </a:lnTo>
                  <a:lnTo>
                    <a:pt x="889" y="1322"/>
                  </a:lnTo>
                  <a:lnTo>
                    <a:pt x="854" y="1325"/>
                  </a:lnTo>
                  <a:lnTo>
                    <a:pt x="818" y="1325"/>
                  </a:lnTo>
                  <a:lnTo>
                    <a:pt x="746" y="1320"/>
                  </a:lnTo>
                  <a:lnTo>
                    <a:pt x="677" y="1307"/>
                  </a:lnTo>
                  <a:lnTo>
                    <a:pt x="609" y="1286"/>
                  </a:lnTo>
                  <a:lnTo>
                    <a:pt x="544" y="1259"/>
                  </a:lnTo>
                  <a:lnTo>
                    <a:pt x="480" y="1224"/>
                  </a:lnTo>
                  <a:lnTo>
                    <a:pt x="420" y="1183"/>
                  </a:lnTo>
                  <a:lnTo>
                    <a:pt x="364" y="1137"/>
                  </a:lnTo>
                  <a:lnTo>
                    <a:pt x="311" y="1084"/>
                  </a:lnTo>
                  <a:lnTo>
                    <a:pt x="262" y="1027"/>
                  </a:lnTo>
                  <a:lnTo>
                    <a:pt x="218" y="965"/>
                  </a:lnTo>
                  <a:lnTo>
                    <a:pt x="179" y="899"/>
                  </a:lnTo>
                  <a:lnTo>
                    <a:pt x="146" y="829"/>
                  </a:lnTo>
                  <a:lnTo>
                    <a:pt x="117" y="755"/>
                  </a:lnTo>
                  <a:lnTo>
                    <a:pt x="95" y="679"/>
                  </a:lnTo>
                  <a:lnTo>
                    <a:pt x="80" y="600"/>
                  </a:lnTo>
                  <a:lnTo>
                    <a:pt x="71" y="519"/>
                  </a:lnTo>
                  <a:lnTo>
                    <a:pt x="68" y="451"/>
                  </a:lnTo>
                  <a:lnTo>
                    <a:pt x="72" y="385"/>
                  </a:lnTo>
                  <a:lnTo>
                    <a:pt x="80" y="319"/>
                  </a:lnTo>
                  <a:lnTo>
                    <a:pt x="93" y="256"/>
                  </a:lnTo>
                  <a:lnTo>
                    <a:pt x="111" y="193"/>
                  </a:lnTo>
                  <a:lnTo>
                    <a:pt x="134" y="135"/>
                  </a:lnTo>
                  <a:lnTo>
                    <a:pt x="163" y="79"/>
                  </a:lnTo>
                  <a:lnTo>
                    <a:pt x="196" y="26"/>
                  </a:lnTo>
                  <a:lnTo>
                    <a:pt x="171" y="56"/>
                  </a:lnTo>
                  <a:lnTo>
                    <a:pt x="147" y="86"/>
                  </a:lnTo>
                  <a:lnTo>
                    <a:pt x="125" y="119"/>
                  </a:lnTo>
                  <a:lnTo>
                    <a:pt x="104" y="152"/>
                  </a:lnTo>
                  <a:lnTo>
                    <a:pt x="86" y="186"/>
                  </a:lnTo>
                  <a:lnTo>
                    <a:pt x="70" y="222"/>
                  </a:lnTo>
                  <a:lnTo>
                    <a:pt x="53" y="258"/>
                  </a:lnTo>
                  <a:lnTo>
                    <a:pt x="41" y="296"/>
                  </a:lnTo>
                  <a:lnTo>
                    <a:pt x="29" y="334"/>
                  </a:lnTo>
                  <a:lnTo>
                    <a:pt x="20" y="373"/>
                  </a:lnTo>
                  <a:lnTo>
                    <a:pt x="12" y="413"/>
                  </a:lnTo>
                  <a:lnTo>
                    <a:pt x="6" y="454"/>
                  </a:lnTo>
                  <a:lnTo>
                    <a:pt x="3" y="495"/>
                  </a:lnTo>
                  <a:lnTo>
                    <a:pt x="0" y="537"/>
                  </a:lnTo>
                  <a:lnTo>
                    <a:pt x="0" y="578"/>
                  </a:lnTo>
                  <a:lnTo>
                    <a:pt x="3" y="621"/>
                  </a:lnTo>
                  <a:lnTo>
                    <a:pt x="7" y="664"/>
                  </a:lnTo>
                  <a:lnTo>
                    <a:pt x="13" y="707"/>
                  </a:lnTo>
                  <a:lnTo>
                    <a:pt x="21" y="750"/>
                  </a:lnTo>
                  <a:lnTo>
                    <a:pt x="30" y="791"/>
                  </a:lnTo>
                  <a:lnTo>
                    <a:pt x="42" y="833"/>
                  </a:lnTo>
                  <a:lnTo>
                    <a:pt x="55" y="873"/>
                  </a:lnTo>
                  <a:lnTo>
                    <a:pt x="70" y="912"/>
                  </a:lnTo>
                  <a:lnTo>
                    <a:pt x="86" y="950"/>
                  </a:lnTo>
                  <a:lnTo>
                    <a:pt x="103" y="988"/>
                  </a:lnTo>
                  <a:lnTo>
                    <a:pt x="123" y="1025"/>
                  </a:lnTo>
                  <a:lnTo>
                    <a:pt x="143" y="1061"/>
                  </a:lnTo>
                  <a:lnTo>
                    <a:pt x="165" y="1095"/>
                  </a:lnTo>
                  <a:lnTo>
                    <a:pt x="190" y="1128"/>
                  </a:lnTo>
                  <a:lnTo>
                    <a:pt x="214" y="1162"/>
                  </a:lnTo>
                  <a:lnTo>
                    <a:pt x="240" y="1193"/>
                  </a:lnTo>
                  <a:lnTo>
                    <a:pt x="267" y="1222"/>
                  </a:lnTo>
                  <a:lnTo>
                    <a:pt x="296" y="1251"/>
                  </a:lnTo>
                  <a:lnTo>
                    <a:pt x="324" y="1278"/>
                  </a:lnTo>
                  <a:lnTo>
                    <a:pt x="354" y="1304"/>
                  </a:lnTo>
                  <a:lnTo>
                    <a:pt x="387" y="1328"/>
                  </a:lnTo>
                  <a:lnTo>
                    <a:pt x="419" y="1351"/>
                  </a:lnTo>
                  <a:lnTo>
                    <a:pt x="451" y="1371"/>
                  </a:lnTo>
                  <a:lnTo>
                    <a:pt x="486" y="1391"/>
                  </a:lnTo>
                  <a:lnTo>
                    <a:pt x="520" y="1408"/>
                  </a:lnTo>
                  <a:lnTo>
                    <a:pt x="555" y="1424"/>
                  </a:lnTo>
                  <a:lnTo>
                    <a:pt x="592" y="1438"/>
                  </a:lnTo>
                  <a:lnTo>
                    <a:pt x="629" y="1451"/>
                  </a:lnTo>
                  <a:lnTo>
                    <a:pt x="666" y="1461"/>
                  </a:lnTo>
                  <a:lnTo>
                    <a:pt x="704" y="1469"/>
                  </a:lnTo>
                  <a:lnTo>
                    <a:pt x="742" y="1476"/>
                  </a:lnTo>
                  <a:lnTo>
                    <a:pt x="780" y="1480"/>
                  </a:lnTo>
                  <a:lnTo>
                    <a:pt x="819" y="1482"/>
                  </a:lnTo>
                  <a:lnTo>
                    <a:pt x="858" y="1482"/>
                  </a:lnTo>
                  <a:lnTo>
                    <a:pt x="897" y="1480"/>
                  </a:lnTo>
                  <a:lnTo>
                    <a:pt x="936" y="1474"/>
                  </a:lnTo>
                  <a:lnTo>
                    <a:pt x="974" y="1468"/>
                  </a:lnTo>
                  <a:lnTo>
                    <a:pt x="1010" y="1459"/>
                  </a:lnTo>
                  <a:lnTo>
                    <a:pt x="1047" y="1447"/>
                  </a:lnTo>
                  <a:lnTo>
                    <a:pt x="1084" y="1435"/>
                  </a:lnTo>
                  <a:lnTo>
                    <a:pt x="1120" y="1420"/>
                  </a:lnTo>
                  <a:lnTo>
                    <a:pt x="1155" y="1404"/>
                  </a:lnTo>
                  <a:lnTo>
                    <a:pt x="1189" y="1385"/>
                  </a:lnTo>
                  <a:lnTo>
                    <a:pt x="1223" y="1365"/>
                  </a:lnTo>
                  <a:lnTo>
                    <a:pt x="1255" y="1343"/>
                  </a:lnTo>
                  <a:lnTo>
                    <a:pt x="1287" y="1320"/>
                  </a:lnTo>
                  <a:lnTo>
                    <a:pt x="1317" y="1294"/>
                  </a:lnTo>
                  <a:lnTo>
                    <a:pt x="1347" y="1267"/>
                  </a:lnTo>
                  <a:lnTo>
                    <a:pt x="1376" y="1239"/>
                  </a:lnTo>
                  <a:lnTo>
                    <a:pt x="1404" y="1209"/>
                  </a:lnTo>
                  <a:lnTo>
                    <a:pt x="1430" y="1178"/>
                  </a:lnTo>
                  <a:lnTo>
                    <a:pt x="1455" y="1146"/>
                  </a:lnTo>
                  <a:lnTo>
                    <a:pt x="1480" y="1112"/>
                  </a:lnTo>
                  <a:lnTo>
                    <a:pt x="1502" y="1078"/>
                  </a:lnTo>
                  <a:lnTo>
                    <a:pt x="1524" y="1041"/>
                  </a:lnTo>
                  <a:lnTo>
                    <a:pt x="1543" y="1004"/>
                  </a:lnTo>
                  <a:lnTo>
                    <a:pt x="1562" y="966"/>
                  </a:lnTo>
                  <a:lnTo>
                    <a:pt x="1579" y="927"/>
                  </a:lnTo>
                  <a:lnTo>
                    <a:pt x="1594" y="887"/>
                  </a:lnTo>
                  <a:lnTo>
                    <a:pt x="1608" y="845"/>
                  </a:lnTo>
                  <a:lnTo>
                    <a:pt x="1620" y="804"/>
                  </a:lnTo>
                  <a:lnTo>
                    <a:pt x="1631" y="761"/>
                  </a:lnTo>
                  <a:lnTo>
                    <a:pt x="1639" y="717"/>
                  </a:lnTo>
                  <a:lnTo>
                    <a:pt x="1646" y="674"/>
                  </a:lnTo>
                  <a:lnTo>
                    <a:pt x="1650" y="629"/>
                  </a:lnTo>
                  <a:lnTo>
                    <a:pt x="1653" y="583"/>
                  </a:lnTo>
                  <a:lnTo>
                    <a:pt x="1654" y="537"/>
                  </a:lnTo>
                  <a:lnTo>
                    <a:pt x="1651" y="492"/>
                  </a:lnTo>
                  <a:lnTo>
                    <a:pt x="1647" y="448"/>
                  </a:lnTo>
                  <a:lnTo>
                    <a:pt x="1640" y="404"/>
                  </a:lnTo>
                  <a:lnTo>
                    <a:pt x="1631" y="362"/>
                  </a:lnTo>
                  <a:lnTo>
                    <a:pt x="1620" y="320"/>
                  </a:lnTo>
                  <a:lnTo>
                    <a:pt x="1608" y="280"/>
                  </a:lnTo>
                  <a:lnTo>
                    <a:pt x="1592" y="241"/>
                  </a:lnTo>
                  <a:lnTo>
                    <a:pt x="1574" y="203"/>
                  </a:lnTo>
                  <a:lnTo>
                    <a:pt x="1556" y="165"/>
                  </a:lnTo>
                  <a:lnTo>
                    <a:pt x="1535" y="129"/>
                  </a:lnTo>
                  <a:lnTo>
                    <a:pt x="1512" y="94"/>
                  </a:lnTo>
                  <a:lnTo>
                    <a:pt x="1487" y="62"/>
                  </a:lnTo>
                  <a:lnTo>
                    <a:pt x="1460" y="30"/>
                  </a:lnTo>
                  <a:lnTo>
                    <a:pt x="143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6" name="Freeform 270"/>
            <p:cNvSpPr>
              <a:spLocks/>
            </p:cNvSpPr>
            <p:nvPr/>
          </p:nvSpPr>
          <p:spPr bwMode="auto">
            <a:xfrm>
              <a:off x="2524" y="1575"/>
              <a:ext cx="396" cy="343"/>
            </a:xfrm>
            <a:custGeom>
              <a:avLst/>
              <a:gdLst>
                <a:gd name="T0" fmla="*/ 728 w 792"/>
                <a:gd name="T1" fmla="*/ 607 h 686"/>
                <a:gd name="T2" fmla="*/ 739 w 792"/>
                <a:gd name="T3" fmla="*/ 590 h 686"/>
                <a:gd name="T4" fmla="*/ 759 w 792"/>
                <a:gd name="T5" fmla="*/ 557 h 686"/>
                <a:gd name="T6" fmla="*/ 777 w 792"/>
                <a:gd name="T7" fmla="*/ 514 h 686"/>
                <a:gd name="T8" fmla="*/ 790 w 792"/>
                <a:gd name="T9" fmla="*/ 462 h 686"/>
                <a:gd name="T10" fmla="*/ 790 w 792"/>
                <a:gd name="T11" fmla="*/ 404 h 686"/>
                <a:gd name="T12" fmla="*/ 771 w 792"/>
                <a:gd name="T13" fmla="*/ 343 h 686"/>
                <a:gd name="T14" fmla="*/ 728 w 792"/>
                <a:gd name="T15" fmla="*/ 283 h 686"/>
                <a:gd name="T16" fmla="*/ 654 w 792"/>
                <a:gd name="T17" fmla="*/ 227 h 686"/>
                <a:gd name="T18" fmla="*/ 557 w 792"/>
                <a:gd name="T19" fmla="*/ 174 h 686"/>
                <a:gd name="T20" fmla="*/ 446 w 792"/>
                <a:gd name="T21" fmla="*/ 128 h 686"/>
                <a:gd name="T22" fmla="*/ 331 w 792"/>
                <a:gd name="T23" fmla="*/ 88 h 686"/>
                <a:gd name="T24" fmla="*/ 221 w 792"/>
                <a:gd name="T25" fmla="*/ 54 h 686"/>
                <a:gd name="T26" fmla="*/ 126 w 792"/>
                <a:gd name="T27" fmla="*/ 28 h 686"/>
                <a:gd name="T28" fmla="*/ 52 w 792"/>
                <a:gd name="T29" fmla="*/ 10 h 686"/>
                <a:gd name="T30" fmla="*/ 12 w 792"/>
                <a:gd name="T31" fmla="*/ 1 h 686"/>
                <a:gd name="T32" fmla="*/ 6 w 792"/>
                <a:gd name="T33" fmla="*/ 5 h 686"/>
                <a:gd name="T34" fmla="*/ 2 w 792"/>
                <a:gd name="T35" fmla="*/ 36 h 686"/>
                <a:gd name="T36" fmla="*/ 0 w 792"/>
                <a:gd name="T37" fmla="*/ 92 h 686"/>
                <a:gd name="T38" fmla="*/ 1 w 792"/>
                <a:gd name="T39" fmla="*/ 167 h 686"/>
                <a:gd name="T40" fmla="*/ 10 w 792"/>
                <a:gd name="T41" fmla="*/ 252 h 686"/>
                <a:gd name="T42" fmla="*/ 30 w 792"/>
                <a:gd name="T43" fmla="*/ 343 h 686"/>
                <a:gd name="T44" fmla="*/ 66 w 792"/>
                <a:gd name="T45" fmla="*/ 433 h 686"/>
                <a:gd name="T46" fmla="*/ 119 w 792"/>
                <a:gd name="T47" fmla="*/ 514 h 686"/>
                <a:gd name="T48" fmla="*/ 191 w 792"/>
                <a:gd name="T49" fmla="*/ 578 h 686"/>
                <a:gd name="T50" fmla="*/ 269 w 792"/>
                <a:gd name="T51" fmla="*/ 625 h 686"/>
                <a:gd name="T52" fmla="*/ 346 w 792"/>
                <a:gd name="T53" fmla="*/ 656 h 686"/>
                <a:gd name="T54" fmla="*/ 419 w 792"/>
                <a:gd name="T55" fmla="*/ 675 h 686"/>
                <a:gd name="T56" fmla="*/ 484 w 792"/>
                <a:gd name="T57" fmla="*/ 684 h 686"/>
                <a:gd name="T58" fmla="*/ 538 w 792"/>
                <a:gd name="T59" fmla="*/ 686 h 686"/>
                <a:gd name="T60" fmla="*/ 579 w 792"/>
                <a:gd name="T61" fmla="*/ 684 h 686"/>
                <a:gd name="T62" fmla="*/ 601 w 792"/>
                <a:gd name="T63" fmla="*/ 682 h 686"/>
                <a:gd name="T64" fmla="*/ 600 w 792"/>
                <a:gd name="T65" fmla="*/ 681 h 686"/>
                <a:gd name="T66" fmla="*/ 575 w 792"/>
                <a:gd name="T67" fmla="*/ 669 h 686"/>
                <a:gd name="T68" fmla="*/ 532 w 792"/>
                <a:gd name="T69" fmla="*/ 649 h 686"/>
                <a:gd name="T70" fmla="*/ 476 w 792"/>
                <a:gd name="T71" fmla="*/ 624 h 686"/>
                <a:gd name="T72" fmla="*/ 415 w 792"/>
                <a:gd name="T73" fmla="*/ 595 h 686"/>
                <a:gd name="T74" fmla="*/ 355 w 792"/>
                <a:gd name="T75" fmla="*/ 565 h 686"/>
                <a:gd name="T76" fmla="*/ 301 w 792"/>
                <a:gd name="T77" fmla="*/ 538 h 686"/>
                <a:gd name="T78" fmla="*/ 261 w 792"/>
                <a:gd name="T79" fmla="*/ 512 h 686"/>
                <a:gd name="T80" fmla="*/ 197 w 792"/>
                <a:gd name="T81" fmla="*/ 450 h 686"/>
                <a:gd name="T82" fmla="*/ 135 w 792"/>
                <a:gd name="T83" fmla="*/ 324 h 686"/>
                <a:gd name="T84" fmla="*/ 110 w 792"/>
                <a:gd name="T85" fmla="*/ 200 h 686"/>
                <a:gd name="T86" fmla="*/ 104 w 792"/>
                <a:gd name="T87" fmla="*/ 120 h 686"/>
                <a:gd name="T88" fmla="*/ 108 w 792"/>
                <a:gd name="T89" fmla="*/ 109 h 686"/>
                <a:gd name="T90" fmla="*/ 141 w 792"/>
                <a:gd name="T91" fmla="*/ 116 h 686"/>
                <a:gd name="T92" fmla="*/ 197 w 792"/>
                <a:gd name="T93" fmla="*/ 130 h 686"/>
                <a:gd name="T94" fmla="*/ 272 w 792"/>
                <a:gd name="T95" fmla="*/ 152 h 686"/>
                <a:gd name="T96" fmla="*/ 356 w 792"/>
                <a:gd name="T97" fmla="*/ 180 h 686"/>
                <a:gd name="T98" fmla="*/ 444 w 792"/>
                <a:gd name="T99" fmla="*/ 214 h 686"/>
                <a:gd name="T100" fmla="*/ 526 w 792"/>
                <a:gd name="T101" fmla="*/ 254 h 686"/>
                <a:gd name="T102" fmla="*/ 595 w 792"/>
                <a:gd name="T103" fmla="*/ 302 h 686"/>
                <a:gd name="T104" fmla="*/ 651 w 792"/>
                <a:gd name="T105" fmla="*/ 365 h 686"/>
                <a:gd name="T106" fmla="*/ 693 w 792"/>
                <a:gd name="T107" fmla="*/ 457 h 686"/>
                <a:gd name="T108" fmla="*/ 716 w 792"/>
                <a:gd name="T109" fmla="*/ 545 h 686"/>
                <a:gd name="T110" fmla="*/ 724 w 792"/>
                <a:gd name="T111" fmla="*/ 601 h 6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92" h="686">
                  <a:moveTo>
                    <a:pt x="725" y="609"/>
                  </a:moveTo>
                  <a:lnTo>
                    <a:pt x="728" y="607"/>
                  </a:lnTo>
                  <a:lnTo>
                    <a:pt x="732" y="600"/>
                  </a:lnTo>
                  <a:lnTo>
                    <a:pt x="739" y="590"/>
                  </a:lnTo>
                  <a:lnTo>
                    <a:pt x="748" y="575"/>
                  </a:lnTo>
                  <a:lnTo>
                    <a:pt x="759" y="557"/>
                  </a:lnTo>
                  <a:lnTo>
                    <a:pt x="768" y="537"/>
                  </a:lnTo>
                  <a:lnTo>
                    <a:pt x="777" y="514"/>
                  </a:lnTo>
                  <a:lnTo>
                    <a:pt x="784" y="488"/>
                  </a:lnTo>
                  <a:lnTo>
                    <a:pt x="790" y="462"/>
                  </a:lnTo>
                  <a:lnTo>
                    <a:pt x="792" y="433"/>
                  </a:lnTo>
                  <a:lnTo>
                    <a:pt x="790" y="404"/>
                  </a:lnTo>
                  <a:lnTo>
                    <a:pt x="783" y="374"/>
                  </a:lnTo>
                  <a:lnTo>
                    <a:pt x="771" y="343"/>
                  </a:lnTo>
                  <a:lnTo>
                    <a:pt x="753" y="313"/>
                  </a:lnTo>
                  <a:lnTo>
                    <a:pt x="728" y="283"/>
                  </a:lnTo>
                  <a:lnTo>
                    <a:pt x="694" y="254"/>
                  </a:lnTo>
                  <a:lnTo>
                    <a:pt x="654" y="227"/>
                  </a:lnTo>
                  <a:lnTo>
                    <a:pt x="608" y="199"/>
                  </a:lnTo>
                  <a:lnTo>
                    <a:pt x="557" y="174"/>
                  </a:lnTo>
                  <a:lnTo>
                    <a:pt x="503" y="150"/>
                  </a:lnTo>
                  <a:lnTo>
                    <a:pt x="446" y="128"/>
                  </a:lnTo>
                  <a:lnTo>
                    <a:pt x="389" y="107"/>
                  </a:lnTo>
                  <a:lnTo>
                    <a:pt x="331" y="88"/>
                  </a:lnTo>
                  <a:lnTo>
                    <a:pt x="276" y="70"/>
                  </a:lnTo>
                  <a:lnTo>
                    <a:pt x="221" y="54"/>
                  </a:lnTo>
                  <a:lnTo>
                    <a:pt x="171" y="40"/>
                  </a:lnTo>
                  <a:lnTo>
                    <a:pt x="126" y="28"/>
                  </a:lnTo>
                  <a:lnTo>
                    <a:pt x="85" y="18"/>
                  </a:lnTo>
                  <a:lnTo>
                    <a:pt x="52" y="10"/>
                  </a:lnTo>
                  <a:lnTo>
                    <a:pt x="28" y="5"/>
                  </a:lnTo>
                  <a:lnTo>
                    <a:pt x="12" y="1"/>
                  </a:lnTo>
                  <a:lnTo>
                    <a:pt x="6" y="0"/>
                  </a:lnTo>
                  <a:lnTo>
                    <a:pt x="6" y="5"/>
                  </a:lnTo>
                  <a:lnTo>
                    <a:pt x="4" y="16"/>
                  </a:lnTo>
                  <a:lnTo>
                    <a:pt x="2" y="36"/>
                  </a:lnTo>
                  <a:lnTo>
                    <a:pt x="1" y="61"/>
                  </a:lnTo>
                  <a:lnTo>
                    <a:pt x="0" y="92"/>
                  </a:lnTo>
                  <a:lnTo>
                    <a:pt x="0" y="128"/>
                  </a:lnTo>
                  <a:lnTo>
                    <a:pt x="1" y="167"/>
                  </a:lnTo>
                  <a:lnTo>
                    <a:pt x="5" y="208"/>
                  </a:lnTo>
                  <a:lnTo>
                    <a:pt x="10" y="252"/>
                  </a:lnTo>
                  <a:lnTo>
                    <a:pt x="18" y="298"/>
                  </a:lnTo>
                  <a:lnTo>
                    <a:pt x="30" y="343"/>
                  </a:lnTo>
                  <a:lnTo>
                    <a:pt x="46" y="388"/>
                  </a:lnTo>
                  <a:lnTo>
                    <a:pt x="66" y="433"/>
                  </a:lnTo>
                  <a:lnTo>
                    <a:pt x="90" y="474"/>
                  </a:lnTo>
                  <a:lnTo>
                    <a:pt x="119" y="514"/>
                  </a:lnTo>
                  <a:lnTo>
                    <a:pt x="153" y="548"/>
                  </a:lnTo>
                  <a:lnTo>
                    <a:pt x="191" y="578"/>
                  </a:lnTo>
                  <a:lnTo>
                    <a:pt x="229" y="603"/>
                  </a:lnTo>
                  <a:lnTo>
                    <a:pt x="269" y="625"/>
                  </a:lnTo>
                  <a:lnTo>
                    <a:pt x="308" y="643"/>
                  </a:lnTo>
                  <a:lnTo>
                    <a:pt x="346" y="656"/>
                  </a:lnTo>
                  <a:lnTo>
                    <a:pt x="383" y="667"/>
                  </a:lnTo>
                  <a:lnTo>
                    <a:pt x="419" y="675"/>
                  </a:lnTo>
                  <a:lnTo>
                    <a:pt x="453" y="681"/>
                  </a:lnTo>
                  <a:lnTo>
                    <a:pt x="484" y="684"/>
                  </a:lnTo>
                  <a:lnTo>
                    <a:pt x="513" y="685"/>
                  </a:lnTo>
                  <a:lnTo>
                    <a:pt x="538" y="686"/>
                  </a:lnTo>
                  <a:lnTo>
                    <a:pt x="560" y="685"/>
                  </a:lnTo>
                  <a:lnTo>
                    <a:pt x="579" y="684"/>
                  </a:lnTo>
                  <a:lnTo>
                    <a:pt x="592" y="683"/>
                  </a:lnTo>
                  <a:lnTo>
                    <a:pt x="601" y="682"/>
                  </a:lnTo>
                  <a:lnTo>
                    <a:pt x="603" y="682"/>
                  </a:lnTo>
                  <a:lnTo>
                    <a:pt x="600" y="681"/>
                  </a:lnTo>
                  <a:lnTo>
                    <a:pt x="590" y="676"/>
                  </a:lnTo>
                  <a:lnTo>
                    <a:pt x="575" y="669"/>
                  </a:lnTo>
                  <a:lnTo>
                    <a:pt x="556" y="661"/>
                  </a:lnTo>
                  <a:lnTo>
                    <a:pt x="532" y="649"/>
                  </a:lnTo>
                  <a:lnTo>
                    <a:pt x="505" y="638"/>
                  </a:lnTo>
                  <a:lnTo>
                    <a:pt x="476" y="624"/>
                  </a:lnTo>
                  <a:lnTo>
                    <a:pt x="446" y="610"/>
                  </a:lnTo>
                  <a:lnTo>
                    <a:pt x="415" y="595"/>
                  </a:lnTo>
                  <a:lnTo>
                    <a:pt x="385" y="580"/>
                  </a:lnTo>
                  <a:lnTo>
                    <a:pt x="355" y="565"/>
                  </a:lnTo>
                  <a:lnTo>
                    <a:pt x="326" y="552"/>
                  </a:lnTo>
                  <a:lnTo>
                    <a:pt x="301" y="538"/>
                  </a:lnTo>
                  <a:lnTo>
                    <a:pt x="279" y="524"/>
                  </a:lnTo>
                  <a:lnTo>
                    <a:pt x="261" y="512"/>
                  </a:lnTo>
                  <a:lnTo>
                    <a:pt x="247" y="503"/>
                  </a:lnTo>
                  <a:lnTo>
                    <a:pt x="197" y="450"/>
                  </a:lnTo>
                  <a:lnTo>
                    <a:pt x="160" y="389"/>
                  </a:lnTo>
                  <a:lnTo>
                    <a:pt x="135" y="324"/>
                  </a:lnTo>
                  <a:lnTo>
                    <a:pt x="119" y="259"/>
                  </a:lnTo>
                  <a:lnTo>
                    <a:pt x="110" y="200"/>
                  </a:lnTo>
                  <a:lnTo>
                    <a:pt x="105" y="152"/>
                  </a:lnTo>
                  <a:lnTo>
                    <a:pt x="104" y="120"/>
                  </a:lnTo>
                  <a:lnTo>
                    <a:pt x="104" y="108"/>
                  </a:lnTo>
                  <a:lnTo>
                    <a:pt x="108" y="109"/>
                  </a:lnTo>
                  <a:lnTo>
                    <a:pt x="121" y="112"/>
                  </a:lnTo>
                  <a:lnTo>
                    <a:pt x="141" y="116"/>
                  </a:lnTo>
                  <a:lnTo>
                    <a:pt x="166" y="123"/>
                  </a:lnTo>
                  <a:lnTo>
                    <a:pt x="197" y="130"/>
                  </a:lnTo>
                  <a:lnTo>
                    <a:pt x="233" y="140"/>
                  </a:lnTo>
                  <a:lnTo>
                    <a:pt x="272" y="152"/>
                  </a:lnTo>
                  <a:lnTo>
                    <a:pt x="314" y="165"/>
                  </a:lnTo>
                  <a:lnTo>
                    <a:pt x="356" y="180"/>
                  </a:lnTo>
                  <a:lnTo>
                    <a:pt x="400" y="196"/>
                  </a:lnTo>
                  <a:lnTo>
                    <a:pt x="444" y="214"/>
                  </a:lnTo>
                  <a:lnTo>
                    <a:pt x="485" y="234"/>
                  </a:lnTo>
                  <a:lnTo>
                    <a:pt x="526" y="254"/>
                  </a:lnTo>
                  <a:lnTo>
                    <a:pt x="563" y="278"/>
                  </a:lnTo>
                  <a:lnTo>
                    <a:pt x="595" y="302"/>
                  </a:lnTo>
                  <a:lnTo>
                    <a:pt x="623" y="327"/>
                  </a:lnTo>
                  <a:lnTo>
                    <a:pt x="651" y="365"/>
                  </a:lnTo>
                  <a:lnTo>
                    <a:pt x="676" y="410"/>
                  </a:lnTo>
                  <a:lnTo>
                    <a:pt x="693" y="457"/>
                  </a:lnTo>
                  <a:lnTo>
                    <a:pt x="707" y="502"/>
                  </a:lnTo>
                  <a:lnTo>
                    <a:pt x="716" y="545"/>
                  </a:lnTo>
                  <a:lnTo>
                    <a:pt x="722" y="578"/>
                  </a:lnTo>
                  <a:lnTo>
                    <a:pt x="724" y="601"/>
                  </a:lnTo>
                  <a:lnTo>
                    <a:pt x="725" y="60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7" name="Freeform 271"/>
            <p:cNvSpPr>
              <a:spLocks/>
            </p:cNvSpPr>
            <p:nvPr/>
          </p:nvSpPr>
          <p:spPr bwMode="auto">
            <a:xfrm>
              <a:off x="2717" y="1783"/>
              <a:ext cx="177" cy="257"/>
            </a:xfrm>
            <a:custGeom>
              <a:avLst/>
              <a:gdLst>
                <a:gd name="T0" fmla="*/ 353 w 353"/>
                <a:gd name="T1" fmla="*/ 513 h 513"/>
                <a:gd name="T2" fmla="*/ 348 w 353"/>
                <a:gd name="T3" fmla="*/ 505 h 513"/>
                <a:gd name="T4" fmla="*/ 333 w 353"/>
                <a:gd name="T5" fmla="*/ 483 h 513"/>
                <a:gd name="T6" fmla="*/ 314 w 353"/>
                <a:gd name="T7" fmla="*/ 450 h 513"/>
                <a:gd name="T8" fmla="*/ 289 w 353"/>
                <a:gd name="T9" fmla="*/ 410 h 513"/>
                <a:gd name="T10" fmla="*/ 261 w 353"/>
                <a:gd name="T11" fmla="*/ 366 h 513"/>
                <a:gd name="T12" fmla="*/ 234 w 353"/>
                <a:gd name="T13" fmla="*/ 321 h 513"/>
                <a:gd name="T14" fmla="*/ 209 w 353"/>
                <a:gd name="T15" fmla="*/ 278 h 513"/>
                <a:gd name="T16" fmla="*/ 188 w 353"/>
                <a:gd name="T17" fmla="*/ 243 h 513"/>
                <a:gd name="T18" fmla="*/ 179 w 353"/>
                <a:gd name="T19" fmla="*/ 225 h 513"/>
                <a:gd name="T20" fmla="*/ 167 w 353"/>
                <a:gd name="T21" fmla="*/ 207 h 513"/>
                <a:gd name="T22" fmla="*/ 154 w 353"/>
                <a:gd name="T23" fmla="*/ 189 h 513"/>
                <a:gd name="T24" fmla="*/ 140 w 353"/>
                <a:gd name="T25" fmla="*/ 168 h 513"/>
                <a:gd name="T26" fmla="*/ 124 w 353"/>
                <a:gd name="T27" fmla="*/ 148 h 513"/>
                <a:gd name="T28" fmla="*/ 109 w 353"/>
                <a:gd name="T29" fmla="*/ 128 h 513"/>
                <a:gd name="T30" fmla="*/ 93 w 353"/>
                <a:gd name="T31" fmla="*/ 108 h 513"/>
                <a:gd name="T32" fmla="*/ 78 w 353"/>
                <a:gd name="T33" fmla="*/ 88 h 513"/>
                <a:gd name="T34" fmla="*/ 61 w 353"/>
                <a:gd name="T35" fmla="*/ 71 h 513"/>
                <a:gd name="T36" fmla="*/ 48 w 353"/>
                <a:gd name="T37" fmla="*/ 54 h 513"/>
                <a:gd name="T38" fmla="*/ 35 w 353"/>
                <a:gd name="T39" fmla="*/ 39 h 513"/>
                <a:gd name="T40" fmla="*/ 23 w 353"/>
                <a:gd name="T41" fmla="*/ 25 h 513"/>
                <a:gd name="T42" fmla="*/ 14 w 353"/>
                <a:gd name="T43" fmla="*/ 15 h 513"/>
                <a:gd name="T44" fmla="*/ 6 w 353"/>
                <a:gd name="T45" fmla="*/ 7 h 513"/>
                <a:gd name="T46" fmla="*/ 1 w 353"/>
                <a:gd name="T47" fmla="*/ 2 h 513"/>
                <a:gd name="T48" fmla="*/ 0 w 353"/>
                <a:gd name="T49" fmla="*/ 0 h 513"/>
                <a:gd name="T50" fmla="*/ 3 w 353"/>
                <a:gd name="T51" fmla="*/ 1 h 513"/>
                <a:gd name="T52" fmla="*/ 7 w 353"/>
                <a:gd name="T53" fmla="*/ 4 h 513"/>
                <a:gd name="T54" fmla="*/ 16 w 353"/>
                <a:gd name="T55" fmla="*/ 10 h 513"/>
                <a:gd name="T56" fmla="*/ 28 w 353"/>
                <a:gd name="T57" fmla="*/ 17 h 513"/>
                <a:gd name="T58" fmla="*/ 42 w 353"/>
                <a:gd name="T59" fmla="*/ 26 h 513"/>
                <a:gd name="T60" fmla="*/ 57 w 353"/>
                <a:gd name="T61" fmla="*/ 37 h 513"/>
                <a:gd name="T62" fmla="*/ 75 w 353"/>
                <a:gd name="T63" fmla="*/ 49 h 513"/>
                <a:gd name="T64" fmla="*/ 94 w 353"/>
                <a:gd name="T65" fmla="*/ 63 h 513"/>
                <a:gd name="T66" fmla="*/ 113 w 353"/>
                <a:gd name="T67" fmla="*/ 78 h 513"/>
                <a:gd name="T68" fmla="*/ 134 w 353"/>
                <a:gd name="T69" fmla="*/ 94 h 513"/>
                <a:gd name="T70" fmla="*/ 155 w 353"/>
                <a:gd name="T71" fmla="*/ 111 h 513"/>
                <a:gd name="T72" fmla="*/ 174 w 353"/>
                <a:gd name="T73" fmla="*/ 130 h 513"/>
                <a:gd name="T74" fmla="*/ 195 w 353"/>
                <a:gd name="T75" fmla="*/ 149 h 513"/>
                <a:gd name="T76" fmla="*/ 214 w 353"/>
                <a:gd name="T77" fmla="*/ 169 h 513"/>
                <a:gd name="T78" fmla="*/ 232 w 353"/>
                <a:gd name="T79" fmla="*/ 189 h 513"/>
                <a:gd name="T80" fmla="*/ 248 w 353"/>
                <a:gd name="T81" fmla="*/ 209 h 513"/>
                <a:gd name="T82" fmla="*/ 270 w 353"/>
                <a:gd name="T83" fmla="*/ 245 h 513"/>
                <a:gd name="T84" fmla="*/ 290 w 353"/>
                <a:gd name="T85" fmla="*/ 290 h 513"/>
                <a:gd name="T86" fmla="*/ 307 w 353"/>
                <a:gd name="T87" fmla="*/ 339 h 513"/>
                <a:gd name="T88" fmla="*/ 323 w 353"/>
                <a:gd name="T89" fmla="*/ 390 h 513"/>
                <a:gd name="T90" fmla="*/ 336 w 353"/>
                <a:gd name="T91" fmla="*/ 437 h 513"/>
                <a:gd name="T92" fmla="*/ 345 w 353"/>
                <a:gd name="T93" fmla="*/ 476 h 513"/>
                <a:gd name="T94" fmla="*/ 351 w 353"/>
                <a:gd name="T95" fmla="*/ 503 h 513"/>
                <a:gd name="T96" fmla="*/ 353 w 353"/>
                <a:gd name="T97" fmla="*/ 513 h 5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3" h="513">
                  <a:moveTo>
                    <a:pt x="353" y="513"/>
                  </a:moveTo>
                  <a:lnTo>
                    <a:pt x="348" y="505"/>
                  </a:lnTo>
                  <a:lnTo>
                    <a:pt x="333" y="483"/>
                  </a:lnTo>
                  <a:lnTo>
                    <a:pt x="314" y="450"/>
                  </a:lnTo>
                  <a:lnTo>
                    <a:pt x="289" y="410"/>
                  </a:lnTo>
                  <a:lnTo>
                    <a:pt x="261" y="366"/>
                  </a:lnTo>
                  <a:lnTo>
                    <a:pt x="234" y="321"/>
                  </a:lnTo>
                  <a:lnTo>
                    <a:pt x="209" y="278"/>
                  </a:lnTo>
                  <a:lnTo>
                    <a:pt x="188" y="243"/>
                  </a:lnTo>
                  <a:lnTo>
                    <a:pt x="179" y="225"/>
                  </a:lnTo>
                  <a:lnTo>
                    <a:pt x="167" y="207"/>
                  </a:lnTo>
                  <a:lnTo>
                    <a:pt x="154" y="189"/>
                  </a:lnTo>
                  <a:lnTo>
                    <a:pt x="140" y="168"/>
                  </a:lnTo>
                  <a:lnTo>
                    <a:pt x="124" y="148"/>
                  </a:lnTo>
                  <a:lnTo>
                    <a:pt x="109" y="128"/>
                  </a:lnTo>
                  <a:lnTo>
                    <a:pt x="93" y="108"/>
                  </a:lnTo>
                  <a:lnTo>
                    <a:pt x="78" y="88"/>
                  </a:lnTo>
                  <a:lnTo>
                    <a:pt x="61" y="71"/>
                  </a:lnTo>
                  <a:lnTo>
                    <a:pt x="48" y="54"/>
                  </a:lnTo>
                  <a:lnTo>
                    <a:pt x="35" y="39"/>
                  </a:lnTo>
                  <a:lnTo>
                    <a:pt x="23" y="25"/>
                  </a:lnTo>
                  <a:lnTo>
                    <a:pt x="14" y="15"/>
                  </a:lnTo>
                  <a:lnTo>
                    <a:pt x="6" y="7"/>
                  </a:lnTo>
                  <a:lnTo>
                    <a:pt x="1" y="2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4"/>
                  </a:lnTo>
                  <a:lnTo>
                    <a:pt x="16" y="10"/>
                  </a:lnTo>
                  <a:lnTo>
                    <a:pt x="28" y="17"/>
                  </a:lnTo>
                  <a:lnTo>
                    <a:pt x="42" y="26"/>
                  </a:lnTo>
                  <a:lnTo>
                    <a:pt x="57" y="37"/>
                  </a:lnTo>
                  <a:lnTo>
                    <a:pt x="75" y="49"/>
                  </a:lnTo>
                  <a:lnTo>
                    <a:pt x="94" y="63"/>
                  </a:lnTo>
                  <a:lnTo>
                    <a:pt x="113" y="78"/>
                  </a:lnTo>
                  <a:lnTo>
                    <a:pt x="134" y="94"/>
                  </a:lnTo>
                  <a:lnTo>
                    <a:pt x="155" y="111"/>
                  </a:lnTo>
                  <a:lnTo>
                    <a:pt x="174" y="130"/>
                  </a:lnTo>
                  <a:lnTo>
                    <a:pt x="195" y="149"/>
                  </a:lnTo>
                  <a:lnTo>
                    <a:pt x="214" y="169"/>
                  </a:lnTo>
                  <a:lnTo>
                    <a:pt x="232" y="189"/>
                  </a:lnTo>
                  <a:lnTo>
                    <a:pt x="248" y="209"/>
                  </a:lnTo>
                  <a:lnTo>
                    <a:pt x="270" y="245"/>
                  </a:lnTo>
                  <a:lnTo>
                    <a:pt x="290" y="290"/>
                  </a:lnTo>
                  <a:lnTo>
                    <a:pt x="307" y="339"/>
                  </a:lnTo>
                  <a:lnTo>
                    <a:pt x="323" y="390"/>
                  </a:lnTo>
                  <a:lnTo>
                    <a:pt x="336" y="437"/>
                  </a:lnTo>
                  <a:lnTo>
                    <a:pt x="345" y="476"/>
                  </a:lnTo>
                  <a:lnTo>
                    <a:pt x="351" y="503"/>
                  </a:lnTo>
                  <a:lnTo>
                    <a:pt x="353" y="5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8" name="Freeform 272"/>
            <p:cNvSpPr>
              <a:spLocks/>
            </p:cNvSpPr>
            <p:nvPr/>
          </p:nvSpPr>
          <p:spPr bwMode="auto">
            <a:xfrm>
              <a:off x="2568" y="1986"/>
              <a:ext cx="154" cy="448"/>
            </a:xfrm>
            <a:custGeom>
              <a:avLst/>
              <a:gdLst>
                <a:gd name="T0" fmla="*/ 104 w 308"/>
                <a:gd name="T1" fmla="*/ 409 h 897"/>
                <a:gd name="T2" fmla="*/ 106 w 308"/>
                <a:gd name="T3" fmla="*/ 348 h 897"/>
                <a:gd name="T4" fmla="*/ 112 w 308"/>
                <a:gd name="T5" fmla="*/ 289 h 897"/>
                <a:gd name="T6" fmla="*/ 122 w 308"/>
                <a:gd name="T7" fmla="*/ 233 h 897"/>
                <a:gd name="T8" fmla="*/ 137 w 308"/>
                <a:gd name="T9" fmla="*/ 179 h 897"/>
                <a:gd name="T10" fmla="*/ 154 w 308"/>
                <a:gd name="T11" fmla="*/ 128 h 897"/>
                <a:gd name="T12" fmla="*/ 175 w 308"/>
                <a:gd name="T13" fmla="*/ 81 h 897"/>
                <a:gd name="T14" fmla="*/ 198 w 308"/>
                <a:gd name="T15" fmla="*/ 38 h 897"/>
                <a:gd name="T16" fmla="*/ 225 w 308"/>
                <a:gd name="T17" fmla="*/ 0 h 897"/>
                <a:gd name="T18" fmla="*/ 200 w 308"/>
                <a:gd name="T19" fmla="*/ 13 h 897"/>
                <a:gd name="T20" fmla="*/ 177 w 308"/>
                <a:gd name="T21" fmla="*/ 28 h 897"/>
                <a:gd name="T22" fmla="*/ 155 w 308"/>
                <a:gd name="T23" fmla="*/ 45 h 897"/>
                <a:gd name="T24" fmla="*/ 135 w 308"/>
                <a:gd name="T25" fmla="*/ 65 h 897"/>
                <a:gd name="T26" fmla="*/ 115 w 308"/>
                <a:gd name="T27" fmla="*/ 86 h 897"/>
                <a:gd name="T28" fmla="*/ 97 w 308"/>
                <a:gd name="T29" fmla="*/ 111 h 897"/>
                <a:gd name="T30" fmla="*/ 79 w 308"/>
                <a:gd name="T31" fmla="*/ 136 h 897"/>
                <a:gd name="T32" fmla="*/ 63 w 308"/>
                <a:gd name="T33" fmla="*/ 164 h 897"/>
                <a:gd name="T34" fmla="*/ 49 w 308"/>
                <a:gd name="T35" fmla="*/ 194 h 897"/>
                <a:gd name="T36" fmla="*/ 37 w 308"/>
                <a:gd name="T37" fmla="*/ 225 h 897"/>
                <a:gd name="T38" fmla="*/ 25 w 308"/>
                <a:gd name="T39" fmla="*/ 258 h 897"/>
                <a:gd name="T40" fmla="*/ 17 w 308"/>
                <a:gd name="T41" fmla="*/ 291 h 897"/>
                <a:gd name="T42" fmla="*/ 9 w 308"/>
                <a:gd name="T43" fmla="*/ 327 h 897"/>
                <a:gd name="T44" fmla="*/ 4 w 308"/>
                <a:gd name="T45" fmla="*/ 363 h 897"/>
                <a:gd name="T46" fmla="*/ 1 w 308"/>
                <a:gd name="T47" fmla="*/ 401 h 897"/>
                <a:gd name="T48" fmla="*/ 0 w 308"/>
                <a:gd name="T49" fmla="*/ 439 h 897"/>
                <a:gd name="T50" fmla="*/ 1 w 308"/>
                <a:gd name="T51" fmla="*/ 485 h 897"/>
                <a:gd name="T52" fmla="*/ 6 w 308"/>
                <a:gd name="T53" fmla="*/ 529 h 897"/>
                <a:gd name="T54" fmla="*/ 14 w 308"/>
                <a:gd name="T55" fmla="*/ 571 h 897"/>
                <a:gd name="T56" fmla="*/ 24 w 308"/>
                <a:gd name="T57" fmla="*/ 613 h 897"/>
                <a:gd name="T58" fmla="*/ 37 w 308"/>
                <a:gd name="T59" fmla="*/ 652 h 897"/>
                <a:gd name="T60" fmla="*/ 52 w 308"/>
                <a:gd name="T61" fmla="*/ 690 h 897"/>
                <a:gd name="T62" fmla="*/ 70 w 308"/>
                <a:gd name="T63" fmla="*/ 724 h 897"/>
                <a:gd name="T64" fmla="*/ 90 w 308"/>
                <a:gd name="T65" fmla="*/ 757 h 897"/>
                <a:gd name="T66" fmla="*/ 112 w 308"/>
                <a:gd name="T67" fmla="*/ 787 h 897"/>
                <a:gd name="T68" fmla="*/ 135 w 308"/>
                <a:gd name="T69" fmla="*/ 813 h 897"/>
                <a:gd name="T70" fmla="*/ 160 w 308"/>
                <a:gd name="T71" fmla="*/ 836 h 897"/>
                <a:gd name="T72" fmla="*/ 188 w 308"/>
                <a:gd name="T73" fmla="*/ 856 h 897"/>
                <a:gd name="T74" fmla="*/ 215 w 308"/>
                <a:gd name="T75" fmla="*/ 872 h 897"/>
                <a:gd name="T76" fmla="*/ 245 w 308"/>
                <a:gd name="T77" fmla="*/ 884 h 897"/>
                <a:gd name="T78" fmla="*/ 277 w 308"/>
                <a:gd name="T79" fmla="*/ 893 h 897"/>
                <a:gd name="T80" fmla="*/ 308 w 308"/>
                <a:gd name="T81" fmla="*/ 897 h 897"/>
                <a:gd name="T82" fmla="*/ 286 w 308"/>
                <a:gd name="T83" fmla="*/ 881 h 897"/>
                <a:gd name="T84" fmla="*/ 265 w 308"/>
                <a:gd name="T85" fmla="*/ 864 h 897"/>
                <a:gd name="T86" fmla="*/ 244 w 308"/>
                <a:gd name="T87" fmla="*/ 843 h 897"/>
                <a:gd name="T88" fmla="*/ 226 w 308"/>
                <a:gd name="T89" fmla="*/ 820 h 897"/>
                <a:gd name="T90" fmla="*/ 207 w 308"/>
                <a:gd name="T91" fmla="*/ 795 h 897"/>
                <a:gd name="T92" fmla="*/ 191 w 308"/>
                <a:gd name="T93" fmla="*/ 768 h 897"/>
                <a:gd name="T94" fmla="*/ 175 w 308"/>
                <a:gd name="T95" fmla="*/ 738 h 897"/>
                <a:gd name="T96" fmla="*/ 161 w 308"/>
                <a:gd name="T97" fmla="*/ 708 h 897"/>
                <a:gd name="T98" fmla="*/ 149 w 308"/>
                <a:gd name="T99" fmla="*/ 675 h 897"/>
                <a:gd name="T100" fmla="*/ 137 w 308"/>
                <a:gd name="T101" fmla="*/ 642 h 897"/>
                <a:gd name="T102" fmla="*/ 127 w 308"/>
                <a:gd name="T103" fmla="*/ 606 h 897"/>
                <a:gd name="T104" fmla="*/ 119 w 308"/>
                <a:gd name="T105" fmla="*/ 568 h 897"/>
                <a:gd name="T106" fmla="*/ 113 w 308"/>
                <a:gd name="T107" fmla="*/ 530 h 897"/>
                <a:gd name="T108" fmla="*/ 107 w 308"/>
                <a:gd name="T109" fmla="*/ 491 h 897"/>
                <a:gd name="T110" fmla="*/ 105 w 308"/>
                <a:gd name="T111" fmla="*/ 450 h 897"/>
                <a:gd name="T112" fmla="*/ 104 w 308"/>
                <a:gd name="T113" fmla="*/ 409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8" h="897">
                  <a:moveTo>
                    <a:pt x="104" y="409"/>
                  </a:moveTo>
                  <a:lnTo>
                    <a:pt x="106" y="348"/>
                  </a:lnTo>
                  <a:lnTo>
                    <a:pt x="112" y="289"/>
                  </a:lnTo>
                  <a:lnTo>
                    <a:pt x="122" y="233"/>
                  </a:lnTo>
                  <a:lnTo>
                    <a:pt x="137" y="179"/>
                  </a:lnTo>
                  <a:lnTo>
                    <a:pt x="154" y="128"/>
                  </a:lnTo>
                  <a:lnTo>
                    <a:pt x="175" y="81"/>
                  </a:lnTo>
                  <a:lnTo>
                    <a:pt x="198" y="38"/>
                  </a:lnTo>
                  <a:lnTo>
                    <a:pt x="225" y="0"/>
                  </a:lnTo>
                  <a:lnTo>
                    <a:pt x="200" y="13"/>
                  </a:lnTo>
                  <a:lnTo>
                    <a:pt x="177" y="28"/>
                  </a:lnTo>
                  <a:lnTo>
                    <a:pt x="155" y="45"/>
                  </a:lnTo>
                  <a:lnTo>
                    <a:pt x="135" y="65"/>
                  </a:lnTo>
                  <a:lnTo>
                    <a:pt x="115" y="86"/>
                  </a:lnTo>
                  <a:lnTo>
                    <a:pt x="97" y="111"/>
                  </a:lnTo>
                  <a:lnTo>
                    <a:pt x="79" y="136"/>
                  </a:lnTo>
                  <a:lnTo>
                    <a:pt x="63" y="164"/>
                  </a:lnTo>
                  <a:lnTo>
                    <a:pt x="49" y="194"/>
                  </a:lnTo>
                  <a:lnTo>
                    <a:pt x="37" y="225"/>
                  </a:lnTo>
                  <a:lnTo>
                    <a:pt x="25" y="258"/>
                  </a:lnTo>
                  <a:lnTo>
                    <a:pt x="17" y="291"/>
                  </a:lnTo>
                  <a:lnTo>
                    <a:pt x="9" y="327"/>
                  </a:lnTo>
                  <a:lnTo>
                    <a:pt x="4" y="363"/>
                  </a:lnTo>
                  <a:lnTo>
                    <a:pt x="1" y="401"/>
                  </a:lnTo>
                  <a:lnTo>
                    <a:pt x="0" y="439"/>
                  </a:lnTo>
                  <a:lnTo>
                    <a:pt x="1" y="485"/>
                  </a:lnTo>
                  <a:lnTo>
                    <a:pt x="6" y="529"/>
                  </a:lnTo>
                  <a:lnTo>
                    <a:pt x="14" y="571"/>
                  </a:lnTo>
                  <a:lnTo>
                    <a:pt x="24" y="613"/>
                  </a:lnTo>
                  <a:lnTo>
                    <a:pt x="37" y="652"/>
                  </a:lnTo>
                  <a:lnTo>
                    <a:pt x="52" y="690"/>
                  </a:lnTo>
                  <a:lnTo>
                    <a:pt x="70" y="724"/>
                  </a:lnTo>
                  <a:lnTo>
                    <a:pt x="90" y="757"/>
                  </a:lnTo>
                  <a:lnTo>
                    <a:pt x="112" y="787"/>
                  </a:lnTo>
                  <a:lnTo>
                    <a:pt x="135" y="813"/>
                  </a:lnTo>
                  <a:lnTo>
                    <a:pt x="160" y="836"/>
                  </a:lnTo>
                  <a:lnTo>
                    <a:pt x="188" y="856"/>
                  </a:lnTo>
                  <a:lnTo>
                    <a:pt x="215" y="872"/>
                  </a:lnTo>
                  <a:lnTo>
                    <a:pt x="245" y="884"/>
                  </a:lnTo>
                  <a:lnTo>
                    <a:pt x="277" y="893"/>
                  </a:lnTo>
                  <a:lnTo>
                    <a:pt x="308" y="897"/>
                  </a:lnTo>
                  <a:lnTo>
                    <a:pt x="286" y="881"/>
                  </a:lnTo>
                  <a:lnTo>
                    <a:pt x="265" y="864"/>
                  </a:lnTo>
                  <a:lnTo>
                    <a:pt x="244" y="843"/>
                  </a:lnTo>
                  <a:lnTo>
                    <a:pt x="226" y="820"/>
                  </a:lnTo>
                  <a:lnTo>
                    <a:pt x="207" y="795"/>
                  </a:lnTo>
                  <a:lnTo>
                    <a:pt x="191" y="768"/>
                  </a:lnTo>
                  <a:lnTo>
                    <a:pt x="175" y="738"/>
                  </a:lnTo>
                  <a:lnTo>
                    <a:pt x="161" y="708"/>
                  </a:lnTo>
                  <a:lnTo>
                    <a:pt x="149" y="675"/>
                  </a:lnTo>
                  <a:lnTo>
                    <a:pt x="137" y="642"/>
                  </a:lnTo>
                  <a:lnTo>
                    <a:pt x="127" y="606"/>
                  </a:lnTo>
                  <a:lnTo>
                    <a:pt x="119" y="568"/>
                  </a:lnTo>
                  <a:lnTo>
                    <a:pt x="113" y="530"/>
                  </a:lnTo>
                  <a:lnTo>
                    <a:pt x="107" y="491"/>
                  </a:lnTo>
                  <a:lnTo>
                    <a:pt x="105" y="450"/>
                  </a:lnTo>
                  <a:lnTo>
                    <a:pt x="104" y="40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0496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9" name="Group 144"/>
          <p:cNvGrpSpPr>
            <a:grpSpLocks noChangeAspect="1"/>
          </p:cNvGrpSpPr>
          <p:nvPr/>
        </p:nvGrpSpPr>
        <p:grpSpPr bwMode="auto">
          <a:xfrm>
            <a:off x="4964208" y="4102246"/>
            <a:ext cx="2794655" cy="2693988"/>
            <a:chOff x="4005" y="2294"/>
            <a:chExt cx="1250" cy="1697"/>
          </a:xfrm>
        </p:grpSpPr>
        <p:sp>
          <p:nvSpPr>
            <p:cNvPr id="130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4005" y="2294"/>
              <a:ext cx="1250" cy="16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2" name="Freeform 146"/>
            <p:cNvSpPr>
              <a:spLocks/>
            </p:cNvSpPr>
            <p:nvPr/>
          </p:nvSpPr>
          <p:spPr bwMode="auto">
            <a:xfrm>
              <a:off x="4307" y="3652"/>
              <a:ext cx="563" cy="236"/>
            </a:xfrm>
            <a:custGeom>
              <a:avLst/>
              <a:gdLst>
                <a:gd name="T0" fmla="*/ 530 w 1125"/>
                <a:gd name="T1" fmla="*/ 0 h 474"/>
                <a:gd name="T2" fmla="*/ 614 w 1125"/>
                <a:gd name="T3" fmla="*/ 0 h 474"/>
                <a:gd name="T4" fmla="*/ 779 w 1125"/>
                <a:gd name="T5" fmla="*/ 25 h 474"/>
                <a:gd name="T6" fmla="*/ 954 w 1125"/>
                <a:gd name="T7" fmla="*/ 78 h 474"/>
                <a:gd name="T8" fmla="*/ 1076 w 1125"/>
                <a:gd name="T9" fmla="*/ 169 h 474"/>
                <a:gd name="T10" fmla="*/ 1125 w 1125"/>
                <a:gd name="T11" fmla="*/ 251 h 474"/>
                <a:gd name="T12" fmla="*/ 1125 w 1125"/>
                <a:gd name="T13" fmla="*/ 299 h 474"/>
                <a:gd name="T14" fmla="*/ 1079 w 1125"/>
                <a:gd name="T15" fmla="*/ 333 h 474"/>
                <a:gd name="T16" fmla="*/ 992 w 1125"/>
                <a:gd name="T17" fmla="*/ 380 h 474"/>
                <a:gd name="T18" fmla="*/ 872 w 1125"/>
                <a:gd name="T19" fmla="*/ 415 h 474"/>
                <a:gd name="T20" fmla="*/ 752 w 1125"/>
                <a:gd name="T21" fmla="*/ 417 h 474"/>
                <a:gd name="T22" fmla="*/ 638 w 1125"/>
                <a:gd name="T23" fmla="*/ 415 h 474"/>
                <a:gd name="T24" fmla="*/ 547 w 1125"/>
                <a:gd name="T25" fmla="*/ 445 h 474"/>
                <a:gd name="T26" fmla="*/ 465 w 1125"/>
                <a:gd name="T27" fmla="*/ 474 h 474"/>
                <a:gd name="T28" fmla="*/ 384 w 1125"/>
                <a:gd name="T29" fmla="*/ 462 h 474"/>
                <a:gd name="T30" fmla="*/ 298 w 1125"/>
                <a:gd name="T31" fmla="*/ 438 h 474"/>
                <a:gd name="T32" fmla="*/ 211 w 1125"/>
                <a:gd name="T33" fmla="*/ 424 h 474"/>
                <a:gd name="T34" fmla="*/ 129 w 1125"/>
                <a:gd name="T35" fmla="*/ 419 h 474"/>
                <a:gd name="T36" fmla="*/ 66 w 1125"/>
                <a:gd name="T37" fmla="*/ 401 h 474"/>
                <a:gd name="T38" fmla="*/ 24 w 1125"/>
                <a:gd name="T39" fmla="*/ 382 h 474"/>
                <a:gd name="T40" fmla="*/ 0 w 1125"/>
                <a:gd name="T41" fmla="*/ 367 h 474"/>
                <a:gd name="T42" fmla="*/ 74 w 1125"/>
                <a:gd name="T43" fmla="*/ 303 h 474"/>
                <a:gd name="T44" fmla="*/ 256 w 1125"/>
                <a:gd name="T45" fmla="*/ 177 h 474"/>
                <a:gd name="T46" fmla="*/ 444 w 1125"/>
                <a:gd name="T47" fmla="*/ 55 h 474"/>
                <a:gd name="T48" fmla="*/ 530 w 1125"/>
                <a:gd name="T49" fmla="*/ 0 h 474"/>
                <a:gd name="T50" fmla="*/ 530 w 1125"/>
                <a:gd name="T51" fmla="*/ 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25" h="474">
                  <a:moveTo>
                    <a:pt x="530" y="0"/>
                  </a:moveTo>
                  <a:lnTo>
                    <a:pt x="614" y="0"/>
                  </a:lnTo>
                  <a:lnTo>
                    <a:pt x="779" y="25"/>
                  </a:lnTo>
                  <a:lnTo>
                    <a:pt x="954" y="78"/>
                  </a:lnTo>
                  <a:lnTo>
                    <a:pt x="1076" y="169"/>
                  </a:lnTo>
                  <a:lnTo>
                    <a:pt x="1125" y="251"/>
                  </a:lnTo>
                  <a:lnTo>
                    <a:pt x="1125" y="299"/>
                  </a:lnTo>
                  <a:lnTo>
                    <a:pt x="1079" y="333"/>
                  </a:lnTo>
                  <a:lnTo>
                    <a:pt x="992" y="380"/>
                  </a:lnTo>
                  <a:lnTo>
                    <a:pt x="872" y="415"/>
                  </a:lnTo>
                  <a:lnTo>
                    <a:pt x="752" y="417"/>
                  </a:lnTo>
                  <a:lnTo>
                    <a:pt x="638" y="415"/>
                  </a:lnTo>
                  <a:lnTo>
                    <a:pt x="547" y="445"/>
                  </a:lnTo>
                  <a:lnTo>
                    <a:pt x="465" y="474"/>
                  </a:lnTo>
                  <a:lnTo>
                    <a:pt x="384" y="462"/>
                  </a:lnTo>
                  <a:lnTo>
                    <a:pt x="298" y="438"/>
                  </a:lnTo>
                  <a:lnTo>
                    <a:pt x="211" y="424"/>
                  </a:lnTo>
                  <a:lnTo>
                    <a:pt x="129" y="419"/>
                  </a:lnTo>
                  <a:lnTo>
                    <a:pt x="66" y="401"/>
                  </a:lnTo>
                  <a:lnTo>
                    <a:pt x="24" y="382"/>
                  </a:lnTo>
                  <a:lnTo>
                    <a:pt x="0" y="367"/>
                  </a:lnTo>
                  <a:lnTo>
                    <a:pt x="74" y="303"/>
                  </a:lnTo>
                  <a:lnTo>
                    <a:pt x="256" y="177"/>
                  </a:lnTo>
                  <a:lnTo>
                    <a:pt x="444" y="55"/>
                  </a:lnTo>
                  <a:lnTo>
                    <a:pt x="530" y="0"/>
                  </a:lnTo>
                  <a:lnTo>
                    <a:pt x="530" y="0"/>
                  </a:lnTo>
                  <a:close/>
                </a:path>
              </a:pathLst>
            </a:custGeom>
            <a:solidFill>
              <a:srgbClr val="D4FF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3" name="Freeform 147"/>
            <p:cNvSpPr>
              <a:spLocks/>
            </p:cNvSpPr>
            <p:nvPr/>
          </p:nvSpPr>
          <p:spPr bwMode="auto">
            <a:xfrm>
              <a:off x="4087" y="3616"/>
              <a:ext cx="701" cy="222"/>
            </a:xfrm>
            <a:custGeom>
              <a:avLst/>
              <a:gdLst>
                <a:gd name="T0" fmla="*/ 307 w 1404"/>
                <a:gd name="T1" fmla="*/ 66 h 443"/>
                <a:gd name="T2" fmla="*/ 253 w 1404"/>
                <a:gd name="T3" fmla="*/ 59 h 443"/>
                <a:gd name="T4" fmla="*/ 196 w 1404"/>
                <a:gd name="T5" fmla="*/ 76 h 443"/>
                <a:gd name="T6" fmla="*/ 141 w 1404"/>
                <a:gd name="T7" fmla="*/ 112 h 443"/>
                <a:gd name="T8" fmla="*/ 107 w 1404"/>
                <a:gd name="T9" fmla="*/ 152 h 443"/>
                <a:gd name="T10" fmla="*/ 80 w 1404"/>
                <a:gd name="T11" fmla="*/ 205 h 443"/>
                <a:gd name="T12" fmla="*/ 25 w 1404"/>
                <a:gd name="T13" fmla="*/ 247 h 443"/>
                <a:gd name="T14" fmla="*/ 0 w 1404"/>
                <a:gd name="T15" fmla="*/ 285 h 443"/>
                <a:gd name="T16" fmla="*/ 48 w 1404"/>
                <a:gd name="T17" fmla="*/ 323 h 443"/>
                <a:gd name="T18" fmla="*/ 175 w 1404"/>
                <a:gd name="T19" fmla="*/ 346 h 443"/>
                <a:gd name="T20" fmla="*/ 244 w 1404"/>
                <a:gd name="T21" fmla="*/ 369 h 443"/>
                <a:gd name="T22" fmla="*/ 345 w 1404"/>
                <a:gd name="T23" fmla="*/ 418 h 443"/>
                <a:gd name="T24" fmla="*/ 421 w 1404"/>
                <a:gd name="T25" fmla="*/ 435 h 443"/>
                <a:gd name="T26" fmla="*/ 527 w 1404"/>
                <a:gd name="T27" fmla="*/ 443 h 443"/>
                <a:gd name="T28" fmla="*/ 611 w 1404"/>
                <a:gd name="T29" fmla="*/ 433 h 443"/>
                <a:gd name="T30" fmla="*/ 691 w 1404"/>
                <a:gd name="T31" fmla="*/ 414 h 443"/>
                <a:gd name="T32" fmla="*/ 750 w 1404"/>
                <a:gd name="T33" fmla="*/ 412 h 443"/>
                <a:gd name="T34" fmla="*/ 890 w 1404"/>
                <a:gd name="T35" fmla="*/ 412 h 443"/>
                <a:gd name="T36" fmla="*/ 949 w 1404"/>
                <a:gd name="T37" fmla="*/ 403 h 443"/>
                <a:gd name="T38" fmla="*/ 1067 w 1404"/>
                <a:gd name="T39" fmla="*/ 376 h 443"/>
                <a:gd name="T40" fmla="*/ 1137 w 1404"/>
                <a:gd name="T41" fmla="*/ 367 h 443"/>
                <a:gd name="T42" fmla="*/ 1238 w 1404"/>
                <a:gd name="T43" fmla="*/ 371 h 443"/>
                <a:gd name="T44" fmla="*/ 1312 w 1404"/>
                <a:gd name="T45" fmla="*/ 369 h 443"/>
                <a:gd name="T46" fmla="*/ 1381 w 1404"/>
                <a:gd name="T47" fmla="*/ 352 h 443"/>
                <a:gd name="T48" fmla="*/ 1404 w 1404"/>
                <a:gd name="T49" fmla="*/ 333 h 443"/>
                <a:gd name="T50" fmla="*/ 1398 w 1404"/>
                <a:gd name="T51" fmla="*/ 304 h 443"/>
                <a:gd name="T52" fmla="*/ 1362 w 1404"/>
                <a:gd name="T53" fmla="*/ 262 h 443"/>
                <a:gd name="T54" fmla="*/ 1305 w 1404"/>
                <a:gd name="T55" fmla="*/ 184 h 443"/>
                <a:gd name="T56" fmla="*/ 1278 w 1404"/>
                <a:gd name="T57" fmla="*/ 148 h 443"/>
                <a:gd name="T58" fmla="*/ 1248 w 1404"/>
                <a:gd name="T59" fmla="*/ 133 h 443"/>
                <a:gd name="T60" fmla="*/ 1208 w 1404"/>
                <a:gd name="T61" fmla="*/ 139 h 443"/>
                <a:gd name="T62" fmla="*/ 1158 w 1404"/>
                <a:gd name="T63" fmla="*/ 141 h 443"/>
                <a:gd name="T64" fmla="*/ 1132 w 1404"/>
                <a:gd name="T65" fmla="*/ 135 h 443"/>
                <a:gd name="T66" fmla="*/ 1097 w 1404"/>
                <a:gd name="T67" fmla="*/ 125 h 443"/>
                <a:gd name="T68" fmla="*/ 1067 w 1404"/>
                <a:gd name="T69" fmla="*/ 108 h 443"/>
                <a:gd name="T70" fmla="*/ 1021 w 1404"/>
                <a:gd name="T71" fmla="*/ 97 h 443"/>
                <a:gd name="T72" fmla="*/ 1004 w 1404"/>
                <a:gd name="T73" fmla="*/ 89 h 443"/>
                <a:gd name="T74" fmla="*/ 972 w 1404"/>
                <a:gd name="T75" fmla="*/ 63 h 443"/>
                <a:gd name="T76" fmla="*/ 953 w 1404"/>
                <a:gd name="T77" fmla="*/ 53 h 443"/>
                <a:gd name="T78" fmla="*/ 928 w 1404"/>
                <a:gd name="T79" fmla="*/ 53 h 443"/>
                <a:gd name="T80" fmla="*/ 909 w 1404"/>
                <a:gd name="T81" fmla="*/ 59 h 443"/>
                <a:gd name="T82" fmla="*/ 888 w 1404"/>
                <a:gd name="T83" fmla="*/ 61 h 443"/>
                <a:gd name="T84" fmla="*/ 864 w 1404"/>
                <a:gd name="T85" fmla="*/ 57 h 443"/>
                <a:gd name="T86" fmla="*/ 824 w 1404"/>
                <a:gd name="T87" fmla="*/ 57 h 443"/>
                <a:gd name="T88" fmla="*/ 786 w 1404"/>
                <a:gd name="T89" fmla="*/ 44 h 443"/>
                <a:gd name="T90" fmla="*/ 748 w 1404"/>
                <a:gd name="T91" fmla="*/ 23 h 443"/>
                <a:gd name="T92" fmla="*/ 721 w 1404"/>
                <a:gd name="T93" fmla="*/ 15 h 443"/>
                <a:gd name="T94" fmla="*/ 670 w 1404"/>
                <a:gd name="T95" fmla="*/ 2 h 443"/>
                <a:gd name="T96" fmla="*/ 630 w 1404"/>
                <a:gd name="T97" fmla="*/ 0 h 443"/>
                <a:gd name="T98" fmla="*/ 588 w 1404"/>
                <a:gd name="T99" fmla="*/ 11 h 443"/>
                <a:gd name="T100" fmla="*/ 529 w 1404"/>
                <a:gd name="T101" fmla="*/ 30 h 443"/>
                <a:gd name="T102" fmla="*/ 360 w 1404"/>
                <a:gd name="T103" fmla="*/ 63 h 443"/>
                <a:gd name="T104" fmla="*/ 324 w 1404"/>
                <a:gd name="T105" fmla="*/ 70 h 4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404" h="443">
                  <a:moveTo>
                    <a:pt x="324" y="70"/>
                  </a:moveTo>
                  <a:lnTo>
                    <a:pt x="307" y="66"/>
                  </a:lnTo>
                  <a:lnTo>
                    <a:pt x="284" y="61"/>
                  </a:lnTo>
                  <a:lnTo>
                    <a:pt x="253" y="59"/>
                  </a:lnTo>
                  <a:lnTo>
                    <a:pt x="225" y="66"/>
                  </a:lnTo>
                  <a:lnTo>
                    <a:pt x="196" y="76"/>
                  </a:lnTo>
                  <a:lnTo>
                    <a:pt x="168" y="95"/>
                  </a:lnTo>
                  <a:lnTo>
                    <a:pt x="141" y="112"/>
                  </a:lnTo>
                  <a:lnTo>
                    <a:pt x="122" y="131"/>
                  </a:lnTo>
                  <a:lnTo>
                    <a:pt x="107" y="152"/>
                  </a:lnTo>
                  <a:lnTo>
                    <a:pt x="96" y="179"/>
                  </a:lnTo>
                  <a:lnTo>
                    <a:pt x="80" y="205"/>
                  </a:lnTo>
                  <a:lnTo>
                    <a:pt x="54" y="228"/>
                  </a:lnTo>
                  <a:lnTo>
                    <a:pt x="25" y="247"/>
                  </a:lnTo>
                  <a:lnTo>
                    <a:pt x="6" y="266"/>
                  </a:lnTo>
                  <a:lnTo>
                    <a:pt x="0" y="285"/>
                  </a:lnTo>
                  <a:lnTo>
                    <a:pt x="10" y="304"/>
                  </a:lnTo>
                  <a:lnTo>
                    <a:pt x="48" y="323"/>
                  </a:lnTo>
                  <a:lnTo>
                    <a:pt x="113" y="336"/>
                  </a:lnTo>
                  <a:lnTo>
                    <a:pt x="175" y="346"/>
                  </a:lnTo>
                  <a:lnTo>
                    <a:pt x="215" y="354"/>
                  </a:lnTo>
                  <a:lnTo>
                    <a:pt x="244" y="369"/>
                  </a:lnTo>
                  <a:lnTo>
                    <a:pt x="293" y="393"/>
                  </a:lnTo>
                  <a:lnTo>
                    <a:pt x="345" y="418"/>
                  </a:lnTo>
                  <a:lnTo>
                    <a:pt x="383" y="431"/>
                  </a:lnTo>
                  <a:lnTo>
                    <a:pt x="421" y="435"/>
                  </a:lnTo>
                  <a:lnTo>
                    <a:pt x="474" y="439"/>
                  </a:lnTo>
                  <a:lnTo>
                    <a:pt x="527" y="443"/>
                  </a:lnTo>
                  <a:lnTo>
                    <a:pt x="573" y="441"/>
                  </a:lnTo>
                  <a:lnTo>
                    <a:pt x="611" y="433"/>
                  </a:lnTo>
                  <a:lnTo>
                    <a:pt x="654" y="424"/>
                  </a:lnTo>
                  <a:lnTo>
                    <a:pt x="691" y="414"/>
                  </a:lnTo>
                  <a:lnTo>
                    <a:pt x="713" y="412"/>
                  </a:lnTo>
                  <a:lnTo>
                    <a:pt x="750" y="412"/>
                  </a:lnTo>
                  <a:lnTo>
                    <a:pt x="822" y="414"/>
                  </a:lnTo>
                  <a:lnTo>
                    <a:pt x="890" y="412"/>
                  </a:lnTo>
                  <a:lnTo>
                    <a:pt x="923" y="412"/>
                  </a:lnTo>
                  <a:lnTo>
                    <a:pt x="949" y="403"/>
                  </a:lnTo>
                  <a:lnTo>
                    <a:pt x="1006" y="390"/>
                  </a:lnTo>
                  <a:lnTo>
                    <a:pt x="1067" y="376"/>
                  </a:lnTo>
                  <a:lnTo>
                    <a:pt x="1105" y="369"/>
                  </a:lnTo>
                  <a:lnTo>
                    <a:pt x="1137" y="367"/>
                  </a:lnTo>
                  <a:lnTo>
                    <a:pt x="1187" y="369"/>
                  </a:lnTo>
                  <a:lnTo>
                    <a:pt x="1238" y="371"/>
                  </a:lnTo>
                  <a:lnTo>
                    <a:pt x="1280" y="373"/>
                  </a:lnTo>
                  <a:lnTo>
                    <a:pt x="1312" y="369"/>
                  </a:lnTo>
                  <a:lnTo>
                    <a:pt x="1348" y="361"/>
                  </a:lnTo>
                  <a:lnTo>
                    <a:pt x="1381" y="352"/>
                  </a:lnTo>
                  <a:lnTo>
                    <a:pt x="1398" y="344"/>
                  </a:lnTo>
                  <a:lnTo>
                    <a:pt x="1404" y="333"/>
                  </a:lnTo>
                  <a:lnTo>
                    <a:pt x="1404" y="319"/>
                  </a:lnTo>
                  <a:lnTo>
                    <a:pt x="1398" y="304"/>
                  </a:lnTo>
                  <a:lnTo>
                    <a:pt x="1385" y="289"/>
                  </a:lnTo>
                  <a:lnTo>
                    <a:pt x="1362" y="262"/>
                  </a:lnTo>
                  <a:lnTo>
                    <a:pt x="1331" y="222"/>
                  </a:lnTo>
                  <a:lnTo>
                    <a:pt x="1305" y="184"/>
                  </a:lnTo>
                  <a:lnTo>
                    <a:pt x="1288" y="161"/>
                  </a:lnTo>
                  <a:lnTo>
                    <a:pt x="1278" y="148"/>
                  </a:lnTo>
                  <a:lnTo>
                    <a:pt x="1265" y="139"/>
                  </a:lnTo>
                  <a:lnTo>
                    <a:pt x="1248" y="133"/>
                  </a:lnTo>
                  <a:lnTo>
                    <a:pt x="1231" y="135"/>
                  </a:lnTo>
                  <a:lnTo>
                    <a:pt x="1208" y="139"/>
                  </a:lnTo>
                  <a:lnTo>
                    <a:pt x="1181" y="141"/>
                  </a:lnTo>
                  <a:lnTo>
                    <a:pt x="1158" y="141"/>
                  </a:lnTo>
                  <a:lnTo>
                    <a:pt x="1145" y="139"/>
                  </a:lnTo>
                  <a:lnTo>
                    <a:pt x="1132" y="135"/>
                  </a:lnTo>
                  <a:lnTo>
                    <a:pt x="1116" y="131"/>
                  </a:lnTo>
                  <a:lnTo>
                    <a:pt x="1097" y="125"/>
                  </a:lnTo>
                  <a:lnTo>
                    <a:pt x="1086" y="118"/>
                  </a:lnTo>
                  <a:lnTo>
                    <a:pt x="1067" y="108"/>
                  </a:lnTo>
                  <a:lnTo>
                    <a:pt x="1042" y="103"/>
                  </a:lnTo>
                  <a:lnTo>
                    <a:pt x="1021" y="97"/>
                  </a:lnTo>
                  <a:lnTo>
                    <a:pt x="1012" y="95"/>
                  </a:lnTo>
                  <a:lnTo>
                    <a:pt x="1004" y="89"/>
                  </a:lnTo>
                  <a:lnTo>
                    <a:pt x="989" y="76"/>
                  </a:lnTo>
                  <a:lnTo>
                    <a:pt x="972" y="63"/>
                  </a:lnTo>
                  <a:lnTo>
                    <a:pt x="962" y="55"/>
                  </a:lnTo>
                  <a:lnTo>
                    <a:pt x="953" y="53"/>
                  </a:lnTo>
                  <a:lnTo>
                    <a:pt x="940" y="53"/>
                  </a:lnTo>
                  <a:lnTo>
                    <a:pt x="928" y="53"/>
                  </a:lnTo>
                  <a:lnTo>
                    <a:pt x="917" y="57"/>
                  </a:lnTo>
                  <a:lnTo>
                    <a:pt x="909" y="59"/>
                  </a:lnTo>
                  <a:lnTo>
                    <a:pt x="898" y="61"/>
                  </a:lnTo>
                  <a:lnTo>
                    <a:pt x="888" y="61"/>
                  </a:lnTo>
                  <a:lnTo>
                    <a:pt x="877" y="59"/>
                  </a:lnTo>
                  <a:lnTo>
                    <a:pt x="864" y="57"/>
                  </a:lnTo>
                  <a:lnTo>
                    <a:pt x="845" y="59"/>
                  </a:lnTo>
                  <a:lnTo>
                    <a:pt x="824" y="57"/>
                  </a:lnTo>
                  <a:lnTo>
                    <a:pt x="807" y="53"/>
                  </a:lnTo>
                  <a:lnTo>
                    <a:pt x="786" y="44"/>
                  </a:lnTo>
                  <a:lnTo>
                    <a:pt x="767" y="34"/>
                  </a:lnTo>
                  <a:lnTo>
                    <a:pt x="748" y="23"/>
                  </a:lnTo>
                  <a:lnTo>
                    <a:pt x="738" y="17"/>
                  </a:lnTo>
                  <a:lnTo>
                    <a:pt x="721" y="15"/>
                  </a:lnTo>
                  <a:lnTo>
                    <a:pt x="696" y="7"/>
                  </a:lnTo>
                  <a:lnTo>
                    <a:pt x="670" y="2"/>
                  </a:lnTo>
                  <a:lnTo>
                    <a:pt x="649" y="0"/>
                  </a:lnTo>
                  <a:lnTo>
                    <a:pt x="630" y="0"/>
                  </a:lnTo>
                  <a:lnTo>
                    <a:pt x="607" y="4"/>
                  </a:lnTo>
                  <a:lnTo>
                    <a:pt x="588" y="11"/>
                  </a:lnTo>
                  <a:lnTo>
                    <a:pt x="575" y="17"/>
                  </a:lnTo>
                  <a:lnTo>
                    <a:pt x="529" y="30"/>
                  </a:lnTo>
                  <a:lnTo>
                    <a:pt x="443" y="47"/>
                  </a:lnTo>
                  <a:lnTo>
                    <a:pt x="360" y="63"/>
                  </a:lnTo>
                  <a:lnTo>
                    <a:pt x="324" y="70"/>
                  </a:lnTo>
                  <a:lnTo>
                    <a:pt x="324" y="70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4" name="Freeform 148"/>
            <p:cNvSpPr>
              <a:spLocks/>
            </p:cNvSpPr>
            <p:nvPr/>
          </p:nvSpPr>
          <p:spPr bwMode="auto">
            <a:xfrm>
              <a:off x="4662" y="3687"/>
              <a:ext cx="138" cy="94"/>
            </a:xfrm>
            <a:custGeom>
              <a:avLst/>
              <a:gdLst>
                <a:gd name="T0" fmla="*/ 2 w 275"/>
                <a:gd name="T1" fmla="*/ 161 h 188"/>
                <a:gd name="T2" fmla="*/ 11 w 275"/>
                <a:gd name="T3" fmla="*/ 154 h 188"/>
                <a:gd name="T4" fmla="*/ 32 w 275"/>
                <a:gd name="T5" fmla="*/ 135 h 188"/>
                <a:gd name="T6" fmla="*/ 62 w 275"/>
                <a:gd name="T7" fmla="*/ 106 h 188"/>
                <a:gd name="T8" fmla="*/ 93 w 275"/>
                <a:gd name="T9" fmla="*/ 70 h 188"/>
                <a:gd name="T10" fmla="*/ 129 w 275"/>
                <a:gd name="T11" fmla="*/ 36 h 188"/>
                <a:gd name="T12" fmla="*/ 175 w 275"/>
                <a:gd name="T13" fmla="*/ 15 h 188"/>
                <a:gd name="T14" fmla="*/ 213 w 275"/>
                <a:gd name="T15" fmla="*/ 3 h 188"/>
                <a:gd name="T16" fmla="*/ 232 w 275"/>
                <a:gd name="T17" fmla="*/ 1 h 188"/>
                <a:gd name="T18" fmla="*/ 239 w 275"/>
                <a:gd name="T19" fmla="*/ 0 h 188"/>
                <a:gd name="T20" fmla="*/ 254 w 275"/>
                <a:gd name="T21" fmla="*/ 0 h 188"/>
                <a:gd name="T22" fmla="*/ 270 w 275"/>
                <a:gd name="T23" fmla="*/ 0 h 188"/>
                <a:gd name="T24" fmla="*/ 275 w 275"/>
                <a:gd name="T25" fmla="*/ 1 h 188"/>
                <a:gd name="T26" fmla="*/ 270 w 275"/>
                <a:gd name="T27" fmla="*/ 3 h 188"/>
                <a:gd name="T28" fmla="*/ 260 w 275"/>
                <a:gd name="T29" fmla="*/ 9 h 188"/>
                <a:gd name="T30" fmla="*/ 247 w 275"/>
                <a:gd name="T31" fmla="*/ 19 h 188"/>
                <a:gd name="T32" fmla="*/ 234 w 275"/>
                <a:gd name="T33" fmla="*/ 22 h 188"/>
                <a:gd name="T34" fmla="*/ 213 w 275"/>
                <a:gd name="T35" fmla="*/ 32 h 188"/>
                <a:gd name="T36" fmla="*/ 178 w 275"/>
                <a:gd name="T37" fmla="*/ 51 h 188"/>
                <a:gd name="T38" fmla="*/ 144 w 275"/>
                <a:gd name="T39" fmla="*/ 70 h 188"/>
                <a:gd name="T40" fmla="*/ 121 w 275"/>
                <a:gd name="T41" fmla="*/ 85 h 188"/>
                <a:gd name="T42" fmla="*/ 104 w 275"/>
                <a:gd name="T43" fmla="*/ 106 h 188"/>
                <a:gd name="T44" fmla="*/ 78 w 275"/>
                <a:gd name="T45" fmla="*/ 140 h 188"/>
                <a:gd name="T46" fmla="*/ 53 w 275"/>
                <a:gd name="T47" fmla="*/ 173 h 188"/>
                <a:gd name="T48" fmla="*/ 40 w 275"/>
                <a:gd name="T49" fmla="*/ 188 h 188"/>
                <a:gd name="T50" fmla="*/ 28 w 275"/>
                <a:gd name="T51" fmla="*/ 186 h 188"/>
                <a:gd name="T52" fmla="*/ 17 w 275"/>
                <a:gd name="T53" fmla="*/ 180 h 188"/>
                <a:gd name="T54" fmla="*/ 5 w 275"/>
                <a:gd name="T55" fmla="*/ 174 h 188"/>
                <a:gd name="T56" fmla="*/ 0 w 275"/>
                <a:gd name="T57" fmla="*/ 171 h 188"/>
                <a:gd name="T58" fmla="*/ 0 w 275"/>
                <a:gd name="T59" fmla="*/ 167 h 188"/>
                <a:gd name="T60" fmla="*/ 2 w 275"/>
                <a:gd name="T61" fmla="*/ 165 h 188"/>
                <a:gd name="T62" fmla="*/ 2 w 275"/>
                <a:gd name="T63" fmla="*/ 161 h 188"/>
                <a:gd name="T64" fmla="*/ 2 w 275"/>
                <a:gd name="T65" fmla="*/ 161 h 188"/>
                <a:gd name="T66" fmla="*/ 2 w 275"/>
                <a:gd name="T67" fmla="*/ 161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75" h="188">
                  <a:moveTo>
                    <a:pt x="2" y="161"/>
                  </a:moveTo>
                  <a:lnTo>
                    <a:pt x="11" y="154"/>
                  </a:lnTo>
                  <a:lnTo>
                    <a:pt x="32" y="135"/>
                  </a:lnTo>
                  <a:lnTo>
                    <a:pt x="62" y="106"/>
                  </a:lnTo>
                  <a:lnTo>
                    <a:pt x="93" y="70"/>
                  </a:lnTo>
                  <a:lnTo>
                    <a:pt x="129" y="36"/>
                  </a:lnTo>
                  <a:lnTo>
                    <a:pt x="175" y="15"/>
                  </a:lnTo>
                  <a:lnTo>
                    <a:pt x="213" y="3"/>
                  </a:lnTo>
                  <a:lnTo>
                    <a:pt x="232" y="1"/>
                  </a:lnTo>
                  <a:lnTo>
                    <a:pt x="239" y="0"/>
                  </a:lnTo>
                  <a:lnTo>
                    <a:pt x="254" y="0"/>
                  </a:lnTo>
                  <a:lnTo>
                    <a:pt x="270" y="0"/>
                  </a:lnTo>
                  <a:lnTo>
                    <a:pt x="275" y="1"/>
                  </a:lnTo>
                  <a:lnTo>
                    <a:pt x="270" y="3"/>
                  </a:lnTo>
                  <a:lnTo>
                    <a:pt x="260" y="9"/>
                  </a:lnTo>
                  <a:lnTo>
                    <a:pt x="247" y="19"/>
                  </a:lnTo>
                  <a:lnTo>
                    <a:pt x="234" y="22"/>
                  </a:lnTo>
                  <a:lnTo>
                    <a:pt x="213" y="32"/>
                  </a:lnTo>
                  <a:lnTo>
                    <a:pt x="178" y="51"/>
                  </a:lnTo>
                  <a:lnTo>
                    <a:pt x="144" y="70"/>
                  </a:lnTo>
                  <a:lnTo>
                    <a:pt x="121" y="85"/>
                  </a:lnTo>
                  <a:lnTo>
                    <a:pt x="104" y="106"/>
                  </a:lnTo>
                  <a:lnTo>
                    <a:pt x="78" y="140"/>
                  </a:lnTo>
                  <a:lnTo>
                    <a:pt x="53" y="173"/>
                  </a:lnTo>
                  <a:lnTo>
                    <a:pt x="40" y="188"/>
                  </a:lnTo>
                  <a:lnTo>
                    <a:pt x="28" y="186"/>
                  </a:lnTo>
                  <a:lnTo>
                    <a:pt x="17" y="180"/>
                  </a:lnTo>
                  <a:lnTo>
                    <a:pt x="5" y="174"/>
                  </a:lnTo>
                  <a:lnTo>
                    <a:pt x="0" y="171"/>
                  </a:lnTo>
                  <a:lnTo>
                    <a:pt x="0" y="167"/>
                  </a:lnTo>
                  <a:lnTo>
                    <a:pt x="2" y="165"/>
                  </a:lnTo>
                  <a:lnTo>
                    <a:pt x="2" y="161"/>
                  </a:lnTo>
                  <a:lnTo>
                    <a:pt x="2" y="161"/>
                  </a:lnTo>
                  <a:lnTo>
                    <a:pt x="2" y="161"/>
                  </a:lnTo>
                  <a:close/>
                </a:path>
              </a:pathLst>
            </a:custGeom>
            <a:solidFill>
              <a:srgbClr val="C2A8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6" name="Freeform 149"/>
            <p:cNvSpPr>
              <a:spLocks/>
            </p:cNvSpPr>
            <p:nvPr/>
          </p:nvSpPr>
          <p:spPr bwMode="auto">
            <a:xfrm>
              <a:off x="4636" y="3544"/>
              <a:ext cx="149" cy="151"/>
            </a:xfrm>
            <a:custGeom>
              <a:avLst/>
              <a:gdLst>
                <a:gd name="T0" fmla="*/ 78 w 299"/>
                <a:gd name="T1" fmla="*/ 141 h 303"/>
                <a:gd name="T2" fmla="*/ 90 w 299"/>
                <a:gd name="T3" fmla="*/ 126 h 303"/>
                <a:gd name="T4" fmla="*/ 122 w 299"/>
                <a:gd name="T5" fmla="*/ 90 h 303"/>
                <a:gd name="T6" fmla="*/ 158 w 299"/>
                <a:gd name="T7" fmla="*/ 52 h 303"/>
                <a:gd name="T8" fmla="*/ 189 w 299"/>
                <a:gd name="T9" fmla="*/ 31 h 303"/>
                <a:gd name="T10" fmla="*/ 213 w 299"/>
                <a:gd name="T11" fmla="*/ 21 h 303"/>
                <a:gd name="T12" fmla="*/ 244 w 299"/>
                <a:gd name="T13" fmla="*/ 10 h 303"/>
                <a:gd name="T14" fmla="*/ 272 w 299"/>
                <a:gd name="T15" fmla="*/ 2 h 303"/>
                <a:gd name="T16" fmla="*/ 291 w 299"/>
                <a:gd name="T17" fmla="*/ 0 h 303"/>
                <a:gd name="T18" fmla="*/ 299 w 299"/>
                <a:gd name="T19" fmla="*/ 0 h 303"/>
                <a:gd name="T20" fmla="*/ 299 w 299"/>
                <a:gd name="T21" fmla="*/ 4 h 303"/>
                <a:gd name="T22" fmla="*/ 295 w 299"/>
                <a:gd name="T23" fmla="*/ 8 h 303"/>
                <a:gd name="T24" fmla="*/ 293 w 299"/>
                <a:gd name="T25" fmla="*/ 10 h 303"/>
                <a:gd name="T26" fmla="*/ 280 w 299"/>
                <a:gd name="T27" fmla="*/ 16 h 303"/>
                <a:gd name="T28" fmla="*/ 251 w 299"/>
                <a:gd name="T29" fmla="*/ 29 h 303"/>
                <a:gd name="T30" fmla="*/ 219 w 299"/>
                <a:gd name="T31" fmla="*/ 46 h 303"/>
                <a:gd name="T32" fmla="*/ 200 w 299"/>
                <a:gd name="T33" fmla="*/ 61 h 303"/>
                <a:gd name="T34" fmla="*/ 183 w 299"/>
                <a:gd name="T35" fmla="*/ 82 h 303"/>
                <a:gd name="T36" fmla="*/ 160 w 299"/>
                <a:gd name="T37" fmla="*/ 116 h 303"/>
                <a:gd name="T38" fmla="*/ 132 w 299"/>
                <a:gd name="T39" fmla="*/ 152 h 303"/>
                <a:gd name="T40" fmla="*/ 111 w 299"/>
                <a:gd name="T41" fmla="*/ 187 h 303"/>
                <a:gd name="T42" fmla="*/ 90 w 299"/>
                <a:gd name="T43" fmla="*/ 217 h 303"/>
                <a:gd name="T44" fmla="*/ 71 w 299"/>
                <a:gd name="T45" fmla="*/ 255 h 303"/>
                <a:gd name="T46" fmla="*/ 54 w 299"/>
                <a:gd name="T47" fmla="*/ 287 h 303"/>
                <a:gd name="T48" fmla="*/ 46 w 299"/>
                <a:gd name="T49" fmla="*/ 303 h 303"/>
                <a:gd name="T50" fmla="*/ 36 w 299"/>
                <a:gd name="T51" fmla="*/ 303 h 303"/>
                <a:gd name="T52" fmla="*/ 21 w 299"/>
                <a:gd name="T53" fmla="*/ 303 h 303"/>
                <a:gd name="T54" fmla="*/ 8 w 299"/>
                <a:gd name="T55" fmla="*/ 299 h 303"/>
                <a:gd name="T56" fmla="*/ 0 w 299"/>
                <a:gd name="T57" fmla="*/ 293 h 303"/>
                <a:gd name="T58" fmla="*/ 12 w 299"/>
                <a:gd name="T59" fmla="*/ 267 h 303"/>
                <a:gd name="T60" fmla="*/ 38 w 299"/>
                <a:gd name="T61" fmla="*/ 221 h 303"/>
                <a:gd name="T62" fmla="*/ 65 w 299"/>
                <a:gd name="T63" fmla="*/ 175 h 303"/>
                <a:gd name="T64" fmla="*/ 78 w 299"/>
                <a:gd name="T65" fmla="*/ 152 h 303"/>
                <a:gd name="T66" fmla="*/ 78 w 299"/>
                <a:gd name="T67" fmla="*/ 145 h 303"/>
                <a:gd name="T68" fmla="*/ 78 w 299"/>
                <a:gd name="T69" fmla="*/ 143 h 303"/>
                <a:gd name="T70" fmla="*/ 78 w 299"/>
                <a:gd name="T71" fmla="*/ 141 h 303"/>
                <a:gd name="T72" fmla="*/ 78 w 299"/>
                <a:gd name="T73" fmla="*/ 141 h 3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299" h="303">
                  <a:moveTo>
                    <a:pt x="78" y="141"/>
                  </a:moveTo>
                  <a:lnTo>
                    <a:pt x="90" y="126"/>
                  </a:lnTo>
                  <a:lnTo>
                    <a:pt x="122" y="90"/>
                  </a:lnTo>
                  <a:lnTo>
                    <a:pt x="158" y="52"/>
                  </a:lnTo>
                  <a:lnTo>
                    <a:pt x="189" y="31"/>
                  </a:lnTo>
                  <a:lnTo>
                    <a:pt x="213" y="21"/>
                  </a:lnTo>
                  <a:lnTo>
                    <a:pt x="244" y="10"/>
                  </a:lnTo>
                  <a:lnTo>
                    <a:pt x="272" y="2"/>
                  </a:lnTo>
                  <a:lnTo>
                    <a:pt x="291" y="0"/>
                  </a:lnTo>
                  <a:lnTo>
                    <a:pt x="299" y="0"/>
                  </a:lnTo>
                  <a:lnTo>
                    <a:pt x="299" y="4"/>
                  </a:lnTo>
                  <a:lnTo>
                    <a:pt x="295" y="8"/>
                  </a:lnTo>
                  <a:lnTo>
                    <a:pt x="293" y="10"/>
                  </a:lnTo>
                  <a:lnTo>
                    <a:pt x="280" y="16"/>
                  </a:lnTo>
                  <a:lnTo>
                    <a:pt x="251" y="29"/>
                  </a:lnTo>
                  <a:lnTo>
                    <a:pt x="219" y="46"/>
                  </a:lnTo>
                  <a:lnTo>
                    <a:pt x="200" y="61"/>
                  </a:lnTo>
                  <a:lnTo>
                    <a:pt x="183" y="82"/>
                  </a:lnTo>
                  <a:lnTo>
                    <a:pt x="160" y="116"/>
                  </a:lnTo>
                  <a:lnTo>
                    <a:pt x="132" y="152"/>
                  </a:lnTo>
                  <a:lnTo>
                    <a:pt x="111" y="187"/>
                  </a:lnTo>
                  <a:lnTo>
                    <a:pt x="90" y="217"/>
                  </a:lnTo>
                  <a:lnTo>
                    <a:pt x="71" y="255"/>
                  </a:lnTo>
                  <a:lnTo>
                    <a:pt x="54" y="287"/>
                  </a:lnTo>
                  <a:lnTo>
                    <a:pt x="46" y="303"/>
                  </a:lnTo>
                  <a:lnTo>
                    <a:pt x="36" y="303"/>
                  </a:lnTo>
                  <a:lnTo>
                    <a:pt x="21" y="303"/>
                  </a:lnTo>
                  <a:lnTo>
                    <a:pt x="8" y="299"/>
                  </a:lnTo>
                  <a:lnTo>
                    <a:pt x="0" y="293"/>
                  </a:lnTo>
                  <a:lnTo>
                    <a:pt x="12" y="267"/>
                  </a:lnTo>
                  <a:lnTo>
                    <a:pt x="38" y="221"/>
                  </a:lnTo>
                  <a:lnTo>
                    <a:pt x="65" y="175"/>
                  </a:lnTo>
                  <a:lnTo>
                    <a:pt x="78" y="152"/>
                  </a:lnTo>
                  <a:lnTo>
                    <a:pt x="78" y="145"/>
                  </a:lnTo>
                  <a:lnTo>
                    <a:pt x="78" y="143"/>
                  </a:lnTo>
                  <a:lnTo>
                    <a:pt x="78" y="141"/>
                  </a:lnTo>
                  <a:lnTo>
                    <a:pt x="78" y="141"/>
                  </a:lnTo>
                  <a:close/>
                </a:path>
              </a:pathLst>
            </a:custGeom>
            <a:solidFill>
              <a:srgbClr val="A6E0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7" name="Freeform 150"/>
            <p:cNvSpPr>
              <a:spLocks/>
            </p:cNvSpPr>
            <p:nvPr/>
          </p:nvSpPr>
          <p:spPr bwMode="auto">
            <a:xfrm>
              <a:off x="4561" y="3608"/>
              <a:ext cx="208" cy="67"/>
            </a:xfrm>
            <a:custGeom>
              <a:avLst/>
              <a:gdLst>
                <a:gd name="T0" fmla="*/ 0 w 417"/>
                <a:gd name="T1" fmla="*/ 108 h 135"/>
                <a:gd name="T2" fmla="*/ 8 w 417"/>
                <a:gd name="T3" fmla="*/ 97 h 135"/>
                <a:gd name="T4" fmla="*/ 32 w 417"/>
                <a:gd name="T5" fmla="*/ 74 h 135"/>
                <a:gd name="T6" fmla="*/ 65 w 417"/>
                <a:gd name="T7" fmla="*/ 49 h 135"/>
                <a:gd name="T8" fmla="*/ 97 w 417"/>
                <a:gd name="T9" fmla="*/ 34 h 135"/>
                <a:gd name="T10" fmla="*/ 129 w 417"/>
                <a:gd name="T11" fmla="*/ 26 h 135"/>
                <a:gd name="T12" fmla="*/ 167 w 417"/>
                <a:gd name="T13" fmla="*/ 24 h 135"/>
                <a:gd name="T14" fmla="*/ 200 w 417"/>
                <a:gd name="T15" fmla="*/ 21 h 135"/>
                <a:gd name="T16" fmla="*/ 219 w 417"/>
                <a:gd name="T17" fmla="*/ 17 h 135"/>
                <a:gd name="T18" fmla="*/ 230 w 417"/>
                <a:gd name="T19" fmla="*/ 13 h 135"/>
                <a:gd name="T20" fmla="*/ 249 w 417"/>
                <a:gd name="T21" fmla="*/ 7 h 135"/>
                <a:gd name="T22" fmla="*/ 270 w 417"/>
                <a:gd name="T23" fmla="*/ 2 h 135"/>
                <a:gd name="T24" fmla="*/ 289 w 417"/>
                <a:gd name="T25" fmla="*/ 0 h 135"/>
                <a:gd name="T26" fmla="*/ 320 w 417"/>
                <a:gd name="T27" fmla="*/ 2 h 135"/>
                <a:gd name="T28" fmla="*/ 363 w 417"/>
                <a:gd name="T29" fmla="*/ 13 h 135"/>
                <a:gd name="T30" fmla="*/ 401 w 417"/>
                <a:gd name="T31" fmla="*/ 24 h 135"/>
                <a:gd name="T32" fmla="*/ 417 w 417"/>
                <a:gd name="T33" fmla="*/ 34 h 135"/>
                <a:gd name="T34" fmla="*/ 398 w 417"/>
                <a:gd name="T35" fmla="*/ 36 h 135"/>
                <a:gd name="T36" fmla="*/ 356 w 417"/>
                <a:gd name="T37" fmla="*/ 32 h 135"/>
                <a:gd name="T38" fmla="*/ 301 w 417"/>
                <a:gd name="T39" fmla="*/ 28 h 135"/>
                <a:gd name="T40" fmla="*/ 247 w 417"/>
                <a:gd name="T41" fmla="*/ 34 h 135"/>
                <a:gd name="T42" fmla="*/ 196 w 417"/>
                <a:gd name="T43" fmla="*/ 43 h 135"/>
                <a:gd name="T44" fmla="*/ 148 w 417"/>
                <a:gd name="T45" fmla="*/ 61 h 135"/>
                <a:gd name="T46" fmla="*/ 112 w 417"/>
                <a:gd name="T47" fmla="*/ 76 h 135"/>
                <a:gd name="T48" fmla="*/ 93 w 417"/>
                <a:gd name="T49" fmla="*/ 87 h 135"/>
                <a:gd name="T50" fmla="*/ 80 w 417"/>
                <a:gd name="T51" fmla="*/ 99 h 135"/>
                <a:gd name="T52" fmla="*/ 63 w 417"/>
                <a:gd name="T53" fmla="*/ 114 h 135"/>
                <a:gd name="T54" fmla="*/ 48 w 417"/>
                <a:gd name="T55" fmla="*/ 129 h 135"/>
                <a:gd name="T56" fmla="*/ 42 w 417"/>
                <a:gd name="T57" fmla="*/ 135 h 135"/>
                <a:gd name="T58" fmla="*/ 0 w 417"/>
                <a:gd name="T59" fmla="*/ 108 h 135"/>
                <a:gd name="T60" fmla="*/ 0 w 417"/>
                <a:gd name="T61" fmla="*/ 108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417" h="135">
                  <a:moveTo>
                    <a:pt x="0" y="108"/>
                  </a:moveTo>
                  <a:lnTo>
                    <a:pt x="8" y="97"/>
                  </a:lnTo>
                  <a:lnTo>
                    <a:pt x="32" y="74"/>
                  </a:lnTo>
                  <a:lnTo>
                    <a:pt x="65" y="49"/>
                  </a:lnTo>
                  <a:lnTo>
                    <a:pt x="97" y="34"/>
                  </a:lnTo>
                  <a:lnTo>
                    <a:pt x="129" y="26"/>
                  </a:lnTo>
                  <a:lnTo>
                    <a:pt x="167" y="24"/>
                  </a:lnTo>
                  <a:lnTo>
                    <a:pt x="200" y="21"/>
                  </a:lnTo>
                  <a:lnTo>
                    <a:pt x="219" y="17"/>
                  </a:lnTo>
                  <a:lnTo>
                    <a:pt x="230" y="13"/>
                  </a:lnTo>
                  <a:lnTo>
                    <a:pt x="249" y="7"/>
                  </a:lnTo>
                  <a:lnTo>
                    <a:pt x="270" y="2"/>
                  </a:lnTo>
                  <a:lnTo>
                    <a:pt x="289" y="0"/>
                  </a:lnTo>
                  <a:lnTo>
                    <a:pt x="320" y="2"/>
                  </a:lnTo>
                  <a:lnTo>
                    <a:pt x="363" y="13"/>
                  </a:lnTo>
                  <a:lnTo>
                    <a:pt x="401" y="24"/>
                  </a:lnTo>
                  <a:lnTo>
                    <a:pt x="417" y="34"/>
                  </a:lnTo>
                  <a:lnTo>
                    <a:pt x="398" y="36"/>
                  </a:lnTo>
                  <a:lnTo>
                    <a:pt x="356" y="32"/>
                  </a:lnTo>
                  <a:lnTo>
                    <a:pt x="301" y="28"/>
                  </a:lnTo>
                  <a:lnTo>
                    <a:pt x="247" y="34"/>
                  </a:lnTo>
                  <a:lnTo>
                    <a:pt x="196" y="43"/>
                  </a:lnTo>
                  <a:lnTo>
                    <a:pt x="148" y="61"/>
                  </a:lnTo>
                  <a:lnTo>
                    <a:pt x="112" y="76"/>
                  </a:lnTo>
                  <a:lnTo>
                    <a:pt x="93" y="87"/>
                  </a:lnTo>
                  <a:lnTo>
                    <a:pt x="80" y="99"/>
                  </a:lnTo>
                  <a:lnTo>
                    <a:pt x="63" y="114"/>
                  </a:lnTo>
                  <a:lnTo>
                    <a:pt x="48" y="129"/>
                  </a:lnTo>
                  <a:lnTo>
                    <a:pt x="42" y="135"/>
                  </a:lnTo>
                  <a:lnTo>
                    <a:pt x="0" y="108"/>
                  </a:lnTo>
                  <a:lnTo>
                    <a:pt x="0" y="108"/>
                  </a:lnTo>
                  <a:close/>
                </a:path>
              </a:pathLst>
            </a:custGeom>
            <a:solidFill>
              <a:srgbClr val="C7ED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8" name="Freeform 151"/>
            <p:cNvSpPr>
              <a:spLocks/>
            </p:cNvSpPr>
            <p:nvPr/>
          </p:nvSpPr>
          <p:spPr bwMode="auto">
            <a:xfrm>
              <a:off x="4510" y="3561"/>
              <a:ext cx="178" cy="108"/>
            </a:xfrm>
            <a:custGeom>
              <a:avLst/>
              <a:gdLst>
                <a:gd name="T0" fmla="*/ 1 w 355"/>
                <a:gd name="T1" fmla="*/ 214 h 214"/>
                <a:gd name="T2" fmla="*/ 0 w 355"/>
                <a:gd name="T3" fmla="*/ 195 h 214"/>
                <a:gd name="T4" fmla="*/ 1 w 355"/>
                <a:gd name="T5" fmla="*/ 159 h 214"/>
                <a:gd name="T6" fmla="*/ 7 w 355"/>
                <a:gd name="T7" fmla="*/ 117 h 214"/>
                <a:gd name="T8" fmla="*/ 17 w 355"/>
                <a:gd name="T9" fmla="*/ 89 h 214"/>
                <a:gd name="T10" fmla="*/ 32 w 355"/>
                <a:gd name="T11" fmla="*/ 70 h 214"/>
                <a:gd name="T12" fmla="*/ 58 w 355"/>
                <a:gd name="T13" fmla="*/ 49 h 214"/>
                <a:gd name="T14" fmla="*/ 93 w 355"/>
                <a:gd name="T15" fmla="*/ 30 h 214"/>
                <a:gd name="T16" fmla="*/ 136 w 355"/>
                <a:gd name="T17" fmla="*/ 13 h 214"/>
                <a:gd name="T18" fmla="*/ 178 w 355"/>
                <a:gd name="T19" fmla="*/ 1 h 214"/>
                <a:gd name="T20" fmla="*/ 211 w 355"/>
                <a:gd name="T21" fmla="*/ 0 h 214"/>
                <a:gd name="T22" fmla="*/ 233 w 355"/>
                <a:gd name="T23" fmla="*/ 0 h 214"/>
                <a:gd name="T24" fmla="*/ 252 w 355"/>
                <a:gd name="T25" fmla="*/ 0 h 214"/>
                <a:gd name="T26" fmla="*/ 275 w 355"/>
                <a:gd name="T27" fmla="*/ 5 h 214"/>
                <a:gd name="T28" fmla="*/ 309 w 355"/>
                <a:gd name="T29" fmla="*/ 15 h 214"/>
                <a:gd name="T30" fmla="*/ 342 w 355"/>
                <a:gd name="T31" fmla="*/ 24 h 214"/>
                <a:gd name="T32" fmla="*/ 355 w 355"/>
                <a:gd name="T33" fmla="*/ 30 h 214"/>
                <a:gd name="T34" fmla="*/ 340 w 355"/>
                <a:gd name="T35" fmla="*/ 28 h 214"/>
                <a:gd name="T36" fmla="*/ 304 w 355"/>
                <a:gd name="T37" fmla="*/ 24 h 214"/>
                <a:gd name="T38" fmla="*/ 262 w 355"/>
                <a:gd name="T39" fmla="*/ 20 h 214"/>
                <a:gd name="T40" fmla="*/ 230 w 355"/>
                <a:gd name="T41" fmla="*/ 24 h 214"/>
                <a:gd name="T42" fmla="*/ 195 w 355"/>
                <a:gd name="T43" fmla="*/ 30 h 214"/>
                <a:gd name="T44" fmla="*/ 150 w 355"/>
                <a:gd name="T45" fmla="*/ 47 h 214"/>
                <a:gd name="T46" fmla="*/ 104 w 355"/>
                <a:gd name="T47" fmla="*/ 72 h 214"/>
                <a:gd name="T48" fmla="*/ 72 w 355"/>
                <a:gd name="T49" fmla="*/ 104 h 214"/>
                <a:gd name="T50" fmla="*/ 55 w 355"/>
                <a:gd name="T51" fmla="*/ 138 h 214"/>
                <a:gd name="T52" fmla="*/ 43 w 355"/>
                <a:gd name="T53" fmla="*/ 171 h 214"/>
                <a:gd name="T54" fmla="*/ 39 w 355"/>
                <a:gd name="T55" fmla="*/ 194 h 214"/>
                <a:gd name="T56" fmla="*/ 36 w 355"/>
                <a:gd name="T57" fmla="*/ 203 h 214"/>
                <a:gd name="T58" fmla="*/ 28 w 355"/>
                <a:gd name="T59" fmla="*/ 207 h 214"/>
                <a:gd name="T60" fmla="*/ 17 w 355"/>
                <a:gd name="T61" fmla="*/ 211 h 214"/>
                <a:gd name="T62" fmla="*/ 5 w 355"/>
                <a:gd name="T63" fmla="*/ 213 h 214"/>
                <a:gd name="T64" fmla="*/ 1 w 355"/>
                <a:gd name="T65" fmla="*/ 214 h 214"/>
                <a:gd name="T66" fmla="*/ 1 w 355"/>
                <a:gd name="T67" fmla="*/ 214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55" h="214">
                  <a:moveTo>
                    <a:pt x="1" y="214"/>
                  </a:moveTo>
                  <a:lnTo>
                    <a:pt x="0" y="195"/>
                  </a:lnTo>
                  <a:lnTo>
                    <a:pt x="1" y="159"/>
                  </a:lnTo>
                  <a:lnTo>
                    <a:pt x="7" y="117"/>
                  </a:lnTo>
                  <a:lnTo>
                    <a:pt x="17" y="89"/>
                  </a:lnTo>
                  <a:lnTo>
                    <a:pt x="32" y="70"/>
                  </a:lnTo>
                  <a:lnTo>
                    <a:pt x="58" y="49"/>
                  </a:lnTo>
                  <a:lnTo>
                    <a:pt x="93" y="30"/>
                  </a:lnTo>
                  <a:lnTo>
                    <a:pt x="136" y="13"/>
                  </a:lnTo>
                  <a:lnTo>
                    <a:pt x="178" y="1"/>
                  </a:lnTo>
                  <a:lnTo>
                    <a:pt x="211" y="0"/>
                  </a:lnTo>
                  <a:lnTo>
                    <a:pt x="233" y="0"/>
                  </a:lnTo>
                  <a:lnTo>
                    <a:pt x="252" y="0"/>
                  </a:lnTo>
                  <a:lnTo>
                    <a:pt x="275" y="5"/>
                  </a:lnTo>
                  <a:lnTo>
                    <a:pt x="309" y="15"/>
                  </a:lnTo>
                  <a:lnTo>
                    <a:pt x="342" y="24"/>
                  </a:lnTo>
                  <a:lnTo>
                    <a:pt x="355" y="30"/>
                  </a:lnTo>
                  <a:lnTo>
                    <a:pt x="340" y="28"/>
                  </a:lnTo>
                  <a:lnTo>
                    <a:pt x="304" y="24"/>
                  </a:lnTo>
                  <a:lnTo>
                    <a:pt x="262" y="20"/>
                  </a:lnTo>
                  <a:lnTo>
                    <a:pt x="230" y="24"/>
                  </a:lnTo>
                  <a:lnTo>
                    <a:pt x="195" y="30"/>
                  </a:lnTo>
                  <a:lnTo>
                    <a:pt x="150" y="47"/>
                  </a:lnTo>
                  <a:lnTo>
                    <a:pt x="104" y="72"/>
                  </a:lnTo>
                  <a:lnTo>
                    <a:pt x="72" y="104"/>
                  </a:lnTo>
                  <a:lnTo>
                    <a:pt x="55" y="138"/>
                  </a:lnTo>
                  <a:lnTo>
                    <a:pt x="43" y="171"/>
                  </a:lnTo>
                  <a:lnTo>
                    <a:pt x="39" y="194"/>
                  </a:lnTo>
                  <a:lnTo>
                    <a:pt x="36" y="203"/>
                  </a:lnTo>
                  <a:lnTo>
                    <a:pt x="28" y="207"/>
                  </a:lnTo>
                  <a:lnTo>
                    <a:pt x="17" y="211"/>
                  </a:lnTo>
                  <a:lnTo>
                    <a:pt x="5" y="213"/>
                  </a:lnTo>
                  <a:lnTo>
                    <a:pt x="1" y="214"/>
                  </a:lnTo>
                  <a:lnTo>
                    <a:pt x="1" y="214"/>
                  </a:lnTo>
                  <a:close/>
                </a:path>
              </a:pathLst>
            </a:custGeom>
            <a:solidFill>
              <a:srgbClr val="D6F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9" name="Freeform 152"/>
            <p:cNvSpPr>
              <a:spLocks/>
            </p:cNvSpPr>
            <p:nvPr/>
          </p:nvSpPr>
          <p:spPr bwMode="auto">
            <a:xfrm>
              <a:off x="4288" y="3210"/>
              <a:ext cx="150" cy="69"/>
            </a:xfrm>
            <a:custGeom>
              <a:avLst/>
              <a:gdLst>
                <a:gd name="T0" fmla="*/ 0 w 300"/>
                <a:gd name="T1" fmla="*/ 93 h 137"/>
                <a:gd name="T2" fmla="*/ 17 w 300"/>
                <a:gd name="T3" fmla="*/ 80 h 137"/>
                <a:gd name="T4" fmla="*/ 55 w 300"/>
                <a:gd name="T5" fmla="*/ 55 h 137"/>
                <a:gd name="T6" fmla="*/ 91 w 300"/>
                <a:gd name="T7" fmla="*/ 30 h 137"/>
                <a:gd name="T8" fmla="*/ 117 w 300"/>
                <a:gd name="T9" fmla="*/ 17 h 137"/>
                <a:gd name="T10" fmla="*/ 142 w 300"/>
                <a:gd name="T11" fmla="*/ 11 h 137"/>
                <a:gd name="T12" fmla="*/ 186 w 300"/>
                <a:gd name="T13" fmla="*/ 6 h 137"/>
                <a:gd name="T14" fmla="*/ 230 w 300"/>
                <a:gd name="T15" fmla="*/ 2 h 137"/>
                <a:gd name="T16" fmla="*/ 260 w 300"/>
                <a:gd name="T17" fmla="*/ 0 h 137"/>
                <a:gd name="T18" fmla="*/ 277 w 300"/>
                <a:gd name="T19" fmla="*/ 4 h 137"/>
                <a:gd name="T20" fmla="*/ 292 w 300"/>
                <a:gd name="T21" fmla="*/ 13 h 137"/>
                <a:gd name="T22" fmla="*/ 300 w 300"/>
                <a:gd name="T23" fmla="*/ 21 h 137"/>
                <a:gd name="T24" fmla="*/ 296 w 300"/>
                <a:gd name="T25" fmla="*/ 30 h 137"/>
                <a:gd name="T26" fmla="*/ 275 w 300"/>
                <a:gd name="T27" fmla="*/ 32 h 137"/>
                <a:gd name="T28" fmla="*/ 245 w 300"/>
                <a:gd name="T29" fmla="*/ 32 h 137"/>
                <a:gd name="T30" fmla="*/ 212 w 300"/>
                <a:gd name="T31" fmla="*/ 34 h 137"/>
                <a:gd name="T32" fmla="*/ 188 w 300"/>
                <a:gd name="T33" fmla="*/ 36 h 137"/>
                <a:gd name="T34" fmla="*/ 167 w 300"/>
                <a:gd name="T35" fmla="*/ 38 h 137"/>
                <a:gd name="T36" fmla="*/ 140 w 300"/>
                <a:gd name="T37" fmla="*/ 47 h 137"/>
                <a:gd name="T38" fmla="*/ 114 w 300"/>
                <a:gd name="T39" fmla="*/ 55 h 137"/>
                <a:gd name="T40" fmla="*/ 96 w 300"/>
                <a:gd name="T41" fmla="*/ 65 h 137"/>
                <a:gd name="T42" fmla="*/ 72 w 300"/>
                <a:gd name="T43" fmla="*/ 82 h 137"/>
                <a:gd name="T44" fmla="*/ 41 w 300"/>
                <a:gd name="T45" fmla="*/ 105 h 137"/>
                <a:gd name="T46" fmla="*/ 11 w 300"/>
                <a:gd name="T47" fmla="*/ 127 h 137"/>
                <a:gd name="T48" fmla="*/ 0 w 300"/>
                <a:gd name="T49" fmla="*/ 137 h 137"/>
                <a:gd name="T50" fmla="*/ 0 w 300"/>
                <a:gd name="T51" fmla="*/ 93 h 137"/>
                <a:gd name="T52" fmla="*/ 0 w 300"/>
                <a:gd name="T53" fmla="*/ 93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00" h="137">
                  <a:moveTo>
                    <a:pt x="0" y="93"/>
                  </a:moveTo>
                  <a:lnTo>
                    <a:pt x="17" y="80"/>
                  </a:lnTo>
                  <a:lnTo>
                    <a:pt x="55" y="55"/>
                  </a:lnTo>
                  <a:lnTo>
                    <a:pt x="91" y="30"/>
                  </a:lnTo>
                  <a:lnTo>
                    <a:pt x="117" y="17"/>
                  </a:lnTo>
                  <a:lnTo>
                    <a:pt x="142" y="11"/>
                  </a:lnTo>
                  <a:lnTo>
                    <a:pt x="186" y="6"/>
                  </a:lnTo>
                  <a:lnTo>
                    <a:pt x="230" y="2"/>
                  </a:lnTo>
                  <a:lnTo>
                    <a:pt x="260" y="0"/>
                  </a:lnTo>
                  <a:lnTo>
                    <a:pt x="277" y="4"/>
                  </a:lnTo>
                  <a:lnTo>
                    <a:pt x="292" y="13"/>
                  </a:lnTo>
                  <a:lnTo>
                    <a:pt x="300" y="21"/>
                  </a:lnTo>
                  <a:lnTo>
                    <a:pt x="296" y="30"/>
                  </a:lnTo>
                  <a:lnTo>
                    <a:pt x="275" y="32"/>
                  </a:lnTo>
                  <a:lnTo>
                    <a:pt x="245" y="32"/>
                  </a:lnTo>
                  <a:lnTo>
                    <a:pt x="212" y="34"/>
                  </a:lnTo>
                  <a:lnTo>
                    <a:pt x="188" y="36"/>
                  </a:lnTo>
                  <a:lnTo>
                    <a:pt x="167" y="38"/>
                  </a:lnTo>
                  <a:lnTo>
                    <a:pt x="140" y="47"/>
                  </a:lnTo>
                  <a:lnTo>
                    <a:pt x="114" y="55"/>
                  </a:lnTo>
                  <a:lnTo>
                    <a:pt x="96" y="65"/>
                  </a:lnTo>
                  <a:lnTo>
                    <a:pt x="72" y="82"/>
                  </a:lnTo>
                  <a:lnTo>
                    <a:pt x="41" y="105"/>
                  </a:lnTo>
                  <a:lnTo>
                    <a:pt x="11" y="127"/>
                  </a:lnTo>
                  <a:lnTo>
                    <a:pt x="0" y="137"/>
                  </a:lnTo>
                  <a:lnTo>
                    <a:pt x="0" y="93"/>
                  </a:lnTo>
                  <a:lnTo>
                    <a:pt x="0" y="93"/>
                  </a:lnTo>
                  <a:close/>
                </a:path>
              </a:pathLst>
            </a:custGeom>
            <a:solidFill>
              <a:srgbClr val="FFBF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0" name="Freeform 153"/>
            <p:cNvSpPr>
              <a:spLocks/>
            </p:cNvSpPr>
            <p:nvPr/>
          </p:nvSpPr>
          <p:spPr bwMode="auto">
            <a:xfrm>
              <a:off x="4296" y="2881"/>
              <a:ext cx="433" cy="232"/>
            </a:xfrm>
            <a:custGeom>
              <a:avLst/>
              <a:gdLst>
                <a:gd name="T0" fmla="*/ 85 w 867"/>
                <a:gd name="T1" fmla="*/ 322 h 464"/>
                <a:gd name="T2" fmla="*/ 283 w 867"/>
                <a:gd name="T3" fmla="*/ 194 h 464"/>
                <a:gd name="T4" fmla="*/ 386 w 867"/>
                <a:gd name="T5" fmla="*/ 143 h 464"/>
                <a:gd name="T6" fmla="*/ 585 w 867"/>
                <a:gd name="T7" fmla="*/ 71 h 464"/>
                <a:gd name="T8" fmla="*/ 802 w 867"/>
                <a:gd name="T9" fmla="*/ 0 h 464"/>
                <a:gd name="T10" fmla="*/ 785 w 867"/>
                <a:gd name="T11" fmla="*/ 23 h 464"/>
                <a:gd name="T12" fmla="*/ 747 w 867"/>
                <a:gd name="T13" fmla="*/ 50 h 464"/>
                <a:gd name="T14" fmla="*/ 621 w 867"/>
                <a:gd name="T15" fmla="*/ 101 h 464"/>
                <a:gd name="T16" fmla="*/ 517 w 867"/>
                <a:gd name="T17" fmla="*/ 147 h 464"/>
                <a:gd name="T18" fmla="*/ 466 w 867"/>
                <a:gd name="T19" fmla="*/ 158 h 464"/>
                <a:gd name="T20" fmla="*/ 403 w 867"/>
                <a:gd name="T21" fmla="*/ 177 h 464"/>
                <a:gd name="T22" fmla="*/ 369 w 867"/>
                <a:gd name="T23" fmla="*/ 211 h 464"/>
                <a:gd name="T24" fmla="*/ 355 w 867"/>
                <a:gd name="T25" fmla="*/ 236 h 464"/>
                <a:gd name="T26" fmla="*/ 469 w 867"/>
                <a:gd name="T27" fmla="*/ 261 h 464"/>
                <a:gd name="T28" fmla="*/ 587 w 867"/>
                <a:gd name="T29" fmla="*/ 297 h 464"/>
                <a:gd name="T30" fmla="*/ 654 w 867"/>
                <a:gd name="T31" fmla="*/ 291 h 464"/>
                <a:gd name="T32" fmla="*/ 760 w 867"/>
                <a:gd name="T33" fmla="*/ 287 h 464"/>
                <a:gd name="T34" fmla="*/ 831 w 867"/>
                <a:gd name="T35" fmla="*/ 291 h 464"/>
                <a:gd name="T36" fmla="*/ 863 w 867"/>
                <a:gd name="T37" fmla="*/ 293 h 464"/>
                <a:gd name="T38" fmla="*/ 836 w 867"/>
                <a:gd name="T39" fmla="*/ 318 h 464"/>
                <a:gd name="T40" fmla="*/ 696 w 867"/>
                <a:gd name="T41" fmla="*/ 322 h 464"/>
                <a:gd name="T42" fmla="*/ 627 w 867"/>
                <a:gd name="T43" fmla="*/ 337 h 464"/>
                <a:gd name="T44" fmla="*/ 580 w 867"/>
                <a:gd name="T45" fmla="*/ 348 h 464"/>
                <a:gd name="T46" fmla="*/ 532 w 867"/>
                <a:gd name="T47" fmla="*/ 335 h 464"/>
                <a:gd name="T48" fmla="*/ 351 w 867"/>
                <a:gd name="T49" fmla="*/ 276 h 464"/>
                <a:gd name="T50" fmla="*/ 256 w 867"/>
                <a:gd name="T51" fmla="*/ 280 h 464"/>
                <a:gd name="T52" fmla="*/ 137 w 867"/>
                <a:gd name="T53" fmla="*/ 350 h 464"/>
                <a:gd name="T54" fmla="*/ 87 w 867"/>
                <a:gd name="T55" fmla="*/ 386 h 464"/>
                <a:gd name="T56" fmla="*/ 15 w 867"/>
                <a:gd name="T57" fmla="*/ 455 h 464"/>
                <a:gd name="T58" fmla="*/ 7 w 867"/>
                <a:gd name="T59" fmla="*/ 439 h 464"/>
                <a:gd name="T60" fmla="*/ 34 w 867"/>
                <a:gd name="T61" fmla="*/ 365 h 464"/>
                <a:gd name="T62" fmla="*/ 40 w 867"/>
                <a:gd name="T63" fmla="*/ 350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67" h="464">
                  <a:moveTo>
                    <a:pt x="40" y="350"/>
                  </a:moveTo>
                  <a:lnTo>
                    <a:pt x="85" y="322"/>
                  </a:lnTo>
                  <a:lnTo>
                    <a:pt x="182" y="259"/>
                  </a:lnTo>
                  <a:lnTo>
                    <a:pt x="283" y="194"/>
                  </a:lnTo>
                  <a:lnTo>
                    <a:pt x="336" y="162"/>
                  </a:lnTo>
                  <a:lnTo>
                    <a:pt x="386" y="143"/>
                  </a:lnTo>
                  <a:lnTo>
                    <a:pt x="486" y="107"/>
                  </a:lnTo>
                  <a:lnTo>
                    <a:pt x="585" y="71"/>
                  </a:lnTo>
                  <a:lnTo>
                    <a:pt x="629" y="55"/>
                  </a:lnTo>
                  <a:lnTo>
                    <a:pt x="802" y="0"/>
                  </a:lnTo>
                  <a:lnTo>
                    <a:pt x="796" y="8"/>
                  </a:lnTo>
                  <a:lnTo>
                    <a:pt x="785" y="23"/>
                  </a:lnTo>
                  <a:lnTo>
                    <a:pt x="768" y="38"/>
                  </a:lnTo>
                  <a:lnTo>
                    <a:pt x="747" y="50"/>
                  </a:lnTo>
                  <a:lnTo>
                    <a:pt x="697" y="67"/>
                  </a:lnTo>
                  <a:lnTo>
                    <a:pt x="621" y="101"/>
                  </a:lnTo>
                  <a:lnTo>
                    <a:pt x="551" y="133"/>
                  </a:lnTo>
                  <a:lnTo>
                    <a:pt x="517" y="147"/>
                  </a:lnTo>
                  <a:lnTo>
                    <a:pt x="498" y="150"/>
                  </a:lnTo>
                  <a:lnTo>
                    <a:pt x="466" y="158"/>
                  </a:lnTo>
                  <a:lnTo>
                    <a:pt x="429" y="167"/>
                  </a:lnTo>
                  <a:lnTo>
                    <a:pt x="403" y="177"/>
                  </a:lnTo>
                  <a:lnTo>
                    <a:pt x="384" y="190"/>
                  </a:lnTo>
                  <a:lnTo>
                    <a:pt x="369" y="211"/>
                  </a:lnTo>
                  <a:lnTo>
                    <a:pt x="359" y="228"/>
                  </a:lnTo>
                  <a:lnTo>
                    <a:pt x="355" y="236"/>
                  </a:lnTo>
                  <a:lnTo>
                    <a:pt x="389" y="244"/>
                  </a:lnTo>
                  <a:lnTo>
                    <a:pt x="469" y="261"/>
                  </a:lnTo>
                  <a:lnTo>
                    <a:pt x="547" y="280"/>
                  </a:lnTo>
                  <a:lnTo>
                    <a:pt x="587" y="297"/>
                  </a:lnTo>
                  <a:lnTo>
                    <a:pt x="606" y="295"/>
                  </a:lnTo>
                  <a:lnTo>
                    <a:pt x="654" y="291"/>
                  </a:lnTo>
                  <a:lnTo>
                    <a:pt x="711" y="287"/>
                  </a:lnTo>
                  <a:lnTo>
                    <a:pt x="760" y="287"/>
                  </a:lnTo>
                  <a:lnTo>
                    <a:pt x="798" y="287"/>
                  </a:lnTo>
                  <a:lnTo>
                    <a:pt x="831" y="291"/>
                  </a:lnTo>
                  <a:lnTo>
                    <a:pt x="853" y="291"/>
                  </a:lnTo>
                  <a:lnTo>
                    <a:pt x="863" y="293"/>
                  </a:lnTo>
                  <a:lnTo>
                    <a:pt x="867" y="320"/>
                  </a:lnTo>
                  <a:lnTo>
                    <a:pt x="836" y="318"/>
                  </a:lnTo>
                  <a:lnTo>
                    <a:pt x="770" y="320"/>
                  </a:lnTo>
                  <a:lnTo>
                    <a:pt x="696" y="322"/>
                  </a:lnTo>
                  <a:lnTo>
                    <a:pt x="650" y="329"/>
                  </a:lnTo>
                  <a:lnTo>
                    <a:pt x="627" y="337"/>
                  </a:lnTo>
                  <a:lnTo>
                    <a:pt x="601" y="344"/>
                  </a:lnTo>
                  <a:lnTo>
                    <a:pt x="580" y="348"/>
                  </a:lnTo>
                  <a:lnTo>
                    <a:pt x="572" y="350"/>
                  </a:lnTo>
                  <a:lnTo>
                    <a:pt x="532" y="335"/>
                  </a:lnTo>
                  <a:lnTo>
                    <a:pt x="445" y="306"/>
                  </a:lnTo>
                  <a:lnTo>
                    <a:pt x="351" y="276"/>
                  </a:lnTo>
                  <a:lnTo>
                    <a:pt x="296" y="264"/>
                  </a:lnTo>
                  <a:lnTo>
                    <a:pt x="256" y="280"/>
                  </a:lnTo>
                  <a:lnTo>
                    <a:pt x="196" y="316"/>
                  </a:lnTo>
                  <a:lnTo>
                    <a:pt x="137" y="350"/>
                  </a:lnTo>
                  <a:lnTo>
                    <a:pt x="108" y="369"/>
                  </a:lnTo>
                  <a:lnTo>
                    <a:pt x="87" y="386"/>
                  </a:lnTo>
                  <a:lnTo>
                    <a:pt x="51" y="422"/>
                  </a:lnTo>
                  <a:lnTo>
                    <a:pt x="15" y="455"/>
                  </a:lnTo>
                  <a:lnTo>
                    <a:pt x="0" y="464"/>
                  </a:lnTo>
                  <a:lnTo>
                    <a:pt x="7" y="439"/>
                  </a:lnTo>
                  <a:lnTo>
                    <a:pt x="21" y="401"/>
                  </a:lnTo>
                  <a:lnTo>
                    <a:pt x="34" y="365"/>
                  </a:lnTo>
                  <a:lnTo>
                    <a:pt x="40" y="350"/>
                  </a:lnTo>
                  <a:lnTo>
                    <a:pt x="40" y="350"/>
                  </a:lnTo>
                  <a:close/>
                </a:path>
              </a:pathLst>
            </a:custGeom>
            <a:solidFill>
              <a:srgbClr val="FFBF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1" name="Freeform 154"/>
            <p:cNvSpPr>
              <a:spLocks/>
            </p:cNvSpPr>
            <p:nvPr/>
          </p:nvSpPr>
          <p:spPr bwMode="auto">
            <a:xfrm>
              <a:off x="4178" y="2691"/>
              <a:ext cx="87" cy="456"/>
            </a:xfrm>
            <a:custGeom>
              <a:avLst/>
              <a:gdLst>
                <a:gd name="T0" fmla="*/ 150 w 173"/>
                <a:gd name="T1" fmla="*/ 911 h 911"/>
                <a:gd name="T2" fmla="*/ 131 w 173"/>
                <a:gd name="T3" fmla="*/ 878 h 911"/>
                <a:gd name="T4" fmla="*/ 91 w 173"/>
                <a:gd name="T5" fmla="*/ 800 h 911"/>
                <a:gd name="T6" fmla="*/ 46 w 173"/>
                <a:gd name="T7" fmla="*/ 709 h 911"/>
                <a:gd name="T8" fmla="*/ 17 w 173"/>
                <a:gd name="T9" fmla="*/ 635 h 911"/>
                <a:gd name="T10" fmla="*/ 6 w 173"/>
                <a:gd name="T11" fmla="*/ 565 h 911"/>
                <a:gd name="T12" fmla="*/ 0 w 173"/>
                <a:gd name="T13" fmla="*/ 485 h 911"/>
                <a:gd name="T14" fmla="*/ 0 w 173"/>
                <a:gd name="T15" fmla="*/ 410 h 911"/>
                <a:gd name="T16" fmla="*/ 2 w 173"/>
                <a:gd name="T17" fmla="*/ 367 h 911"/>
                <a:gd name="T18" fmla="*/ 15 w 173"/>
                <a:gd name="T19" fmla="*/ 317 h 911"/>
                <a:gd name="T20" fmla="*/ 40 w 173"/>
                <a:gd name="T21" fmla="*/ 237 h 911"/>
                <a:gd name="T22" fmla="*/ 65 w 173"/>
                <a:gd name="T23" fmla="*/ 160 h 911"/>
                <a:gd name="T24" fmla="*/ 80 w 173"/>
                <a:gd name="T25" fmla="*/ 120 h 911"/>
                <a:gd name="T26" fmla="*/ 93 w 173"/>
                <a:gd name="T27" fmla="*/ 97 h 911"/>
                <a:gd name="T28" fmla="*/ 112 w 173"/>
                <a:gd name="T29" fmla="*/ 66 h 911"/>
                <a:gd name="T30" fmla="*/ 133 w 173"/>
                <a:gd name="T31" fmla="*/ 34 h 911"/>
                <a:gd name="T32" fmla="*/ 144 w 173"/>
                <a:gd name="T33" fmla="*/ 19 h 911"/>
                <a:gd name="T34" fmla="*/ 150 w 173"/>
                <a:gd name="T35" fmla="*/ 11 h 911"/>
                <a:gd name="T36" fmla="*/ 160 w 173"/>
                <a:gd name="T37" fmla="*/ 4 h 911"/>
                <a:gd name="T38" fmla="*/ 165 w 173"/>
                <a:gd name="T39" fmla="*/ 0 h 911"/>
                <a:gd name="T40" fmla="*/ 169 w 173"/>
                <a:gd name="T41" fmla="*/ 4 h 911"/>
                <a:gd name="T42" fmla="*/ 165 w 173"/>
                <a:gd name="T43" fmla="*/ 19 h 911"/>
                <a:gd name="T44" fmla="*/ 160 w 173"/>
                <a:gd name="T45" fmla="*/ 45 h 911"/>
                <a:gd name="T46" fmla="*/ 146 w 173"/>
                <a:gd name="T47" fmla="*/ 78 h 911"/>
                <a:gd name="T48" fmla="*/ 129 w 173"/>
                <a:gd name="T49" fmla="*/ 112 h 911"/>
                <a:gd name="T50" fmla="*/ 106 w 173"/>
                <a:gd name="T51" fmla="*/ 152 h 911"/>
                <a:gd name="T52" fmla="*/ 84 w 173"/>
                <a:gd name="T53" fmla="*/ 203 h 911"/>
                <a:gd name="T54" fmla="*/ 67 w 173"/>
                <a:gd name="T55" fmla="*/ 255 h 911"/>
                <a:gd name="T56" fmla="*/ 55 w 173"/>
                <a:gd name="T57" fmla="*/ 295 h 911"/>
                <a:gd name="T58" fmla="*/ 48 w 173"/>
                <a:gd name="T59" fmla="*/ 338 h 911"/>
                <a:gd name="T60" fmla="*/ 42 w 173"/>
                <a:gd name="T61" fmla="*/ 399 h 911"/>
                <a:gd name="T62" fmla="*/ 38 w 173"/>
                <a:gd name="T63" fmla="*/ 456 h 911"/>
                <a:gd name="T64" fmla="*/ 36 w 173"/>
                <a:gd name="T65" fmla="*/ 492 h 911"/>
                <a:gd name="T66" fmla="*/ 40 w 173"/>
                <a:gd name="T67" fmla="*/ 513 h 911"/>
                <a:gd name="T68" fmla="*/ 44 w 173"/>
                <a:gd name="T69" fmla="*/ 544 h 911"/>
                <a:gd name="T70" fmla="*/ 51 w 173"/>
                <a:gd name="T71" fmla="*/ 570 h 911"/>
                <a:gd name="T72" fmla="*/ 59 w 173"/>
                <a:gd name="T73" fmla="*/ 584 h 911"/>
                <a:gd name="T74" fmla="*/ 70 w 173"/>
                <a:gd name="T75" fmla="*/ 578 h 911"/>
                <a:gd name="T76" fmla="*/ 84 w 173"/>
                <a:gd name="T77" fmla="*/ 563 h 911"/>
                <a:gd name="T78" fmla="*/ 93 w 173"/>
                <a:gd name="T79" fmla="*/ 542 h 911"/>
                <a:gd name="T80" fmla="*/ 99 w 173"/>
                <a:gd name="T81" fmla="*/ 530 h 911"/>
                <a:gd name="T82" fmla="*/ 105 w 173"/>
                <a:gd name="T83" fmla="*/ 511 h 911"/>
                <a:gd name="T84" fmla="*/ 118 w 173"/>
                <a:gd name="T85" fmla="*/ 483 h 911"/>
                <a:gd name="T86" fmla="*/ 131 w 173"/>
                <a:gd name="T87" fmla="*/ 454 h 911"/>
                <a:gd name="T88" fmla="*/ 141 w 173"/>
                <a:gd name="T89" fmla="*/ 439 h 911"/>
                <a:gd name="T90" fmla="*/ 146 w 173"/>
                <a:gd name="T91" fmla="*/ 437 h 911"/>
                <a:gd name="T92" fmla="*/ 152 w 173"/>
                <a:gd name="T93" fmla="*/ 439 h 911"/>
                <a:gd name="T94" fmla="*/ 156 w 173"/>
                <a:gd name="T95" fmla="*/ 445 h 911"/>
                <a:gd name="T96" fmla="*/ 160 w 173"/>
                <a:gd name="T97" fmla="*/ 447 h 911"/>
                <a:gd name="T98" fmla="*/ 146 w 173"/>
                <a:gd name="T99" fmla="*/ 471 h 911"/>
                <a:gd name="T100" fmla="*/ 124 w 173"/>
                <a:gd name="T101" fmla="*/ 526 h 911"/>
                <a:gd name="T102" fmla="*/ 99 w 173"/>
                <a:gd name="T103" fmla="*/ 584 h 911"/>
                <a:gd name="T104" fmla="*/ 87 w 173"/>
                <a:gd name="T105" fmla="*/ 614 h 911"/>
                <a:gd name="T106" fmla="*/ 87 w 173"/>
                <a:gd name="T107" fmla="*/ 627 h 911"/>
                <a:gd name="T108" fmla="*/ 89 w 173"/>
                <a:gd name="T109" fmla="*/ 656 h 911"/>
                <a:gd name="T110" fmla="*/ 93 w 173"/>
                <a:gd name="T111" fmla="*/ 688 h 911"/>
                <a:gd name="T112" fmla="*/ 105 w 173"/>
                <a:gd name="T113" fmla="*/ 722 h 911"/>
                <a:gd name="T114" fmla="*/ 122 w 173"/>
                <a:gd name="T115" fmla="*/ 762 h 911"/>
                <a:gd name="T116" fmla="*/ 144 w 173"/>
                <a:gd name="T117" fmla="*/ 806 h 911"/>
                <a:gd name="T118" fmla="*/ 165 w 173"/>
                <a:gd name="T119" fmla="*/ 840 h 911"/>
                <a:gd name="T120" fmla="*/ 173 w 173"/>
                <a:gd name="T121" fmla="*/ 857 h 911"/>
                <a:gd name="T122" fmla="*/ 150 w 173"/>
                <a:gd name="T123" fmla="*/ 911 h 911"/>
                <a:gd name="T124" fmla="*/ 150 w 173"/>
                <a:gd name="T125" fmla="*/ 911 h 9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73" h="911">
                  <a:moveTo>
                    <a:pt x="150" y="911"/>
                  </a:moveTo>
                  <a:lnTo>
                    <a:pt x="131" y="878"/>
                  </a:lnTo>
                  <a:lnTo>
                    <a:pt x="91" y="800"/>
                  </a:lnTo>
                  <a:lnTo>
                    <a:pt x="46" y="709"/>
                  </a:lnTo>
                  <a:lnTo>
                    <a:pt x="17" y="635"/>
                  </a:lnTo>
                  <a:lnTo>
                    <a:pt x="6" y="565"/>
                  </a:lnTo>
                  <a:lnTo>
                    <a:pt x="0" y="485"/>
                  </a:lnTo>
                  <a:lnTo>
                    <a:pt x="0" y="410"/>
                  </a:lnTo>
                  <a:lnTo>
                    <a:pt x="2" y="367"/>
                  </a:lnTo>
                  <a:lnTo>
                    <a:pt x="15" y="317"/>
                  </a:lnTo>
                  <a:lnTo>
                    <a:pt x="40" y="237"/>
                  </a:lnTo>
                  <a:lnTo>
                    <a:pt x="65" y="160"/>
                  </a:lnTo>
                  <a:lnTo>
                    <a:pt x="80" y="120"/>
                  </a:lnTo>
                  <a:lnTo>
                    <a:pt x="93" y="97"/>
                  </a:lnTo>
                  <a:lnTo>
                    <a:pt x="112" y="66"/>
                  </a:lnTo>
                  <a:lnTo>
                    <a:pt x="133" y="34"/>
                  </a:lnTo>
                  <a:lnTo>
                    <a:pt x="144" y="19"/>
                  </a:lnTo>
                  <a:lnTo>
                    <a:pt x="150" y="11"/>
                  </a:lnTo>
                  <a:lnTo>
                    <a:pt x="160" y="4"/>
                  </a:lnTo>
                  <a:lnTo>
                    <a:pt x="165" y="0"/>
                  </a:lnTo>
                  <a:lnTo>
                    <a:pt x="169" y="4"/>
                  </a:lnTo>
                  <a:lnTo>
                    <a:pt x="165" y="19"/>
                  </a:lnTo>
                  <a:lnTo>
                    <a:pt x="160" y="45"/>
                  </a:lnTo>
                  <a:lnTo>
                    <a:pt x="146" y="78"/>
                  </a:lnTo>
                  <a:lnTo>
                    <a:pt x="129" y="112"/>
                  </a:lnTo>
                  <a:lnTo>
                    <a:pt x="106" y="152"/>
                  </a:lnTo>
                  <a:lnTo>
                    <a:pt x="84" y="203"/>
                  </a:lnTo>
                  <a:lnTo>
                    <a:pt x="67" y="255"/>
                  </a:lnTo>
                  <a:lnTo>
                    <a:pt x="55" y="295"/>
                  </a:lnTo>
                  <a:lnTo>
                    <a:pt x="48" y="338"/>
                  </a:lnTo>
                  <a:lnTo>
                    <a:pt x="42" y="399"/>
                  </a:lnTo>
                  <a:lnTo>
                    <a:pt x="38" y="456"/>
                  </a:lnTo>
                  <a:lnTo>
                    <a:pt x="36" y="492"/>
                  </a:lnTo>
                  <a:lnTo>
                    <a:pt x="40" y="513"/>
                  </a:lnTo>
                  <a:lnTo>
                    <a:pt x="44" y="544"/>
                  </a:lnTo>
                  <a:lnTo>
                    <a:pt x="51" y="570"/>
                  </a:lnTo>
                  <a:lnTo>
                    <a:pt x="59" y="584"/>
                  </a:lnTo>
                  <a:lnTo>
                    <a:pt x="70" y="578"/>
                  </a:lnTo>
                  <a:lnTo>
                    <a:pt x="84" y="563"/>
                  </a:lnTo>
                  <a:lnTo>
                    <a:pt x="93" y="542"/>
                  </a:lnTo>
                  <a:lnTo>
                    <a:pt x="99" y="530"/>
                  </a:lnTo>
                  <a:lnTo>
                    <a:pt x="105" y="511"/>
                  </a:lnTo>
                  <a:lnTo>
                    <a:pt x="118" y="483"/>
                  </a:lnTo>
                  <a:lnTo>
                    <a:pt x="131" y="454"/>
                  </a:lnTo>
                  <a:lnTo>
                    <a:pt x="141" y="439"/>
                  </a:lnTo>
                  <a:lnTo>
                    <a:pt x="146" y="437"/>
                  </a:lnTo>
                  <a:lnTo>
                    <a:pt x="152" y="439"/>
                  </a:lnTo>
                  <a:lnTo>
                    <a:pt x="156" y="445"/>
                  </a:lnTo>
                  <a:lnTo>
                    <a:pt x="160" y="447"/>
                  </a:lnTo>
                  <a:lnTo>
                    <a:pt x="146" y="471"/>
                  </a:lnTo>
                  <a:lnTo>
                    <a:pt x="124" y="526"/>
                  </a:lnTo>
                  <a:lnTo>
                    <a:pt x="99" y="584"/>
                  </a:lnTo>
                  <a:lnTo>
                    <a:pt x="87" y="614"/>
                  </a:lnTo>
                  <a:lnTo>
                    <a:pt x="87" y="627"/>
                  </a:lnTo>
                  <a:lnTo>
                    <a:pt x="89" y="656"/>
                  </a:lnTo>
                  <a:lnTo>
                    <a:pt x="93" y="688"/>
                  </a:lnTo>
                  <a:lnTo>
                    <a:pt x="105" y="722"/>
                  </a:lnTo>
                  <a:lnTo>
                    <a:pt x="122" y="762"/>
                  </a:lnTo>
                  <a:lnTo>
                    <a:pt x="144" y="806"/>
                  </a:lnTo>
                  <a:lnTo>
                    <a:pt x="165" y="840"/>
                  </a:lnTo>
                  <a:lnTo>
                    <a:pt x="173" y="857"/>
                  </a:lnTo>
                  <a:lnTo>
                    <a:pt x="150" y="911"/>
                  </a:lnTo>
                  <a:lnTo>
                    <a:pt x="150" y="911"/>
                  </a:lnTo>
                  <a:close/>
                </a:path>
              </a:pathLst>
            </a:custGeom>
            <a:solidFill>
              <a:srgbClr val="FF998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2" name="Freeform 155"/>
            <p:cNvSpPr>
              <a:spLocks/>
            </p:cNvSpPr>
            <p:nvPr/>
          </p:nvSpPr>
          <p:spPr bwMode="auto">
            <a:xfrm>
              <a:off x="4243" y="2444"/>
              <a:ext cx="567" cy="1235"/>
            </a:xfrm>
            <a:custGeom>
              <a:avLst/>
              <a:gdLst>
                <a:gd name="T0" fmla="*/ 12 w 1135"/>
                <a:gd name="T1" fmla="*/ 2274 h 2470"/>
                <a:gd name="T2" fmla="*/ 6 w 1135"/>
                <a:gd name="T3" fmla="*/ 2031 h 2470"/>
                <a:gd name="T4" fmla="*/ 2 w 1135"/>
                <a:gd name="T5" fmla="*/ 1820 h 2470"/>
                <a:gd name="T6" fmla="*/ 23 w 1135"/>
                <a:gd name="T7" fmla="*/ 1480 h 2470"/>
                <a:gd name="T8" fmla="*/ 99 w 1135"/>
                <a:gd name="T9" fmla="*/ 1214 h 2470"/>
                <a:gd name="T10" fmla="*/ 198 w 1135"/>
                <a:gd name="T11" fmla="*/ 968 h 2470"/>
                <a:gd name="T12" fmla="*/ 333 w 1135"/>
                <a:gd name="T13" fmla="*/ 727 h 2470"/>
                <a:gd name="T14" fmla="*/ 409 w 1135"/>
                <a:gd name="T15" fmla="*/ 597 h 2470"/>
                <a:gd name="T16" fmla="*/ 510 w 1135"/>
                <a:gd name="T17" fmla="*/ 470 h 2470"/>
                <a:gd name="T18" fmla="*/ 609 w 1135"/>
                <a:gd name="T19" fmla="*/ 369 h 2470"/>
                <a:gd name="T20" fmla="*/ 696 w 1135"/>
                <a:gd name="T21" fmla="*/ 314 h 2470"/>
                <a:gd name="T22" fmla="*/ 782 w 1135"/>
                <a:gd name="T23" fmla="*/ 230 h 2470"/>
                <a:gd name="T24" fmla="*/ 951 w 1135"/>
                <a:gd name="T25" fmla="*/ 23 h 2470"/>
                <a:gd name="T26" fmla="*/ 1006 w 1135"/>
                <a:gd name="T27" fmla="*/ 8 h 2470"/>
                <a:gd name="T28" fmla="*/ 924 w 1135"/>
                <a:gd name="T29" fmla="*/ 118 h 2470"/>
                <a:gd name="T30" fmla="*/ 812 w 1135"/>
                <a:gd name="T31" fmla="*/ 246 h 2470"/>
                <a:gd name="T32" fmla="*/ 709 w 1135"/>
                <a:gd name="T33" fmla="*/ 350 h 2470"/>
                <a:gd name="T34" fmla="*/ 588 w 1135"/>
                <a:gd name="T35" fmla="*/ 453 h 2470"/>
                <a:gd name="T36" fmla="*/ 458 w 1135"/>
                <a:gd name="T37" fmla="*/ 609 h 2470"/>
                <a:gd name="T38" fmla="*/ 439 w 1135"/>
                <a:gd name="T39" fmla="*/ 668 h 2470"/>
                <a:gd name="T40" fmla="*/ 489 w 1135"/>
                <a:gd name="T41" fmla="*/ 662 h 2470"/>
                <a:gd name="T42" fmla="*/ 533 w 1135"/>
                <a:gd name="T43" fmla="*/ 656 h 2470"/>
                <a:gd name="T44" fmla="*/ 679 w 1135"/>
                <a:gd name="T45" fmla="*/ 679 h 2470"/>
                <a:gd name="T46" fmla="*/ 806 w 1135"/>
                <a:gd name="T47" fmla="*/ 672 h 2470"/>
                <a:gd name="T48" fmla="*/ 877 w 1135"/>
                <a:gd name="T49" fmla="*/ 664 h 2470"/>
                <a:gd name="T50" fmla="*/ 936 w 1135"/>
                <a:gd name="T51" fmla="*/ 687 h 2470"/>
                <a:gd name="T52" fmla="*/ 1103 w 1135"/>
                <a:gd name="T53" fmla="*/ 653 h 2470"/>
                <a:gd name="T54" fmla="*/ 1103 w 1135"/>
                <a:gd name="T55" fmla="*/ 670 h 2470"/>
                <a:gd name="T56" fmla="*/ 915 w 1135"/>
                <a:gd name="T57" fmla="*/ 727 h 2470"/>
                <a:gd name="T58" fmla="*/ 844 w 1135"/>
                <a:gd name="T59" fmla="*/ 698 h 2470"/>
                <a:gd name="T60" fmla="*/ 768 w 1135"/>
                <a:gd name="T61" fmla="*/ 706 h 2470"/>
                <a:gd name="T62" fmla="*/ 681 w 1135"/>
                <a:gd name="T63" fmla="*/ 713 h 2470"/>
                <a:gd name="T64" fmla="*/ 508 w 1135"/>
                <a:gd name="T65" fmla="*/ 691 h 2470"/>
                <a:gd name="T66" fmla="*/ 413 w 1135"/>
                <a:gd name="T67" fmla="*/ 727 h 2470"/>
                <a:gd name="T68" fmla="*/ 217 w 1135"/>
                <a:gd name="T69" fmla="*/ 1065 h 2470"/>
                <a:gd name="T70" fmla="*/ 109 w 1135"/>
                <a:gd name="T71" fmla="*/ 1328 h 2470"/>
                <a:gd name="T72" fmla="*/ 92 w 1135"/>
                <a:gd name="T73" fmla="*/ 1522 h 2470"/>
                <a:gd name="T74" fmla="*/ 93 w 1135"/>
                <a:gd name="T75" fmla="*/ 1755 h 2470"/>
                <a:gd name="T76" fmla="*/ 130 w 1135"/>
                <a:gd name="T77" fmla="*/ 2063 h 2470"/>
                <a:gd name="T78" fmla="*/ 211 w 1135"/>
                <a:gd name="T79" fmla="*/ 2434 h 2470"/>
                <a:gd name="T80" fmla="*/ 130 w 1135"/>
                <a:gd name="T81" fmla="*/ 2467 h 2470"/>
                <a:gd name="T82" fmla="*/ 46 w 1135"/>
                <a:gd name="T83" fmla="*/ 2463 h 2470"/>
                <a:gd name="T84" fmla="*/ 14 w 1135"/>
                <a:gd name="T85" fmla="*/ 2455 h 2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1135" h="2470">
                  <a:moveTo>
                    <a:pt x="14" y="2455"/>
                  </a:moveTo>
                  <a:lnTo>
                    <a:pt x="10" y="2396"/>
                  </a:lnTo>
                  <a:lnTo>
                    <a:pt x="12" y="2274"/>
                  </a:lnTo>
                  <a:lnTo>
                    <a:pt x="14" y="2151"/>
                  </a:lnTo>
                  <a:lnTo>
                    <a:pt x="12" y="2082"/>
                  </a:lnTo>
                  <a:lnTo>
                    <a:pt x="6" y="2031"/>
                  </a:lnTo>
                  <a:lnTo>
                    <a:pt x="4" y="1949"/>
                  </a:lnTo>
                  <a:lnTo>
                    <a:pt x="0" y="1868"/>
                  </a:lnTo>
                  <a:lnTo>
                    <a:pt x="2" y="1820"/>
                  </a:lnTo>
                  <a:lnTo>
                    <a:pt x="4" y="1746"/>
                  </a:lnTo>
                  <a:lnTo>
                    <a:pt x="14" y="1613"/>
                  </a:lnTo>
                  <a:lnTo>
                    <a:pt x="23" y="1480"/>
                  </a:lnTo>
                  <a:lnTo>
                    <a:pt x="31" y="1406"/>
                  </a:lnTo>
                  <a:lnTo>
                    <a:pt x="54" y="1335"/>
                  </a:lnTo>
                  <a:lnTo>
                    <a:pt x="99" y="1214"/>
                  </a:lnTo>
                  <a:lnTo>
                    <a:pt x="145" y="1092"/>
                  </a:lnTo>
                  <a:lnTo>
                    <a:pt x="169" y="1025"/>
                  </a:lnTo>
                  <a:lnTo>
                    <a:pt x="198" y="968"/>
                  </a:lnTo>
                  <a:lnTo>
                    <a:pt x="253" y="866"/>
                  </a:lnTo>
                  <a:lnTo>
                    <a:pt x="308" y="769"/>
                  </a:lnTo>
                  <a:lnTo>
                    <a:pt x="333" y="727"/>
                  </a:lnTo>
                  <a:lnTo>
                    <a:pt x="346" y="702"/>
                  </a:lnTo>
                  <a:lnTo>
                    <a:pt x="379" y="651"/>
                  </a:lnTo>
                  <a:lnTo>
                    <a:pt x="409" y="597"/>
                  </a:lnTo>
                  <a:lnTo>
                    <a:pt x="426" y="569"/>
                  </a:lnTo>
                  <a:lnTo>
                    <a:pt x="453" y="535"/>
                  </a:lnTo>
                  <a:lnTo>
                    <a:pt x="510" y="470"/>
                  </a:lnTo>
                  <a:lnTo>
                    <a:pt x="567" y="407"/>
                  </a:lnTo>
                  <a:lnTo>
                    <a:pt x="593" y="381"/>
                  </a:lnTo>
                  <a:lnTo>
                    <a:pt x="609" y="369"/>
                  </a:lnTo>
                  <a:lnTo>
                    <a:pt x="643" y="350"/>
                  </a:lnTo>
                  <a:lnTo>
                    <a:pt x="677" y="327"/>
                  </a:lnTo>
                  <a:lnTo>
                    <a:pt x="696" y="314"/>
                  </a:lnTo>
                  <a:lnTo>
                    <a:pt x="706" y="305"/>
                  </a:lnTo>
                  <a:lnTo>
                    <a:pt x="736" y="280"/>
                  </a:lnTo>
                  <a:lnTo>
                    <a:pt x="782" y="230"/>
                  </a:lnTo>
                  <a:lnTo>
                    <a:pt x="852" y="149"/>
                  </a:lnTo>
                  <a:lnTo>
                    <a:pt x="917" y="67"/>
                  </a:lnTo>
                  <a:lnTo>
                    <a:pt x="951" y="23"/>
                  </a:lnTo>
                  <a:lnTo>
                    <a:pt x="968" y="4"/>
                  </a:lnTo>
                  <a:lnTo>
                    <a:pt x="972" y="0"/>
                  </a:lnTo>
                  <a:lnTo>
                    <a:pt x="1006" y="8"/>
                  </a:lnTo>
                  <a:lnTo>
                    <a:pt x="993" y="27"/>
                  </a:lnTo>
                  <a:lnTo>
                    <a:pt x="960" y="71"/>
                  </a:lnTo>
                  <a:lnTo>
                    <a:pt x="924" y="118"/>
                  </a:lnTo>
                  <a:lnTo>
                    <a:pt x="892" y="158"/>
                  </a:lnTo>
                  <a:lnTo>
                    <a:pt x="856" y="194"/>
                  </a:lnTo>
                  <a:lnTo>
                    <a:pt x="812" y="246"/>
                  </a:lnTo>
                  <a:lnTo>
                    <a:pt x="772" y="295"/>
                  </a:lnTo>
                  <a:lnTo>
                    <a:pt x="744" y="326"/>
                  </a:lnTo>
                  <a:lnTo>
                    <a:pt x="709" y="350"/>
                  </a:lnTo>
                  <a:lnTo>
                    <a:pt x="662" y="386"/>
                  </a:lnTo>
                  <a:lnTo>
                    <a:pt x="614" y="424"/>
                  </a:lnTo>
                  <a:lnTo>
                    <a:pt x="588" y="453"/>
                  </a:lnTo>
                  <a:lnTo>
                    <a:pt x="555" y="487"/>
                  </a:lnTo>
                  <a:lnTo>
                    <a:pt x="506" y="548"/>
                  </a:lnTo>
                  <a:lnTo>
                    <a:pt x="458" y="609"/>
                  </a:lnTo>
                  <a:lnTo>
                    <a:pt x="434" y="647"/>
                  </a:lnTo>
                  <a:lnTo>
                    <a:pt x="432" y="660"/>
                  </a:lnTo>
                  <a:lnTo>
                    <a:pt x="439" y="668"/>
                  </a:lnTo>
                  <a:lnTo>
                    <a:pt x="453" y="672"/>
                  </a:lnTo>
                  <a:lnTo>
                    <a:pt x="470" y="668"/>
                  </a:lnTo>
                  <a:lnTo>
                    <a:pt x="489" y="662"/>
                  </a:lnTo>
                  <a:lnTo>
                    <a:pt x="510" y="658"/>
                  </a:lnTo>
                  <a:lnTo>
                    <a:pt x="527" y="656"/>
                  </a:lnTo>
                  <a:lnTo>
                    <a:pt x="533" y="656"/>
                  </a:lnTo>
                  <a:lnTo>
                    <a:pt x="557" y="660"/>
                  </a:lnTo>
                  <a:lnTo>
                    <a:pt x="616" y="670"/>
                  </a:lnTo>
                  <a:lnTo>
                    <a:pt x="679" y="679"/>
                  </a:lnTo>
                  <a:lnTo>
                    <a:pt x="723" y="681"/>
                  </a:lnTo>
                  <a:lnTo>
                    <a:pt x="757" y="677"/>
                  </a:lnTo>
                  <a:lnTo>
                    <a:pt x="806" y="672"/>
                  </a:lnTo>
                  <a:lnTo>
                    <a:pt x="848" y="664"/>
                  </a:lnTo>
                  <a:lnTo>
                    <a:pt x="867" y="662"/>
                  </a:lnTo>
                  <a:lnTo>
                    <a:pt x="877" y="664"/>
                  </a:lnTo>
                  <a:lnTo>
                    <a:pt x="900" y="674"/>
                  </a:lnTo>
                  <a:lnTo>
                    <a:pt x="922" y="683"/>
                  </a:lnTo>
                  <a:lnTo>
                    <a:pt x="936" y="687"/>
                  </a:lnTo>
                  <a:lnTo>
                    <a:pt x="970" y="679"/>
                  </a:lnTo>
                  <a:lnTo>
                    <a:pt x="1038" y="666"/>
                  </a:lnTo>
                  <a:lnTo>
                    <a:pt x="1103" y="653"/>
                  </a:lnTo>
                  <a:lnTo>
                    <a:pt x="1133" y="647"/>
                  </a:lnTo>
                  <a:lnTo>
                    <a:pt x="1135" y="662"/>
                  </a:lnTo>
                  <a:lnTo>
                    <a:pt x="1103" y="670"/>
                  </a:lnTo>
                  <a:lnTo>
                    <a:pt x="1033" y="689"/>
                  </a:lnTo>
                  <a:lnTo>
                    <a:pt x="958" y="712"/>
                  </a:lnTo>
                  <a:lnTo>
                    <a:pt x="915" y="727"/>
                  </a:lnTo>
                  <a:lnTo>
                    <a:pt x="894" y="725"/>
                  </a:lnTo>
                  <a:lnTo>
                    <a:pt x="867" y="713"/>
                  </a:lnTo>
                  <a:lnTo>
                    <a:pt x="844" y="698"/>
                  </a:lnTo>
                  <a:lnTo>
                    <a:pt x="827" y="691"/>
                  </a:lnTo>
                  <a:lnTo>
                    <a:pt x="801" y="696"/>
                  </a:lnTo>
                  <a:lnTo>
                    <a:pt x="768" y="706"/>
                  </a:lnTo>
                  <a:lnTo>
                    <a:pt x="734" y="713"/>
                  </a:lnTo>
                  <a:lnTo>
                    <a:pt x="715" y="719"/>
                  </a:lnTo>
                  <a:lnTo>
                    <a:pt x="681" y="713"/>
                  </a:lnTo>
                  <a:lnTo>
                    <a:pt x="618" y="706"/>
                  </a:lnTo>
                  <a:lnTo>
                    <a:pt x="552" y="696"/>
                  </a:lnTo>
                  <a:lnTo>
                    <a:pt x="508" y="691"/>
                  </a:lnTo>
                  <a:lnTo>
                    <a:pt x="479" y="694"/>
                  </a:lnTo>
                  <a:lnTo>
                    <a:pt x="443" y="710"/>
                  </a:lnTo>
                  <a:lnTo>
                    <a:pt x="413" y="727"/>
                  </a:lnTo>
                  <a:lnTo>
                    <a:pt x="400" y="736"/>
                  </a:lnTo>
                  <a:lnTo>
                    <a:pt x="238" y="1020"/>
                  </a:lnTo>
                  <a:lnTo>
                    <a:pt x="217" y="1065"/>
                  </a:lnTo>
                  <a:lnTo>
                    <a:pt x="175" y="1168"/>
                  </a:lnTo>
                  <a:lnTo>
                    <a:pt x="130" y="1272"/>
                  </a:lnTo>
                  <a:lnTo>
                    <a:pt x="109" y="1328"/>
                  </a:lnTo>
                  <a:lnTo>
                    <a:pt x="105" y="1369"/>
                  </a:lnTo>
                  <a:lnTo>
                    <a:pt x="97" y="1447"/>
                  </a:lnTo>
                  <a:lnTo>
                    <a:pt x="92" y="1522"/>
                  </a:lnTo>
                  <a:lnTo>
                    <a:pt x="88" y="1560"/>
                  </a:lnTo>
                  <a:lnTo>
                    <a:pt x="90" y="1620"/>
                  </a:lnTo>
                  <a:lnTo>
                    <a:pt x="93" y="1755"/>
                  </a:lnTo>
                  <a:lnTo>
                    <a:pt x="97" y="1894"/>
                  </a:lnTo>
                  <a:lnTo>
                    <a:pt x="105" y="1976"/>
                  </a:lnTo>
                  <a:lnTo>
                    <a:pt x="130" y="2063"/>
                  </a:lnTo>
                  <a:lnTo>
                    <a:pt x="171" y="2217"/>
                  </a:lnTo>
                  <a:lnTo>
                    <a:pt x="206" y="2364"/>
                  </a:lnTo>
                  <a:lnTo>
                    <a:pt x="211" y="2434"/>
                  </a:lnTo>
                  <a:lnTo>
                    <a:pt x="190" y="2446"/>
                  </a:lnTo>
                  <a:lnTo>
                    <a:pt x="162" y="2457"/>
                  </a:lnTo>
                  <a:lnTo>
                    <a:pt x="130" y="2467"/>
                  </a:lnTo>
                  <a:lnTo>
                    <a:pt x="101" y="2470"/>
                  </a:lnTo>
                  <a:lnTo>
                    <a:pt x="73" y="2468"/>
                  </a:lnTo>
                  <a:lnTo>
                    <a:pt x="46" y="2463"/>
                  </a:lnTo>
                  <a:lnTo>
                    <a:pt x="21" y="2457"/>
                  </a:lnTo>
                  <a:lnTo>
                    <a:pt x="14" y="2455"/>
                  </a:lnTo>
                  <a:lnTo>
                    <a:pt x="14" y="2455"/>
                  </a:lnTo>
                  <a:close/>
                </a:path>
              </a:pathLst>
            </a:custGeom>
            <a:solidFill>
              <a:srgbClr val="FF66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3" name="Freeform 156"/>
            <p:cNvSpPr>
              <a:spLocks/>
            </p:cNvSpPr>
            <p:nvPr/>
          </p:nvSpPr>
          <p:spPr bwMode="auto">
            <a:xfrm>
              <a:off x="4577" y="2702"/>
              <a:ext cx="71" cy="69"/>
            </a:xfrm>
            <a:custGeom>
              <a:avLst/>
              <a:gdLst>
                <a:gd name="T0" fmla="*/ 31 w 141"/>
                <a:gd name="T1" fmla="*/ 139 h 139"/>
                <a:gd name="T2" fmla="*/ 23 w 141"/>
                <a:gd name="T3" fmla="*/ 135 h 139"/>
                <a:gd name="T4" fmla="*/ 12 w 141"/>
                <a:gd name="T5" fmla="*/ 127 h 139"/>
                <a:gd name="T6" fmla="*/ 2 w 141"/>
                <a:gd name="T7" fmla="*/ 116 h 139"/>
                <a:gd name="T8" fmla="*/ 0 w 141"/>
                <a:gd name="T9" fmla="*/ 104 h 139"/>
                <a:gd name="T10" fmla="*/ 2 w 141"/>
                <a:gd name="T11" fmla="*/ 87 h 139"/>
                <a:gd name="T12" fmla="*/ 12 w 141"/>
                <a:gd name="T13" fmla="*/ 70 h 139"/>
                <a:gd name="T14" fmla="*/ 23 w 141"/>
                <a:gd name="T15" fmla="*/ 55 h 139"/>
                <a:gd name="T16" fmla="*/ 35 w 141"/>
                <a:gd name="T17" fmla="*/ 45 h 139"/>
                <a:gd name="T18" fmla="*/ 48 w 141"/>
                <a:gd name="T19" fmla="*/ 38 h 139"/>
                <a:gd name="T20" fmla="*/ 65 w 141"/>
                <a:gd name="T21" fmla="*/ 30 h 139"/>
                <a:gd name="T22" fmla="*/ 78 w 141"/>
                <a:gd name="T23" fmla="*/ 23 h 139"/>
                <a:gd name="T24" fmla="*/ 86 w 141"/>
                <a:gd name="T25" fmla="*/ 19 h 139"/>
                <a:gd name="T26" fmla="*/ 90 w 141"/>
                <a:gd name="T27" fmla="*/ 13 h 139"/>
                <a:gd name="T28" fmla="*/ 97 w 141"/>
                <a:gd name="T29" fmla="*/ 7 h 139"/>
                <a:gd name="T30" fmla="*/ 105 w 141"/>
                <a:gd name="T31" fmla="*/ 2 h 139"/>
                <a:gd name="T32" fmla="*/ 109 w 141"/>
                <a:gd name="T33" fmla="*/ 0 h 139"/>
                <a:gd name="T34" fmla="*/ 115 w 141"/>
                <a:gd name="T35" fmla="*/ 5 h 139"/>
                <a:gd name="T36" fmla="*/ 126 w 141"/>
                <a:gd name="T37" fmla="*/ 23 h 139"/>
                <a:gd name="T38" fmla="*/ 135 w 141"/>
                <a:gd name="T39" fmla="*/ 42 h 139"/>
                <a:gd name="T40" fmla="*/ 141 w 141"/>
                <a:gd name="T41" fmla="*/ 64 h 139"/>
                <a:gd name="T42" fmla="*/ 137 w 141"/>
                <a:gd name="T43" fmla="*/ 81 h 139"/>
                <a:gd name="T44" fmla="*/ 132 w 141"/>
                <a:gd name="T45" fmla="*/ 100 h 139"/>
                <a:gd name="T46" fmla="*/ 120 w 141"/>
                <a:gd name="T47" fmla="*/ 118 h 139"/>
                <a:gd name="T48" fmla="*/ 107 w 141"/>
                <a:gd name="T49" fmla="*/ 131 h 139"/>
                <a:gd name="T50" fmla="*/ 84 w 141"/>
                <a:gd name="T51" fmla="*/ 137 h 139"/>
                <a:gd name="T52" fmla="*/ 58 w 141"/>
                <a:gd name="T53" fmla="*/ 139 h 139"/>
                <a:gd name="T54" fmla="*/ 39 w 141"/>
                <a:gd name="T55" fmla="*/ 139 h 139"/>
                <a:gd name="T56" fmla="*/ 31 w 141"/>
                <a:gd name="T57" fmla="*/ 139 h 139"/>
                <a:gd name="T58" fmla="*/ 31 w 141"/>
                <a:gd name="T59" fmla="*/ 139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41" h="139">
                  <a:moveTo>
                    <a:pt x="31" y="139"/>
                  </a:moveTo>
                  <a:lnTo>
                    <a:pt x="23" y="135"/>
                  </a:lnTo>
                  <a:lnTo>
                    <a:pt x="12" y="127"/>
                  </a:lnTo>
                  <a:lnTo>
                    <a:pt x="2" y="116"/>
                  </a:lnTo>
                  <a:lnTo>
                    <a:pt x="0" y="104"/>
                  </a:lnTo>
                  <a:lnTo>
                    <a:pt x="2" y="87"/>
                  </a:lnTo>
                  <a:lnTo>
                    <a:pt x="12" y="70"/>
                  </a:lnTo>
                  <a:lnTo>
                    <a:pt x="23" y="55"/>
                  </a:lnTo>
                  <a:lnTo>
                    <a:pt x="35" y="45"/>
                  </a:lnTo>
                  <a:lnTo>
                    <a:pt x="48" y="38"/>
                  </a:lnTo>
                  <a:lnTo>
                    <a:pt x="65" y="30"/>
                  </a:lnTo>
                  <a:lnTo>
                    <a:pt x="78" y="23"/>
                  </a:lnTo>
                  <a:lnTo>
                    <a:pt x="86" y="19"/>
                  </a:lnTo>
                  <a:lnTo>
                    <a:pt x="90" y="13"/>
                  </a:lnTo>
                  <a:lnTo>
                    <a:pt x="97" y="7"/>
                  </a:lnTo>
                  <a:lnTo>
                    <a:pt x="105" y="2"/>
                  </a:lnTo>
                  <a:lnTo>
                    <a:pt x="109" y="0"/>
                  </a:lnTo>
                  <a:lnTo>
                    <a:pt x="115" y="5"/>
                  </a:lnTo>
                  <a:lnTo>
                    <a:pt x="126" y="23"/>
                  </a:lnTo>
                  <a:lnTo>
                    <a:pt x="135" y="42"/>
                  </a:lnTo>
                  <a:lnTo>
                    <a:pt x="141" y="64"/>
                  </a:lnTo>
                  <a:lnTo>
                    <a:pt x="137" y="81"/>
                  </a:lnTo>
                  <a:lnTo>
                    <a:pt x="132" y="100"/>
                  </a:lnTo>
                  <a:lnTo>
                    <a:pt x="120" y="118"/>
                  </a:lnTo>
                  <a:lnTo>
                    <a:pt x="107" y="131"/>
                  </a:lnTo>
                  <a:lnTo>
                    <a:pt x="84" y="137"/>
                  </a:lnTo>
                  <a:lnTo>
                    <a:pt x="58" y="139"/>
                  </a:lnTo>
                  <a:lnTo>
                    <a:pt x="39" y="139"/>
                  </a:lnTo>
                  <a:lnTo>
                    <a:pt x="31" y="139"/>
                  </a:lnTo>
                  <a:lnTo>
                    <a:pt x="31" y="139"/>
                  </a:lnTo>
                  <a:close/>
                </a:path>
              </a:pathLst>
            </a:custGeom>
            <a:solidFill>
              <a:srgbClr val="FFF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4" name="Freeform 157"/>
            <p:cNvSpPr>
              <a:spLocks/>
            </p:cNvSpPr>
            <p:nvPr/>
          </p:nvSpPr>
          <p:spPr bwMode="auto">
            <a:xfrm>
              <a:off x="5077" y="2623"/>
              <a:ext cx="75" cy="92"/>
            </a:xfrm>
            <a:custGeom>
              <a:avLst/>
              <a:gdLst>
                <a:gd name="T0" fmla="*/ 14 w 151"/>
                <a:gd name="T1" fmla="*/ 2 h 184"/>
                <a:gd name="T2" fmla="*/ 14 w 151"/>
                <a:gd name="T3" fmla="*/ 11 h 184"/>
                <a:gd name="T4" fmla="*/ 10 w 151"/>
                <a:gd name="T5" fmla="*/ 34 h 184"/>
                <a:gd name="T6" fmla="*/ 6 w 151"/>
                <a:gd name="T7" fmla="*/ 59 h 184"/>
                <a:gd name="T8" fmla="*/ 4 w 151"/>
                <a:gd name="T9" fmla="*/ 80 h 184"/>
                <a:gd name="T10" fmla="*/ 0 w 151"/>
                <a:gd name="T11" fmla="*/ 95 h 184"/>
                <a:gd name="T12" fmla="*/ 4 w 151"/>
                <a:gd name="T13" fmla="*/ 112 h 184"/>
                <a:gd name="T14" fmla="*/ 10 w 151"/>
                <a:gd name="T15" fmla="*/ 127 h 184"/>
                <a:gd name="T16" fmla="*/ 23 w 151"/>
                <a:gd name="T17" fmla="*/ 141 h 184"/>
                <a:gd name="T18" fmla="*/ 50 w 151"/>
                <a:gd name="T19" fmla="*/ 154 h 184"/>
                <a:gd name="T20" fmla="*/ 88 w 151"/>
                <a:gd name="T21" fmla="*/ 169 h 184"/>
                <a:gd name="T22" fmla="*/ 120 w 151"/>
                <a:gd name="T23" fmla="*/ 181 h 184"/>
                <a:gd name="T24" fmla="*/ 135 w 151"/>
                <a:gd name="T25" fmla="*/ 184 h 184"/>
                <a:gd name="T26" fmla="*/ 137 w 151"/>
                <a:gd name="T27" fmla="*/ 179 h 184"/>
                <a:gd name="T28" fmla="*/ 143 w 151"/>
                <a:gd name="T29" fmla="*/ 165 h 184"/>
                <a:gd name="T30" fmla="*/ 147 w 151"/>
                <a:gd name="T31" fmla="*/ 148 h 184"/>
                <a:gd name="T32" fmla="*/ 151 w 151"/>
                <a:gd name="T33" fmla="*/ 133 h 184"/>
                <a:gd name="T34" fmla="*/ 147 w 151"/>
                <a:gd name="T35" fmla="*/ 110 h 184"/>
                <a:gd name="T36" fmla="*/ 137 w 151"/>
                <a:gd name="T37" fmla="*/ 82 h 184"/>
                <a:gd name="T38" fmla="*/ 126 w 151"/>
                <a:gd name="T39" fmla="*/ 53 h 184"/>
                <a:gd name="T40" fmla="*/ 107 w 151"/>
                <a:gd name="T41" fmla="*/ 32 h 184"/>
                <a:gd name="T42" fmla="*/ 86 w 151"/>
                <a:gd name="T43" fmla="*/ 21 h 184"/>
                <a:gd name="T44" fmla="*/ 65 w 151"/>
                <a:gd name="T45" fmla="*/ 11 h 184"/>
                <a:gd name="T46" fmla="*/ 46 w 151"/>
                <a:gd name="T47" fmla="*/ 6 h 184"/>
                <a:gd name="T48" fmla="*/ 37 w 151"/>
                <a:gd name="T49" fmla="*/ 2 h 184"/>
                <a:gd name="T50" fmla="*/ 27 w 151"/>
                <a:gd name="T51" fmla="*/ 0 h 184"/>
                <a:gd name="T52" fmla="*/ 21 w 151"/>
                <a:gd name="T53" fmla="*/ 0 h 184"/>
                <a:gd name="T54" fmla="*/ 16 w 151"/>
                <a:gd name="T55" fmla="*/ 0 h 184"/>
                <a:gd name="T56" fmla="*/ 14 w 151"/>
                <a:gd name="T57" fmla="*/ 2 h 184"/>
                <a:gd name="T58" fmla="*/ 14 w 151"/>
                <a:gd name="T59" fmla="*/ 2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1" h="184">
                  <a:moveTo>
                    <a:pt x="14" y="2"/>
                  </a:moveTo>
                  <a:lnTo>
                    <a:pt x="14" y="11"/>
                  </a:lnTo>
                  <a:lnTo>
                    <a:pt x="10" y="34"/>
                  </a:lnTo>
                  <a:lnTo>
                    <a:pt x="6" y="59"/>
                  </a:lnTo>
                  <a:lnTo>
                    <a:pt x="4" y="80"/>
                  </a:lnTo>
                  <a:lnTo>
                    <a:pt x="0" y="95"/>
                  </a:lnTo>
                  <a:lnTo>
                    <a:pt x="4" y="112"/>
                  </a:lnTo>
                  <a:lnTo>
                    <a:pt x="10" y="127"/>
                  </a:lnTo>
                  <a:lnTo>
                    <a:pt x="23" y="141"/>
                  </a:lnTo>
                  <a:lnTo>
                    <a:pt x="50" y="154"/>
                  </a:lnTo>
                  <a:lnTo>
                    <a:pt x="88" y="169"/>
                  </a:lnTo>
                  <a:lnTo>
                    <a:pt x="120" y="181"/>
                  </a:lnTo>
                  <a:lnTo>
                    <a:pt x="135" y="184"/>
                  </a:lnTo>
                  <a:lnTo>
                    <a:pt x="137" y="179"/>
                  </a:lnTo>
                  <a:lnTo>
                    <a:pt x="143" y="165"/>
                  </a:lnTo>
                  <a:lnTo>
                    <a:pt x="147" y="148"/>
                  </a:lnTo>
                  <a:lnTo>
                    <a:pt x="151" y="133"/>
                  </a:lnTo>
                  <a:lnTo>
                    <a:pt x="147" y="110"/>
                  </a:lnTo>
                  <a:lnTo>
                    <a:pt x="137" y="82"/>
                  </a:lnTo>
                  <a:lnTo>
                    <a:pt x="126" y="53"/>
                  </a:lnTo>
                  <a:lnTo>
                    <a:pt x="107" y="32"/>
                  </a:lnTo>
                  <a:lnTo>
                    <a:pt x="86" y="21"/>
                  </a:lnTo>
                  <a:lnTo>
                    <a:pt x="65" y="11"/>
                  </a:lnTo>
                  <a:lnTo>
                    <a:pt x="46" y="6"/>
                  </a:lnTo>
                  <a:lnTo>
                    <a:pt x="37" y="2"/>
                  </a:lnTo>
                  <a:lnTo>
                    <a:pt x="27" y="0"/>
                  </a:lnTo>
                  <a:lnTo>
                    <a:pt x="21" y="0"/>
                  </a:lnTo>
                  <a:lnTo>
                    <a:pt x="16" y="0"/>
                  </a:lnTo>
                  <a:lnTo>
                    <a:pt x="14" y="2"/>
                  </a:lnTo>
                  <a:lnTo>
                    <a:pt x="14" y="2"/>
                  </a:lnTo>
                  <a:close/>
                </a:path>
              </a:pathLst>
            </a:custGeom>
            <a:solidFill>
              <a:srgbClr val="F0FF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5" name="Freeform 158"/>
            <p:cNvSpPr>
              <a:spLocks/>
            </p:cNvSpPr>
            <p:nvPr/>
          </p:nvSpPr>
          <p:spPr bwMode="auto">
            <a:xfrm>
              <a:off x="5012" y="3191"/>
              <a:ext cx="113" cy="65"/>
            </a:xfrm>
            <a:custGeom>
              <a:avLst/>
              <a:gdLst>
                <a:gd name="T0" fmla="*/ 0 w 227"/>
                <a:gd name="T1" fmla="*/ 59 h 129"/>
                <a:gd name="T2" fmla="*/ 8 w 227"/>
                <a:gd name="T3" fmla="*/ 46 h 129"/>
                <a:gd name="T4" fmla="*/ 23 w 227"/>
                <a:gd name="T5" fmla="*/ 28 h 129"/>
                <a:gd name="T6" fmla="*/ 44 w 227"/>
                <a:gd name="T7" fmla="*/ 11 h 129"/>
                <a:gd name="T8" fmla="*/ 69 w 227"/>
                <a:gd name="T9" fmla="*/ 2 h 129"/>
                <a:gd name="T10" fmla="*/ 92 w 227"/>
                <a:gd name="T11" fmla="*/ 0 h 129"/>
                <a:gd name="T12" fmla="*/ 114 w 227"/>
                <a:gd name="T13" fmla="*/ 0 h 129"/>
                <a:gd name="T14" fmla="*/ 133 w 227"/>
                <a:gd name="T15" fmla="*/ 4 h 129"/>
                <a:gd name="T16" fmla="*/ 147 w 227"/>
                <a:gd name="T17" fmla="*/ 11 h 129"/>
                <a:gd name="T18" fmla="*/ 156 w 227"/>
                <a:gd name="T19" fmla="*/ 17 h 129"/>
                <a:gd name="T20" fmla="*/ 171 w 227"/>
                <a:gd name="T21" fmla="*/ 21 h 129"/>
                <a:gd name="T22" fmla="*/ 187 w 227"/>
                <a:gd name="T23" fmla="*/ 27 h 129"/>
                <a:gd name="T24" fmla="*/ 198 w 227"/>
                <a:gd name="T25" fmla="*/ 27 h 129"/>
                <a:gd name="T26" fmla="*/ 206 w 227"/>
                <a:gd name="T27" fmla="*/ 27 h 129"/>
                <a:gd name="T28" fmla="*/ 215 w 227"/>
                <a:gd name="T29" fmla="*/ 27 h 129"/>
                <a:gd name="T30" fmla="*/ 223 w 227"/>
                <a:gd name="T31" fmla="*/ 27 h 129"/>
                <a:gd name="T32" fmla="*/ 227 w 227"/>
                <a:gd name="T33" fmla="*/ 27 h 129"/>
                <a:gd name="T34" fmla="*/ 221 w 227"/>
                <a:gd name="T35" fmla="*/ 40 h 129"/>
                <a:gd name="T36" fmla="*/ 206 w 227"/>
                <a:gd name="T37" fmla="*/ 68 h 129"/>
                <a:gd name="T38" fmla="*/ 181 w 227"/>
                <a:gd name="T39" fmla="*/ 99 h 129"/>
                <a:gd name="T40" fmla="*/ 149 w 227"/>
                <a:gd name="T41" fmla="*/ 120 h 129"/>
                <a:gd name="T42" fmla="*/ 114 w 227"/>
                <a:gd name="T43" fmla="*/ 125 h 129"/>
                <a:gd name="T44" fmla="*/ 90 w 227"/>
                <a:gd name="T45" fmla="*/ 129 h 129"/>
                <a:gd name="T46" fmla="*/ 71 w 227"/>
                <a:gd name="T47" fmla="*/ 127 h 129"/>
                <a:gd name="T48" fmla="*/ 55 w 227"/>
                <a:gd name="T49" fmla="*/ 124 h 129"/>
                <a:gd name="T50" fmla="*/ 36 w 227"/>
                <a:gd name="T51" fmla="*/ 108 h 129"/>
                <a:gd name="T52" fmla="*/ 19 w 227"/>
                <a:gd name="T53" fmla="*/ 87 h 129"/>
                <a:gd name="T54" fmla="*/ 6 w 227"/>
                <a:gd name="T55" fmla="*/ 68 h 129"/>
                <a:gd name="T56" fmla="*/ 0 w 227"/>
                <a:gd name="T57" fmla="*/ 59 h 129"/>
                <a:gd name="T58" fmla="*/ 0 w 227"/>
                <a:gd name="T59" fmla="*/ 5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27" h="129">
                  <a:moveTo>
                    <a:pt x="0" y="59"/>
                  </a:moveTo>
                  <a:lnTo>
                    <a:pt x="8" y="46"/>
                  </a:lnTo>
                  <a:lnTo>
                    <a:pt x="23" y="28"/>
                  </a:lnTo>
                  <a:lnTo>
                    <a:pt x="44" y="11"/>
                  </a:lnTo>
                  <a:lnTo>
                    <a:pt x="69" y="2"/>
                  </a:lnTo>
                  <a:lnTo>
                    <a:pt x="92" y="0"/>
                  </a:lnTo>
                  <a:lnTo>
                    <a:pt x="114" y="0"/>
                  </a:lnTo>
                  <a:lnTo>
                    <a:pt x="133" y="4"/>
                  </a:lnTo>
                  <a:lnTo>
                    <a:pt x="147" y="11"/>
                  </a:lnTo>
                  <a:lnTo>
                    <a:pt x="156" y="17"/>
                  </a:lnTo>
                  <a:lnTo>
                    <a:pt x="171" y="21"/>
                  </a:lnTo>
                  <a:lnTo>
                    <a:pt x="187" y="27"/>
                  </a:lnTo>
                  <a:lnTo>
                    <a:pt x="198" y="27"/>
                  </a:lnTo>
                  <a:lnTo>
                    <a:pt x="206" y="27"/>
                  </a:lnTo>
                  <a:lnTo>
                    <a:pt x="215" y="27"/>
                  </a:lnTo>
                  <a:lnTo>
                    <a:pt x="223" y="27"/>
                  </a:lnTo>
                  <a:lnTo>
                    <a:pt x="227" y="27"/>
                  </a:lnTo>
                  <a:lnTo>
                    <a:pt x="221" y="40"/>
                  </a:lnTo>
                  <a:lnTo>
                    <a:pt x="206" y="68"/>
                  </a:lnTo>
                  <a:lnTo>
                    <a:pt x="181" y="99"/>
                  </a:lnTo>
                  <a:lnTo>
                    <a:pt x="149" y="120"/>
                  </a:lnTo>
                  <a:lnTo>
                    <a:pt x="114" y="125"/>
                  </a:lnTo>
                  <a:lnTo>
                    <a:pt x="90" y="129"/>
                  </a:lnTo>
                  <a:lnTo>
                    <a:pt x="71" y="127"/>
                  </a:lnTo>
                  <a:lnTo>
                    <a:pt x="55" y="124"/>
                  </a:lnTo>
                  <a:lnTo>
                    <a:pt x="36" y="108"/>
                  </a:lnTo>
                  <a:lnTo>
                    <a:pt x="19" y="87"/>
                  </a:lnTo>
                  <a:lnTo>
                    <a:pt x="6" y="68"/>
                  </a:lnTo>
                  <a:lnTo>
                    <a:pt x="0" y="59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FF66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6" name="Freeform 159"/>
            <p:cNvSpPr>
              <a:spLocks/>
            </p:cNvSpPr>
            <p:nvPr/>
          </p:nvSpPr>
          <p:spPr bwMode="auto">
            <a:xfrm>
              <a:off x="4885" y="2991"/>
              <a:ext cx="110" cy="65"/>
            </a:xfrm>
            <a:custGeom>
              <a:avLst/>
              <a:gdLst>
                <a:gd name="T0" fmla="*/ 0 w 221"/>
                <a:gd name="T1" fmla="*/ 72 h 131"/>
                <a:gd name="T2" fmla="*/ 8 w 221"/>
                <a:gd name="T3" fmla="*/ 59 h 131"/>
                <a:gd name="T4" fmla="*/ 23 w 221"/>
                <a:gd name="T5" fmla="*/ 38 h 131"/>
                <a:gd name="T6" fmla="*/ 48 w 221"/>
                <a:gd name="T7" fmla="*/ 15 h 131"/>
                <a:gd name="T8" fmla="*/ 82 w 221"/>
                <a:gd name="T9" fmla="*/ 2 h 131"/>
                <a:gd name="T10" fmla="*/ 116 w 221"/>
                <a:gd name="T11" fmla="*/ 0 h 131"/>
                <a:gd name="T12" fmla="*/ 139 w 221"/>
                <a:gd name="T13" fmla="*/ 4 h 131"/>
                <a:gd name="T14" fmla="*/ 154 w 221"/>
                <a:gd name="T15" fmla="*/ 9 h 131"/>
                <a:gd name="T16" fmla="*/ 162 w 221"/>
                <a:gd name="T17" fmla="*/ 13 h 131"/>
                <a:gd name="T18" fmla="*/ 173 w 221"/>
                <a:gd name="T19" fmla="*/ 23 h 131"/>
                <a:gd name="T20" fmla="*/ 192 w 221"/>
                <a:gd name="T21" fmla="*/ 40 h 131"/>
                <a:gd name="T22" fmla="*/ 211 w 221"/>
                <a:gd name="T23" fmla="*/ 57 h 131"/>
                <a:gd name="T24" fmla="*/ 221 w 221"/>
                <a:gd name="T25" fmla="*/ 64 h 131"/>
                <a:gd name="T26" fmla="*/ 211 w 221"/>
                <a:gd name="T27" fmla="*/ 72 h 131"/>
                <a:gd name="T28" fmla="*/ 191 w 221"/>
                <a:gd name="T29" fmla="*/ 95 h 131"/>
                <a:gd name="T30" fmla="*/ 160 w 221"/>
                <a:gd name="T31" fmla="*/ 116 h 131"/>
                <a:gd name="T32" fmla="*/ 128 w 221"/>
                <a:gd name="T33" fmla="*/ 129 h 131"/>
                <a:gd name="T34" fmla="*/ 99 w 221"/>
                <a:gd name="T35" fmla="*/ 131 h 131"/>
                <a:gd name="T36" fmla="*/ 77 w 221"/>
                <a:gd name="T37" fmla="*/ 127 h 131"/>
                <a:gd name="T38" fmla="*/ 59 w 221"/>
                <a:gd name="T39" fmla="*/ 121 h 131"/>
                <a:gd name="T40" fmla="*/ 48 w 221"/>
                <a:gd name="T41" fmla="*/ 116 h 131"/>
                <a:gd name="T42" fmla="*/ 33 w 221"/>
                <a:gd name="T43" fmla="*/ 106 h 131"/>
                <a:gd name="T44" fmla="*/ 18 w 221"/>
                <a:gd name="T45" fmla="*/ 91 h 131"/>
                <a:gd name="T46" fmla="*/ 6 w 221"/>
                <a:gd name="T47" fmla="*/ 78 h 131"/>
                <a:gd name="T48" fmla="*/ 0 w 221"/>
                <a:gd name="T49" fmla="*/ 72 h 131"/>
                <a:gd name="T50" fmla="*/ 0 w 221"/>
                <a:gd name="T51" fmla="*/ 72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21" h="131">
                  <a:moveTo>
                    <a:pt x="0" y="72"/>
                  </a:moveTo>
                  <a:lnTo>
                    <a:pt x="8" y="59"/>
                  </a:lnTo>
                  <a:lnTo>
                    <a:pt x="23" y="38"/>
                  </a:lnTo>
                  <a:lnTo>
                    <a:pt x="48" y="15"/>
                  </a:lnTo>
                  <a:lnTo>
                    <a:pt x="82" y="2"/>
                  </a:lnTo>
                  <a:lnTo>
                    <a:pt x="116" y="0"/>
                  </a:lnTo>
                  <a:lnTo>
                    <a:pt x="139" y="4"/>
                  </a:lnTo>
                  <a:lnTo>
                    <a:pt x="154" y="9"/>
                  </a:lnTo>
                  <a:lnTo>
                    <a:pt x="162" y="13"/>
                  </a:lnTo>
                  <a:lnTo>
                    <a:pt x="173" y="23"/>
                  </a:lnTo>
                  <a:lnTo>
                    <a:pt x="192" y="40"/>
                  </a:lnTo>
                  <a:lnTo>
                    <a:pt x="211" y="57"/>
                  </a:lnTo>
                  <a:lnTo>
                    <a:pt x="221" y="64"/>
                  </a:lnTo>
                  <a:lnTo>
                    <a:pt x="211" y="72"/>
                  </a:lnTo>
                  <a:lnTo>
                    <a:pt x="191" y="95"/>
                  </a:lnTo>
                  <a:lnTo>
                    <a:pt x="160" y="116"/>
                  </a:lnTo>
                  <a:lnTo>
                    <a:pt x="128" y="129"/>
                  </a:lnTo>
                  <a:lnTo>
                    <a:pt x="99" y="131"/>
                  </a:lnTo>
                  <a:lnTo>
                    <a:pt x="77" y="127"/>
                  </a:lnTo>
                  <a:lnTo>
                    <a:pt x="59" y="121"/>
                  </a:lnTo>
                  <a:lnTo>
                    <a:pt x="48" y="116"/>
                  </a:lnTo>
                  <a:lnTo>
                    <a:pt x="33" y="106"/>
                  </a:lnTo>
                  <a:lnTo>
                    <a:pt x="18" y="91"/>
                  </a:lnTo>
                  <a:lnTo>
                    <a:pt x="6" y="78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F0FF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7" name="Freeform 160"/>
            <p:cNvSpPr>
              <a:spLocks/>
            </p:cNvSpPr>
            <p:nvPr/>
          </p:nvSpPr>
          <p:spPr bwMode="auto">
            <a:xfrm>
              <a:off x="4356" y="2541"/>
              <a:ext cx="74" cy="78"/>
            </a:xfrm>
            <a:custGeom>
              <a:avLst/>
              <a:gdLst>
                <a:gd name="T0" fmla="*/ 15 w 148"/>
                <a:gd name="T1" fmla="*/ 151 h 156"/>
                <a:gd name="T2" fmla="*/ 9 w 148"/>
                <a:gd name="T3" fmla="*/ 143 h 156"/>
                <a:gd name="T4" fmla="*/ 1 w 148"/>
                <a:gd name="T5" fmla="*/ 132 h 156"/>
                <a:gd name="T6" fmla="*/ 0 w 148"/>
                <a:gd name="T7" fmla="*/ 114 h 156"/>
                <a:gd name="T8" fmla="*/ 1 w 148"/>
                <a:gd name="T9" fmla="*/ 99 h 156"/>
                <a:gd name="T10" fmla="*/ 5 w 148"/>
                <a:gd name="T11" fmla="*/ 80 h 156"/>
                <a:gd name="T12" fmla="*/ 17 w 148"/>
                <a:gd name="T13" fmla="*/ 61 h 156"/>
                <a:gd name="T14" fmla="*/ 32 w 148"/>
                <a:gd name="T15" fmla="*/ 44 h 156"/>
                <a:gd name="T16" fmla="*/ 51 w 148"/>
                <a:gd name="T17" fmla="*/ 31 h 156"/>
                <a:gd name="T18" fmla="*/ 77 w 148"/>
                <a:gd name="T19" fmla="*/ 17 h 156"/>
                <a:gd name="T20" fmla="*/ 110 w 148"/>
                <a:gd name="T21" fmla="*/ 8 h 156"/>
                <a:gd name="T22" fmla="*/ 136 w 148"/>
                <a:gd name="T23" fmla="*/ 0 h 156"/>
                <a:gd name="T24" fmla="*/ 148 w 148"/>
                <a:gd name="T25" fmla="*/ 0 h 156"/>
                <a:gd name="T26" fmla="*/ 146 w 148"/>
                <a:gd name="T27" fmla="*/ 14 h 156"/>
                <a:gd name="T28" fmla="*/ 140 w 148"/>
                <a:gd name="T29" fmla="*/ 48 h 156"/>
                <a:gd name="T30" fmla="*/ 131 w 148"/>
                <a:gd name="T31" fmla="*/ 84 h 156"/>
                <a:gd name="T32" fmla="*/ 115 w 148"/>
                <a:gd name="T33" fmla="*/ 111 h 156"/>
                <a:gd name="T34" fmla="*/ 102 w 148"/>
                <a:gd name="T35" fmla="*/ 124 h 156"/>
                <a:gd name="T36" fmla="*/ 93 w 148"/>
                <a:gd name="T37" fmla="*/ 137 h 156"/>
                <a:gd name="T38" fmla="*/ 77 w 148"/>
                <a:gd name="T39" fmla="*/ 147 h 156"/>
                <a:gd name="T40" fmla="*/ 51 w 148"/>
                <a:gd name="T41" fmla="*/ 154 h 156"/>
                <a:gd name="T42" fmla="*/ 22 w 148"/>
                <a:gd name="T43" fmla="*/ 156 h 156"/>
                <a:gd name="T44" fmla="*/ 13 w 148"/>
                <a:gd name="T45" fmla="*/ 156 h 156"/>
                <a:gd name="T46" fmla="*/ 13 w 148"/>
                <a:gd name="T47" fmla="*/ 152 h 156"/>
                <a:gd name="T48" fmla="*/ 15 w 148"/>
                <a:gd name="T49" fmla="*/ 151 h 156"/>
                <a:gd name="T50" fmla="*/ 15 w 148"/>
                <a:gd name="T51" fmla="*/ 151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8" h="156">
                  <a:moveTo>
                    <a:pt x="15" y="151"/>
                  </a:moveTo>
                  <a:lnTo>
                    <a:pt x="9" y="143"/>
                  </a:lnTo>
                  <a:lnTo>
                    <a:pt x="1" y="132"/>
                  </a:lnTo>
                  <a:lnTo>
                    <a:pt x="0" y="114"/>
                  </a:lnTo>
                  <a:lnTo>
                    <a:pt x="1" y="99"/>
                  </a:lnTo>
                  <a:lnTo>
                    <a:pt x="5" y="80"/>
                  </a:lnTo>
                  <a:lnTo>
                    <a:pt x="17" y="61"/>
                  </a:lnTo>
                  <a:lnTo>
                    <a:pt x="32" y="44"/>
                  </a:lnTo>
                  <a:lnTo>
                    <a:pt x="51" y="31"/>
                  </a:lnTo>
                  <a:lnTo>
                    <a:pt x="77" y="17"/>
                  </a:lnTo>
                  <a:lnTo>
                    <a:pt x="110" y="8"/>
                  </a:lnTo>
                  <a:lnTo>
                    <a:pt x="136" y="0"/>
                  </a:lnTo>
                  <a:lnTo>
                    <a:pt x="148" y="0"/>
                  </a:lnTo>
                  <a:lnTo>
                    <a:pt x="146" y="14"/>
                  </a:lnTo>
                  <a:lnTo>
                    <a:pt x="140" y="48"/>
                  </a:lnTo>
                  <a:lnTo>
                    <a:pt x="131" y="84"/>
                  </a:lnTo>
                  <a:lnTo>
                    <a:pt x="115" y="111"/>
                  </a:lnTo>
                  <a:lnTo>
                    <a:pt x="102" y="124"/>
                  </a:lnTo>
                  <a:lnTo>
                    <a:pt x="93" y="137"/>
                  </a:lnTo>
                  <a:lnTo>
                    <a:pt x="77" y="147"/>
                  </a:lnTo>
                  <a:lnTo>
                    <a:pt x="51" y="154"/>
                  </a:lnTo>
                  <a:lnTo>
                    <a:pt x="22" y="156"/>
                  </a:lnTo>
                  <a:lnTo>
                    <a:pt x="13" y="156"/>
                  </a:lnTo>
                  <a:lnTo>
                    <a:pt x="13" y="152"/>
                  </a:lnTo>
                  <a:lnTo>
                    <a:pt x="15" y="151"/>
                  </a:lnTo>
                  <a:lnTo>
                    <a:pt x="15" y="151"/>
                  </a:lnTo>
                  <a:close/>
                </a:path>
              </a:pathLst>
            </a:custGeom>
            <a:solidFill>
              <a:srgbClr val="96C2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8" name="Freeform 161"/>
            <p:cNvSpPr>
              <a:spLocks/>
            </p:cNvSpPr>
            <p:nvPr/>
          </p:nvSpPr>
          <p:spPr bwMode="auto">
            <a:xfrm>
              <a:off x="4938" y="2688"/>
              <a:ext cx="85" cy="59"/>
            </a:xfrm>
            <a:custGeom>
              <a:avLst/>
              <a:gdLst>
                <a:gd name="T0" fmla="*/ 0 w 169"/>
                <a:gd name="T1" fmla="*/ 17 h 120"/>
                <a:gd name="T2" fmla="*/ 13 w 169"/>
                <a:gd name="T3" fmla="*/ 8 h 120"/>
                <a:gd name="T4" fmla="*/ 36 w 169"/>
                <a:gd name="T5" fmla="*/ 2 h 120"/>
                <a:gd name="T6" fmla="*/ 65 w 169"/>
                <a:gd name="T7" fmla="*/ 0 h 120"/>
                <a:gd name="T8" fmla="*/ 95 w 169"/>
                <a:gd name="T9" fmla="*/ 6 h 120"/>
                <a:gd name="T10" fmla="*/ 122 w 169"/>
                <a:gd name="T11" fmla="*/ 17 h 120"/>
                <a:gd name="T12" fmla="*/ 141 w 169"/>
                <a:gd name="T13" fmla="*/ 34 h 120"/>
                <a:gd name="T14" fmla="*/ 156 w 169"/>
                <a:gd name="T15" fmla="*/ 52 h 120"/>
                <a:gd name="T16" fmla="*/ 163 w 169"/>
                <a:gd name="T17" fmla="*/ 65 h 120"/>
                <a:gd name="T18" fmla="*/ 165 w 169"/>
                <a:gd name="T19" fmla="*/ 76 h 120"/>
                <a:gd name="T20" fmla="*/ 167 w 169"/>
                <a:gd name="T21" fmla="*/ 93 h 120"/>
                <a:gd name="T22" fmla="*/ 169 w 169"/>
                <a:gd name="T23" fmla="*/ 105 h 120"/>
                <a:gd name="T24" fmla="*/ 169 w 169"/>
                <a:gd name="T25" fmla="*/ 110 h 120"/>
                <a:gd name="T26" fmla="*/ 162 w 169"/>
                <a:gd name="T27" fmla="*/ 112 h 120"/>
                <a:gd name="T28" fmla="*/ 141 w 169"/>
                <a:gd name="T29" fmla="*/ 114 h 120"/>
                <a:gd name="T30" fmla="*/ 118 w 169"/>
                <a:gd name="T31" fmla="*/ 116 h 120"/>
                <a:gd name="T32" fmla="*/ 99 w 169"/>
                <a:gd name="T33" fmla="*/ 120 h 120"/>
                <a:gd name="T34" fmla="*/ 80 w 169"/>
                <a:gd name="T35" fmla="*/ 116 h 120"/>
                <a:gd name="T36" fmla="*/ 59 w 169"/>
                <a:gd name="T37" fmla="*/ 110 h 120"/>
                <a:gd name="T38" fmla="*/ 36 w 169"/>
                <a:gd name="T39" fmla="*/ 99 h 120"/>
                <a:gd name="T40" fmla="*/ 21 w 169"/>
                <a:gd name="T41" fmla="*/ 84 h 120"/>
                <a:gd name="T42" fmla="*/ 9 w 169"/>
                <a:gd name="T43" fmla="*/ 65 h 120"/>
                <a:gd name="T44" fmla="*/ 4 w 169"/>
                <a:gd name="T45" fmla="*/ 42 h 120"/>
                <a:gd name="T46" fmla="*/ 0 w 169"/>
                <a:gd name="T47" fmla="*/ 25 h 120"/>
                <a:gd name="T48" fmla="*/ 0 w 169"/>
                <a:gd name="T49" fmla="*/ 17 h 120"/>
                <a:gd name="T50" fmla="*/ 0 w 169"/>
                <a:gd name="T51" fmla="*/ 17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69" h="120">
                  <a:moveTo>
                    <a:pt x="0" y="17"/>
                  </a:moveTo>
                  <a:lnTo>
                    <a:pt x="13" y="8"/>
                  </a:lnTo>
                  <a:lnTo>
                    <a:pt x="36" y="2"/>
                  </a:lnTo>
                  <a:lnTo>
                    <a:pt x="65" y="0"/>
                  </a:lnTo>
                  <a:lnTo>
                    <a:pt x="95" y="6"/>
                  </a:lnTo>
                  <a:lnTo>
                    <a:pt x="122" y="17"/>
                  </a:lnTo>
                  <a:lnTo>
                    <a:pt x="141" y="34"/>
                  </a:lnTo>
                  <a:lnTo>
                    <a:pt x="156" y="52"/>
                  </a:lnTo>
                  <a:lnTo>
                    <a:pt x="163" y="65"/>
                  </a:lnTo>
                  <a:lnTo>
                    <a:pt x="165" y="76"/>
                  </a:lnTo>
                  <a:lnTo>
                    <a:pt x="167" y="93"/>
                  </a:lnTo>
                  <a:lnTo>
                    <a:pt x="169" y="105"/>
                  </a:lnTo>
                  <a:lnTo>
                    <a:pt x="169" y="110"/>
                  </a:lnTo>
                  <a:lnTo>
                    <a:pt x="162" y="112"/>
                  </a:lnTo>
                  <a:lnTo>
                    <a:pt x="141" y="114"/>
                  </a:lnTo>
                  <a:lnTo>
                    <a:pt x="118" y="116"/>
                  </a:lnTo>
                  <a:lnTo>
                    <a:pt x="99" y="120"/>
                  </a:lnTo>
                  <a:lnTo>
                    <a:pt x="80" y="116"/>
                  </a:lnTo>
                  <a:lnTo>
                    <a:pt x="59" y="110"/>
                  </a:lnTo>
                  <a:lnTo>
                    <a:pt x="36" y="99"/>
                  </a:lnTo>
                  <a:lnTo>
                    <a:pt x="21" y="84"/>
                  </a:lnTo>
                  <a:lnTo>
                    <a:pt x="9" y="65"/>
                  </a:lnTo>
                  <a:lnTo>
                    <a:pt x="4" y="42"/>
                  </a:lnTo>
                  <a:lnTo>
                    <a:pt x="0" y="25"/>
                  </a:lnTo>
                  <a:lnTo>
                    <a:pt x="0" y="17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FF69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9" name="Freeform 162"/>
            <p:cNvSpPr>
              <a:spLocks/>
            </p:cNvSpPr>
            <p:nvPr/>
          </p:nvSpPr>
          <p:spPr bwMode="auto">
            <a:xfrm>
              <a:off x="4728" y="2669"/>
              <a:ext cx="81" cy="65"/>
            </a:xfrm>
            <a:custGeom>
              <a:avLst/>
              <a:gdLst>
                <a:gd name="T0" fmla="*/ 4 w 161"/>
                <a:gd name="T1" fmla="*/ 31 h 131"/>
                <a:gd name="T2" fmla="*/ 7 w 161"/>
                <a:gd name="T3" fmla="*/ 23 h 131"/>
                <a:gd name="T4" fmla="*/ 21 w 161"/>
                <a:gd name="T5" fmla="*/ 13 h 131"/>
                <a:gd name="T6" fmla="*/ 34 w 161"/>
                <a:gd name="T7" fmla="*/ 4 h 131"/>
                <a:gd name="T8" fmla="*/ 47 w 161"/>
                <a:gd name="T9" fmla="*/ 2 h 131"/>
                <a:gd name="T10" fmla="*/ 57 w 161"/>
                <a:gd name="T11" fmla="*/ 0 h 131"/>
                <a:gd name="T12" fmla="*/ 74 w 161"/>
                <a:gd name="T13" fmla="*/ 4 h 131"/>
                <a:gd name="T14" fmla="*/ 91 w 161"/>
                <a:gd name="T15" fmla="*/ 10 h 131"/>
                <a:gd name="T16" fmla="*/ 106 w 161"/>
                <a:gd name="T17" fmla="*/ 21 h 131"/>
                <a:gd name="T18" fmla="*/ 120 w 161"/>
                <a:gd name="T19" fmla="*/ 36 h 131"/>
                <a:gd name="T20" fmla="*/ 129 w 161"/>
                <a:gd name="T21" fmla="*/ 53 h 131"/>
                <a:gd name="T22" fmla="*/ 135 w 161"/>
                <a:gd name="T23" fmla="*/ 69 h 131"/>
                <a:gd name="T24" fmla="*/ 137 w 161"/>
                <a:gd name="T25" fmla="*/ 80 h 131"/>
                <a:gd name="T26" fmla="*/ 140 w 161"/>
                <a:gd name="T27" fmla="*/ 90 h 131"/>
                <a:gd name="T28" fmla="*/ 148 w 161"/>
                <a:gd name="T29" fmla="*/ 107 h 131"/>
                <a:gd name="T30" fmla="*/ 158 w 161"/>
                <a:gd name="T31" fmla="*/ 122 h 131"/>
                <a:gd name="T32" fmla="*/ 161 w 161"/>
                <a:gd name="T33" fmla="*/ 129 h 131"/>
                <a:gd name="T34" fmla="*/ 152 w 161"/>
                <a:gd name="T35" fmla="*/ 129 h 131"/>
                <a:gd name="T36" fmla="*/ 127 w 161"/>
                <a:gd name="T37" fmla="*/ 131 h 131"/>
                <a:gd name="T38" fmla="*/ 93 w 161"/>
                <a:gd name="T39" fmla="*/ 128 h 131"/>
                <a:gd name="T40" fmla="*/ 61 w 161"/>
                <a:gd name="T41" fmla="*/ 122 h 131"/>
                <a:gd name="T42" fmla="*/ 34 w 161"/>
                <a:gd name="T43" fmla="*/ 110 h 131"/>
                <a:gd name="T44" fmla="*/ 17 w 161"/>
                <a:gd name="T45" fmla="*/ 97 h 131"/>
                <a:gd name="T46" fmla="*/ 7 w 161"/>
                <a:gd name="T47" fmla="*/ 82 h 131"/>
                <a:gd name="T48" fmla="*/ 2 w 161"/>
                <a:gd name="T49" fmla="*/ 72 h 131"/>
                <a:gd name="T50" fmla="*/ 0 w 161"/>
                <a:gd name="T51" fmla="*/ 59 h 131"/>
                <a:gd name="T52" fmla="*/ 2 w 161"/>
                <a:gd name="T53" fmla="*/ 46 h 131"/>
                <a:gd name="T54" fmla="*/ 2 w 161"/>
                <a:gd name="T55" fmla="*/ 34 h 131"/>
                <a:gd name="T56" fmla="*/ 4 w 161"/>
                <a:gd name="T57" fmla="*/ 31 h 131"/>
                <a:gd name="T58" fmla="*/ 4 w 161"/>
                <a:gd name="T59" fmla="*/ 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1" h="131">
                  <a:moveTo>
                    <a:pt x="4" y="31"/>
                  </a:moveTo>
                  <a:lnTo>
                    <a:pt x="7" y="23"/>
                  </a:lnTo>
                  <a:lnTo>
                    <a:pt x="21" y="13"/>
                  </a:lnTo>
                  <a:lnTo>
                    <a:pt x="34" y="4"/>
                  </a:lnTo>
                  <a:lnTo>
                    <a:pt x="47" y="2"/>
                  </a:lnTo>
                  <a:lnTo>
                    <a:pt x="57" y="0"/>
                  </a:lnTo>
                  <a:lnTo>
                    <a:pt x="74" y="4"/>
                  </a:lnTo>
                  <a:lnTo>
                    <a:pt x="91" y="10"/>
                  </a:lnTo>
                  <a:lnTo>
                    <a:pt x="106" y="21"/>
                  </a:lnTo>
                  <a:lnTo>
                    <a:pt x="120" y="36"/>
                  </a:lnTo>
                  <a:lnTo>
                    <a:pt x="129" y="53"/>
                  </a:lnTo>
                  <a:lnTo>
                    <a:pt x="135" y="69"/>
                  </a:lnTo>
                  <a:lnTo>
                    <a:pt x="137" y="80"/>
                  </a:lnTo>
                  <a:lnTo>
                    <a:pt x="140" y="90"/>
                  </a:lnTo>
                  <a:lnTo>
                    <a:pt x="148" y="107"/>
                  </a:lnTo>
                  <a:lnTo>
                    <a:pt x="158" y="122"/>
                  </a:lnTo>
                  <a:lnTo>
                    <a:pt x="161" y="129"/>
                  </a:lnTo>
                  <a:lnTo>
                    <a:pt x="152" y="129"/>
                  </a:lnTo>
                  <a:lnTo>
                    <a:pt x="127" y="131"/>
                  </a:lnTo>
                  <a:lnTo>
                    <a:pt x="93" y="128"/>
                  </a:lnTo>
                  <a:lnTo>
                    <a:pt x="61" y="122"/>
                  </a:lnTo>
                  <a:lnTo>
                    <a:pt x="34" y="110"/>
                  </a:lnTo>
                  <a:lnTo>
                    <a:pt x="17" y="97"/>
                  </a:lnTo>
                  <a:lnTo>
                    <a:pt x="7" y="82"/>
                  </a:lnTo>
                  <a:lnTo>
                    <a:pt x="2" y="72"/>
                  </a:lnTo>
                  <a:lnTo>
                    <a:pt x="0" y="59"/>
                  </a:lnTo>
                  <a:lnTo>
                    <a:pt x="2" y="46"/>
                  </a:lnTo>
                  <a:lnTo>
                    <a:pt x="2" y="34"/>
                  </a:lnTo>
                  <a:lnTo>
                    <a:pt x="4" y="31"/>
                  </a:lnTo>
                  <a:lnTo>
                    <a:pt x="4" y="31"/>
                  </a:lnTo>
                  <a:close/>
                </a:path>
              </a:pathLst>
            </a:custGeom>
            <a:solidFill>
              <a:srgbClr val="FF8C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0" name="Freeform 163"/>
            <p:cNvSpPr>
              <a:spLocks/>
            </p:cNvSpPr>
            <p:nvPr/>
          </p:nvSpPr>
          <p:spPr bwMode="auto">
            <a:xfrm>
              <a:off x="4829" y="2538"/>
              <a:ext cx="78" cy="77"/>
            </a:xfrm>
            <a:custGeom>
              <a:avLst/>
              <a:gdLst>
                <a:gd name="T0" fmla="*/ 8 w 156"/>
                <a:gd name="T1" fmla="*/ 154 h 154"/>
                <a:gd name="T2" fmla="*/ 0 w 156"/>
                <a:gd name="T3" fmla="*/ 135 h 154"/>
                <a:gd name="T4" fmla="*/ 0 w 156"/>
                <a:gd name="T5" fmla="*/ 106 h 154"/>
                <a:gd name="T6" fmla="*/ 6 w 156"/>
                <a:gd name="T7" fmla="*/ 78 h 154"/>
                <a:gd name="T8" fmla="*/ 14 w 156"/>
                <a:gd name="T9" fmla="*/ 55 h 154"/>
                <a:gd name="T10" fmla="*/ 29 w 156"/>
                <a:gd name="T11" fmla="*/ 38 h 154"/>
                <a:gd name="T12" fmla="*/ 52 w 156"/>
                <a:gd name="T13" fmla="*/ 24 h 154"/>
                <a:gd name="T14" fmla="*/ 73 w 156"/>
                <a:gd name="T15" fmla="*/ 13 h 154"/>
                <a:gd name="T16" fmla="*/ 90 w 156"/>
                <a:gd name="T17" fmla="*/ 9 h 154"/>
                <a:gd name="T18" fmla="*/ 107 w 156"/>
                <a:gd name="T19" fmla="*/ 5 h 154"/>
                <a:gd name="T20" fmla="*/ 130 w 156"/>
                <a:gd name="T21" fmla="*/ 3 h 154"/>
                <a:gd name="T22" fmla="*/ 149 w 156"/>
                <a:gd name="T23" fmla="*/ 0 h 154"/>
                <a:gd name="T24" fmla="*/ 156 w 156"/>
                <a:gd name="T25" fmla="*/ 0 h 154"/>
                <a:gd name="T26" fmla="*/ 154 w 156"/>
                <a:gd name="T27" fmla="*/ 17 h 154"/>
                <a:gd name="T28" fmla="*/ 149 w 156"/>
                <a:gd name="T29" fmla="*/ 55 h 154"/>
                <a:gd name="T30" fmla="*/ 137 w 156"/>
                <a:gd name="T31" fmla="*/ 97 h 154"/>
                <a:gd name="T32" fmla="*/ 118 w 156"/>
                <a:gd name="T33" fmla="*/ 131 h 154"/>
                <a:gd name="T34" fmla="*/ 86 w 156"/>
                <a:gd name="T35" fmla="*/ 146 h 154"/>
                <a:gd name="T36" fmla="*/ 50 w 156"/>
                <a:gd name="T37" fmla="*/ 154 h 154"/>
                <a:gd name="T38" fmla="*/ 19 w 156"/>
                <a:gd name="T39" fmla="*/ 154 h 154"/>
                <a:gd name="T40" fmla="*/ 8 w 156"/>
                <a:gd name="T41" fmla="*/ 154 h 154"/>
                <a:gd name="T42" fmla="*/ 8 w 156"/>
                <a:gd name="T43" fmla="*/ 154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6" h="154">
                  <a:moveTo>
                    <a:pt x="8" y="154"/>
                  </a:moveTo>
                  <a:lnTo>
                    <a:pt x="0" y="135"/>
                  </a:lnTo>
                  <a:lnTo>
                    <a:pt x="0" y="106"/>
                  </a:lnTo>
                  <a:lnTo>
                    <a:pt x="6" y="78"/>
                  </a:lnTo>
                  <a:lnTo>
                    <a:pt x="14" y="55"/>
                  </a:lnTo>
                  <a:lnTo>
                    <a:pt x="29" y="38"/>
                  </a:lnTo>
                  <a:lnTo>
                    <a:pt x="52" y="24"/>
                  </a:lnTo>
                  <a:lnTo>
                    <a:pt x="73" y="13"/>
                  </a:lnTo>
                  <a:lnTo>
                    <a:pt x="90" y="9"/>
                  </a:lnTo>
                  <a:lnTo>
                    <a:pt x="107" y="5"/>
                  </a:lnTo>
                  <a:lnTo>
                    <a:pt x="130" y="3"/>
                  </a:lnTo>
                  <a:lnTo>
                    <a:pt x="149" y="0"/>
                  </a:lnTo>
                  <a:lnTo>
                    <a:pt x="156" y="0"/>
                  </a:lnTo>
                  <a:lnTo>
                    <a:pt x="154" y="17"/>
                  </a:lnTo>
                  <a:lnTo>
                    <a:pt x="149" y="55"/>
                  </a:lnTo>
                  <a:lnTo>
                    <a:pt x="137" y="97"/>
                  </a:lnTo>
                  <a:lnTo>
                    <a:pt x="118" y="131"/>
                  </a:lnTo>
                  <a:lnTo>
                    <a:pt x="86" y="146"/>
                  </a:lnTo>
                  <a:lnTo>
                    <a:pt x="50" y="154"/>
                  </a:lnTo>
                  <a:lnTo>
                    <a:pt x="19" y="154"/>
                  </a:lnTo>
                  <a:lnTo>
                    <a:pt x="8" y="154"/>
                  </a:lnTo>
                  <a:lnTo>
                    <a:pt x="8" y="154"/>
                  </a:lnTo>
                  <a:close/>
                </a:path>
              </a:pathLst>
            </a:custGeom>
            <a:solidFill>
              <a:srgbClr val="F7E3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1" name="Freeform 164"/>
            <p:cNvSpPr>
              <a:spLocks/>
            </p:cNvSpPr>
            <p:nvPr/>
          </p:nvSpPr>
          <p:spPr bwMode="auto">
            <a:xfrm>
              <a:off x="4747" y="2441"/>
              <a:ext cx="99" cy="71"/>
            </a:xfrm>
            <a:custGeom>
              <a:avLst/>
              <a:gdLst>
                <a:gd name="T0" fmla="*/ 0 w 198"/>
                <a:gd name="T1" fmla="*/ 89 h 140"/>
                <a:gd name="T2" fmla="*/ 0 w 198"/>
                <a:gd name="T3" fmla="*/ 76 h 140"/>
                <a:gd name="T4" fmla="*/ 7 w 198"/>
                <a:gd name="T5" fmla="*/ 59 h 140"/>
                <a:gd name="T6" fmla="*/ 19 w 198"/>
                <a:gd name="T7" fmla="*/ 40 h 140"/>
                <a:gd name="T8" fmla="*/ 42 w 198"/>
                <a:gd name="T9" fmla="*/ 24 h 140"/>
                <a:gd name="T10" fmla="*/ 66 w 198"/>
                <a:gd name="T11" fmla="*/ 11 h 140"/>
                <a:gd name="T12" fmla="*/ 93 w 198"/>
                <a:gd name="T13" fmla="*/ 4 h 140"/>
                <a:gd name="T14" fmla="*/ 114 w 198"/>
                <a:gd name="T15" fmla="*/ 0 h 140"/>
                <a:gd name="T16" fmla="*/ 127 w 198"/>
                <a:gd name="T17" fmla="*/ 0 h 140"/>
                <a:gd name="T18" fmla="*/ 142 w 198"/>
                <a:gd name="T19" fmla="*/ 0 h 140"/>
                <a:gd name="T20" fmla="*/ 165 w 198"/>
                <a:gd name="T21" fmla="*/ 2 h 140"/>
                <a:gd name="T22" fmla="*/ 188 w 198"/>
                <a:gd name="T23" fmla="*/ 2 h 140"/>
                <a:gd name="T24" fmla="*/ 198 w 198"/>
                <a:gd name="T25" fmla="*/ 2 h 140"/>
                <a:gd name="T26" fmla="*/ 192 w 198"/>
                <a:gd name="T27" fmla="*/ 19 h 140"/>
                <a:gd name="T28" fmla="*/ 180 w 198"/>
                <a:gd name="T29" fmla="*/ 55 h 140"/>
                <a:gd name="T30" fmla="*/ 159 w 198"/>
                <a:gd name="T31" fmla="*/ 97 h 140"/>
                <a:gd name="T32" fmla="*/ 129 w 198"/>
                <a:gd name="T33" fmla="*/ 123 h 140"/>
                <a:gd name="T34" fmla="*/ 95 w 198"/>
                <a:gd name="T35" fmla="*/ 135 h 140"/>
                <a:gd name="T36" fmla="*/ 70 w 198"/>
                <a:gd name="T37" fmla="*/ 140 h 140"/>
                <a:gd name="T38" fmla="*/ 47 w 198"/>
                <a:gd name="T39" fmla="*/ 139 h 140"/>
                <a:gd name="T40" fmla="*/ 32 w 198"/>
                <a:gd name="T41" fmla="*/ 131 h 140"/>
                <a:gd name="T42" fmla="*/ 15 w 198"/>
                <a:gd name="T43" fmla="*/ 118 h 140"/>
                <a:gd name="T44" fmla="*/ 7 w 198"/>
                <a:gd name="T45" fmla="*/ 106 h 140"/>
                <a:gd name="T46" fmla="*/ 0 w 198"/>
                <a:gd name="T47" fmla="*/ 95 h 140"/>
                <a:gd name="T48" fmla="*/ 0 w 198"/>
                <a:gd name="T49" fmla="*/ 89 h 140"/>
                <a:gd name="T50" fmla="*/ 0 w 198"/>
                <a:gd name="T51" fmla="*/ 89 h 1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8" h="140">
                  <a:moveTo>
                    <a:pt x="0" y="89"/>
                  </a:moveTo>
                  <a:lnTo>
                    <a:pt x="0" y="76"/>
                  </a:lnTo>
                  <a:lnTo>
                    <a:pt x="7" y="59"/>
                  </a:lnTo>
                  <a:lnTo>
                    <a:pt x="19" y="40"/>
                  </a:lnTo>
                  <a:lnTo>
                    <a:pt x="42" y="24"/>
                  </a:lnTo>
                  <a:lnTo>
                    <a:pt x="66" y="11"/>
                  </a:lnTo>
                  <a:lnTo>
                    <a:pt x="93" y="4"/>
                  </a:lnTo>
                  <a:lnTo>
                    <a:pt x="114" y="0"/>
                  </a:lnTo>
                  <a:lnTo>
                    <a:pt x="127" y="0"/>
                  </a:lnTo>
                  <a:lnTo>
                    <a:pt x="142" y="0"/>
                  </a:lnTo>
                  <a:lnTo>
                    <a:pt x="165" y="2"/>
                  </a:lnTo>
                  <a:lnTo>
                    <a:pt x="188" y="2"/>
                  </a:lnTo>
                  <a:lnTo>
                    <a:pt x="198" y="2"/>
                  </a:lnTo>
                  <a:lnTo>
                    <a:pt x="192" y="19"/>
                  </a:lnTo>
                  <a:lnTo>
                    <a:pt x="180" y="55"/>
                  </a:lnTo>
                  <a:lnTo>
                    <a:pt x="159" y="97"/>
                  </a:lnTo>
                  <a:lnTo>
                    <a:pt x="129" y="123"/>
                  </a:lnTo>
                  <a:lnTo>
                    <a:pt x="95" y="135"/>
                  </a:lnTo>
                  <a:lnTo>
                    <a:pt x="70" y="140"/>
                  </a:lnTo>
                  <a:lnTo>
                    <a:pt x="47" y="139"/>
                  </a:lnTo>
                  <a:lnTo>
                    <a:pt x="32" y="131"/>
                  </a:lnTo>
                  <a:lnTo>
                    <a:pt x="15" y="118"/>
                  </a:lnTo>
                  <a:lnTo>
                    <a:pt x="7" y="106"/>
                  </a:lnTo>
                  <a:lnTo>
                    <a:pt x="0" y="95"/>
                  </a:lnTo>
                  <a:lnTo>
                    <a:pt x="0" y="89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F0FFC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2" name="Freeform 165"/>
            <p:cNvSpPr>
              <a:spLocks/>
            </p:cNvSpPr>
            <p:nvPr/>
          </p:nvSpPr>
          <p:spPr bwMode="auto">
            <a:xfrm>
              <a:off x="4519" y="2491"/>
              <a:ext cx="117" cy="78"/>
            </a:xfrm>
            <a:custGeom>
              <a:avLst/>
              <a:gdLst>
                <a:gd name="T0" fmla="*/ 0 w 233"/>
                <a:gd name="T1" fmla="*/ 91 h 156"/>
                <a:gd name="T2" fmla="*/ 1 w 233"/>
                <a:gd name="T3" fmla="*/ 76 h 156"/>
                <a:gd name="T4" fmla="*/ 7 w 233"/>
                <a:gd name="T5" fmla="*/ 55 h 156"/>
                <a:gd name="T6" fmla="*/ 19 w 233"/>
                <a:gd name="T7" fmla="*/ 32 h 156"/>
                <a:gd name="T8" fmla="*/ 39 w 233"/>
                <a:gd name="T9" fmla="*/ 15 h 156"/>
                <a:gd name="T10" fmla="*/ 66 w 233"/>
                <a:gd name="T11" fmla="*/ 5 h 156"/>
                <a:gd name="T12" fmla="*/ 93 w 233"/>
                <a:gd name="T13" fmla="*/ 1 h 156"/>
                <a:gd name="T14" fmla="*/ 115 w 233"/>
                <a:gd name="T15" fmla="*/ 0 h 156"/>
                <a:gd name="T16" fmla="*/ 134 w 233"/>
                <a:gd name="T17" fmla="*/ 5 h 156"/>
                <a:gd name="T18" fmla="*/ 150 w 233"/>
                <a:gd name="T19" fmla="*/ 11 h 156"/>
                <a:gd name="T20" fmla="*/ 165 w 233"/>
                <a:gd name="T21" fmla="*/ 19 h 156"/>
                <a:gd name="T22" fmla="*/ 176 w 233"/>
                <a:gd name="T23" fmla="*/ 24 h 156"/>
                <a:gd name="T24" fmla="*/ 188 w 233"/>
                <a:gd name="T25" fmla="*/ 30 h 156"/>
                <a:gd name="T26" fmla="*/ 199 w 233"/>
                <a:gd name="T27" fmla="*/ 30 h 156"/>
                <a:gd name="T28" fmla="*/ 214 w 233"/>
                <a:gd name="T29" fmla="*/ 32 h 156"/>
                <a:gd name="T30" fmla="*/ 228 w 233"/>
                <a:gd name="T31" fmla="*/ 32 h 156"/>
                <a:gd name="T32" fmla="*/ 233 w 233"/>
                <a:gd name="T33" fmla="*/ 32 h 156"/>
                <a:gd name="T34" fmla="*/ 228 w 233"/>
                <a:gd name="T35" fmla="*/ 43 h 156"/>
                <a:gd name="T36" fmla="*/ 214 w 233"/>
                <a:gd name="T37" fmla="*/ 72 h 156"/>
                <a:gd name="T38" fmla="*/ 190 w 233"/>
                <a:gd name="T39" fmla="*/ 104 h 156"/>
                <a:gd name="T40" fmla="*/ 163 w 233"/>
                <a:gd name="T41" fmla="*/ 127 h 156"/>
                <a:gd name="T42" fmla="*/ 133 w 233"/>
                <a:gd name="T43" fmla="*/ 140 h 156"/>
                <a:gd name="T44" fmla="*/ 102 w 233"/>
                <a:gd name="T45" fmla="*/ 150 h 156"/>
                <a:gd name="T46" fmla="*/ 77 w 233"/>
                <a:gd name="T47" fmla="*/ 156 h 156"/>
                <a:gd name="T48" fmla="*/ 60 w 233"/>
                <a:gd name="T49" fmla="*/ 156 h 156"/>
                <a:gd name="T50" fmla="*/ 43 w 233"/>
                <a:gd name="T51" fmla="*/ 142 h 156"/>
                <a:gd name="T52" fmla="*/ 24 w 233"/>
                <a:gd name="T53" fmla="*/ 121 h 156"/>
                <a:gd name="T54" fmla="*/ 7 w 233"/>
                <a:gd name="T55" fmla="*/ 100 h 156"/>
                <a:gd name="T56" fmla="*/ 0 w 233"/>
                <a:gd name="T57" fmla="*/ 91 h 156"/>
                <a:gd name="T58" fmla="*/ 0 w 233"/>
                <a:gd name="T59" fmla="*/ 91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33" h="156">
                  <a:moveTo>
                    <a:pt x="0" y="91"/>
                  </a:moveTo>
                  <a:lnTo>
                    <a:pt x="1" y="76"/>
                  </a:lnTo>
                  <a:lnTo>
                    <a:pt x="7" y="55"/>
                  </a:lnTo>
                  <a:lnTo>
                    <a:pt x="19" y="32"/>
                  </a:lnTo>
                  <a:lnTo>
                    <a:pt x="39" y="15"/>
                  </a:lnTo>
                  <a:lnTo>
                    <a:pt x="66" y="5"/>
                  </a:lnTo>
                  <a:lnTo>
                    <a:pt x="93" y="1"/>
                  </a:lnTo>
                  <a:lnTo>
                    <a:pt x="115" y="0"/>
                  </a:lnTo>
                  <a:lnTo>
                    <a:pt x="134" y="5"/>
                  </a:lnTo>
                  <a:lnTo>
                    <a:pt x="150" y="11"/>
                  </a:lnTo>
                  <a:lnTo>
                    <a:pt x="165" y="19"/>
                  </a:lnTo>
                  <a:lnTo>
                    <a:pt x="176" y="24"/>
                  </a:lnTo>
                  <a:lnTo>
                    <a:pt x="188" y="30"/>
                  </a:lnTo>
                  <a:lnTo>
                    <a:pt x="199" y="30"/>
                  </a:lnTo>
                  <a:lnTo>
                    <a:pt x="214" y="32"/>
                  </a:lnTo>
                  <a:lnTo>
                    <a:pt x="228" y="32"/>
                  </a:lnTo>
                  <a:lnTo>
                    <a:pt x="233" y="32"/>
                  </a:lnTo>
                  <a:lnTo>
                    <a:pt x="228" y="43"/>
                  </a:lnTo>
                  <a:lnTo>
                    <a:pt x="214" y="72"/>
                  </a:lnTo>
                  <a:lnTo>
                    <a:pt x="190" y="104"/>
                  </a:lnTo>
                  <a:lnTo>
                    <a:pt x="163" y="127"/>
                  </a:lnTo>
                  <a:lnTo>
                    <a:pt x="133" y="140"/>
                  </a:lnTo>
                  <a:lnTo>
                    <a:pt x="102" y="150"/>
                  </a:lnTo>
                  <a:lnTo>
                    <a:pt x="77" y="156"/>
                  </a:lnTo>
                  <a:lnTo>
                    <a:pt x="60" y="156"/>
                  </a:lnTo>
                  <a:lnTo>
                    <a:pt x="43" y="142"/>
                  </a:lnTo>
                  <a:lnTo>
                    <a:pt x="24" y="121"/>
                  </a:lnTo>
                  <a:lnTo>
                    <a:pt x="7" y="100"/>
                  </a:lnTo>
                  <a:lnTo>
                    <a:pt x="0" y="91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FAF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3" name="Freeform 166"/>
            <p:cNvSpPr>
              <a:spLocks/>
            </p:cNvSpPr>
            <p:nvPr/>
          </p:nvSpPr>
          <p:spPr bwMode="auto">
            <a:xfrm>
              <a:off x="4423" y="2690"/>
              <a:ext cx="108" cy="61"/>
            </a:xfrm>
            <a:custGeom>
              <a:avLst/>
              <a:gdLst>
                <a:gd name="T0" fmla="*/ 0 w 214"/>
                <a:gd name="T1" fmla="*/ 59 h 122"/>
                <a:gd name="T2" fmla="*/ 3 w 214"/>
                <a:gd name="T3" fmla="*/ 49 h 122"/>
                <a:gd name="T4" fmla="*/ 17 w 214"/>
                <a:gd name="T5" fmla="*/ 34 h 122"/>
                <a:gd name="T6" fmla="*/ 36 w 214"/>
                <a:gd name="T7" fmla="*/ 19 h 122"/>
                <a:gd name="T8" fmla="*/ 64 w 214"/>
                <a:gd name="T9" fmla="*/ 6 h 122"/>
                <a:gd name="T10" fmla="*/ 95 w 214"/>
                <a:gd name="T11" fmla="*/ 0 h 122"/>
                <a:gd name="T12" fmla="*/ 121 w 214"/>
                <a:gd name="T13" fmla="*/ 0 h 122"/>
                <a:gd name="T14" fmla="*/ 140 w 214"/>
                <a:gd name="T15" fmla="*/ 2 h 122"/>
                <a:gd name="T16" fmla="*/ 152 w 214"/>
                <a:gd name="T17" fmla="*/ 6 h 122"/>
                <a:gd name="T18" fmla="*/ 165 w 214"/>
                <a:gd name="T19" fmla="*/ 11 h 122"/>
                <a:gd name="T20" fmla="*/ 186 w 214"/>
                <a:gd name="T21" fmla="*/ 28 h 122"/>
                <a:gd name="T22" fmla="*/ 205 w 214"/>
                <a:gd name="T23" fmla="*/ 42 h 122"/>
                <a:gd name="T24" fmla="*/ 214 w 214"/>
                <a:gd name="T25" fmla="*/ 47 h 122"/>
                <a:gd name="T26" fmla="*/ 207 w 214"/>
                <a:gd name="T27" fmla="*/ 53 h 122"/>
                <a:gd name="T28" fmla="*/ 195 w 214"/>
                <a:gd name="T29" fmla="*/ 66 h 122"/>
                <a:gd name="T30" fmla="*/ 180 w 214"/>
                <a:gd name="T31" fmla="*/ 82 h 122"/>
                <a:gd name="T32" fmla="*/ 173 w 214"/>
                <a:gd name="T33" fmla="*/ 91 h 122"/>
                <a:gd name="T34" fmla="*/ 159 w 214"/>
                <a:gd name="T35" fmla="*/ 99 h 122"/>
                <a:gd name="T36" fmla="*/ 136 w 214"/>
                <a:gd name="T37" fmla="*/ 112 h 122"/>
                <a:gd name="T38" fmla="*/ 108 w 214"/>
                <a:gd name="T39" fmla="*/ 122 h 122"/>
                <a:gd name="T40" fmla="*/ 83 w 214"/>
                <a:gd name="T41" fmla="*/ 122 h 122"/>
                <a:gd name="T42" fmla="*/ 57 w 214"/>
                <a:gd name="T43" fmla="*/ 114 h 122"/>
                <a:gd name="T44" fmla="*/ 36 w 214"/>
                <a:gd name="T45" fmla="*/ 106 h 122"/>
                <a:gd name="T46" fmla="*/ 19 w 214"/>
                <a:gd name="T47" fmla="*/ 99 h 122"/>
                <a:gd name="T48" fmla="*/ 9 w 214"/>
                <a:gd name="T49" fmla="*/ 91 h 122"/>
                <a:gd name="T50" fmla="*/ 3 w 214"/>
                <a:gd name="T51" fmla="*/ 80 h 122"/>
                <a:gd name="T52" fmla="*/ 0 w 214"/>
                <a:gd name="T53" fmla="*/ 70 h 122"/>
                <a:gd name="T54" fmla="*/ 0 w 214"/>
                <a:gd name="T55" fmla="*/ 61 h 122"/>
                <a:gd name="T56" fmla="*/ 0 w 214"/>
                <a:gd name="T57" fmla="*/ 59 h 122"/>
                <a:gd name="T58" fmla="*/ 0 w 214"/>
                <a:gd name="T59" fmla="*/ 59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14" h="122">
                  <a:moveTo>
                    <a:pt x="0" y="59"/>
                  </a:moveTo>
                  <a:lnTo>
                    <a:pt x="3" y="49"/>
                  </a:lnTo>
                  <a:lnTo>
                    <a:pt x="17" y="34"/>
                  </a:lnTo>
                  <a:lnTo>
                    <a:pt x="36" y="19"/>
                  </a:lnTo>
                  <a:lnTo>
                    <a:pt x="64" y="6"/>
                  </a:lnTo>
                  <a:lnTo>
                    <a:pt x="95" y="0"/>
                  </a:lnTo>
                  <a:lnTo>
                    <a:pt x="121" y="0"/>
                  </a:lnTo>
                  <a:lnTo>
                    <a:pt x="140" y="2"/>
                  </a:lnTo>
                  <a:lnTo>
                    <a:pt x="152" y="6"/>
                  </a:lnTo>
                  <a:lnTo>
                    <a:pt x="165" y="11"/>
                  </a:lnTo>
                  <a:lnTo>
                    <a:pt x="186" y="28"/>
                  </a:lnTo>
                  <a:lnTo>
                    <a:pt x="205" y="42"/>
                  </a:lnTo>
                  <a:lnTo>
                    <a:pt x="214" y="47"/>
                  </a:lnTo>
                  <a:lnTo>
                    <a:pt x="207" y="53"/>
                  </a:lnTo>
                  <a:lnTo>
                    <a:pt x="195" y="66"/>
                  </a:lnTo>
                  <a:lnTo>
                    <a:pt x="180" y="82"/>
                  </a:lnTo>
                  <a:lnTo>
                    <a:pt x="173" y="91"/>
                  </a:lnTo>
                  <a:lnTo>
                    <a:pt x="159" y="99"/>
                  </a:lnTo>
                  <a:lnTo>
                    <a:pt x="136" y="112"/>
                  </a:lnTo>
                  <a:lnTo>
                    <a:pt x="108" y="122"/>
                  </a:lnTo>
                  <a:lnTo>
                    <a:pt x="83" y="122"/>
                  </a:lnTo>
                  <a:lnTo>
                    <a:pt x="57" y="114"/>
                  </a:lnTo>
                  <a:lnTo>
                    <a:pt x="36" y="106"/>
                  </a:lnTo>
                  <a:lnTo>
                    <a:pt x="19" y="99"/>
                  </a:lnTo>
                  <a:lnTo>
                    <a:pt x="9" y="91"/>
                  </a:lnTo>
                  <a:lnTo>
                    <a:pt x="3" y="80"/>
                  </a:lnTo>
                  <a:lnTo>
                    <a:pt x="0" y="70"/>
                  </a:lnTo>
                  <a:lnTo>
                    <a:pt x="0" y="61"/>
                  </a:lnTo>
                  <a:lnTo>
                    <a:pt x="0" y="59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4" name="Freeform 167"/>
            <p:cNvSpPr>
              <a:spLocks/>
            </p:cNvSpPr>
            <p:nvPr/>
          </p:nvSpPr>
          <p:spPr bwMode="auto">
            <a:xfrm>
              <a:off x="4746" y="2818"/>
              <a:ext cx="97" cy="75"/>
            </a:xfrm>
            <a:custGeom>
              <a:avLst/>
              <a:gdLst>
                <a:gd name="T0" fmla="*/ 4 w 194"/>
                <a:gd name="T1" fmla="*/ 22 h 150"/>
                <a:gd name="T2" fmla="*/ 15 w 194"/>
                <a:gd name="T3" fmla="*/ 15 h 150"/>
                <a:gd name="T4" fmla="*/ 34 w 194"/>
                <a:gd name="T5" fmla="*/ 5 h 150"/>
                <a:gd name="T6" fmla="*/ 55 w 194"/>
                <a:gd name="T7" fmla="*/ 0 h 150"/>
                <a:gd name="T8" fmla="*/ 78 w 194"/>
                <a:gd name="T9" fmla="*/ 0 h 150"/>
                <a:gd name="T10" fmla="*/ 101 w 194"/>
                <a:gd name="T11" fmla="*/ 13 h 150"/>
                <a:gd name="T12" fmla="*/ 129 w 194"/>
                <a:gd name="T13" fmla="*/ 34 h 150"/>
                <a:gd name="T14" fmla="*/ 154 w 194"/>
                <a:gd name="T15" fmla="*/ 59 h 150"/>
                <a:gd name="T16" fmla="*/ 167 w 194"/>
                <a:gd name="T17" fmla="*/ 74 h 150"/>
                <a:gd name="T18" fmla="*/ 175 w 194"/>
                <a:gd name="T19" fmla="*/ 91 h 150"/>
                <a:gd name="T20" fmla="*/ 184 w 194"/>
                <a:gd name="T21" fmla="*/ 116 h 150"/>
                <a:gd name="T22" fmla="*/ 190 w 194"/>
                <a:gd name="T23" fmla="*/ 138 h 150"/>
                <a:gd name="T24" fmla="*/ 194 w 194"/>
                <a:gd name="T25" fmla="*/ 148 h 150"/>
                <a:gd name="T26" fmla="*/ 179 w 194"/>
                <a:gd name="T27" fmla="*/ 150 h 150"/>
                <a:gd name="T28" fmla="*/ 142 w 194"/>
                <a:gd name="T29" fmla="*/ 150 h 150"/>
                <a:gd name="T30" fmla="*/ 103 w 194"/>
                <a:gd name="T31" fmla="*/ 150 h 150"/>
                <a:gd name="T32" fmla="*/ 76 w 194"/>
                <a:gd name="T33" fmla="*/ 148 h 150"/>
                <a:gd name="T34" fmla="*/ 55 w 194"/>
                <a:gd name="T35" fmla="*/ 137 h 150"/>
                <a:gd name="T36" fmla="*/ 32 w 194"/>
                <a:gd name="T37" fmla="*/ 121 h 150"/>
                <a:gd name="T38" fmla="*/ 13 w 194"/>
                <a:gd name="T39" fmla="*/ 104 h 150"/>
                <a:gd name="T40" fmla="*/ 4 w 194"/>
                <a:gd name="T41" fmla="*/ 91 h 150"/>
                <a:gd name="T42" fmla="*/ 0 w 194"/>
                <a:gd name="T43" fmla="*/ 72 h 150"/>
                <a:gd name="T44" fmla="*/ 2 w 194"/>
                <a:gd name="T45" fmla="*/ 51 h 150"/>
                <a:gd name="T46" fmla="*/ 2 w 194"/>
                <a:gd name="T47" fmla="*/ 30 h 150"/>
                <a:gd name="T48" fmla="*/ 4 w 194"/>
                <a:gd name="T49" fmla="*/ 22 h 150"/>
                <a:gd name="T50" fmla="*/ 4 w 194"/>
                <a:gd name="T51" fmla="*/ 22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94" h="150">
                  <a:moveTo>
                    <a:pt x="4" y="22"/>
                  </a:moveTo>
                  <a:lnTo>
                    <a:pt x="15" y="15"/>
                  </a:lnTo>
                  <a:lnTo>
                    <a:pt x="34" y="5"/>
                  </a:lnTo>
                  <a:lnTo>
                    <a:pt x="55" y="0"/>
                  </a:lnTo>
                  <a:lnTo>
                    <a:pt x="78" y="0"/>
                  </a:lnTo>
                  <a:lnTo>
                    <a:pt x="101" y="13"/>
                  </a:lnTo>
                  <a:lnTo>
                    <a:pt x="129" y="34"/>
                  </a:lnTo>
                  <a:lnTo>
                    <a:pt x="154" y="59"/>
                  </a:lnTo>
                  <a:lnTo>
                    <a:pt x="167" y="74"/>
                  </a:lnTo>
                  <a:lnTo>
                    <a:pt x="175" y="91"/>
                  </a:lnTo>
                  <a:lnTo>
                    <a:pt x="184" y="116"/>
                  </a:lnTo>
                  <a:lnTo>
                    <a:pt x="190" y="138"/>
                  </a:lnTo>
                  <a:lnTo>
                    <a:pt x="194" y="148"/>
                  </a:lnTo>
                  <a:lnTo>
                    <a:pt x="179" y="150"/>
                  </a:lnTo>
                  <a:lnTo>
                    <a:pt x="142" y="150"/>
                  </a:lnTo>
                  <a:lnTo>
                    <a:pt x="103" y="150"/>
                  </a:lnTo>
                  <a:lnTo>
                    <a:pt x="76" y="148"/>
                  </a:lnTo>
                  <a:lnTo>
                    <a:pt x="55" y="137"/>
                  </a:lnTo>
                  <a:lnTo>
                    <a:pt x="32" y="121"/>
                  </a:lnTo>
                  <a:lnTo>
                    <a:pt x="13" y="104"/>
                  </a:lnTo>
                  <a:lnTo>
                    <a:pt x="4" y="91"/>
                  </a:lnTo>
                  <a:lnTo>
                    <a:pt x="0" y="72"/>
                  </a:lnTo>
                  <a:lnTo>
                    <a:pt x="2" y="51"/>
                  </a:lnTo>
                  <a:lnTo>
                    <a:pt x="2" y="30"/>
                  </a:lnTo>
                  <a:lnTo>
                    <a:pt x="4" y="2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FCE0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5" name="Freeform 168"/>
            <p:cNvSpPr>
              <a:spLocks/>
            </p:cNvSpPr>
            <p:nvPr/>
          </p:nvSpPr>
          <p:spPr bwMode="auto">
            <a:xfrm>
              <a:off x="4414" y="2874"/>
              <a:ext cx="101" cy="58"/>
            </a:xfrm>
            <a:custGeom>
              <a:avLst/>
              <a:gdLst>
                <a:gd name="T0" fmla="*/ 0 w 202"/>
                <a:gd name="T1" fmla="*/ 99 h 116"/>
                <a:gd name="T2" fmla="*/ 6 w 202"/>
                <a:gd name="T3" fmla="*/ 84 h 116"/>
                <a:gd name="T4" fmla="*/ 20 w 202"/>
                <a:gd name="T5" fmla="*/ 57 h 116"/>
                <a:gd name="T6" fmla="*/ 37 w 202"/>
                <a:gd name="T7" fmla="*/ 30 h 116"/>
                <a:gd name="T8" fmla="*/ 56 w 202"/>
                <a:gd name="T9" fmla="*/ 13 h 116"/>
                <a:gd name="T10" fmla="*/ 75 w 202"/>
                <a:gd name="T11" fmla="*/ 6 h 116"/>
                <a:gd name="T12" fmla="*/ 94 w 202"/>
                <a:gd name="T13" fmla="*/ 2 h 116"/>
                <a:gd name="T14" fmla="*/ 111 w 202"/>
                <a:gd name="T15" fmla="*/ 0 h 116"/>
                <a:gd name="T16" fmla="*/ 122 w 202"/>
                <a:gd name="T17" fmla="*/ 2 h 116"/>
                <a:gd name="T18" fmla="*/ 132 w 202"/>
                <a:gd name="T19" fmla="*/ 6 h 116"/>
                <a:gd name="T20" fmla="*/ 145 w 202"/>
                <a:gd name="T21" fmla="*/ 13 h 116"/>
                <a:gd name="T22" fmla="*/ 156 w 202"/>
                <a:gd name="T23" fmla="*/ 17 h 116"/>
                <a:gd name="T24" fmla="*/ 166 w 202"/>
                <a:gd name="T25" fmla="*/ 19 h 116"/>
                <a:gd name="T26" fmla="*/ 175 w 202"/>
                <a:gd name="T27" fmla="*/ 19 h 116"/>
                <a:gd name="T28" fmla="*/ 187 w 202"/>
                <a:gd name="T29" fmla="*/ 19 h 116"/>
                <a:gd name="T30" fmla="*/ 196 w 202"/>
                <a:gd name="T31" fmla="*/ 19 h 116"/>
                <a:gd name="T32" fmla="*/ 202 w 202"/>
                <a:gd name="T33" fmla="*/ 19 h 116"/>
                <a:gd name="T34" fmla="*/ 196 w 202"/>
                <a:gd name="T35" fmla="*/ 26 h 116"/>
                <a:gd name="T36" fmla="*/ 183 w 202"/>
                <a:gd name="T37" fmla="*/ 49 h 116"/>
                <a:gd name="T38" fmla="*/ 166 w 202"/>
                <a:gd name="T39" fmla="*/ 72 h 116"/>
                <a:gd name="T40" fmla="*/ 149 w 202"/>
                <a:gd name="T41" fmla="*/ 93 h 116"/>
                <a:gd name="T42" fmla="*/ 126 w 202"/>
                <a:gd name="T43" fmla="*/ 103 h 116"/>
                <a:gd name="T44" fmla="*/ 96 w 202"/>
                <a:gd name="T45" fmla="*/ 112 h 116"/>
                <a:gd name="T46" fmla="*/ 65 w 202"/>
                <a:gd name="T47" fmla="*/ 116 h 116"/>
                <a:gd name="T48" fmla="*/ 42 w 202"/>
                <a:gd name="T49" fmla="*/ 116 h 116"/>
                <a:gd name="T50" fmla="*/ 25 w 202"/>
                <a:gd name="T51" fmla="*/ 110 h 116"/>
                <a:gd name="T52" fmla="*/ 12 w 202"/>
                <a:gd name="T53" fmla="*/ 106 h 116"/>
                <a:gd name="T54" fmla="*/ 2 w 202"/>
                <a:gd name="T55" fmla="*/ 101 h 116"/>
                <a:gd name="T56" fmla="*/ 0 w 202"/>
                <a:gd name="T57" fmla="*/ 99 h 116"/>
                <a:gd name="T58" fmla="*/ 0 w 202"/>
                <a:gd name="T59" fmla="*/ 99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202" h="116">
                  <a:moveTo>
                    <a:pt x="0" y="99"/>
                  </a:moveTo>
                  <a:lnTo>
                    <a:pt x="6" y="84"/>
                  </a:lnTo>
                  <a:lnTo>
                    <a:pt x="20" y="57"/>
                  </a:lnTo>
                  <a:lnTo>
                    <a:pt x="37" y="30"/>
                  </a:lnTo>
                  <a:lnTo>
                    <a:pt x="56" y="13"/>
                  </a:lnTo>
                  <a:lnTo>
                    <a:pt x="75" y="6"/>
                  </a:lnTo>
                  <a:lnTo>
                    <a:pt x="94" y="2"/>
                  </a:lnTo>
                  <a:lnTo>
                    <a:pt x="111" y="0"/>
                  </a:lnTo>
                  <a:lnTo>
                    <a:pt x="122" y="2"/>
                  </a:lnTo>
                  <a:lnTo>
                    <a:pt x="132" y="6"/>
                  </a:lnTo>
                  <a:lnTo>
                    <a:pt x="145" y="13"/>
                  </a:lnTo>
                  <a:lnTo>
                    <a:pt x="156" y="17"/>
                  </a:lnTo>
                  <a:lnTo>
                    <a:pt x="166" y="19"/>
                  </a:lnTo>
                  <a:lnTo>
                    <a:pt x="175" y="19"/>
                  </a:lnTo>
                  <a:lnTo>
                    <a:pt x="187" y="19"/>
                  </a:lnTo>
                  <a:lnTo>
                    <a:pt x="196" y="19"/>
                  </a:lnTo>
                  <a:lnTo>
                    <a:pt x="202" y="19"/>
                  </a:lnTo>
                  <a:lnTo>
                    <a:pt x="196" y="26"/>
                  </a:lnTo>
                  <a:lnTo>
                    <a:pt x="183" y="49"/>
                  </a:lnTo>
                  <a:lnTo>
                    <a:pt x="166" y="72"/>
                  </a:lnTo>
                  <a:lnTo>
                    <a:pt x="149" y="93"/>
                  </a:lnTo>
                  <a:lnTo>
                    <a:pt x="126" y="103"/>
                  </a:lnTo>
                  <a:lnTo>
                    <a:pt x="96" y="112"/>
                  </a:lnTo>
                  <a:lnTo>
                    <a:pt x="65" y="116"/>
                  </a:lnTo>
                  <a:lnTo>
                    <a:pt x="42" y="116"/>
                  </a:lnTo>
                  <a:lnTo>
                    <a:pt x="25" y="110"/>
                  </a:lnTo>
                  <a:lnTo>
                    <a:pt x="12" y="106"/>
                  </a:lnTo>
                  <a:lnTo>
                    <a:pt x="2" y="101"/>
                  </a:lnTo>
                  <a:lnTo>
                    <a:pt x="0" y="99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E0CC3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6" name="Freeform 169"/>
            <p:cNvSpPr>
              <a:spLocks/>
            </p:cNvSpPr>
            <p:nvPr/>
          </p:nvSpPr>
          <p:spPr bwMode="auto">
            <a:xfrm>
              <a:off x="4373" y="3085"/>
              <a:ext cx="83" cy="94"/>
            </a:xfrm>
            <a:custGeom>
              <a:avLst/>
              <a:gdLst>
                <a:gd name="T0" fmla="*/ 26 w 165"/>
                <a:gd name="T1" fmla="*/ 186 h 188"/>
                <a:gd name="T2" fmla="*/ 19 w 165"/>
                <a:gd name="T3" fmla="*/ 181 h 188"/>
                <a:gd name="T4" fmla="*/ 9 w 165"/>
                <a:gd name="T5" fmla="*/ 167 h 188"/>
                <a:gd name="T6" fmla="*/ 0 w 165"/>
                <a:gd name="T7" fmla="*/ 146 h 188"/>
                <a:gd name="T8" fmla="*/ 2 w 165"/>
                <a:gd name="T9" fmla="*/ 120 h 188"/>
                <a:gd name="T10" fmla="*/ 15 w 165"/>
                <a:gd name="T11" fmla="*/ 91 h 188"/>
                <a:gd name="T12" fmla="*/ 32 w 165"/>
                <a:gd name="T13" fmla="*/ 70 h 188"/>
                <a:gd name="T14" fmla="*/ 49 w 165"/>
                <a:gd name="T15" fmla="*/ 53 h 188"/>
                <a:gd name="T16" fmla="*/ 62 w 165"/>
                <a:gd name="T17" fmla="*/ 42 h 188"/>
                <a:gd name="T18" fmla="*/ 83 w 165"/>
                <a:gd name="T19" fmla="*/ 30 h 188"/>
                <a:gd name="T20" fmla="*/ 112 w 165"/>
                <a:gd name="T21" fmla="*/ 17 h 188"/>
                <a:gd name="T22" fmla="*/ 140 w 165"/>
                <a:gd name="T23" fmla="*/ 4 h 188"/>
                <a:gd name="T24" fmla="*/ 152 w 165"/>
                <a:gd name="T25" fmla="*/ 0 h 188"/>
                <a:gd name="T26" fmla="*/ 154 w 165"/>
                <a:gd name="T27" fmla="*/ 11 h 188"/>
                <a:gd name="T28" fmla="*/ 158 w 165"/>
                <a:gd name="T29" fmla="*/ 42 h 188"/>
                <a:gd name="T30" fmla="*/ 163 w 165"/>
                <a:gd name="T31" fmla="*/ 76 h 188"/>
                <a:gd name="T32" fmla="*/ 165 w 165"/>
                <a:gd name="T33" fmla="*/ 99 h 188"/>
                <a:gd name="T34" fmla="*/ 159 w 165"/>
                <a:gd name="T35" fmla="*/ 112 h 188"/>
                <a:gd name="T36" fmla="*/ 156 w 165"/>
                <a:gd name="T37" fmla="*/ 129 h 188"/>
                <a:gd name="T38" fmla="*/ 148 w 165"/>
                <a:gd name="T39" fmla="*/ 144 h 188"/>
                <a:gd name="T40" fmla="*/ 140 w 165"/>
                <a:gd name="T41" fmla="*/ 156 h 188"/>
                <a:gd name="T42" fmla="*/ 125 w 165"/>
                <a:gd name="T43" fmla="*/ 165 h 188"/>
                <a:gd name="T44" fmla="*/ 112 w 165"/>
                <a:gd name="T45" fmla="*/ 175 h 188"/>
                <a:gd name="T46" fmla="*/ 95 w 165"/>
                <a:gd name="T47" fmla="*/ 182 h 188"/>
                <a:gd name="T48" fmla="*/ 81 w 165"/>
                <a:gd name="T49" fmla="*/ 188 h 188"/>
                <a:gd name="T50" fmla="*/ 64 w 165"/>
                <a:gd name="T51" fmla="*/ 186 h 188"/>
                <a:gd name="T52" fmla="*/ 47 w 165"/>
                <a:gd name="T53" fmla="*/ 186 h 188"/>
                <a:gd name="T54" fmla="*/ 32 w 165"/>
                <a:gd name="T55" fmla="*/ 186 h 188"/>
                <a:gd name="T56" fmla="*/ 26 w 165"/>
                <a:gd name="T57" fmla="*/ 186 h 188"/>
                <a:gd name="T58" fmla="*/ 26 w 165"/>
                <a:gd name="T59" fmla="*/ 186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65" h="188">
                  <a:moveTo>
                    <a:pt x="26" y="186"/>
                  </a:moveTo>
                  <a:lnTo>
                    <a:pt x="19" y="181"/>
                  </a:lnTo>
                  <a:lnTo>
                    <a:pt x="9" y="167"/>
                  </a:lnTo>
                  <a:lnTo>
                    <a:pt x="0" y="146"/>
                  </a:lnTo>
                  <a:lnTo>
                    <a:pt x="2" y="120"/>
                  </a:lnTo>
                  <a:lnTo>
                    <a:pt x="15" y="91"/>
                  </a:lnTo>
                  <a:lnTo>
                    <a:pt x="32" y="70"/>
                  </a:lnTo>
                  <a:lnTo>
                    <a:pt x="49" y="53"/>
                  </a:lnTo>
                  <a:lnTo>
                    <a:pt x="62" y="42"/>
                  </a:lnTo>
                  <a:lnTo>
                    <a:pt x="83" y="30"/>
                  </a:lnTo>
                  <a:lnTo>
                    <a:pt x="112" y="17"/>
                  </a:lnTo>
                  <a:lnTo>
                    <a:pt x="140" y="4"/>
                  </a:lnTo>
                  <a:lnTo>
                    <a:pt x="152" y="0"/>
                  </a:lnTo>
                  <a:lnTo>
                    <a:pt x="154" y="11"/>
                  </a:lnTo>
                  <a:lnTo>
                    <a:pt x="158" y="42"/>
                  </a:lnTo>
                  <a:lnTo>
                    <a:pt x="163" y="76"/>
                  </a:lnTo>
                  <a:lnTo>
                    <a:pt x="165" y="99"/>
                  </a:lnTo>
                  <a:lnTo>
                    <a:pt x="159" y="112"/>
                  </a:lnTo>
                  <a:lnTo>
                    <a:pt x="156" y="129"/>
                  </a:lnTo>
                  <a:lnTo>
                    <a:pt x="148" y="144"/>
                  </a:lnTo>
                  <a:lnTo>
                    <a:pt x="140" y="156"/>
                  </a:lnTo>
                  <a:lnTo>
                    <a:pt x="125" y="165"/>
                  </a:lnTo>
                  <a:lnTo>
                    <a:pt x="112" y="175"/>
                  </a:lnTo>
                  <a:lnTo>
                    <a:pt x="95" y="182"/>
                  </a:lnTo>
                  <a:lnTo>
                    <a:pt x="81" y="188"/>
                  </a:lnTo>
                  <a:lnTo>
                    <a:pt x="64" y="186"/>
                  </a:lnTo>
                  <a:lnTo>
                    <a:pt x="47" y="186"/>
                  </a:lnTo>
                  <a:lnTo>
                    <a:pt x="32" y="186"/>
                  </a:lnTo>
                  <a:lnTo>
                    <a:pt x="26" y="186"/>
                  </a:lnTo>
                  <a:lnTo>
                    <a:pt x="26" y="186"/>
                  </a:lnTo>
                  <a:close/>
                </a:path>
              </a:pathLst>
            </a:custGeom>
            <a:solidFill>
              <a:srgbClr val="FFB0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7" name="Freeform 170"/>
            <p:cNvSpPr>
              <a:spLocks/>
            </p:cNvSpPr>
            <p:nvPr/>
          </p:nvSpPr>
          <p:spPr bwMode="auto">
            <a:xfrm>
              <a:off x="4713" y="3147"/>
              <a:ext cx="90" cy="75"/>
            </a:xfrm>
            <a:custGeom>
              <a:avLst/>
              <a:gdLst>
                <a:gd name="T0" fmla="*/ 8 w 179"/>
                <a:gd name="T1" fmla="*/ 129 h 150"/>
                <a:gd name="T2" fmla="*/ 2 w 179"/>
                <a:gd name="T3" fmla="*/ 119 h 150"/>
                <a:gd name="T4" fmla="*/ 0 w 179"/>
                <a:gd name="T5" fmla="*/ 104 h 150"/>
                <a:gd name="T6" fmla="*/ 4 w 179"/>
                <a:gd name="T7" fmla="*/ 83 h 150"/>
                <a:gd name="T8" fmla="*/ 19 w 179"/>
                <a:gd name="T9" fmla="*/ 60 h 150"/>
                <a:gd name="T10" fmla="*/ 38 w 179"/>
                <a:gd name="T11" fmla="*/ 39 h 150"/>
                <a:gd name="T12" fmla="*/ 55 w 179"/>
                <a:gd name="T13" fmla="*/ 30 h 150"/>
                <a:gd name="T14" fmla="*/ 71 w 179"/>
                <a:gd name="T15" fmla="*/ 24 h 150"/>
                <a:gd name="T16" fmla="*/ 84 w 179"/>
                <a:gd name="T17" fmla="*/ 22 h 150"/>
                <a:gd name="T18" fmla="*/ 95 w 179"/>
                <a:gd name="T19" fmla="*/ 22 h 150"/>
                <a:gd name="T20" fmla="*/ 113 w 179"/>
                <a:gd name="T21" fmla="*/ 20 h 150"/>
                <a:gd name="T22" fmla="*/ 130 w 179"/>
                <a:gd name="T23" fmla="*/ 17 h 150"/>
                <a:gd name="T24" fmla="*/ 143 w 179"/>
                <a:gd name="T25" fmla="*/ 15 h 150"/>
                <a:gd name="T26" fmla="*/ 151 w 179"/>
                <a:gd name="T27" fmla="*/ 11 h 150"/>
                <a:gd name="T28" fmla="*/ 162 w 179"/>
                <a:gd name="T29" fmla="*/ 7 h 150"/>
                <a:gd name="T30" fmla="*/ 171 w 179"/>
                <a:gd name="T31" fmla="*/ 1 h 150"/>
                <a:gd name="T32" fmla="*/ 177 w 179"/>
                <a:gd name="T33" fmla="*/ 0 h 150"/>
                <a:gd name="T34" fmla="*/ 177 w 179"/>
                <a:gd name="T35" fmla="*/ 13 h 150"/>
                <a:gd name="T36" fmla="*/ 179 w 179"/>
                <a:gd name="T37" fmla="*/ 39 h 150"/>
                <a:gd name="T38" fmla="*/ 179 w 179"/>
                <a:gd name="T39" fmla="*/ 74 h 150"/>
                <a:gd name="T40" fmla="*/ 173 w 179"/>
                <a:gd name="T41" fmla="*/ 98 h 150"/>
                <a:gd name="T42" fmla="*/ 160 w 179"/>
                <a:gd name="T43" fmla="*/ 114 h 150"/>
                <a:gd name="T44" fmla="*/ 145 w 179"/>
                <a:gd name="T45" fmla="*/ 129 h 150"/>
                <a:gd name="T46" fmla="*/ 128 w 179"/>
                <a:gd name="T47" fmla="*/ 140 h 150"/>
                <a:gd name="T48" fmla="*/ 113 w 179"/>
                <a:gd name="T49" fmla="*/ 148 h 150"/>
                <a:gd name="T50" fmla="*/ 94 w 179"/>
                <a:gd name="T51" fmla="*/ 150 h 150"/>
                <a:gd name="T52" fmla="*/ 73 w 179"/>
                <a:gd name="T53" fmla="*/ 150 h 150"/>
                <a:gd name="T54" fmla="*/ 50 w 179"/>
                <a:gd name="T55" fmla="*/ 148 h 150"/>
                <a:gd name="T56" fmla="*/ 35 w 179"/>
                <a:gd name="T57" fmla="*/ 144 h 150"/>
                <a:gd name="T58" fmla="*/ 23 w 179"/>
                <a:gd name="T59" fmla="*/ 138 h 150"/>
                <a:gd name="T60" fmla="*/ 14 w 179"/>
                <a:gd name="T61" fmla="*/ 133 h 150"/>
                <a:gd name="T62" fmla="*/ 10 w 179"/>
                <a:gd name="T63" fmla="*/ 131 h 150"/>
                <a:gd name="T64" fmla="*/ 8 w 179"/>
                <a:gd name="T65" fmla="*/ 129 h 150"/>
                <a:gd name="T66" fmla="*/ 8 w 179"/>
                <a:gd name="T67" fmla="*/ 129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79" h="150">
                  <a:moveTo>
                    <a:pt x="8" y="129"/>
                  </a:moveTo>
                  <a:lnTo>
                    <a:pt x="2" y="119"/>
                  </a:lnTo>
                  <a:lnTo>
                    <a:pt x="0" y="104"/>
                  </a:lnTo>
                  <a:lnTo>
                    <a:pt x="4" y="83"/>
                  </a:lnTo>
                  <a:lnTo>
                    <a:pt x="19" y="60"/>
                  </a:lnTo>
                  <a:lnTo>
                    <a:pt x="38" y="39"/>
                  </a:lnTo>
                  <a:lnTo>
                    <a:pt x="55" y="30"/>
                  </a:lnTo>
                  <a:lnTo>
                    <a:pt x="71" y="24"/>
                  </a:lnTo>
                  <a:lnTo>
                    <a:pt x="84" y="22"/>
                  </a:lnTo>
                  <a:lnTo>
                    <a:pt x="95" y="22"/>
                  </a:lnTo>
                  <a:lnTo>
                    <a:pt x="113" y="20"/>
                  </a:lnTo>
                  <a:lnTo>
                    <a:pt x="130" y="17"/>
                  </a:lnTo>
                  <a:lnTo>
                    <a:pt x="143" y="15"/>
                  </a:lnTo>
                  <a:lnTo>
                    <a:pt x="151" y="11"/>
                  </a:lnTo>
                  <a:lnTo>
                    <a:pt x="162" y="7"/>
                  </a:lnTo>
                  <a:lnTo>
                    <a:pt x="171" y="1"/>
                  </a:lnTo>
                  <a:lnTo>
                    <a:pt x="177" y="0"/>
                  </a:lnTo>
                  <a:lnTo>
                    <a:pt x="177" y="13"/>
                  </a:lnTo>
                  <a:lnTo>
                    <a:pt x="179" y="39"/>
                  </a:lnTo>
                  <a:lnTo>
                    <a:pt x="179" y="74"/>
                  </a:lnTo>
                  <a:lnTo>
                    <a:pt x="173" y="98"/>
                  </a:lnTo>
                  <a:lnTo>
                    <a:pt x="160" y="114"/>
                  </a:lnTo>
                  <a:lnTo>
                    <a:pt x="145" y="129"/>
                  </a:lnTo>
                  <a:lnTo>
                    <a:pt x="128" y="140"/>
                  </a:lnTo>
                  <a:lnTo>
                    <a:pt x="113" y="148"/>
                  </a:lnTo>
                  <a:lnTo>
                    <a:pt x="94" y="150"/>
                  </a:lnTo>
                  <a:lnTo>
                    <a:pt x="73" y="150"/>
                  </a:lnTo>
                  <a:lnTo>
                    <a:pt x="50" y="148"/>
                  </a:lnTo>
                  <a:lnTo>
                    <a:pt x="35" y="144"/>
                  </a:lnTo>
                  <a:lnTo>
                    <a:pt x="23" y="138"/>
                  </a:lnTo>
                  <a:lnTo>
                    <a:pt x="14" y="133"/>
                  </a:lnTo>
                  <a:lnTo>
                    <a:pt x="10" y="131"/>
                  </a:lnTo>
                  <a:lnTo>
                    <a:pt x="8" y="129"/>
                  </a:lnTo>
                  <a:lnTo>
                    <a:pt x="8" y="129"/>
                  </a:lnTo>
                  <a:close/>
                </a:path>
              </a:pathLst>
            </a:custGeom>
            <a:solidFill>
              <a:srgbClr val="FCE08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8" name="Freeform 171"/>
            <p:cNvSpPr>
              <a:spLocks/>
            </p:cNvSpPr>
            <p:nvPr/>
          </p:nvSpPr>
          <p:spPr bwMode="auto">
            <a:xfrm>
              <a:off x="4175" y="2689"/>
              <a:ext cx="94" cy="473"/>
            </a:xfrm>
            <a:custGeom>
              <a:avLst/>
              <a:gdLst>
                <a:gd name="T0" fmla="*/ 147 w 189"/>
                <a:gd name="T1" fmla="*/ 915 h 947"/>
                <a:gd name="T2" fmla="*/ 52 w 189"/>
                <a:gd name="T3" fmla="*/ 730 h 947"/>
                <a:gd name="T4" fmla="*/ 2 w 189"/>
                <a:gd name="T5" fmla="*/ 532 h 947"/>
                <a:gd name="T6" fmla="*/ 8 w 189"/>
                <a:gd name="T7" fmla="*/ 350 h 947"/>
                <a:gd name="T8" fmla="*/ 36 w 189"/>
                <a:gd name="T9" fmla="*/ 238 h 947"/>
                <a:gd name="T10" fmla="*/ 92 w 189"/>
                <a:gd name="T11" fmla="*/ 99 h 947"/>
                <a:gd name="T12" fmla="*/ 116 w 189"/>
                <a:gd name="T13" fmla="*/ 53 h 947"/>
                <a:gd name="T14" fmla="*/ 147 w 189"/>
                <a:gd name="T15" fmla="*/ 19 h 947"/>
                <a:gd name="T16" fmla="*/ 166 w 189"/>
                <a:gd name="T17" fmla="*/ 6 h 947"/>
                <a:gd name="T18" fmla="*/ 187 w 189"/>
                <a:gd name="T19" fmla="*/ 0 h 947"/>
                <a:gd name="T20" fmla="*/ 170 w 189"/>
                <a:gd name="T21" fmla="*/ 53 h 947"/>
                <a:gd name="T22" fmla="*/ 99 w 189"/>
                <a:gd name="T23" fmla="*/ 215 h 947"/>
                <a:gd name="T24" fmla="*/ 71 w 189"/>
                <a:gd name="T25" fmla="*/ 297 h 947"/>
                <a:gd name="T26" fmla="*/ 61 w 189"/>
                <a:gd name="T27" fmla="*/ 378 h 947"/>
                <a:gd name="T28" fmla="*/ 48 w 189"/>
                <a:gd name="T29" fmla="*/ 443 h 947"/>
                <a:gd name="T30" fmla="*/ 52 w 189"/>
                <a:gd name="T31" fmla="*/ 553 h 947"/>
                <a:gd name="T32" fmla="*/ 74 w 189"/>
                <a:gd name="T33" fmla="*/ 572 h 947"/>
                <a:gd name="T34" fmla="*/ 99 w 189"/>
                <a:gd name="T35" fmla="*/ 534 h 947"/>
                <a:gd name="T36" fmla="*/ 114 w 189"/>
                <a:gd name="T37" fmla="*/ 483 h 947"/>
                <a:gd name="T38" fmla="*/ 147 w 189"/>
                <a:gd name="T39" fmla="*/ 434 h 947"/>
                <a:gd name="T40" fmla="*/ 158 w 189"/>
                <a:gd name="T41" fmla="*/ 426 h 947"/>
                <a:gd name="T42" fmla="*/ 175 w 189"/>
                <a:gd name="T43" fmla="*/ 443 h 947"/>
                <a:gd name="T44" fmla="*/ 164 w 189"/>
                <a:gd name="T45" fmla="*/ 472 h 947"/>
                <a:gd name="T46" fmla="*/ 139 w 189"/>
                <a:gd name="T47" fmla="*/ 529 h 947"/>
                <a:gd name="T48" fmla="*/ 122 w 189"/>
                <a:gd name="T49" fmla="*/ 569 h 947"/>
                <a:gd name="T50" fmla="*/ 103 w 189"/>
                <a:gd name="T51" fmla="*/ 616 h 947"/>
                <a:gd name="T52" fmla="*/ 107 w 189"/>
                <a:gd name="T53" fmla="*/ 683 h 947"/>
                <a:gd name="T54" fmla="*/ 120 w 189"/>
                <a:gd name="T55" fmla="*/ 744 h 947"/>
                <a:gd name="T56" fmla="*/ 143 w 189"/>
                <a:gd name="T57" fmla="*/ 791 h 947"/>
                <a:gd name="T58" fmla="*/ 177 w 189"/>
                <a:gd name="T59" fmla="*/ 841 h 947"/>
                <a:gd name="T60" fmla="*/ 179 w 189"/>
                <a:gd name="T61" fmla="*/ 873 h 947"/>
                <a:gd name="T62" fmla="*/ 150 w 189"/>
                <a:gd name="T63" fmla="*/ 821 h 947"/>
                <a:gd name="T64" fmla="*/ 107 w 189"/>
                <a:gd name="T65" fmla="*/ 734 h 947"/>
                <a:gd name="T66" fmla="*/ 88 w 189"/>
                <a:gd name="T67" fmla="*/ 656 h 947"/>
                <a:gd name="T68" fmla="*/ 90 w 189"/>
                <a:gd name="T69" fmla="*/ 605 h 947"/>
                <a:gd name="T70" fmla="*/ 126 w 189"/>
                <a:gd name="T71" fmla="*/ 527 h 947"/>
                <a:gd name="T72" fmla="*/ 158 w 189"/>
                <a:gd name="T73" fmla="*/ 458 h 947"/>
                <a:gd name="T74" fmla="*/ 139 w 189"/>
                <a:gd name="T75" fmla="*/ 466 h 947"/>
                <a:gd name="T76" fmla="*/ 118 w 189"/>
                <a:gd name="T77" fmla="*/ 513 h 947"/>
                <a:gd name="T78" fmla="*/ 101 w 189"/>
                <a:gd name="T79" fmla="*/ 551 h 947"/>
                <a:gd name="T80" fmla="*/ 73 w 189"/>
                <a:gd name="T81" fmla="*/ 593 h 947"/>
                <a:gd name="T82" fmla="*/ 48 w 189"/>
                <a:gd name="T83" fmla="*/ 580 h 947"/>
                <a:gd name="T84" fmla="*/ 38 w 189"/>
                <a:gd name="T85" fmla="*/ 477 h 947"/>
                <a:gd name="T86" fmla="*/ 40 w 189"/>
                <a:gd name="T87" fmla="*/ 403 h 947"/>
                <a:gd name="T88" fmla="*/ 52 w 189"/>
                <a:gd name="T89" fmla="*/ 302 h 947"/>
                <a:gd name="T90" fmla="*/ 88 w 189"/>
                <a:gd name="T91" fmla="*/ 205 h 947"/>
                <a:gd name="T92" fmla="*/ 158 w 189"/>
                <a:gd name="T93" fmla="*/ 61 h 947"/>
                <a:gd name="T94" fmla="*/ 150 w 189"/>
                <a:gd name="T95" fmla="*/ 29 h 947"/>
                <a:gd name="T96" fmla="*/ 112 w 189"/>
                <a:gd name="T97" fmla="*/ 91 h 947"/>
                <a:gd name="T98" fmla="*/ 76 w 189"/>
                <a:gd name="T99" fmla="*/ 169 h 947"/>
                <a:gd name="T100" fmla="*/ 27 w 189"/>
                <a:gd name="T101" fmla="*/ 325 h 947"/>
                <a:gd name="T102" fmla="*/ 10 w 189"/>
                <a:gd name="T103" fmla="*/ 449 h 947"/>
                <a:gd name="T104" fmla="*/ 25 w 189"/>
                <a:gd name="T105" fmla="*/ 607 h 947"/>
                <a:gd name="T106" fmla="*/ 78 w 189"/>
                <a:gd name="T107" fmla="*/ 749 h 947"/>
                <a:gd name="T108" fmla="*/ 145 w 189"/>
                <a:gd name="T109" fmla="*/ 880 h 947"/>
                <a:gd name="T110" fmla="*/ 166 w 189"/>
                <a:gd name="T111" fmla="*/ 917 h 947"/>
                <a:gd name="T112" fmla="*/ 166 w 189"/>
                <a:gd name="T113" fmla="*/ 941 h 947"/>
                <a:gd name="T114" fmla="*/ 166 w 189"/>
                <a:gd name="T115" fmla="*/ 947 h 9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89" h="947">
                  <a:moveTo>
                    <a:pt x="166" y="947"/>
                  </a:moveTo>
                  <a:lnTo>
                    <a:pt x="147" y="915"/>
                  </a:lnTo>
                  <a:lnTo>
                    <a:pt x="103" y="835"/>
                  </a:lnTo>
                  <a:lnTo>
                    <a:pt x="52" y="730"/>
                  </a:lnTo>
                  <a:lnTo>
                    <a:pt x="17" y="629"/>
                  </a:lnTo>
                  <a:lnTo>
                    <a:pt x="2" y="532"/>
                  </a:lnTo>
                  <a:lnTo>
                    <a:pt x="0" y="436"/>
                  </a:lnTo>
                  <a:lnTo>
                    <a:pt x="8" y="350"/>
                  </a:lnTo>
                  <a:lnTo>
                    <a:pt x="19" y="295"/>
                  </a:lnTo>
                  <a:lnTo>
                    <a:pt x="36" y="238"/>
                  </a:lnTo>
                  <a:lnTo>
                    <a:pt x="65" y="166"/>
                  </a:lnTo>
                  <a:lnTo>
                    <a:pt x="92" y="99"/>
                  </a:lnTo>
                  <a:lnTo>
                    <a:pt x="107" y="67"/>
                  </a:lnTo>
                  <a:lnTo>
                    <a:pt x="116" y="53"/>
                  </a:lnTo>
                  <a:lnTo>
                    <a:pt x="131" y="34"/>
                  </a:lnTo>
                  <a:lnTo>
                    <a:pt x="147" y="19"/>
                  </a:lnTo>
                  <a:lnTo>
                    <a:pt x="156" y="10"/>
                  </a:lnTo>
                  <a:lnTo>
                    <a:pt x="166" y="6"/>
                  </a:lnTo>
                  <a:lnTo>
                    <a:pt x="177" y="2"/>
                  </a:lnTo>
                  <a:lnTo>
                    <a:pt x="187" y="0"/>
                  </a:lnTo>
                  <a:lnTo>
                    <a:pt x="189" y="10"/>
                  </a:lnTo>
                  <a:lnTo>
                    <a:pt x="170" y="53"/>
                  </a:lnTo>
                  <a:lnTo>
                    <a:pt x="135" y="133"/>
                  </a:lnTo>
                  <a:lnTo>
                    <a:pt x="99" y="215"/>
                  </a:lnTo>
                  <a:lnTo>
                    <a:pt x="78" y="266"/>
                  </a:lnTo>
                  <a:lnTo>
                    <a:pt x="71" y="297"/>
                  </a:lnTo>
                  <a:lnTo>
                    <a:pt x="65" y="339"/>
                  </a:lnTo>
                  <a:lnTo>
                    <a:pt x="61" y="378"/>
                  </a:lnTo>
                  <a:lnTo>
                    <a:pt x="55" y="407"/>
                  </a:lnTo>
                  <a:lnTo>
                    <a:pt x="48" y="443"/>
                  </a:lnTo>
                  <a:lnTo>
                    <a:pt x="48" y="502"/>
                  </a:lnTo>
                  <a:lnTo>
                    <a:pt x="52" y="553"/>
                  </a:lnTo>
                  <a:lnTo>
                    <a:pt x="61" y="578"/>
                  </a:lnTo>
                  <a:lnTo>
                    <a:pt x="74" y="572"/>
                  </a:lnTo>
                  <a:lnTo>
                    <a:pt x="88" y="557"/>
                  </a:lnTo>
                  <a:lnTo>
                    <a:pt x="99" y="534"/>
                  </a:lnTo>
                  <a:lnTo>
                    <a:pt x="107" y="512"/>
                  </a:lnTo>
                  <a:lnTo>
                    <a:pt x="114" y="483"/>
                  </a:lnTo>
                  <a:lnTo>
                    <a:pt x="131" y="455"/>
                  </a:lnTo>
                  <a:lnTo>
                    <a:pt x="147" y="434"/>
                  </a:lnTo>
                  <a:lnTo>
                    <a:pt x="154" y="426"/>
                  </a:lnTo>
                  <a:lnTo>
                    <a:pt x="158" y="426"/>
                  </a:lnTo>
                  <a:lnTo>
                    <a:pt x="168" y="434"/>
                  </a:lnTo>
                  <a:lnTo>
                    <a:pt x="175" y="443"/>
                  </a:lnTo>
                  <a:lnTo>
                    <a:pt x="175" y="453"/>
                  </a:lnTo>
                  <a:lnTo>
                    <a:pt x="164" y="472"/>
                  </a:lnTo>
                  <a:lnTo>
                    <a:pt x="150" y="500"/>
                  </a:lnTo>
                  <a:lnTo>
                    <a:pt x="139" y="529"/>
                  </a:lnTo>
                  <a:lnTo>
                    <a:pt x="131" y="551"/>
                  </a:lnTo>
                  <a:lnTo>
                    <a:pt x="122" y="569"/>
                  </a:lnTo>
                  <a:lnTo>
                    <a:pt x="111" y="591"/>
                  </a:lnTo>
                  <a:lnTo>
                    <a:pt x="103" y="616"/>
                  </a:lnTo>
                  <a:lnTo>
                    <a:pt x="101" y="648"/>
                  </a:lnTo>
                  <a:lnTo>
                    <a:pt x="107" y="683"/>
                  </a:lnTo>
                  <a:lnTo>
                    <a:pt x="114" y="715"/>
                  </a:lnTo>
                  <a:lnTo>
                    <a:pt x="120" y="744"/>
                  </a:lnTo>
                  <a:lnTo>
                    <a:pt x="131" y="768"/>
                  </a:lnTo>
                  <a:lnTo>
                    <a:pt x="143" y="791"/>
                  </a:lnTo>
                  <a:lnTo>
                    <a:pt x="162" y="820"/>
                  </a:lnTo>
                  <a:lnTo>
                    <a:pt x="177" y="841"/>
                  </a:lnTo>
                  <a:lnTo>
                    <a:pt x="185" y="852"/>
                  </a:lnTo>
                  <a:lnTo>
                    <a:pt x="179" y="873"/>
                  </a:lnTo>
                  <a:lnTo>
                    <a:pt x="170" y="858"/>
                  </a:lnTo>
                  <a:lnTo>
                    <a:pt x="150" y="821"/>
                  </a:lnTo>
                  <a:lnTo>
                    <a:pt x="126" y="776"/>
                  </a:lnTo>
                  <a:lnTo>
                    <a:pt x="107" y="734"/>
                  </a:lnTo>
                  <a:lnTo>
                    <a:pt x="93" y="696"/>
                  </a:lnTo>
                  <a:lnTo>
                    <a:pt x="88" y="656"/>
                  </a:lnTo>
                  <a:lnTo>
                    <a:pt x="86" y="624"/>
                  </a:lnTo>
                  <a:lnTo>
                    <a:pt x="90" y="605"/>
                  </a:lnTo>
                  <a:lnTo>
                    <a:pt x="103" y="576"/>
                  </a:lnTo>
                  <a:lnTo>
                    <a:pt x="126" y="527"/>
                  </a:lnTo>
                  <a:lnTo>
                    <a:pt x="149" y="477"/>
                  </a:lnTo>
                  <a:lnTo>
                    <a:pt x="158" y="458"/>
                  </a:lnTo>
                  <a:lnTo>
                    <a:pt x="145" y="456"/>
                  </a:lnTo>
                  <a:lnTo>
                    <a:pt x="139" y="466"/>
                  </a:lnTo>
                  <a:lnTo>
                    <a:pt x="130" y="489"/>
                  </a:lnTo>
                  <a:lnTo>
                    <a:pt x="118" y="513"/>
                  </a:lnTo>
                  <a:lnTo>
                    <a:pt x="111" y="532"/>
                  </a:lnTo>
                  <a:lnTo>
                    <a:pt x="101" y="551"/>
                  </a:lnTo>
                  <a:lnTo>
                    <a:pt x="88" y="574"/>
                  </a:lnTo>
                  <a:lnTo>
                    <a:pt x="73" y="593"/>
                  </a:lnTo>
                  <a:lnTo>
                    <a:pt x="59" y="601"/>
                  </a:lnTo>
                  <a:lnTo>
                    <a:pt x="48" y="580"/>
                  </a:lnTo>
                  <a:lnTo>
                    <a:pt x="40" y="531"/>
                  </a:lnTo>
                  <a:lnTo>
                    <a:pt x="38" y="477"/>
                  </a:lnTo>
                  <a:lnTo>
                    <a:pt x="38" y="439"/>
                  </a:lnTo>
                  <a:lnTo>
                    <a:pt x="40" y="403"/>
                  </a:lnTo>
                  <a:lnTo>
                    <a:pt x="44" y="356"/>
                  </a:lnTo>
                  <a:lnTo>
                    <a:pt x="52" y="302"/>
                  </a:lnTo>
                  <a:lnTo>
                    <a:pt x="63" y="259"/>
                  </a:lnTo>
                  <a:lnTo>
                    <a:pt x="88" y="205"/>
                  </a:lnTo>
                  <a:lnTo>
                    <a:pt x="126" y="129"/>
                  </a:lnTo>
                  <a:lnTo>
                    <a:pt x="158" y="61"/>
                  </a:lnTo>
                  <a:lnTo>
                    <a:pt x="166" y="25"/>
                  </a:lnTo>
                  <a:lnTo>
                    <a:pt x="150" y="29"/>
                  </a:lnTo>
                  <a:lnTo>
                    <a:pt x="133" y="57"/>
                  </a:lnTo>
                  <a:lnTo>
                    <a:pt x="112" y="91"/>
                  </a:lnTo>
                  <a:lnTo>
                    <a:pt x="97" y="124"/>
                  </a:lnTo>
                  <a:lnTo>
                    <a:pt x="76" y="169"/>
                  </a:lnTo>
                  <a:lnTo>
                    <a:pt x="50" y="243"/>
                  </a:lnTo>
                  <a:lnTo>
                    <a:pt x="27" y="325"/>
                  </a:lnTo>
                  <a:lnTo>
                    <a:pt x="16" y="390"/>
                  </a:lnTo>
                  <a:lnTo>
                    <a:pt x="10" y="449"/>
                  </a:lnTo>
                  <a:lnTo>
                    <a:pt x="14" y="527"/>
                  </a:lnTo>
                  <a:lnTo>
                    <a:pt x="25" y="607"/>
                  </a:lnTo>
                  <a:lnTo>
                    <a:pt x="48" y="679"/>
                  </a:lnTo>
                  <a:lnTo>
                    <a:pt x="78" y="749"/>
                  </a:lnTo>
                  <a:lnTo>
                    <a:pt x="114" y="821"/>
                  </a:lnTo>
                  <a:lnTo>
                    <a:pt x="145" y="880"/>
                  </a:lnTo>
                  <a:lnTo>
                    <a:pt x="162" y="907"/>
                  </a:lnTo>
                  <a:lnTo>
                    <a:pt x="166" y="917"/>
                  </a:lnTo>
                  <a:lnTo>
                    <a:pt x="168" y="930"/>
                  </a:lnTo>
                  <a:lnTo>
                    <a:pt x="166" y="941"/>
                  </a:lnTo>
                  <a:lnTo>
                    <a:pt x="166" y="947"/>
                  </a:lnTo>
                  <a:lnTo>
                    <a:pt x="166" y="9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9" name="Freeform 172"/>
            <p:cNvSpPr>
              <a:spLocks/>
            </p:cNvSpPr>
            <p:nvPr/>
          </p:nvSpPr>
          <p:spPr bwMode="auto">
            <a:xfrm>
              <a:off x="4348" y="2474"/>
              <a:ext cx="184" cy="447"/>
            </a:xfrm>
            <a:custGeom>
              <a:avLst/>
              <a:gdLst>
                <a:gd name="T0" fmla="*/ 0 w 367"/>
                <a:gd name="T1" fmla="*/ 894 h 894"/>
                <a:gd name="T2" fmla="*/ 6 w 367"/>
                <a:gd name="T3" fmla="*/ 839 h 894"/>
                <a:gd name="T4" fmla="*/ 21 w 367"/>
                <a:gd name="T5" fmla="*/ 727 h 894"/>
                <a:gd name="T6" fmla="*/ 40 w 367"/>
                <a:gd name="T7" fmla="*/ 599 h 894"/>
                <a:gd name="T8" fmla="*/ 52 w 367"/>
                <a:gd name="T9" fmla="*/ 508 h 894"/>
                <a:gd name="T10" fmla="*/ 80 w 367"/>
                <a:gd name="T11" fmla="*/ 417 h 894"/>
                <a:gd name="T12" fmla="*/ 135 w 367"/>
                <a:gd name="T13" fmla="*/ 299 h 894"/>
                <a:gd name="T14" fmla="*/ 189 w 367"/>
                <a:gd name="T15" fmla="*/ 196 h 894"/>
                <a:gd name="T16" fmla="*/ 213 w 367"/>
                <a:gd name="T17" fmla="*/ 152 h 894"/>
                <a:gd name="T18" fmla="*/ 227 w 367"/>
                <a:gd name="T19" fmla="*/ 130 h 894"/>
                <a:gd name="T20" fmla="*/ 259 w 367"/>
                <a:gd name="T21" fmla="*/ 82 h 894"/>
                <a:gd name="T22" fmla="*/ 295 w 367"/>
                <a:gd name="T23" fmla="*/ 31 h 894"/>
                <a:gd name="T24" fmla="*/ 318 w 367"/>
                <a:gd name="T25" fmla="*/ 6 h 894"/>
                <a:gd name="T26" fmla="*/ 333 w 367"/>
                <a:gd name="T27" fmla="*/ 0 h 894"/>
                <a:gd name="T28" fmla="*/ 350 w 367"/>
                <a:gd name="T29" fmla="*/ 0 h 894"/>
                <a:gd name="T30" fmla="*/ 363 w 367"/>
                <a:gd name="T31" fmla="*/ 2 h 894"/>
                <a:gd name="T32" fmla="*/ 367 w 367"/>
                <a:gd name="T33" fmla="*/ 12 h 894"/>
                <a:gd name="T34" fmla="*/ 348 w 367"/>
                <a:gd name="T35" fmla="*/ 36 h 894"/>
                <a:gd name="T36" fmla="*/ 316 w 367"/>
                <a:gd name="T37" fmla="*/ 82 h 894"/>
                <a:gd name="T38" fmla="*/ 280 w 367"/>
                <a:gd name="T39" fmla="*/ 130 h 894"/>
                <a:gd name="T40" fmla="*/ 253 w 367"/>
                <a:gd name="T41" fmla="*/ 166 h 894"/>
                <a:gd name="T42" fmla="*/ 221 w 367"/>
                <a:gd name="T43" fmla="*/ 223 h 894"/>
                <a:gd name="T44" fmla="*/ 173 w 367"/>
                <a:gd name="T45" fmla="*/ 324 h 894"/>
                <a:gd name="T46" fmla="*/ 124 w 367"/>
                <a:gd name="T47" fmla="*/ 428 h 894"/>
                <a:gd name="T48" fmla="*/ 92 w 367"/>
                <a:gd name="T49" fmla="*/ 502 h 894"/>
                <a:gd name="T50" fmla="*/ 76 w 367"/>
                <a:gd name="T51" fmla="*/ 563 h 894"/>
                <a:gd name="T52" fmla="*/ 73 w 367"/>
                <a:gd name="T53" fmla="*/ 643 h 894"/>
                <a:gd name="T54" fmla="*/ 74 w 367"/>
                <a:gd name="T55" fmla="*/ 713 h 894"/>
                <a:gd name="T56" fmla="*/ 76 w 367"/>
                <a:gd name="T57" fmla="*/ 744 h 894"/>
                <a:gd name="T58" fmla="*/ 63 w 367"/>
                <a:gd name="T59" fmla="*/ 761 h 894"/>
                <a:gd name="T60" fmla="*/ 0 w 367"/>
                <a:gd name="T61" fmla="*/ 894 h 894"/>
                <a:gd name="T62" fmla="*/ 0 w 367"/>
                <a:gd name="T63" fmla="*/ 894 h 8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367" h="894">
                  <a:moveTo>
                    <a:pt x="0" y="894"/>
                  </a:moveTo>
                  <a:lnTo>
                    <a:pt x="6" y="839"/>
                  </a:lnTo>
                  <a:lnTo>
                    <a:pt x="21" y="727"/>
                  </a:lnTo>
                  <a:lnTo>
                    <a:pt x="40" y="599"/>
                  </a:lnTo>
                  <a:lnTo>
                    <a:pt x="52" y="508"/>
                  </a:lnTo>
                  <a:lnTo>
                    <a:pt x="80" y="417"/>
                  </a:lnTo>
                  <a:lnTo>
                    <a:pt x="135" y="299"/>
                  </a:lnTo>
                  <a:lnTo>
                    <a:pt x="189" y="196"/>
                  </a:lnTo>
                  <a:lnTo>
                    <a:pt x="213" y="152"/>
                  </a:lnTo>
                  <a:lnTo>
                    <a:pt x="227" y="130"/>
                  </a:lnTo>
                  <a:lnTo>
                    <a:pt x="259" y="82"/>
                  </a:lnTo>
                  <a:lnTo>
                    <a:pt x="295" y="31"/>
                  </a:lnTo>
                  <a:lnTo>
                    <a:pt x="318" y="6"/>
                  </a:lnTo>
                  <a:lnTo>
                    <a:pt x="333" y="0"/>
                  </a:lnTo>
                  <a:lnTo>
                    <a:pt x="350" y="0"/>
                  </a:lnTo>
                  <a:lnTo>
                    <a:pt x="363" y="2"/>
                  </a:lnTo>
                  <a:lnTo>
                    <a:pt x="367" y="12"/>
                  </a:lnTo>
                  <a:lnTo>
                    <a:pt x="348" y="36"/>
                  </a:lnTo>
                  <a:lnTo>
                    <a:pt x="316" y="82"/>
                  </a:lnTo>
                  <a:lnTo>
                    <a:pt x="280" y="130"/>
                  </a:lnTo>
                  <a:lnTo>
                    <a:pt x="253" y="166"/>
                  </a:lnTo>
                  <a:lnTo>
                    <a:pt x="221" y="223"/>
                  </a:lnTo>
                  <a:lnTo>
                    <a:pt x="173" y="324"/>
                  </a:lnTo>
                  <a:lnTo>
                    <a:pt x="124" y="428"/>
                  </a:lnTo>
                  <a:lnTo>
                    <a:pt x="92" y="502"/>
                  </a:lnTo>
                  <a:lnTo>
                    <a:pt x="76" y="563"/>
                  </a:lnTo>
                  <a:lnTo>
                    <a:pt x="73" y="643"/>
                  </a:lnTo>
                  <a:lnTo>
                    <a:pt x="74" y="713"/>
                  </a:lnTo>
                  <a:lnTo>
                    <a:pt x="76" y="744"/>
                  </a:lnTo>
                  <a:lnTo>
                    <a:pt x="63" y="761"/>
                  </a:lnTo>
                  <a:lnTo>
                    <a:pt x="0" y="894"/>
                  </a:lnTo>
                  <a:lnTo>
                    <a:pt x="0" y="8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0" name="Freeform 173"/>
            <p:cNvSpPr>
              <a:spLocks/>
            </p:cNvSpPr>
            <p:nvPr/>
          </p:nvSpPr>
          <p:spPr bwMode="auto">
            <a:xfrm>
              <a:off x="4228" y="2789"/>
              <a:ext cx="105" cy="84"/>
            </a:xfrm>
            <a:custGeom>
              <a:avLst/>
              <a:gdLst>
                <a:gd name="T0" fmla="*/ 2 w 209"/>
                <a:gd name="T1" fmla="*/ 106 h 167"/>
                <a:gd name="T2" fmla="*/ 0 w 209"/>
                <a:gd name="T3" fmla="*/ 89 h 167"/>
                <a:gd name="T4" fmla="*/ 2 w 209"/>
                <a:gd name="T5" fmla="*/ 64 h 167"/>
                <a:gd name="T6" fmla="*/ 4 w 209"/>
                <a:gd name="T7" fmla="*/ 40 h 167"/>
                <a:gd name="T8" fmla="*/ 11 w 209"/>
                <a:gd name="T9" fmla="*/ 26 h 167"/>
                <a:gd name="T10" fmla="*/ 24 w 209"/>
                <a:gd name="T11" fmla="*/ 19 h 167"/>
                <a:gd name="T12" fmla="*/ 42 w 209"/>
                <a:gd name="T13" fmla="*/ 11 h 167"/>
                <a:gd name="T14" fmla="*/ 59 w 209"/>
                <a:gd name="T15" fmla="*/ 3 h 167"/>
                <a:gd name="T16" fmla="*/ 72 w 209"/>
                <a:gd name="T17" fmla="*/ 2 h 167"/>
                <a:gd name="T18" fmla="*/ 85 w 209"/>
                <a:gd name="T19" fmla="*/ 2 h 167"/>
                <a:gd name="T20" fmla="*/ 108 w 209"/>
                <a:gd name="T21" fmla="*/ 3 h 167"/>
                <a:gd name="T22" fmla="*/ 131 w 209"/>
                <a:gd name="T23" fmla="*/ 3 h 167"/>
                <a:gd name="T24" fmla="*/ 150 w 209"/>
                <a:gd name="T25" fmla="*/ 5 h 167"/>
                <a:gd name="T26" fmla="*/ 165 w 209"/>
                <a:gd name="T27" fmla="*/ 5 h 167"/>
                <a:gd name="T28" fmla="*/ 186 w 209"/>
                <a:gd name="T29" fmla="*/ 3 h 167"/>
                <a:gd name="T30" fmla="*/ 201 w 209"/>
                <a:gd name="T31" fmla="*/ 0 h 167"/>
                <a:gd name="T32" fmla="*/ 209 w 209"/>
                <a:gd name="T33" fmla="*/ 0 h 167"/>
                <a:gd name="T34" fmla="*/ 207 w 209"/>
                <a:gd name="T35" fmla="*/ 11 h 167"/>
                <a:gd name="T36" fmla="*/ 207 w 209"/>
                <a:gd name="T37" fmla="*/ 41 h 167"/>
                <a:gd name="T38" fmla="*/ 201 w 209"/>
                <a:gd name="T39" fmla="*/ 76 h 167"/>
                <a:gd name="T40" fmla="*/ 190 w 209"/>
                <a:gd name="T41" fmla="*/ 100 h 167"/>
                <a:gd name="T42" fmla="*/ 175 w 209"/>
                <a:gd name="T43" fmla="*/ 118 h 167"/>
                <a:gd name="T44" fmla="*/ 158 w 209"/>
                <a:gd name="T45" fmla="*/ 133 h 167"/>
                <a:gd name="T46" fmla="*/ 137 w 209"/>
                <a:gd name="T47" fmla="*/ 146 h 167"/>
                <a:gd name="T48" fmla="*/ 121 w 209"/>
                <a:gd name="T49" fmla="*/ 154 h 167"/>
                <a:gd name="T50" fmla="*/ 108 w 209"/>
                <a:gd name="T51" fmla="*/ 157 h 167"/>
                <a:gd name="T52" fmla="*/ 97 w 209"/>
                <a:gd name="T53" fmla="*/ 165 h 167"/>
                <a:gd name="T54" fmla="*/ 82 w 209"/>
                <a:gd name="T55" fmla="*/ 167 h 167"/>
                <a:gd name="T56" fmla="*/ 59 w 209"/>
                <a:gd name="T57" fmla="*/ 161 h 167"/>
                <a:gd name="T58" fmla="*/ 34 w 209"/>
                <a:gd name="T59" fmla="*/ 144 h 167"/>
                <a:gd name="T60" fmla="*/ 17 w 209"/>
                <a:gd name="T61" fmla="*/ 127 h 167"/>
                <a:gd name="T62" fmla="*/ 5 w 209"/>
                <a:gd name="T63" fmla="*/ 112 h 167"/>
                <a:gd name="T64" fmla="*/ 2 w 209"/>
                <a:gd name="T65" fmla="*/ 106 h 167"/>
                <a:gd name="T66" fmla="*/ 2 w 209"/>
                <a:gd name="T67" fmla="*/ 106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09" h="167">
                  <a:moveTo>
                    <a:pt x="2" y="106"/>
                  </a:moveTo>
                  <a:lnTo>
                    <a:pt x="0" y="89"/>
                  </a:lnTo>
                  <a:lnTo>
                    <a:pt x="2" y="64"/>
                  </a:lnTo>
                  <a:lnTo>
                    <a:pt x="4" y="40"/>
                  </a:lnTo>
                  <a:lnTo>
                    <a:pt x="11" y="26"/>
                  </a:lnTo>
                  <a:lnTo>
                    <a:pt x="24" y="19"/>
                  </a:lnTo>
                  <a:lnTo>
                    <a:pt x="42" y="11"/>
                  </a:lnTo>
                  <a:lnTo>
                    <a:pt x="59" y="3"/>
                  </a:lnTo>
                  <a:lnTo>
                    <a:pt x="72" y="2"/>
                  </a:lnTo>
                  <a:lnTo>
                    <a:pt x="85" y="2"/>
                  </a:lnTo>
                  <a:lnTo>
                    <a:pt x="108" y="3"/>
                  </a:lnTo>
                  <a:lnTo>
                    <a:pt x="131" y="3"/>
                  </a:lnTo>
                  <a:lnTo>
                    <a:pt x="150" y="5"/>
                  </a:lnTo>
                  <a:lnTo>
                    <a:pt x="165" y="5"/>
                  </a:lnTo>
                  <a:lnTo>
                    <a:pt x="186" y="3"/>
                  </a:lnTo>
                  <a:lnTo>
                    <a:pt x="201" y="0"/>
                  </a:lnTo>
                  <a:lnTo>
                    <a:pt x="209" y="0"/>
                  </a:lnTo>
                  <a:lnTo>
                    <a:pt x="207" y="11"/>
                  </a:lnTo>
                  <a:lnTo>
                    <a:pt x="207" y="41"/>
                  </a:lnTo>
                  <a:lnTo>
                    <a:pt x="201" y="76"/>
                  </a:lnTo>
                  <a:lnTo>
                    <a:pt x="190" y="100"/>
                  </a:lnTo>
                  <a:lnTo>
                    <a:pt x="175" y="118"/>
                  </a:lnTo>
                  <a:lnTo>
                    <a:pt x="158" y="133"/>
                  </a:lnTo>
                  <a:lnTo>
                    <a:pt x="137" y="146"/>
                  </a:lnTo>
                  <a:lnTo>
                    <a:pt x="121" y="154"/>
                  </a:lnTo>
                  <a:lnTo>
                    <a:pt x="108" y="157"/>
                  </a:lnTo>
                  <a:lnTo>
                    <a:pt x="97" y="165"/>
                  </a:lnTo>
                  <a:lnTo>
                    <a:pt x="82" y="167"/>
                  </a:lnTo>
                  <a:lnTo>
                    <a:pt x="59" y="161"/>
                  </a:lnTo>
                  <a:lnTo>
                    <a:pt x="34" y="144"/>
                  </a:lnTo>
                  <a:lnTo>
                    <a:pt x="17" y="127"/>
                  </a:lnTo>
                  <a:lnTo>
                    <a:pt x="5" y="112"/>
                  </a:lnTo>
                  <a:lnTo>
                    <a:pt x="2" y="106"/>
                  </a:lnTo>
                  <a:lnTo>
                    <a:pt x="2" y="106"/>
                  </a:lnTo>
                  <a:close/>
                </a:path>
              </a:pathLst>
            </a:custGeom>
            <a:solidFill>
              <a:srgbClr val="FFFF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1" name="Freeform 174"/>
            <p:cNvSpPr>
              <a:spLocks/>
            </p:cNvSpPr>
            <p:nvPr/>
          </p:nvSpPr>
          <p:spPr bwMode="auto">
            <a:xfrm>
              <a:off x="4225" y="2785"/>
              <a:ext cx="111" cy="89"/>
            </a:xfrm>
            <a:custGeom>
              <a:avLst/>
              <a:gdLst>
                <a:gd name="T0" fmla="*/ 4 w 223"/>
                <a:gd name="T1" fmla="*/ 124 h 179"/>
                <a:gd name="T2" fmla="*/ 0 w 223"/>
                <a:gd name="T3" fmla="*/ 109 h 179"/>
                <a:gd name="T4" fmla="*/ 0 w 223"/>
                <a:gd name="T5" fmla="*/ 84 h 179"/>
                <a:gd name="T6" fmla="*/ 8 w 223"/>
                <a:gd name="T7" fmla="*/ 55 h 179"/>
                <a:gd name="T8" fmla="*/ 21 w 223"/>
                <a:gd name="T9" fmla="*/ 32 h 179"/>
                <a:gd name="T10" fmla="*/ 40 w 223"/>
                <a:gd name="T11" fmla="*/ 19 h 179"/>
                <a:gd name="T12" fmla="*/ 59 w 223"/>
                <a:gd name="T13" fmla="*/ 12 h 179"/>
                <a:gd name="T14" fmla="*/ 78 w 223"/>
                <a:gd name="T15" fmla="*/ 8 h 179"/>
                <a:gd name="T16" fmla="*/ 99 w 223"/>
                <a:gd name="T17" fmla="*/ 8 h 179"/>
                <a:gd name="T18" fmla="*/ 126 w 223"/>
                <a:gd name="T19" fmla="*/ 8 h 179"/>
                <a:gd name="T20" fmla="*/ 154 w 223"/>
                <a:gd name="T21" fmla="*/ 10 h 179"/>
                <a:gd name="T22" fmla="*/ 179 w 223"/>
                <a:gd name="T23" fmla="*/ 10 h 179"/>
                <a:gd name="T24" fmla="*/ 198 w 223"/>
                <a:gd name="T25" fmla="*/ 8 h 179"/>
                <a:gd name="T26" fmla="*/ 207 w 223"/>
                <a:gd name="T27" fmla="*/ 4 h 179"/>
                <a:gd name="T28" fmla="*/ 213 w 223"/>
                <a:gd name="T29" fmla="*/ 2 h 179"/>
                <a:gd name="T30" fmla="*/ 215 w 223"/>
                <a:gd name="T31" fmla="*/ 0 h 179"/>
                <a:gd name="T32" fmla="*/ 217 w 223"/>
                <a:gd name="T33" fmla="*/ 0 h 179"/>
                <a:gd name="T34" fmla="*/ 219 w 223"/>
                <a:gd name="T35" fmla="*/ 8 h 179"/>
                <a:gd name="T36" fmla="*/ 223 w 223"/>
                <a:gd name="T37" fmla="*/ 27 h 179"/>
                <a:gd name="T38" fmla="*/ 223 w 223"/>
                <a:gd name="T39" fmla="*/ 57 h 179"/>
                <a:gd name="T40" fmla="*/ 215 w 223"/>
                <a:gd name="T41" fmla="*/ 95 h 179"/>
                <a:gd name="T42" fmla="*/ 190 w 223"/>
                <a:gd name="T43" fmla="*/ 131 h 179"/>
                <a:gd name="T44" fmla="*/ 156 w 223"/>
                <a:gd name="T45" fmla="*/ 158 h 179"/>
                <a:gd name="T46" fmla="*/ 116 w 223"/>
                <a:gd name="T47" fmla="*/ 175 h 179"/>
                <a:gd name="T48" fmla="*/ 82 w 223"/>
                <a:gd name="T49" fmla="*/ 179 h 179"/>
                <a:gd name="T50" fmla="*/ 53 w 223"/>
                <a:gd name="T51" fmla="*/ 169 h 179"/>
                <a:gd name="T52" fmla="*/ 31 w 223"/>
                <a:gd name="T53" fmla="*/ 152 h 179"/>
                <a:gd name="T54" fmla="*/ 13 w 223"/>
                <a:gd name="T55" fmla="*/ 137 h 179"/>
                <a:gd name="T56" fmla="*/ 8 w 223"/>
                <a:gd name="T57" fmla="*/ 129 h 179"/>
                <a:gd name="T58" fmla="*/ 19 w 223"/>
                <a:gd name="T59" fmla="*/ 122 h 179"/>
                <a:gd name="T60" fmla="*/ 21 w 223"/>
                <a:gd name="T61" fmla="*/ 126 h 179"/>
                <a:gd name="T62" fmla="*/ 29 w 223"/>
                <a:gd name="T63" fmla="*/ 137 h 179"/>
                <a:gd name="T64" fmla="*/ 42 w 223"/>
                <a:gd name="T65" fmla="*/ 150 h 179"/>
                <a:gd name="T66" fmla="*/ 67 w 223"/>
                <a:gd name="T67" fmla="*/ 162 h 179"/>
                <a:gd name="T68" fmla="*/ 95 w 223"/>
                <a:gd name="T69" fmla="*/ 166 h 179"/>
                <a:gd name="T70" fmla="*/ 128 w 223"/>
                <a:gd name="T71" fmla="*/ 158 h 179"/>
                <a:gd name="T72" fmla="*/ 158 w 223"/>
                <a:gd name="T73" fmla="*/ 143 h 179"/>
                <a:gd name="T74" fmla="*/ 183 w 223"/>
                <a:gd name="T75" fmla="*/ 126 h 179"/>
                <a:gd name="T76" fmla="*/ 200 w 223"/>
                <a:gd name="T77" fmla="*/ 97 h 179"/>
                <a:gd name="T78" fmla="*/ 207 w 223"/>
                <a:gd name="T79" fmla="*/ 59 h 179"/>
                <a:gd name="T80" fmla="*/ 209 w 223"/>
                <a:gd name="T81" fmla="*/ 25 h 179"/>
                <a:gd name="T82" fmla="*/ 211 w 223"/>
                <a:gd name="T83" fmla="*/ 12 h 179"/>
                <a:gd name="T84" fmla="*/ 204 w 223"/>
                <a:gd name="T85" fmla="*/ 13 h 179"/>
                <a:gd name="T86" fmla="*/ 185 w 223"/>
                <a:gd name="T87" fmla="*/ 17 h 179"/>
                <a:gd name="T88" fmla="*/ 160 w 223"/>
                <a:gd name="T89" fmla="*/ 21 h 179"/>
                <a:gd name="T90" fmla="*/ 135 w 223"/>
                <a:gd name="T91" fmla="*/ 17 h 179"/>
                <a:gd name="T92" fmla="*/ 105 w 223"/>
                <a:gd name="T93" fmla="*/ 13 h 179"/>
                <a:gd name="T94" fmla="*/ 74 w 223"/>
                <a:gd name="T95" fmla="*/ 15 h 179"/>
                <a:gd name="T96" fmla="*/ 48 w 223"/>
                <a:gd name="T97" fmla="*/ 23 h 179"/>
                <a:gd name="T98" fmla="*/ 31 w 223"/>
                <a:gd name="T99" fmla="*/ 36 h 179"/>
                <a:gd name="T100" fmla="*/ 19 w 223"/>
                <a:gd name="T101" fmla="*/ 57 h 179"/>
                <a:gd name="T102" fmla="*/ 15 w 223"/>
                <a:gd name="T103" fmla="*/ 84 h 179"/>
                <a:gd name="T104" fmla="*/ 15 w 223"/>
                <a:gd name="T105" fmla="*/ 107 h 179"/>
                <a:gd name="T106" fmla="*/ 15 w 223"/>
                <a:gd name="T107" fmla="*/ 116 h 179"/>
                <a:gd name="T108" fmla="*/ 4 w 223"/>
                <a:gd name="T109" fmla="*/ 124 h 179"/>
                <a:gd name="T110" fmla="*/ 4 w 223"/>
                <a:gd name="T111" fmla="*/ 124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223" h="179">
                  <a:moveTo>
                    <a:pt x="4" y="124"/>
                  </a:moveTo>
                  <a:lnTo>
                    <a:pt x="0" y="109"/>
                  </a:lnTo>
                  <a:lnTo>
                    <a:pt x="0" y="84"/>
                  </a:lnTo>
                  <a:lnTo>
                    <a:pt x="8" y="55"/>
                  </a:lnTo>
                  <a:lnTo>
                    <a:pt x="21" y="32"/>
                  </a:lnTo>
                  <a:lnTo>
                    <a:pt x="40" y="19"/>
                  </a:lnTo>
                  <a:lnTo>
                    <a:pt x="59" y="12"/>
                  </a:lnTo>
                  <a:lnTo>
                    <a:pt x="78" y="8"/>
                  </a:lnTo>
                  <a:lnTo>
                    <a:pt x="99" y="8"/>
                  </a:lnTo>
                  <a:lnTo>
                    <a:pt x="126" y="8"/>
                  </a:lnTo>
                  <a:lnTo>
                    <a:pt x="154" y="10"/>
                  </a:lnTo>
                  <a:lnTo>
                    <a:pt x="179" y="10"/>
                  </a:lnTo>
                  <a:lnTo>
                    <a:pt x="198" y="8"/>
                  </a:lnTo>
                  <a:lnTo>
                    <a:pt x="207" y="4"/>
                  </a:lnTo>
                  <a:lnTo>
                    <a:pt x="213" y="2"/>
                  </a:lnTo>
                  <a:lnTo>
                    <a:pt x="215" y="0"/>
                  </a:lnTo>
                  <a:lnTo>
                    <a:pt x="217" y="0"/>
                  </a:lnTo>
                  <a:lnTo>
                    <a:pt x="219" y="8"/>
                  </a:lnTo>
                  <a:lnTo>
                    <a:pt x="223" y="27"/>
                  </a:lnTo>
                  <a:lnTo>
                    <a:pt x="223" y="57"/>
                  </a:lnTo>
                  <a:lnTo>
                    <a:pt x="215" y="95"/>
                  </a:lnTo>
                  <a:lnTo>
                    <a:pt x="190" y="131"/>
                  </a:lnTo>
                  <a:lnTo>
                    <a:pt x="156" y="158"/>
                  </a:lnTo>
                  <a:lnTo>
                    <a:pt x="116" y="175"/>
                  </a:lnTo>
                  <a:lnTo>
                    <a:pt x="82" y="179"/>
                  </a:lnTo>
                  <a:lnTo>
                    <a:pt x="53" y="169"/>
                  </a:lnTo>
                  <a:lnTo>
                    <a:pt x="31" y="152"/>
                  </a:lnTo>
                  <a:lnTo>
                    <a:pt x="13" y="137"/>
                  </a:lnTo>
                  <a:lnTo>
                    <a:pt x="8" y="129"/>
                  </a:lnTo>
                  <a:lnTo>
                    <a:pt x="19" y="122"/>
                  </a:lnTo>
                  <a:lnTo>
                    <a:pt x="21" y="126"/>
                  </a:lnTo>
                  <a:lnTo>
                    <a:pt x="29" y="137"/>
                  </a:lnTo>
                  <a:lnTo>
                    <a:pt x="42" y="150"/>
                  </a:lnTo>
                  <a:lnTo>
                    <a:pt x="67" y="162"/>
                  </a:lnTo>
                  <a:lnTo>
                    <a:pt x="95" y="166"/>
                  </a:lnTo>
                  <a:lnTo>
                    <a:pt x="128" y="158"/>
                  </a:lnTo>
                  <a:lnTo>
                    <a:pt x="158" y="143"/>
                  </a:lnTo>
                  <a:lnTo>
                    <a:pt x="183" y="126"/>
                  </a:lnTo>
                  <a:lnTo>
                    <a:pt x="200" y="97"/>
                  </a:lnTo>
                  <a:lnTo>
                    <a:pt x="207" y="59"/>
                  </a:lnTo>
                  <a:lnTo>
                    <a:pt x="209" y="25"/>
                  </a:lnTo>
                  <a:lnTo>
                    <a:pt x="211" y="12"/>
                  </a:lnTo>
                  <a:lnTo>
                    <a:pt x="204" y="13"/>
                  </a:lnTo>
                  <a:lnTo>
                    <a:pt x="185" y="17"/>
                  </a:lnTo>
                  <a:lnTo>
                    <a:pt x="160" y="21"/>
                  </a:lnTo>
                  <a:lnTo>
                    <a:pt x="135" y="17"/>
                  </a:lnTo>
                  <a:lnTo>
                    <a:pt x="105" y="13"/>
                  </a:lnTo>
                  <a:lnTo>
                    <a:pt x="74" y="15"/>
                  </a:lnTo>
                  <a:lnTo>
                    <a:pt x="48" y="23"/>
                  </a:lnTo>
                  <a:lnTo>
                    <a:pt x="31" y="36"/>
                  </a:lnTo>
                  <a:lnTo>
                    <a:pt x="19" y="57"/>
                  </a:lnTo>
                  <a:lnTo>
                    <a:pt x="15" y="84"/>
                  </a:lnTo>
                  <a:lnTo>
                    <a:pt x="15" y="107"/>
                  </a:lnTo>
                  <a:lnTo>
                    <a:pt x="15" y="116"/>
                  </a:lnTo>
                  <a:lnTo>
                    <a:pt x="4" y="124"/>
                  </a:lnTo>
                  <a:lnTo>
                    <a:pt x="4" y="1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2" name="Freeform 175"/>
            <p:cNvSpPr>
              <a:spLocks/>
            </p:cNvSpPr>
            <p:nvPr/>
          </p:nvSpPr>
          <p:spPr bwMode="auto">
            <a:xfrm>
              <a:off x="4369" y="3175"/>
              <a:ext cx="22" cy="37"/>
            </a:xfrm>
            <a:custGeom>
              <a:avLst/>
              <a:gdLst>
                <a:gd name="T0" fmla="*/ 0 w 44"/>
                <a:gd name="T1" fmla="*/ 74 h 74"/>
                <a:gd name="T2" fmla="*/ 6 w 44"/>
                <a:gd name="T3" fmla="*/ 55 h 74"/>
                <a:gd name="T4" fmla="*/ 15 w 44"/>
                <a:gd name="T5" fmla="*/ 32 h 74"/>
                <a:gd name="T6" fmla="*/ 25 w 44"/>
                <a:gd name="T7" fmla="*/ 9 h 74"/>
                <a:gd name="T8" fmla="*/ 32 w 44"/>
                <a:gd name="T9" fmla="*/ 0 h 74"/>
                <a:gd name="T10" fmla="*/ 44 w 44"/>
                <a:gd name="T11" fmla="*/ 1 h 74"/>
                <a:gd name="T12" fmla="*/ 40 w 44"/>
                <a:gd name="T13" fmla="*/ 7 h 74"/>
                <a:gd name="T14" fmla="*/ 32 w 44"/>
                <a:gd name="T15" fmla="*/ 19 h 74"/>
                <a:gd name="T16" fmla="*/ 25 w 44"/>
                <a:gd name="T17" fmla="*/ 34 h 74"/>
                <a:gd name="T18" fmla="*/ 19 w 44"/>
                <a:gd name="T19" fmla="*/ 51 h 74"/>
                <a:gd name="T20" fmla="*/ 17 w 44"/>
                <a:gd name="T21" fmla="*/ 62 h 74"/>
                <a:gd name="T22" fmla="*/ 19 w 44"/>
                <a:gd name="T23" fmla="*/ 68 h 74"/>
                <a:gd name="T24" fmla="*/ 19 w 44"/>
                <a:gd name="T25" fmla="*/ 72 h 74"/>
                <a:gd name="T26" fmla="*/ 21 w 44"/>
                <a:gd name="T27" fmla="*/ 72 h 74"/>
                <a:gd name="T28" fmla="*/ 0 w 44"/>
                <a:gd name="T29" fmla="*/ 74 h 74"/>
                <a:gd name="T30" fmla="*/ 0 w 44"/>
                <a:gd name="T31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4" h="74">
                  <a:moveTo>
                    <a:pt x="0" y="74"/>
                  </a:moveTo>
                  <a:lnTo>
                    <a:pt x="6" y="55"/>
                  </a:lnTo>
                  <a:lnTo>
                    <a:pt x="15" y="32"/>
                  </a:lnTo>
                  <a:lnTo>
                    <a:pt x="25" y="9"/>
                  </a:lnTo>
                  <a:lnTo>
                    <a:pt x="32" y="0"/>
                  </a:lnTo>
                  <a:lnTo>
                    <a:pt x="44" y="1"/>
                  </a:lnTo>
                  <a:lnTo>
                    <a:pt x="40" y="7"/>
                  </a:lnTo>
                  <a:lnTo>
                    <a:pt x="32" y="19"/>
                  </a:lnTo>
                  <a:lnTo>
                    <a:pt x="25" y="34"/>
                  </a:lnTo>
                  <a:lnTo>
                    <a:pt x="19" y="51"/>
                  </a:lnTo>
                  <a:lnTo>
                    <a:pt x="17" y="62"/>
                  </a:lnTo>
                  <a:lnTo>
                    <a:pt x="19" y="68"/>
                  </a:lnTo>
                  <a:lnTo>
                    <a:pt x="19" y="72"/>
                  </a:lnTo>
                  <a:lnTo>
                    <a:pt x="21" y="72"/>
                  </a:lnTo>
                  <a:lnTo>
                    <a:pt x="0" y="74"/>
                  </a:lnTo>
                  <a:lnTo>
                    <a:pt x="0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3" name="Freeform 176"/>
            <p:cNvSpPr>
              <a:spLocks/>
            </p:cNvSpPr>
            <p:nvPr/>
          </p:nvSpPr>
          <p:spPr bwMode="auto">
            <a:xfrm>
              <a:off x="4370" y="3080"/>
              <a:ext cx="87" cy="101"/>
            </a:xfrm>
            <a:custGeom>
              <a:avLst/>
              <a:gdLst>
                <a:gd name="T0" fmla="*/ 32 w 175"/>
                <a:gd name="T1" fmla="*/ 192 h 202"/>
                <a:gd name="T2" fmla="*/ 25 w 175"/>
                <a:gd name="T3" fmla="*/ 187 h 202"/>
                <a:gd name="T4" fmla="*/ 19 w 175"/>
                <a:gd name="T5" fmla="*/ 177 h 202"/>
                <a:gd name="T6" fmla="*/ 13 w 175"/>
                <a:gd name="T7" fmla="*/ 158 h 202"/>
                <a:gd name="T8" fmla="*/ 15 w 175"/>
                <a:gd name="T9" fmla="*/ 135 h 202"/>
                <a:gd name="T10" fmla="*/ 19 w 175"/>
                <a:gd name="T11" fmla="*/ 111 h 202"/>
                <a:gd name="T12" fmla="*/ 32 w 175"/>
                <a:gd name="T13" fmla="*/ 90 h 202"/>
                <a:gd name="T14" fmla="*/ 49 w 175"/>
                <a:gd name="T15" fmla="*/ 73 h 202"/>
                <a:gd name="T16" fmla="*/ 67 w 175"/>
                <a:gd name="T17" fmla="*/ 59 h 202"/>
                <a:gd name="T18" fmla="*/ 86 w 175"/>
                <a:gd name="T19" fmla="*/ 46 h 202"/>
                <a:gd name="T20" fmla="*/ 114 w 175"/>
                <a:gd name="T21" fmla="*/ 33 h 202"/>
                <a:gd name="T22" fmla="*/ 139 w 175"/>
                <a:gd name="T23" fmla="*/ 21 h 202"/>
                <a:gd name="T24" fmla="*/ 154 w 175"/>
                <a:gd name="T25" fmla="*/ 14 h 202"/>
                <a:gd name="T26" fmla="*/ 154 w 175"/>
                <a:gd name="T27" fmla="*/ 19 h 202"/>
                <a:gd name="T28" fmla="*/ 156 w 175"/>
                <a:gd name="T29" fmla="*/ 31 h 202"/>
                <a:gd name="T30" fmla="*/ 158 w 175"/>
                <a:gd name="T31" fmla="*/ 50 h 202"/>
                <a:gd name="T32" fmla="*/ 164 w 175"/>
                <a:gd name="T33" fmla="*/ 69 h 202"/>
                <a:gd name="T34" fmla="*/ 165 w 175"/>
                <a:gd name="T35" fmla="*/ 86 h 202"/>
                <a:gd name="T36" fmla="*/ 165 w 175"/>
                <a:gd name="T37" fmla="*/ 105 h 202"/>
                <a:gd name="T38" fmla="*/ 162 w 175"/>
                <a:gd name="T39" fmla="*/ 126 h 202"/>
                <a:gd name="T40" fmla="*/ 148 w 175"/>
                <a:gd name="T41" fmla="*/ 154 h 202"/>
                <a:gd name="T42" fmla="*/ 127 w 175"/>
                <a:gd name="T43" fmla="*/ 175 h 202"/>
                <a:gd name="T44" fmla="*/ 107 w 175"/>
                <a:gd name="T45" fmla="*/ 187 h 202"/>
                <a:gd name="T46" fmla="*/ 86 w 175"/>
                <a:gd name="T47" fmla="*/ 189 h 202"/>
                <a:gd name="T48" fmla="*/ 74 w 175"/>
                <a:gd name="T49" fmla="*/ 191 h 202"/>
                <a:gd name="T50" fmla="*/ 63 w 175"/>
                <a:gd name="T51" fmla="*/ 191 h 202"/>
                <a:gd name="T52" fmla="*/ 51 w 175"/>
                <a:gd name="T53" fmla="*/ 192 h 202"/>
                <a:gd name="T54" fmla="*/ 44 w 175"/>
                <a:gd name="T55" fmla="*/ 192 h 202"/>
                <a:gd name="T56" fmla="*/ 40 w 175"/>
                <a:gd name="T57" fmla="*/ 192 h 202"/>
                <a:gd name="T58" fmla="*/ 34 w 175"/>
                <a:gd name="T59" fmla="*/ 202 h 202"/>
                <a:gd name="T60" fmla="*/ 44 w 175"/>
                <a:gd name="T61" fmla="*/ 202 h 202"/>
                <a:gd name="T62" fmla="*/ 67 w 175"/>
                <a:gd name="T63" fmla="*/ 202 h 202"/>
                <a:gd name="T64" fmla="*/ 95 w 175"/>
                <a:gd name="T65" fmla="*/ 198 h 202"/>
                <a:gd name="T66" fmla="*/ 118 w 175"/>
                <a:gd name="T67" fmla="*/ 191 h 202"/>
                <a:gd name="T68" fmla="*/ 139 w 175"/>
                <a:gd name="T69" fmla="*/ 175 h 202"/>
                <a:gd name="T70" fmla="*/ 158 w 175"/>
                <a:gd name="T71" fmla="*/ 154 h 202"/>
                <a:gd name="T72" fmla="*/ 171 w 175"/>
                <a:gd name="T73" fmla="*/ 128 h 202"/>
                <a:gd name="T74" fmla="*/ 175 w 175"/>
                <a:gd name="T75" fmla="*/ 94 h 202"/>
                <a:gd name="T76" fmla="*/ 171 w 175"/>
                <a:gd name="T77" fmla="*/ 59 h 202"/>
                <a:gd name="T78" fmla="*/ 165 w 175"/>
                <a:gd name="T79" fmla="*/ 33 h 202"/>
                <a:gd name="T80" fmla="*/ 162 w 175"/>
                <a:gd name="T81" fmla="*/ 14 h 202"/>
                <a:gd name="T82" fmla="*/ 162 w 175"/>
                <a:gd name="T83" fmla="*/ 4 h 202"/>
                <a:gd name="T84" fmla="*/ 158 w 175"/>
                <a:gd name="T85" fmla="*/ 0 h 202"/>
                <a:gd name="T86" fmla="*/ 145 w 175"/>
                <a:gd name="T87" fmla="*/ 6 h 202"/>
                <a:gd name="T88" fmla="*/ 127 w 175"/>
                <a:gd name="T89" fmla="*/ 16 h 202"/>
                <a:gd name="T90" fmla="*/ 112 w 175"/>
                <a:gd name="T91" fmla="*/ 23 h 202"/>
                <a:gd name="T92" fmla="*/ 89 w 175"/>
                <a:gd name="T93" fmla="*/ 33 h 202"/>
                <a:gd name="T94" fmla="*/ 59 w 175"/>
                <a:gd name="T95" fmla="*/ 52 h 202"/>
                <a:gd name="T96" fmla="*/ 32 w 175"/>
                <a:gd name="T97" fmla="*/ 75 h 202"/>
                <a:gd name="T98" fmla="*/ 15 w 175"/>
                <a:gd name="T99" fmla="*/ 94 h 202"/>
                <a:gd name="T100" fmla="*/ 8 w 175"/>
                <a:gd name="T101" fmla="*/ 113 h 202"/>
                <a:gd name="T102" fmla="*/ 2 w 175"/>
                <a:gd name="T103" fmla="*/ 132 h 202"/>
                <a:gd name="T104" fmla="*/ 0 w 175"/>
                <a:gd name="T105" fmla="*/ 153 h 202"/>
                <a:gd name="T106" fmla="*/ 2 w 175"/>
                <a:gd name="T107" fmla="*/ 168 h 202"/>
                <a:gd name="T108" fmla="*/ 8 w 175"/>
                <a:gd name="T109" fmla="*/ 179 h 202"/>
                <a:gd name="T110" fmla="*/ 17 w 175"/>
                <a:gd name="T111" fmla="*/ 191 h 202"/>
                <a:gd name="T112" fmla="*/ 23 w 175"/>
                <a:gd name="T113" fmla="*/ 196 h 202"/>
                <a:gd name="T114" fmla="*/ 27 w 175"/>
                <a:gd name="T115" fmla="*/ 198 h 202"/>
                <a:gd name="T116" fmla="*/ 32 w 175"/>
                <a:gd name="T117" fmla="*/ 192 h 202"/>
                <a:gd name="T118" fmla="*/ 32 w 175"/>
                <a:gd name="T119" fmla="*/ 192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5" h="202">
                  <a:moveTo>
                    <a:pt x="32" y="192"/>
                  </a:moveTo>
                  <a:lnTo>
                    <a:pt x="25" y="187"/>
                  </a:lnTo>
                  <a:lnTo>
                    <a:pt x="19" y="177"/>
                  </a:lnTo>
                  <a:lnTo>
                    <a:pt x="13" y="158"/>
                  </a:lnTo>
                  <a:lnTo>
                    <a:pt x="15" y="135"/>
                  </a:lnTo>
                  <a:lnTo>
                    <a:pt x="19" y="111"/>
                  </a:lnTo>
                  <a:lnTo>
                    <a:pt x="32" y="90"/>
                  </a:lnTo>
                  <a:lnTo>
                    <a:pt x="49" y="73"/>
                  </a:lnTo>
                  <a:lnTo>
                    <a:pt x="67" y="59"/>
                  </a:lnTo>
                  <a:lnTo>
                    <a:pt x="86" y="46"/>
                  </a:lnTo>
                  <a:lnTo>
                    <a:pt x="114" y="33"/>
                  </a:lnTo>
                  <a:lnTo>
                    <a:pt x="139" y="21"/>
                  </a:lnTo>
                  <a:lnTo>
                    <a:pt x="154" y="14"/>
                  </a:lnTo>
                  <a:lnTo>
                    <a:pt x="154" y="19"/>
                  </a:lnTo>
                  <a:lnTo>
                    <a:pt x="156" y="31"/>
                  </a:lnTo>
                  <a:lnTo>
                    <a:pt x="158" y="50"/>
                  </a:lnTo>
                  <a:lnTo>
                    <a:pt x="164" y="69"/>
                  </a:lnTo>
                  <a:lnTo>
                    <a:pt x="165" y="86"/>
                  </a:lnTo>
                  <a:lnTo>
                    <a:pt x="165" y="105"/>
                  </a:lnTo>
                  <a:lnTo>
                    <a:pt x="162" y="126"/>
                  </a:lnTo>
                  <a:lnTo>
                    <a:pt x="148" y="154"/>
                  </a:lnTo>
                  <a:lnTo>
                    <a:pt x="127" y="175"/>
                  </a:lnTo>
                  <a:lnTo>
                    <a:pt x="107" y="187"/>
                  </a:lnTo>
                  <a:lnTo>
                    <a:pt x="86" y="189"/>
                  </a:lnTo>
                  <a:lnTo>
                    <a:pt x="74" y="191"/>
                  </a:lnTo>
                  <a:lnTo>
                    <a:pt x="63" y="191"/>
                  </a:lnTo>
                  <a:lnTo>
                    <a:pt x="51" y="192"/>
                  </a:lnTo>
                  <a:lnTo>
                    <a:pt x="44" y="192"/>
                  </a:lnTo>
                  <a:lnTo>
                    <a:pt x="40" y="192"/>
                  </a:lnTo>
                  <a:lnTo>
                    <a:pt x="34" y="202"/>
                  </a:lnTo>
                  <a:lnTo>
                    <a:pt x="44" y="202"/>
                  </a:lnTo>
                  <a:lnTo>
                    <a:pt x="67" y="202"/>
                  </a:lnTo>
                  <a:lnTo>
                    <a:pt x="95" y="198"/>
                  </a:lnTo>
                  <a:lnTo>
                    <a:pt x="118" y="191"/>
                  </a:lnTo>
                  <a:lnTo>
                    <a:pt x="139" y="175"/>
                  </a:lnTo>
                  <a:lnTo>
                    <a:pt x="158" y="154"/>
                  </a:lnTo>
                  <a:lnTo>
                    <a:pt x="171" y="128"/>
                  </a:lnTo>
                  <a:lnTo>
                    <a:pt x="175" y="94"/>
                  </a:lnTo>
                  <a:lnTo>
                    <a:pt x="171" y="59"/>
                  </a:lnTo>
                  <a:lnTo>
                    <a:pt x="165" y="33"/>
                  </a:lnTo>
                  <a:lnTo>
                    <a:pt x="162" y="14"/>
                  </a:lnTo>
                  <a:lnTo>
                    <a:pt x="162" y="4"/>
                  </a:lnTo>
                  <a:lnTo>
                    <a:pt x="158" y="0"/>
                  </a:lnTo>
                  <a:lnTo>
                    <a:pt x="145" y="6"/>
                  </a:lnTo>
                  <a:lnTo>
                    <a:pt x="127" y="16"/>
                  </a:lnTo>
                  <a:lnTo>
                    <a:pt x="112" y="23"/>
                  </a:lnTo>
                  <a:lnTo>
                    <a:pt x="89" y="33"/>
                  </a:lnTo>
                  <a:lnTo>
                    <a:pt x="59" y="52"/>
                  </a:lnTo>
                  <a:lnTo>
                    <a:pt x="32" y="75"/>
                  </a:lnTo>
                  <a:lnTo>
                    <a:pt x="15" y="94"/>
                  </a:lnTo>
                  <a:lnTo>
                    <a:pt x="8" y="113"/>
                  </a:lnTo>
                  <a:lnTo>
                    <a:pt x="2" y="132"/>
                  </a:lnTo>
                  <a:lnTo>
                    <a:pt x="0" y="153"/>
                  </a:lnTo>
                  <a:lnTo>
                    <a:pt x="2" y="168"/>
                  </a:lnTo>
                  <a:lnTo>
                    <a:pt x="8" y="179"/>
                  </a:lnTo>
                  <a:lnTo>
                    <a:pt x="17" y="191"/>
                  </a:lnTo>
                  <a:lnTo>
                    <a:pt x="23" y="196"/>
                  </a:lnTo>
                  <a:lnTo>
                    <a:pt x="27" y="198"/>
                  </a:lnTo>
                  <a:lnTo>
                    <a:pt x="32" y="192"/>
                  </a:lnTo>
                  <a:lnTo>
                    <a:pt x="32" y="19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4" name="Freeform 177"/>
            <p:cNvSpPr>
              <a:spLocks/>
            </p:cNvSpPr>
            <p:nvPr/>
          </p:nvSpPr>
          <p:spPr bwMode="auto">
            <a:xfrm>
              <a:off x="4286" y="3208"/>
              <a:ext cx="156" cy="75"/>
            </a:xfrm>
            <a:custGeom>
              <a:avLst/>
              <a:gdLst>
                <a:gd name="T0" fmla="*/ 4 w 312"/>
                <a:gd name="T1" fmla="*/ 90 h 150"/>
                <a:gd name="T2" fmla="*/ 17 w 312"/>
                <a:gd name="T3" fmla="*/ 78 h 150"/>
                <a:gd name="T4" fmla="*/ 42 w 312"/>
                <a:gd name="T5" fmla="*/ 61 h 150"/>
                <a:gd name="T6" fmla="*/ 70 w 312"/>
                <a:gd name="T7" fmla="*/ 42 h 150"/>
                <a:gd name="T8" fmla="*/ 97 w 312"/>
                <a:gd name="T9" fmla="*/ 27 h 150"/>
                <a:gd name="T10" fmla="*/ 123 w 312"/>
                <a:gd name="T11" fmla="*/ 15 h 150"/>
                <a:gd name="T12" fmla="*/ 154 w 312"/>
                <a:gd name="T13" fmla="*/ 8 h 150"/>
                <a:gd name="T14" fmla="*/ 184 w 312"/>
                <a:gd name="T15" fmla="*/ 2 h 150"/>
                <a:gd name="T16" fmla="*/ 207 w 312"/>
                <a:gd name="T17" fmla="*/ 2 h 150"/>
                <a:gd name="T18" fmla="*/ 230 w 312"/>
                <a:gd name="T19" fmla="*/ 0 h 150"/>
                <a:gd name="T20" fmla="*/ 254 w 312"/>
                <a:gd name="T21" fmla="*/ 0 h 150"/>
                <a:gd name="T22" fmla="*/ 275 w 312"/>
                <a:gd name="T23" fmla="*/ 0 h 150"/>
                <a:gd name="T24" fmla="*/ 289 w 312"/>
                <a:gd name="T25" fmla="*/ 2 h 150"/>
                <a:gd name="T26" fmla="*/ 296 w 312"/>
                <a:gd name="T27" fmla="*/ 10 h 150"/>
                <a:gd name="T28" fmla="*/ 304 w 312"/>
                <a:gd name="T29" fmla="*/ 21 h 150"/>
                <a:gd name="T30" fmla="*/ 310 w 312"/>
                <a:gd name="T31" fmla="*/ 33 h 150"/>
                <a:gd name="T32" fmla="*/ 312 w 312"/>
                <a:gd name="T33" fmla="*/ 40 h 150"/>
                <a:gd name="T34" fmla="*/ 300 w 312"/>
                <a:gd name="T35" fmla="*/ 42 h 150"/>
                <a:gd name="T36" fmla="*/ 279 w 312"/>
                <a:gd name="T37" fmla="*/ 44 h 150"/>
                <a:gd name="T38" fmla="*/ 249 w 312"/>
                <a:gd name="T39" fmla="*/ 44 h 150"/>
                <a:gd name="T40" fmla="*/ 216 w 312"/>
                <a:gd name="T41" fmla="*/ 44 h 150"/>
                <a:gd name="T42" fmla="*/ 184 w 312"/>
                <a:gd name="T43" fmla="*/ 46 h 150"/>
                <a:gd name="T44" fmla="*/ 158 w 312"/>
                <a:gd name="T45" fmla="*/ 53 h 150"/>
                <a:gd name="T46" fmla="*/ 133 w 312"/>
                <a:gd name="T47" fmla="*/ 61 h 150"/>
                <a:gd name="T48" fmla="*/ 116 w 312"/>
                <a:gd name="T49" fmla="*/ 69 h 150"/>
                <a:gd name="T50" fmla="*/ 87 w 312"/>
                <a:gd name="T51" fmla="*/ 86 h 150"/>
                <a:gd name="T52" fmla="*/ 49 w 312"/>
                <a:gd name="T53" fmla="*/ 112 h 150"/>
                <a:gd name="T54" fmla="*/ 17 w 312"/>
                <a:gd name="T55" fmla="*/ 137 h 150"/>
                <a:gd name="T56" fmla="*/ 4 w 312"/>
                <a:gd name="T57" fmla="*/ 150 h 150"/>
                <a:gd name="T58" fmla="*/ 2 w 312"/>
                <a:gd name="T59" fmla="*/ 147 h 150"/>
                <a:gd name="T60" fmla="*/ 2 w 312"/>
                <a:gd name="T61" fmla="*/ 141 h 150"/>
                <a:gd name="T62" fmla="*/ 0 w 312"/>
                <a:gd name="T63" fmla="*/ 133 h 150"/>
                <a:gd name="T64" fmla="*/ 4 w 312"/>
                <a:gd name="T65" fmla="*/ 130 h 150"/>
                <a:gd name="T66" fmla="*/ 17 w 312"/>
                <a:gd name="T67" fmla="*/ 120 h 150"/>
                <a:gd name="T68" fmla="*/ 42 w 312"/>
                <a:gd name="T69" fmla="*/ 103 h 150"/>
                <a:gd name="T70" fmla="*/ 70 w 312"/>
                <a:gd name="T71" fmla="*/ 82 h 150"/>
                <a:gd name="T72" fmla="*/ 89 w 312"/>
                <a:gd name="T73" fmla="*/ 71 h 150"/>
                <a:gd name="T74" fmla="*/ 110 w 312"/>
                <a:gd name="T75" fmla="*/ 61 h 150"/>
                <a:gd name="T76" fmla="*/ 142 w 312"/>
                <a:gd name="T77" fmla="*/ 50 h 150"/>
                <a:gd name="T78" fmla="*/ 178 w 312"/>
                <a:gd name="T79" fmla="*/ 38 h 150"/>
                <a:gd name="T80" fmla="*/ 209 w 312"/>
                <a:gd name="T81" fmla="*/ 34 h 150"/>
                <a:gd name="T82" fmla="*/ 237 w 312"/>
                <a:gd name="T83" fmla="*/ 33 h 150"/>
                <a:gd name="T84" fmla="*/ 266 w 312"/>
                <a:gd name="T85" fmla="*/ 33 h 150"/>
                <a:gd name="T86" fmla="*/ 289 w 312"/>
                <a:gd name="T87" fmla="*/ 31 h 150"/>
                <a:gd name="T88" fmla="*/ 298 w 312"/>
                <a:gd name="T89" fmla="*/ 27 h 150"/>
                <a:gd name="T90" fmla="*/ 294 w 312"/>
                <a:gd name="T91" fmla="*/ 23 h 150"/>
                <a:gd name="T92" fmla="*/ 291 w 312"/>
                <a:gd name="T93" fmla="*/ 19 h 150"/>
                <a:gd name="T94" fmla="*/ 283 w 312"/>
                <a:gd name="T95" fmla="*/ 15 h 150"/>
                <a:gd name="T96" fmla="*/ 277 w 312"/>
                <a:gd name="T97" fmla="*/ 12 h 150"/>
                <a:gd name="T98" fmla="*/ 262 w 312"/>
                <a:gd name="T99" fmla="*/ 12 h 150"/>
                <a:gd name="T100" fmla="*/ 234 w 312"/>
                <a:gd name="T101" fmla="*/ 12 h 150"/>
                <a:gd name="T102" fmla="*/ 196 w 312"/>
                <a:gd name="T103" fmla="*/ 15 h 150"/>
                <a:gd name="T104" fmla="*/ 150 w 312"/>
                <a:gd name="T105" fmla="*/ 21 h 150"/>
                <a:gd name="T106" fmla="*/ 100 w 312"/>
                <a:gd name="T107" fmla="*/ 38 h 150"/>
                <a:gd name="T108" fmla="*/ 51 w 312"/>
                <a:gd name="T109" fmla="*/ 71 h 150"/>
                <a:gd name="T110" fmla="*/ 13 w 312"/>
                <a:gd name="T111" fmla="*/ 97 h 150"/>
                <a:gd name="T112" fmla="*/ 0 w 312"/>
                <a:gd name="T113" fmla="*/ 109 h 150"/>
                <a:gd name="T114" fmla="*/ 0 w 312"/>
                <a:gd name="T115" fmla="*/ 103 h 150"/>
                <a:gd name="T116" fmla="*/ 0 w 312"/>
                <a:gd name="T117" fmla="*/ 97 h 150"/>
                <a:gd name="T118" fmla="*/ 2 w 312"/>
                <a:gd name="T119" fmla="*/ 92 h 150"/>
                <a:gd name="T120" fmla="*/ 4 w 312"/>
                <a:gd name="T121" fmla="*/ 90 h 150"/>
                <a:gd name="T122" fmla="*/ 4 w 312"/>
                <a:gd name="T123" fmla="*/ 90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12" h="150">
                  <a:moveTo>
                    <a:pt x="4" y="90"/>
                  </a:moveTo>
                  <a:lnTo>
                    <a:pt x="17" y="78"/>
                  </a:lnTo>
                  <a:lnTo>
                    <a:pt x="42" y="61"/>
                  </a:lnTo>
                  <a:lnTo>
                    <a:pt x="70" y="42"/>
                  </a:lnTo>
                  <a:lnTo>
                    <a:pt x="97" y="27"/>
                  </a:lnTo>
                  <a:lnTo>
                    <a:pt x="123" y="15"/>
                  </a:lnTo>
                  <a:lnTo>
                    <a:pt x="154" y="8"/>
                  </a:lnTo>
                  <a:lnTo>
                    <a:pt x="184" y="2"/>
                  </a:lnTo>
                  <a:lnTo>
                    <a:pt x="207" y="2"/>
                  </a:lnTo>
                  <a:lnTo>
                    <a:pt x="230" y="0"/>
                  </a:lnTo>
                  <a:lnTo>
                    <a:pt x="254" y="0"/>
                  </a:lnTo>
                  <a:lnTo>
                    <a:pt x="275" y="0"/>
                  </a:lnTo>
                  <a:lnTo>
                    <a:pt x="289" y="2"/>
                  </a:lnTo>
                  <a:lnTo>
                    <a:pt x="296" y="10"/>
                  </a:lnTo>
                  <a:lnTo>
                    <a:pt x="304" y="21"/>
                  </a:lnTo>
                  <a:lnTo>
                    <a:pt x="310" y="33"/>
                  </a:lnTo>
                  <a:lnTo>
                    <a:pt x="312" y="40"/>
                  </a:lnTo>
                  <a:lnTo>
                    <a:pt x="300" y="42"/>
                  </a:lnTo>
                  <a:lnTo>
                    <a:pt x="279" y="44"/>
                  </a:lnTo>
                  <a:lnTo>
                    <a:pt x="249" y="44"/>
                  </a:lnTo>
                  <a:lnTo>
                    <a:pt x="216" y="44"/>
                  </a:lnTo>
                  <a:lnTo>
                    <a:pt x="184" y="46"/>
                  </a:lnTo>
                  <a:lnTo>
                    <a:pt x="158" y="53"/>
                  </a:lnTo>
                  <a:lnTo>
                    <a:pt x="133" y="61"/>
                  </a:lnTo>
                  <a:lnTo>
                    <a:pt x="116" y="69"/>
                  </a:lnTo>
                  <a:lnTo>
                    <a:pt x="87" y="86"/>
                  </a:lnTo>
                  <a:lnTo>
                    <a:pt x="49" y="112"/>
                  </a:lnTo>
                  <a:lnTo>
                    <a:pt x="17" y="137"/>
                  </a:lnTo>
                  <a:lnTo>
                    <a:pt x="4" y="150"/>
                  </a:lnTo>
                  <a:lnTo>
                    <a:pt x="2" y="147"/>
                  </a:lnTo>
                  <a:lnTo>
                    <a:pt x="2" y="141"/>
                  </a:lnTo>
                  <a:lnTo>
                    <a:pt x="0" y="133"/>
                  </a:lnTo>
                  <a:lnTo>
                    <a:pt x="4" y="130"/>
                  </a:lnTo>
                  <a:lnTo>
                    <a:pt x="17" y="120"/>
                  </a:lnTo>
                  <a:lnTo>
                    <a:pt x="42" y="103"/>
                  </a:lnTo>
                  <a:lnTo>
                    <a:pt x="70" y="82"/>
                  </a:lnTo>
                  <a:lnTo>
                    <a:pt x="89" y="71"/>
                  </a:lnTo>
                  <a:lnTo>
                    <a:pt x="110" y="61"/>
                  </a:lnTo>
                  <a:lnTo>
                    <a:pt x="142" y="50"/>
                  </a:lnTo>
                  <a:lnTo>
                    <a:pt x="178" y="38"/>
                  </a:lnTo>
                  <a:lnTo>
                    <a:pt x="209" y="34"/>
                  </a:lnTo>
                  <a:lnTo>
                    <a:pt x="237" y="33"/>
                  </a:lnTo>
                  <a:lnTo>
                    <a:pt x="266" y="33"/>
                  </a:lnTo>
                  <a:lnTo>
                    <a:pt x="289" y="31"/>
                  </a:lnTo>
                  <a:lnTo>
                    <a:pt x="298" y="27"/>
                  </a:lnTo>
                  <a:lnTo>
                    <a:pt x="294" y="23"/>
                  </a:lnTo>
                  <a:lnTo>
                    <a:pt x="291" y="19"/>
                  </a:lnTo>
                  <a:lnTo>
                    <a:pt x="283" y="15"/>
                  </a:lnTo>
                  <a:lnTo>
                    <a:pt x="277" y="12"/>
                  </a:lnTo>
                  <a:lnTo>
                    <a:pt x="262" y="12"/>
                  </a:lnTo>
                  <a:lnTo>
                    <a:pt x="234" y="12"/>
                  </a:lnTo>
                  <a:lnTo>
                    <a:pt x="196" y="15"/>
                  </a:lnTo>
                  <a:lnTo>
                    <a:pt x="150" y="21"/>
                  </a:lnTo>
                  <a:lnTo>
                    <a:pt x="100" y="38"/>
                  </a:lnTo>
                  <a:lnTo>
                    <a:pt x="51" y="71"/>
                  </a:lnTo>
                  <a:lnTo>
                    <a:pt x="13" y="97"/>
                  </a:lnTo>
                  <a:lnTo>
                    <a:pt x="0" y="109"/>
                  </a:lnTo>
                  <a:lnTo>
                    <a:pt x="0" y="103"/>
                  </a:lnTo>
                  <a:lnTo>
                    <a:pt x="0" y="97"/>
                  </a:lnTo>
                  <a:lnTo>
                    <a:pt x="2" y="92"/>
                  </a:lnTo>
                  <a:lnTo>
                    <a:pt x="4" y="90"/>
                  </a:lnTo>
                  <a:lnTo>
                    <a:pt x="4" y="9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5" name="Freeform 178"/>
            <p:cNvSpPr>
              <a:spLocks/>
            </p:cNvSpPr>
            <p:nvPr/>
          </p:nvSpPr>
          <p:spPr bwMode="auto">
            <a:xfrm>
              <a:off x="4361" y="2612"/>
              <a:ext cx="34" cy="78"/>
            </a:xfrm>
            <a:custGeom>
              <a:avLst/>
              <a:gdLst>
                <a:gd name="T0" fmla="*/ 53 w 68"/>
                <a:gd name="T1" fmla="*/ 156 h 156"/>
                <a:gd name="T2" fmla="*/ 40 w 68"/>
                <a:gd name="T3" fmla="*/ 146 h 156"/>
                <a:gd name="T4" fmla="*/ 27 w 68"/>
                <a:gd name="T5" fmla="*/ 129 h 156"/>
                <a:gd name="T6" fmla="*/ 15 w 68"/>
                <a:gd name="T7" fmla="*/ 106 h 156"/>
                <a:gd name="T8" fmla="*/ 4 w 68"/>
                <a:gd name="T9" fmla="*/ 82 h 156"/>
                <a:gd name="T10" fmla="*/ 0 w 68"/>
                <a:gd name="T11" fmla="*/ 55 h 156"/>
                <a:gd name="T12" fmla="*/ 0 w 68"/>
                <a:gd name="T13" fmla="*/ 28 h 156"/>
                <a:gd name="T14" fmla="*/ 2 w 68"/>
                <a:gd name="T15" fmla="*/ 8 h 156"/>
                <a:gd name="T16" fmla="*/ 2 w 68"/>
                <a:gd name="T17" fmla="*/ 0 h 156"/>
                <a:gd name="T18" fmla="*/ 6 w 68"/>
                <a:gd name="T19" fmla="*/ 0 h 156"/>
                <a:gd name="T20" fmla="*/ 11 w 68"/>
                <a:gd name="T21" fmla="*/ 2 h 156"/>
                <a:gd name="T22" fmla="*/ 17 w 68"/>
                <a:gd name="T23" fmla="*/ 4 h 156"/>
                <a:gd name="T24" fmla="*/ 19 w 68"/>
                <a:gd name="T25" fmla="*/ 6 h 156"/>
                <a:gd name="T26" fmla="*/ 15 w 68"/>
                <a:gd name="T27" fmla="*/ 9 h 156"/>
                <a:gd name="T28" fmla="*/ 13 w 68"/>
                <a:gd name="T29" fmla="*/ 23 h 156"/>
                <a:gd name="T30" fmla="*/ 13 w 68"/>
                <a:gd name="T31" fmla="*/ 36 h 156"/>
                <a:gd name="T32" fmla="*/ 17 w 68"/>
                <a:gd name="T33" fmla="*/ 53 h 156"/>
                <a:gd name="T34" fmla="*/ 19 w 68"/>
                <a:gd name="T35" fmla="*/ 70 h 156"/>
                <a:gd name="T36" fmla="*/ 23 w 68"/>
                <a:gd name="T37" fmla="*/ 86 h 156"/>
                <a:gd name="T38" fmla="*/ 27 w 68"/>
                <a:gd name="T39" fmla="*/ 99 h 156"/>
                <a:gd name="T40" fmla="*/ 32 w 68"/>
                <a:gd name="T41" fmla="*/ 108 h 156"/>
                <a:gd name="T42" fmla="*/ 40 w 68"/>
                <a:gd name="T43" fmla="*/ 116 h 156"/>
                <a:gd name="T44" fmla="*/ 51 w 68"/>
                <a:gd name="T45" fmla="*/ 125 h 156"/>
                <a:gd name="T46" fmla="*/ 63 w 68"/>
                <a:gd name="T47" fmla="*/ 131 h 156"/>
                <a:gd name="T48" fmla="*/ 68 w 68"/>
                <a:gd name="T49" fmla="*/ 133 h 156"/>
                <a:gd name="T50" fmla="*/ 53 w 68"/>
                <a:gd name="T51" fmla="*/ 156 h 156"/>
                <a:gd name="T52" fmla="*/ 53 w 68"/>
                <a:gd name="T53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8" h="156">
                  <a:moveTo>
                    <a:pt x="53" y="156"/>
                  </a:moveTo>
                  <a:lnTo>
                    <a:pt x="40" y="146"/>
                  </a:lnTo>
                  <a:lnTo>
                    <a:pt x="27" y="129"/>
                  </a:lnTo>
                  <a:lnTo>
                    <a:pt x="15" y="106"/>
                  </a:lnTo>
                  <a:lnTo>
                    <a:pt x="4" y="82"/>
                  </a:lnTo>
                  <a:lnTo>
                    <a:pt x="0" y="55"/>
                  </a:lnTo>
                  <a:lnTo>
                    <a:pt x="0" y="28"/>
                  </a:lnTo>
                  <a:lnTo>
                    <a:pt x="2" y="8"/>
                  </a:lnTo>
                  <a:lnTo>
                    <a:pt x="2" y="0"/>
                  </a:lnTo>
                  <a:lnTo>
                    <a:pt x="6" y="0"/>
                  </a:lnTo>
                  <a:lnTo>
                    <a:pt x="11" y="2"/>
                  </a:lnTo>
                  <a:lnTo>
                    <a:pt x="17" y="4"/>
                  </a:lnTo>
                  <a:lnTo>
                    <a:pt x="19" y="6"/>
                  </a:lnTo>
                  <a:lnTo>
                    <a:pt x="15" y="9"/>
                  </a:lnTo>
                  <a:lnTo>
                    <a:pt x="13" y="23"/>
                  </a:lnTo>
                  <a:lnTo>
                    <a:pt x="13" y="36"/>
                  </a:lnTo>
                  <a:lnTo>
                    <a:pt x="17" y="53"/>
                  </a:lnTo>
                  <a:lnTo>
                    <a:pt x="19" y="70"/>
                  </a:lnTo>
                  <a:lnTo>
                    <a:pt x="23" y="86"/>
                  </a:lnTo>
                  <a:lnTo>
                    <a:pt x="27" y="99"/>
                  </a:lnTo>
                  <a:lnTo>
                    <a:pt x="32" y="108"/>
                  </a:lnTo>
                  <a:lnTo>
                    <a:pt x="40" y="116"/>
                  </a:lnTo>
                  <a:lnTo>
                    <a:pt x="51" y="125"/>
                  </a:lnTo>
                  <a:lnTo>
                    <a:pt x="63" y="131"/>
                  </a:lnTo>
                  <a:lnTo>
                    <a:pt x="68" y="133"/>
                  </a:lnTo>
                  <a:lnTo>
                    <a:pt x="53" y="156"/>
                  </a:lnTo>
                  <a:lnTo>
                    <a:pt x="53" y="1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6" name="Freeform 179"/>
            <p:cNvSpPr>
              <a:spLocks/>
            </p:cNvSpPr>
            <p:nvPr/>
          </p:nvSpPr>
          <p:spPr bwMode="auto">
            <a:xfrm>
              <a:off x="4353" y="2537"/>
              <a:ext cx="84" cy="85"/>
            </a:xfrm>
            <a:custGeom>
              <a:avLst/>
              <a:gdLst>
                <a:gd name="T0" fmla="*/ 25 w 167"/>
                <a:gd name="T1" fmla="*/ 152 h 169"/>
                <a:gd name="T2" fmla="*/ 17 w 167"/>
                <a:gd name="T3" fmla="*/ 140 h 169"/>
                <a:gd name="T4" fmla="*/ 13 w 167"/>
                <a:gd name="T5" fmla="*/ 125 h 169"/>
                <a:gd name="T6" fmla="*/ 11 w 167"/>
                <a:gd name="T7" fmla="*/ 104 h 169"/>
                <a:gd name="T8" fmla="*/ 17 w 167"/>
                <a:gd name="T9" fmla="*/ 83 h 169"/>
                <a:gd name="T10" fmla="*/ 30 w 167"/>
                <a:gd name="T11" fmla="*/ 64 h 169"/>
                <a:gd name="T12" fmla="*/ 49 w 167"/>
                <a:gd name="T13" fmla="*/ 49 h 169"/>
                <a:gd name="T14" fmla="*/ 68 w 167"/>
                <a:gd name="T15" fmla="*/ 40 h 169"/>
                <a:gd name="T16" fmla="*/ 87 w 167"/>
                <a:gd name="T17" fmla="*/ 30 h 169"/>
                <a:gd name="T18" fmla="*/ 104 w 167"/>
                <a:gd name="T19" fmla="*/ 24 h 169"/>
                <a:gd name="T20" fmla="*/ 125 w 167"/>
                <a:gd name="T21" fmla="*/ 21 h 169"/>
                <a:gd name="T22" fmla="*/ 142 w 167"/>
                <a:gd name="T23" fmla="*/ 15 h 169"/>
                <a:gd name="T24" fmla="*/ 150 w 167"/>
                <a:gd name="T25" fmla="*/ 15 h 169"/>
                <a:gd name="T26" fmla="*/ 148 w 167"/>
                <a:gd name="T27" fmla="*/ 23 h 169"/>
                <a:gd name="T28" fmla="*/ 142 w 167"/>
                <a:gd name="T29" fmla="*/ 47 h 169"/>
                <a:gd name="T30" fmla="*/ 133 w 167"/>
                <a:gd name="T31" fmla="*/ 80 h 169"/>
                <a:gd name="T32" fmla="*/ 123 w 167"/>
                <a:gd name="T33" fmla="*/ 108 h 169"/>
                <a:gd name="T34" fmla="*/ 108 w 167"/>
                <a:gd name="T35" fmla="*/ 129 h 169"/>
                <a:gd name="T36" fmla="*/ 89 w 167"/>
                <a:gd name="T37" fmla="*/ 144 h 169"/>
                <a:gd name="T38" fmla="*/ 72 w 167"/>
                <a:gd name="T39" fmla="*/ 154 h 169"/>
                <a:gd name="T40" fmla="*/ 59 w 167"/>
                <a:gd name="T41" fmla="*/ 158 h 169"/>
                <a:gd name="T42" fmla="*/ 47 w 167"/>
                <a:gd name="T43" fmla="*/ 158 h 169"/>
                <a:gd name="T44" fmla="*/ 38 w 167"/>
                <a:gd name="T45" fmla="*/ 156 h 169"/>
                <a:gd name="T46" fmla="*/ 30 w 167"/>
                <a:gd name="T47" fmla="*/ 154 h 169"/>
                <a:gd name="T48" fmla="*/ 28 w 167"/>
                <a:gd name="T49" fmla="*/ 154 h 169"/>
                <a:gd name="T50" fmla="*/ 26 w 167"/>
                <a:gd name="T51" fmla="*/ 165 h 169"/>
                <a:gd name="T52" fmla="*/ 28 w 167"/>
                <a:gd name="T53" fmla="*/ 167 h 169"/>
                <a:gd name="T54" fmla="*/ 40 w 167"/>
                <a:gd name="T55" fmla="*/ 167 h 169"/>
                <a:gd name="T56" fmla="*/ 57 w 167"/>
                <a:gd name="T57" fmla="*/ 165 h 169"/>
                <a:gd name="T58" fmla="*/ 83 w 167"/>
                <a:gd name="T59" fmla="*/ 159 h 169"/>
                <a:gd name="T60" fmla="*/ 106 w 167"/>
                <a:gd name="T61" fmla="*/ 146 h 169"/>
                <a:gd name="T62" fmla="*/ 125 w 167"/>
                <a:gd name="T63" fmla="*/ 127 h 169"/>
                <a:gd name="T64" fmla="*/ 137 w 167"/>
                <a:gd name="T65" fmla="*/ 106 h 169"/>
                <a:gd name="T66" fmla="*/ 144 w 167"/>
                <a:gd name="T67" fmla="*/ 87 h 169"/>
                <a:gd name="T68" fmla="*/ 148 w 167"/>
                <a:gd name="T69" fmla="*/ 63 h 169"/>
                <a:gd name="T70" fmla="*/ 156 w 167"/>
                <a:gd name="T71" fmla="*/ 34 h 169"/>
                <a:gd name="T72" fmla="*/ 161 w 167"/>
                <a:gd name="T73" fmla="*/ 11 h 169"/>
                <a:gd name="T74" fmla="*/ 167 w 167"/>
                <a:gd name="T75" fmla="*/ 2 h 169"/>
                <a:gd name="T76" fmla="*/ 161 w 167"/>
                <a:gd name="T77" fmla="*/ 0 h 169"/>
                <a:gd name="T78" fmla="*/ 146 w 167"/>
                <a:gd name="T79" fmla="*/ 4 h 169"/>
                <a:gd name="T80" fmla="*/ 121 w 167"/>
                <a:gd name="T81" fmla="*/ 7 h 169"/>
                <a:gd name="T82" fmla="*/ 101 w 167"/>
                <a:gd name="T83" fmla="*/ 15 h 169"/>
                <a:gd name="T84" fmla="*/ 76 w 167"/>
                <a:gd name="T85" fmla="*/ 23 h 169"/>
                <a:gd name="T86" fmla="*/ 51 w 167"/>
                <a:gd name="T87" fmla="*/ 36 h 169"/>
                <a:gd name="T88" fmla="*/ 25 w 167"/>
                <a:gd name="T89" fmla="*/ 53 h 169"/>
                <a:gd name="T90" fmla="*/ 7 w 167"/>
                <a:gd name="T91" fmla="*/ 78 h 169"/>
                <a:gd name="T92" fmla="*/ 0 w 167"/>
                <a:gd name="T93" fmla="*/ 104 h 169"/>
                <a:gd name="T94" fmla="*/ 0 w 167"/>
                <a:gd name="T95" fmla="*/ 125 h 169"/>
                <a:gd name="T96" fmla="*/ 2 w 167"/>
                <a:gd name="T97" fmla="*/ 140 h 169"/>
                <a:gd name="T98" fmla="*/ 7 w 167"/>
                <a:gd name="T99" fmla="*/ 154 h 169"/>
                <a:gd name="T100" fmla="*/ 11 w 167"/>
                <a:gd name="T101" fmla="*/ 161 h 169"/>
                <a:gd name="T102" fmla="*/ 15 w 167"/>
                <a:gd name="T103" fmla="*/ 165 h 169"/>
                <a:gd name="T104" fmla="*/ 17 w 167"/>
                <a:gd name="T105" fmla="*/ 167 h 169"/>
                <a:gd name="T106" fmla="*/ 19 w 167"/>
                <a:gd name="T107" fmla="*/ 169 h 169"/>
                <a:gd name="T108" fmla="*/ 25 w 167"/>
                <a:gd name="T109" fmla="*/ 152 h 169"/>
                <a:gd name="T110" fmla="*/ 25 w 167"/>
                <a:gd name="T111" fmla="*/ 152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7" h="169">
                  <a:moveTo>
                    <a:pt x="25" y="152"/>
                  </a:moveTo>
                  <a:lnTo>
                    <a:pt x="17" y="140"/>
                  </a:lnTo>
                  <a:lnTo>
                    <a:pt x="13" y="125"/>
                  </a:lnTo>
                  <a:lnTo>
                    <a:pt x="11" y="104"/>
                  </a:lnTo>
                  <a:lnTo>
                    <a:pt x="17" y="83"/>
                  </a:lnTo>
                  <a:lnTo>
                    <a:pt x="30" y="64"/>
                  </a:lnTo>
                  <a:lnTo>
                    <a:pt x="49" y="49"/>
                  </a:lnTo>
                  <a:lnTo>
                    <a:pt x="68" y="40"/>
                  </a:lnTo>
                  <a:lnTo>
                    <a:pt x="87" y="30"/>
                  </a:lnTo>
                  <a:lnTo>
                    <a:pt x="104" y="24"/>
                  </a:lnTo>
                  <a:lnTo>
                    <a:pt x="125" y="21"/>
                  </a:lnTo>
                  <a:lnTo>
                    <a:pt x="142" y="15"/>
                  </a:lnTo>
                  <a:lnTo>
                    <a:pt x="150" y="15"/>
                  </a:lnTo>
                  <a:lnTo>
                    <a:pt x="148" y="23"/>
                  </a:lnTo>
                  <a:lnTo>
                    <a:pt x="142" y="47"/>
                  </a:lnTo>
                  <a:lnTo>
                    <a:pt x="133" y="80"/>
                  </a:lnTo>
                  <a:lnTo>
                    <a:pt x="123" y="108"/>
                  </a:lnTo>
                  <a:lnTo>
                    <a:pt x="108" y="129"/>
                  </a:lnTo>
                  <a:lnTo>
                    <a:pt x="89" y="144"/>
                  </a:lnTo>
                  <a:lnTo>
                    <a:pt x="72" y="154"/>
                  </a:lnTo>
                  <a:lnTo>
                    <a:pt x="59" y="158"/>
                  </a:lnTo>
                  <a:lnTo>
                    <a:pt x="47" y="158"/>
                  </a:lnTo>
                  <a:lnTo>
                    <a:pt x="38" y="156"/>
                  </a:lnTo>
                  <a:lnTo>
                    <a:pt x="30" y="154"/>
                  </a:lnTo>
                  <a:lnTo>
                    <a:pt x="28" y="154"/>
                  </a:lnTo>
                  <a:lnTo>
                    <a:pt x="26" y="165"/>
                  </a:lnTo>
                  <a:lnTo>
                    <a:pt x="28" y="167"/>
                  </a:lnTo>
                  <a:lnTo>
                    <a:pt x="40" y="167"/>
                  </a:lnTo>
                  <a:lnTo>
                    <a:pt x="57" y="165"/>
                  </a:lnTo>
                  <a:lnTo>
                    <a:pt x="83" y="159"/>
                  </a:lnTo>
                  <a:lnTo>
                    <a:pt x="106" y="146"/>
                  </a:lnTo>
                  <a:lnTo>
                    <a:pt x="125" y="127"/>
                  </a:lnTo>
                  <a:lnTo>
                    <a:pt x="137" y="106"/>
                  </a:lnTo>
                  <a:lnTo>
                    <a:pt x="144" y="87"/>
                  </a:lnTo>
                  <a:lnTo>
                    <a:pt x="148" y="63"/>
                  </a:lnTo>
                  <a:lnTo>
                    <a:pt x="156" y="34"/>
                  </a:lnTo>
                  <a:lnTo>
                    <a:pt x="161" y="11"/>
                  </a:lnTo>
                  <a:lnTo>
                    <a:pt x="167" y="2"/>
                  </a:lnTo>
                  <a:lnTo>
                    <a:pt x="161" y="0"/>
                  </a:lnTo>
                  <a:lnTo>
                    <a:pt x="146" y="4"/>
                  </a:lnTo>
                  <a:lnTo>
                    <a:pt x="121" y="7"/>
                  </a:lnTo>
                  <a:lnTo>
                    <a:pt x="101" y="15"/>
                  </a:lnTo>
                  <a:lnTo>
                    <a:pt x="76" y="23"/>
                  </a:lnTo>
                  <a:lnTo>
                    <a:pt x="51" y="36"/>
                  </a:lnTo>
                  <a:lnTo>
                    <a:pt x="25" y="53"/>
                  </a:lnTo>
                  <a:lnTo>
                    <a:pt x="7" y="78"/>
                  </a:lnTo>
                  <a:lnTo>
                    <a:pt x="0" y="104"/>
                  </a:lnTo>
                  <a:lnTo>
                    <a:pt x="0" y="125"/>
                  </a:lnTo>
                  <a:lnTo>
                    <a:pt x="2" y="140"/>
                  </a:lnTo>
                  <a:lnTo>
                    <a:pt x="7" y="154"/>
                  </a:lnTo>
                  <a:lnTo>
                    <a:pt x="11" y="161"/>
                  </a:lnTo>
                  <a:lnTo>
                    <a:pt x="15" y="165"/>
                  </a:lnTo>
                  <a:lnTo>
                    <a:pt x="17" y="167"/>
                  </a:lnTo>
                  <a:lnTo>
                    <a:pt x="19" y="169"/>
                  </a:lnTo>
                  <a:lnTo>
                    <a:pt x="25" y="152"/>
                  </a:lnTo>
                  <a:lnTo>
                    <a:pt x="25" y="1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7" name="Freeform 180"/>
            <p:cNvSpPr>
              <a:spLocks/>
            </p:cNvSpPr>
            <p:nvPr/>
          </p:nvSpPr>
          <p:spPr bwMode="auto">
            <a:xfrm>
              <a:off x="4471" y="2532"/>
              <a:ext cx="50" cy="26"/>
            </a:xfrm>
            <a:custGeom>
              <a:avLst/>
              <a:gdLst>
                <a:gd name="T0" fmla="*/ 9 w 100"/>
                <a:gd name="T1" fmla="*/ 36 h 54"/>
                <a:gd name="T2" fmla="*/ 45 w 100"/>
                <a:gd name="T3" fmla="*/ 27 h 54"/>
                <a:gd name="T4" fmla="*/ 74 w 100"/>
                <a:gd name="T5" fmla="*/ 16 h 54"/>
                <a:gd name="T6" fmla="*/ 93 w 100"/>
                <a:gd name="T7" fmla="*/ 4 h 54"/>
                <a:gd name="T8" fmla="*/ 98 w 100"/>
                <a:gd name="T9" fmla="*/ 0 h 54"/>
                <a:gd name="T10" fmla="*/ 98 w 100"/>
                <a:gd name="T11" fmla="*/ 2 h 54"/>
                <a:gd name="T12" fmla="*/ 100 w 100"/>
                <a:gd name="T13" fmla="*/ 10 h 54"/>
                <a:gd name="T14" fmla="*/ 100 w 100"/>
                <a:gd name="T15" fmla="*/ 14 h 54"/>
                <a:gd name="T16" fmla="*/ 100 w 100"/>
                <a:gd name="T17" fmla="*/ 17 h 54"/>
                <a:gd name="T18" fmla="*/ 97 w 100"/>
                <a:gd name="T19" fmla="*/ 17 h 54"/>
                <a:gd name="T20" fmla="*/ 87 w 100"/>
                <a:gd name="T21" fmla="*/ 19 h 54"/>
                <a:gd name="T22" fmla="*/ 74 w 100"/>
                <a:gd name="T23" fmla="*/ 23 h 54"/>
                <a:gd name="T24" fmla="*/ 58 w 100"/>
                <a:gd name="T25" fmla="*/ 33 h 54"/>
                <a:gd name="T26" fmla="*/ 39 w 100"/>
                <a:gd name="T27" fmla="*/ 42 h 54"/>
                <a:gd name="T28" fmla="*/ 20 w 100"/>
                <a:gd name="T29" fmla="*/ 50 h 54"/>
                <a:gd name="T30" fmla="*/ 5 w 100"/>
                <a:gd name="T31" fmla="*/ 52 h 54"/>
                <a:gd name="T32" fmla="*/ 0 w 100"/>
                <a:gd name="T33" fmla="*/ 54 h 54"/>
                <a:gd name="T34" fmla="*/ 9 w 100"/>
                <a:gd name="T35" fmla="*/ 36 h 54"/>
                <a:gd name="T36" fmla="*/ 9 w 100"/>
                <a:gd name="T37" fmla="*/ 36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0" h="54">
                  <a:moveTo>
                    <a:pt x="9" y="36"/>
                  </a:moveTo>
                  <a:lnTo>
                    <a:pt x="45" y="27"/>
                  </a:lnTo>
                  <a:lnTo>
                    <a:pt x="74" y="16"/>
                  </a:lnTo>
                  <a:lnTo>
                    <a:pt x="93" y="4"/>
                  </a:lnTo>
                  <a:lnTo>
                    <a:pt x="98" y="0"/>
                  </a:lnTo>
                  <a:lnTo>
                    <a:pt x="98" y="2"/>
                  </a:lnTo>
                  <a:lnTo>
                    <a:pt x="100" y="10"/>
                  </a:lnTo>
                  <a:lnTo>
                    <a:pt x="100" y="14"/>
                  </a:lnTo>
                  <a:lnTo>
                    <a:pt x="100" y="17"/>
                  </a:lnTo>
                  <a:lnTo>
                    <a:pt x="97" y="17"/>
                  </a:lnTo>
                  <a:lnTo>
                    <a:pt x="87" y="19"/>
                  </a:lnTo>
                  <a:lnTo>
                    <a:pt x="74" y="23"/>
                  </a:lnTo>
                  <a:lnTo>
                    <a:pt x="58" y="33"/>
                  </a:lnTo>
                  <a:lnTo>
                    <a:pt x="39" y="42"/>
                  </a:lnTo>
                  <a:lnTo>
                    <a:pt x="20" y="50"/>
                  </a:lnTo>
                  <a:lnTo>
                    <a:pt x="5" y="52"/>
                  </a:lnTo>
                  <a:lnTo>
                    <a:pt x="0" y="54"/>
                  </a:lnTo>
                  <a:lnTo>
                    <a:pt x="9" y="36"/>
                  </a:lnTo>
                  <a:lnTo>
                    <a:pt x="9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8" name="Freeform 181"/>
            <p:cNvSpPr>
              <a:spLocks/>
            </p:cNvSpPr>
            <p:nvPr/>
          </p:nvSpPr>
          <p:spPr bwMode="auto">
            <a:xfrm>
              <a:off x="4515" y="2489"/>
              <a:ext cx="126" cy="84"/>
            </a:xfrm>
            <a:custGeom>
              <a:avLst/>
              <a:gdLst>
                <a:gd name="T0" fmla="*/ 4 w 253"/>
                <a:gd name="T1" fmla="*/ 83 h 167"/>
                <a:gd name="T2" fmla="*/ 19 w 253"/>
                <a:gd name="T3" fmla="*/ 44 h 167"/>
                <a:gd name="T4" fmla="*/ 53 w 253"/>
                <a:gd name="T5" fmla="*/ 13 h 167"/>
                <a:gd name="T6" fmla="*/ 95 w 253"/>
                <a:gd name="T7" fmla="*/ 0 h 167"/>
                <a:gd name="T8" fmla="*/ 120 w 253"/>
                <a:gd name="T9" fmla="*/ 0 h 167"/>
                <a:gd name="T10" fmla="*/ 154 w 253"/>
                <a:gd name="T11" fmla="*/ 4 h 167"/>
                <a:gd name="T12" fmla="*/ 175 w 253"/>
                <a:gd name="T13" fmla="*/ 13 h 167"/>
                <a:gd name="T14" fmla="*/ 202 w 253"/>
                <a:gd name="T15" fmla="*/ 26 h 167"/>
                <a:gd name="T16" fmla="*/ 224 w 253"/>
                <a:gd name="T17" fmla="*/ 32 h 167"/>
                <a:gd name="T18" fmla="*/ 249 w 253"/>
                <a:gd name="T19" fmla="*/ 28 h 167"/>
                <a:gd name="T20" fmla="*/ 251 w 253"/>
                <a:gd name="T21" fmla="*/ 34 h 167"/>
                <a:gd name="T22" fmla="*/ 236 w 253"/>
                <a:gd name="T23" fmla="*/ 70 h 167"/>
                <a:gd name="T24" fmla="*/ 194 w 253"/>
                <a:gd name="T25" fmla="*/ 120 h 167"/>
                <a:gd name="T26" fmla="*/ 150 w 253"/>
                <a:gd name="T27" fmla="*/ 156 h 167"/>
                <a:gd name="T28" fmla="*/ 89 w 253"/>
                <a:gd name="T29" fmla="*/ 167 h 167"/>
                <a:gd name="T30" fmla="*/ 49 w 253"/>
                <a:gd name="T31" fmla="*/ 154 h 167"/>
                <a:gd name="T32" fmla="*/ 32 w 253"/>
                <a:gd name="T33" fmla="*/ 137 h 167"/>
                <a:gd name="T34" fmla="*/ 6 w 253"/>
                <a:gd name="T35" fmla="*/ 106 h 167"/>
                <a:gd name="T36" fmla="*/ 10 w 253"/>
                <a:gd name="T37" fmla="*/ 97 h 167"/>
                <a:gd name="T38" fmla="*/ 30 w 253"/>
                <a:gd name="T39" fmla="*/ 118 h 167"/>
                <a:gd name="T40" fmla="*/ 76 w 253"/>
                <a:gd name="T41" fmla="*/ 148 h 167"/>
                <a:gd name="T42" fmla="*/ 127 w 253"/>
                <a:gd name="T43" fmla="*/ 144 h 167"/>
                <a:gd name="T44" fmla="*/ 177 w 253"/>
                <a:gd name="T45" fmla="*/ 120 h 167"/>
                <a:gd name="T46" fmla="*/ 217 w 253"/>
                <a:gd name="T47" fmla="*/ 76 h 167"/>
                <a:gd name="T48" fmla="*/ 240 w 253"/>
                <a:gd name="T49" fmla="*/ 42 h 167"/>
                <a:gd name="T50" fmla="*/ 219 w 253"/>
                <a:gd name="T51" fmla="*/ 42 h 167"/>
                <a:gd name="T52" fmla="*/ 177 w 253"/>
                <a:gd name="T53" fmla="*/ 26 h 167"/>
                <a:gd name="T54" fmla="*/ 127 w 253"/>
                <a:gd name="T55" fmla="*/ 9 h 167"/>
                <a:gd name="T56" fmla="*/ 70 w 253"/>
                <a:gd name="T57" fmla="*/ 19 h 167"/>
                <a:gd name="T58" fmla="*/ 32 w 253"/>
                <a:gd name="T59" fmla="*/ 42 h 167"/>
                <a:gd name="T60" fmla="*/ 17 w 253"/>
                <a:gd name="T61" fmla="*/ 68 h 167"/>
                <a:gd name="T62" fmla="*/ 11 w 253"/>
                <a:gd name="T63" fmla="*/ 85 h 167"/>
                <a:gd name="T64" fmla="*/ 11 w 253"/>
                <a:gd name="T65" fmla="*/ 93 h 167"/>
                <a:gd name="T66" fmla="*/ 4 w 253"/>
                <a:gd name="T67" fmla="*/ 93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53" h="167">
                  <a:moveTo>
                    <a:pt x="4" y="93"/>
                  </a:moveTo>
                  <a:lnTo>
                    <a:pt x="4" y="83"/>
                  </a:lnTo>
                  <a:lnTo>
                    <a:pt x="10" y="66"/>
                  </a:lnTo>
                  <a:lnTo>
                    <a:pt x="19" y="44"/>
                  </a:lnTo>
                  <a:lnTo>
                    <a:pt x="34" y="26"/>
                  </a:lnTo>
                  <a:lnTo>
                    <a:pt x="53" y="13"/>
                  </a:lnTo>
                  <a:lnTo>
                    <a:pt x="76" y="4"/>
                  </a:lnTo>
                  <a:lnTo>
                    <a:pt x="95" y="0"/>
                  </a:lnTo>
                  <a:lnTo>
                    <a:pt x="108" y="0"/>
                  </a:lnTo>
                  <a:lnTo>
                    <a:pt x="120" y="0"/>
                  </a:lnTo>
                  <a:lnTo>
                    <a:pt x="137" y="2"/>
                  </a:lnTo>
                  <a:lnTo>
                    <a:pt x="154" y="4"/>
                  </a:lnTo>
                  <a:lnTo>
                    <a:pt x="167" y="7"/>
                  </a:lnTo>
                  <a:lnTo>
                    <a:pt x="175" y="13"/>
                  </a:lnTo>
                  <a:lnTo>
                    <a:pt x="188" y="21"/>
                  </a:lnTo>
                  <a:lnTo>
                    <a:pt x="202" y="26"/>
                  </a:lnTo>
                  <a:lnTo>
                    <a:pt x="213" y="32"/>
                  </a:lnTo>
                  <a:lnTo>
                    <a:pt x="224" y="32"/>
                  </a:lnTo>
                  <a:lnTo>
                    <a:pt x="238" y="30"/>
                  </a:lnTo>
                  <a:lnTo>
                    <a:pt x="249" y="28"/>
                  </a:lnTo>
                  <a:lnTo>
                    <a:pt x="253" y="28"/>
                  </a:lnTo>
                  <a:lnTo>
                    <a:pt x="251" y="34"/>
                  </a:lnTo>
                  <a:lnTo>
                    <a:pt x="247" y="49"/>
                  </a:lnTo>
                  <a:lnTo>
                    <a:pt x="236" y="70"/>
                  </a:lnTo>
                  <a:lnTo>
                    <a:pt x="217" y="97"/>
                  </a:lnTo>
                  <a:lnTo>
                    <a:pt x="194" y="120"/>
                  </a:lnTo>
                  <a:lnTo>
                    <a:pt x="173" y="140"/>
                  </a:lnTo>
                  <a:lnTo>
                    <a:pt x="150" y="156"/>
                  </a:lnTo>
                  <a:lnTo>
                    <a:pt x="120" y="165"/>
                  </a:lnTo>
                  <a:lnTo>
                    <a:pt x="89" y="167"/>
                  </a:lnTo>
                  <a:lnTo>
                    <a:pt x="67" y="161"/>
                  </a:lnTo>
                  <a:lnTo>
                    <a:pt x="49" y="154"/>
                  </a:lnTo>
                  <a:lnTo>
                    <a:pt x="42" y="146"/>
                  </a:lnTo>
                  <a:lnTo>
                    <a:pt x="32" y="137"/>
                  </a:lnTo>
                  <a:lnTo>
                    <a:pt x="17" y="121"/>
                  </a:lnTo>
                  <a:lnTo>
                    <a:pt x="6" y="106"/>
                  </a:lnTo>
                  <a:lnTo>
                    <a:pt x="0" y="101"/>
                  </a:lnTo>
                  <a:lnTo>
                    <a:pt x="10" y="97"/>
                  </a:lnTo>
                  <a:lnTo>
                    <a:pt x="15" y="102"/>
                  </a:lnTo>
                  <a:lnTo>
                    <a:pt x="30" y="118"/>
                  </a:lnTo>
                  <a:lnTo>
                    <a:pt x="51" y="135"/>
                  </a:lnTo>
                  <a:lnTo>
                    <a:pt x="76" y="148"/>
                  </a:lnTo>
                  <a:lnTo>
                    <a:pt x="99" y="152"/>
                  </a:lnTo>
                  <a:lnTo>
                    <a:pt x="127" y="144"/>
                  </a:lnTo>
                  <a:lnTo>
                    <a:pt x="156" y="131"/>
                  </a:lnTo>
                  <a:lnTo>
                    <a:pt x="177" y="120"/>
                  </a:lnTo>
                  <a:lnTo>
                    <a:pt x="196" y="101"/>
                  </a:lnTo>
                  <a:lnTo>
                    <a:pt x="217" y="76"/>
                  </a:lnTo>
                  <a:lnTo>
                    <a:pt x="232" y="51"/>
                  </a:lnTo>
                  <a:lnTo>
                    <a:pt x="240" y="42"/>
                  </a:lnTo>
                  <a:lnTo>
                    <a:pt x="234" y="40"/>
                  </a:lnTo>
                  <a:lnTo>
                    <a:pt x="219" y="42"/>
                  </a:lnTo>
                  <a:lnTo>
                    <a:pt x="198" y="38"/>
                  </a:lnTo>
                  <a:lnTo>
                    <a:pt x="177" y="26"/>
                  </a:lnTo>
                  <a:lnTo>
                    <a:pt x="154" y="15"/>
                  </a:lnTo>
                  <a:lnTo>
                    <a:pt x="127" y="9"/>
                  </a:lnTo>
                  <a:lnTo>
                    <a:pt x="99" y="11"/>
                  </a:lnTo>
                  <a:lnTo>
                    <a:pt x="70" y="19"/>
                  </a:lnTo>
                  <a:lnTo>
                    <a:pt x="48" y="26"/>
                  </a:lnTo>
                  <a:lnTo>
                    <a:pt x="32" y="42"/>
                  </a:lnTo>
                  <a:lnTo>
                    <a:pt x="21" y="53"/>
                  </a:lnTo>
                  <a:lnTo>
                    <a:pt x="17" y="68"/>
                  </a:lnTo>
                  <a:lnTo>
                    <a:pt x="13" y="78"/>
                  </a:lnTo>
                  <a:lnTo>
                    <a:pt x="11" y="85"/>
                  </a:lnTo>
                  <a:lnTo>
                    <a:pt x="11" y="89"/>
                  </a:lnTo>
                  <a:lnTo>
                    <a:pt x="11" y="93"/>
                  </a:lnTo>
                  <a:lnTo>
                    <a:pt x="4" y="93"/>
                  </a:lnTo>
                  <a:lnTo>
                    <a:pt x="4" y="9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9" name="Freeform 182"/>
            <p:cNvSpPr>
              <a:spLocks/>
            </p:cNvSpPr>
            <p:nvPr/>
          </p:nvSpPr>
          <p:spPr bwMode="auto">
            <a:xfrm>
              <a:off x="4384" y="2718"/>
              <a:ext cx="41" cy="28"/>
            </a:xfrm>
            <a:custGeom>
              <a:avLst/>
              <a:gdLst>
                <a:gd name="T0" fmla="*/ 5 w 81"/>
                <a:gd name="T1" fmla="*/ 38 h 55"/>
                <a:gd name="T2" fmla="*/ 30 w 81"/>
                <a:gd name="T3" fmla="*/ 29 h 55"/>
                <a:gd name="T4" fmla="*/ 55 w 81"/>
                <a:gd name="T5" fmla="*/ 15 h 55"/>
                <a:gd name="T6" fmla="*/ 74 w 81"/>
                <a:gd name="T7" fmla="*/ 2 h 55"/>
                <a:gd name="T8" fmla="*/ 81 w 81"/>
                <a:gd name="T9" fmla="*/ 0 h 55"/>
                <a:gd name="T10" fmla="*/ 81 w 81"/>
                <a:gd name="T11" fmla="*/ 6 h 55"/>
                <a:gd name="T12" fmla="*/ 81 w 81"/>
                <a:gd name="T13" fmla="*/ 10 h 55"/>
                <a:gd name="T14" fmla="*/ 81 w 81"/>
                <a:gd name="T15" fmla="*/ 15 h 55"/>
                <a:gd name="T16" fmla="*/ 81 w 81"/>
                <a:gd name="T17" fmla="*/ 15 h 55"/>
                <a:gd name="T18" fmla="*/ 70 w 81"/>
                <a:gd name="T19" fmla="*/ 21 h 55"/>
                <a:gd name="T20" fmla="*/ 45 w 81"/>
                <a:gd name="T21" fmla="*/ 32 h 55"/>
                <a:gd name="T22" fmla="*/ 20 w 81"/>
                <a:gd name="T23" fmla="*/ 46 h 55"/>
                <a:gd name="T24" fmla="*/ 3 w 81"/>
                <a:gd name="T25" fmla="*/ 55 h 55"/>
                <a:gd name="T26" fmla="*/ 0 w 81"/>
                <a:gd name="T27" fmla="*/ 53 h 55"/>
                <a:gd name="T28" fmla="*/ 1 w 81"/>
                <a:gd name="T29" fmla="*/ 48 h 55"/>
                <a:gd name="T30" fmla="*/ 3 w 81"/>
                <a:gd name="T31" fmla="*/ 40 h 55"/>
                <a:gd name="T32" fmla="*/ 5 w 81"/>
                <a:gd name="T33" fmla="*/ 38 h 55"/>
                <a:gd name="T34" fmla="*/ 5 w 81"/>
                <a:gd name="T35" fmla="*/ 38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1" h="55">
                  <a:moveTo>
                    <a:pt x="5" y="38"/>
                  </a:moveTo>
                  <a:lnTo>
                    <a:pt x="30" y="29"/>
                  </a:lnTo>
                  <a:lnTo>
                    <a:pt x="55" y="15"/>
                  </a:lnTo>
                  <a:lnTo>
                    <a:pt x="74" y="2"/>
                  </a:lnTo>
                  <a:lnTo>
                    <a:pt x="81" y="0"/>
                  </a:lnTo>
                  <a:lnTo>
                    <a:pt x="81" y="6"/>
                  </a:lnTo>
                  <a:lnTo>
                    <a:pt x="81" y="10"/>
                  </a:lnTo>
                  <a:lnTo>
                    <a:pt x="81" y="15"/>
                  </a:lnTo>
                  <a:lnTo>
                    <a:pt x="81" y="15"/>
                  </a:lnTo>
                  <a:lnTo>
                    <a:pt x="70" y="21"/>
                  </a:lnTo>
                  <a:lnTo>
                    <a:pt x="45" y="32"/>
                  </a:lnTo>
                  <a:lnTo>
                    <a:pt x="20" y="4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1" y="48"/>
                  </a:lnTo>
                  <a:lnTo>
                    <a:pt x="3" y="40"/>
                  </a:lnTo>
                  <a:lnTo>
                    <a:pt x="5" y="38"/>
                  </a:lnTo>
                  <a:lnTo>
                    <a:pt x="5" y="3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0" name="Freeform 183"/>
            <p:cNvSpPr>
              <a:spLocks/>
            </p:cNvSpPr>
            <p:nvPr/>
          </p:nvSpPr>
          <p:spPr bwMode="auto">
            <a:xfrm>
              <a:off x="4418" y="2687"/>
              <a:ext cx="119" cy="66"/>
            </a:xfrm>
            <a:custGeom>
              <a:avLst/>
              <a:gdLst>
                <a:gd name="T0" fmla="*/ 4 w 238"/>
                <a:gd name="T1" fmla="*/ 71 h 133"/>
                <a:gd name="T2" fmla="*/ 10 w 238"/>
                <a:gd name="T3" fmla="*/ 54 h 133"/>
                <a:gd name="T4" fmla="*/ 25 w 238"/>
                <a:gd name="T5" fmla="*/ 35 h 133"/>
                <a:gd name="T6" fmla="*/ 48 w 238"/>
                <a:gd name="T7" fmla="*/ 15 h 133"/>
                <a:gd name="T8" fmla="*/ 72 w 238"/>
                <a:gd name="T9" fmla="*/ 4 h 133"/>
                <a:gd name="T10" fmla="*/ 99 w 238"/>
                <a:gd name="T11" fmla="*/ 0 h 133"/>
                <a:gd name="T12" fmla="*/ 127 w 238"/>
                <a:gd name="T13" fmla="*/ 2 h 133"/>
                <a:gd name="T14" fmla="*/ 154 w 238"/>
                <a:gd name="T15" fmla="*/ 8 h 133"/>
                <a:gd name="T16" fmla="*/ 173 w 238"/>
                <a:gd name="T17" fmla="*/ 14 h 133"/>
                <a:gd name="T18" fmla="*/ 188 w 238"/>
                <a:gd name="T19" fmla="*/ 21 h 133"/>
                <a:gd name="T20" fmla="*/ 211 w 238"/>
                <a:gd name="T21" fmla="*/ 36 h 133"/>
                <a:gd name="T22" fmla="*/ 230 w 238"/>
                <a:gd name="T23" fmla="*/ 52 h 133"/>
                <a:gd name="T24" fmla="*/ 238 w 238"/>
                <a:gd name="T25" fmla="*/ 57 h 133"/>
                <a:gd name="T26" fmla="*/ 234 w 238"/>
                <a:gd name="T27" fmla="*/ 61 h 133"/>
                <a:gd name="T28" fmla="*/ 222 w 238"/>
                <a:gd name="T29" fmla="*/ 69 h 133"/>
                <a:gd name="T30" fmla="*/ 209 w 238"/>
                <a:gd name="T31" fmla="*/ 78 h 133"/>
                <a:gd name="T32" fmla="*/ 198 w 238"/>
                <a:gd name="T33" fmla="*/ 90 h 133"/>
                <a:gd name="T34" fmla="*/ 184 w 238"/>
                <a:gd name="T35" fmla="*/ 103 h 133"/>
                <a:gd name="T36" fmla="*/ 162 w 238"/>
                <a:gd name="T37" fmla="*/ 116 h 133"/>
                <a:gd name="T38" fmla="*/ 135 w 238"/>
                <a:gd name="T39" fmla="*/ 128 h 133"/>
                <a:gd name="T40" fmla="*/ 110 w 238"/>
                <a:gd name="T41" fmla="*/ 133 h 133"/>
                <a:gd name="T42" fmla="*/ 86 w 238"/>
                <a:gd name="T43" fmla="*/ 133 h 133"/>
                <a:gd name="T44" fmla="*/ 67 w 238"/>
                <a:gd name="T45" fmla="*/ 131 h 133"/>
                <a:gd name="T46" fmla="*/ 49 w 238"/>
                <a:gd name="T47" fmla="*/ 126 h 133"/>
                <a:gd name="T48" fmla="*/ 34 w 238"/>
                <a:gd name="T49" fmla="*/ 118 h 133"/>
                <a:gd name="T50" fmla="*/ 19 w 238"/>
                <a:gd name="T51" fmla="*/ 107 h 133"/>
                <a:gd name="T52" fmla="*/ 10 w 238"/>
                <a:gd name="T53" fmla="*/ 95 h 133"/>
                <a:gd name="T54" fmla="*/ 2 w 238"/>
                <a:gd name="T55" fmla="*/ 84 h 133"/>
                <a:gd name="T56" fmla="*/ 0 w 238"/>
                <a:gd name="T57" fmla="*/ 80 h 133"/>
                <a:gd name="T58" fmla="*/ 10 w 238"/>
                <a:gd name="T59" fmla="*/ 76 h 133"/>
                <a:gd name="T60" fmla="*/ 11 w 238"/>
                <a:gd name="T61" fmla="*/ 78 h 133"/>
                <a:gd name="T62" fmla="*/ 19 w 238"/>
                <a:gd name="T63" fmla="*/ 90 h 133"/>
                <a:gd name="T64" fmla="*/ 32 w 238"/>
                <a:gd name="T65" fmla="*/ 103 h 133"/>
                <a:gd name="T66" fmla="*/ 51 w 238"/>
                <a:gd name="T67" fmla="*/ 112 h 133"/>
                <a:gd name="T68" fmla="*/ 70 w 238"/>
                <a:gd name="T69" fmla="*/ 118 h 133"/>
                <a:gd name="T70" fmla="*/ 91 w 238"/>
                <a:gd name="T71" fmla="*/ 122 h 133"/>
                <a:gd name="T72" fmla="*/ 112 w 238"/>
                <a:gd name="T73" fmla="*/ 120 h 133"/>
                <a:gd name="T74" fmla="*/ 137 w 238"/>
                <a:gd name="T75" fmla="*/ 116 h 133"/>
                <a:gd name="T76" fmla="*/ 156 w 238"/>
                <a:gd name="T77" fmla="*/ 109 h 133"/>
                <a:gd name="T78" fmla="*/ 169 w 238"/>
                <a:gd name="T79" fmla="*/ 103 h 133"/>
                <a:gd name="T80" fmla="*/ 179 w 238"/>
                <a:gd name="T81" fmla="*/ 95 h 133"/>
                <a:gd name="T82" fmla="*/ 186 w 238"/>
                <a:gd name="T83" fmla="*/ 88 h 133"/>
                <a:gd name="T84" fmla="*/ 196 w 238"/>
                <a:gd name="T85" fmla="*/ 78 h 133"/>
                <a:gd name="T86" fmla="*/ 207 w 238"/>
                <a:gd name="T87" fmla="*/ 69 h 133"/>
                <a:gd name="T88" fmla="*/ 217 w 238"/>
                <a:gd name="T89" fmla="*/ 61 h 133"/>
                <a:gd name="T90" fmla="*/ 222 w 238"/>
                <a:gd name="T91" fmla="*/ 59 h 133"/>
                <a:gd name="T92" fmla="*/ 215 w 238"/>
                <a:gd name="T93" fmla="*/ 54 h 133"/>
                <a:gd name="T94" fmla="*/ 198 w 238"/>
                <a:gd name="T95" fmla="*/ 38 h 133"/>
                <a:gd name="T96" fmla="*/ 171 w 238"/>
                <a:gd name="T97" fmla="*/ 23 h 133"/>
                <a:gd name="T98" fmla="*/ 143 w 238"/>
                <a:gd name="T99" fmla="*/ 14 h 133"/>
                <a:gd name="T100" fmla="*/ 110 w 238"/>
                <a:gd name="T101" fmla="*/ 10 h 133"/>
                <a:gd name="T102" fmla="*/ 80 w 238"/>
                <a:gd name="T103" fmla="*/ 14 h 133"/>
                <a:gd name="T104" fmla="*/ 53 w 238"/>
                <a:gd name="T105" fmla="*/ 23 h 133"/>
                <a:gd name="T106" fmla="*/ 32 w 238"/>
                <a:gd name="T107" fmla="*/ 44 h 133"/>
                <a:gd name="T108" fmla="*/ 17 w 238"/>
                <a:gd name="T109" fmla="*/ 59 h 133"/>
                <a:gd name="T110" fmla="*/ 11 w 238"/>
                <a:gd name="T111" fmla="*/ 67 h 133"/>
                <a:gd name="T112" fmla="*/ 11 w 238"/>
                <a:gd name="T113" fmla="*/ 67 h 133"/>
                <a:gd name="T114" fmla="*/ 11 w 238"/>
                <a:gd name="T115" fmla="*/ 67 h 133"/>
                <a:gd name="T116" fmla="*/ 4 w 238"/>
                <a:gd name="T117" fmla="*/ 71 h 133"/>
                <a:gd name="T118" fmla="*/ 4 w 238"/>
                <a:gd name="T119" fmla="*/ 71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38" h="133">
                  <a:moveTo>
                    <a:pt x="4" y="71"/>
                  </a:moveTo>
                  <a:lnTo>
                    <a:pt x="10" y="54"/>
                  </a:lnTo>
                  <a:lnTo>
                    <a:pt x="25" y="35"/>
                  </a:lnTo>
                  <a:lnTo>
                    <a:pt x="48" y="15"/>
                  </a:lnTo>
                  <a:lnTo>
                    <a:pt x="72" y="4"/>
                  </a:lnTo>
                  <a:lnTo>
                    <a:pt x="99" y="0"/>
                  </a:lnTo>
                  <a:lnTo>
                    <a:pt x="127" y="2"/>
                  </a:lnTo>
                  <a:lnTo>
                    <a:pt x="154" y="8"/>
                  </a:lnTo>
                  <a:lnTo>
                    <a:pt x="173" y="14"/>
                  </a:lnTo>
                  <a:lnTo>
                    <a:pt x="188" y="21"/>
                  </a:lnTo>
                  <a:lnTo>
                    <a:pt x="211" y="36"/>
                  </a:lnTo>
                  <a:lnTo>
                    <a:pt x="230" y="52"/>
                  </a:lnTo>
                  <a:lnTo>
                    <a:pt x="238" y="57"/>
                  </a:lnTo>
                  <a:lnTo>
                    <a:pt x="234" y="61"/>
                  </a:lnTo>
                  <a:lnTo>
                    <a:pt x="222" y="69"/>
                  </a:lnTo>
                  <a:lnTo>
                    <a:pt x="209" y="78"/>
                  </a:lnTo>
                  <a:lnTo>
                    <a:pt x="198" y="90"/>
                  </a:lnTo>
                  <a:lnTo>
                    <a:pt x="184" y="103"/>
                  </a:lnTo>
                  <a:lnTo>
                    <a:pt x="162" y="116"/>
                  </a:lnTo>
                  <a:lnTo>
                    <a:pt x="135" y="128"/>
                  </a:lnTo>
                  <a:lnTo>
                    <a:pt x="110" y="133"/>
                  </a:lnTo>
                  <a:lnTo>
                    <a:pt x="86" y="133"/>
                  </a:lnTo>
                  <a:lnTo>
                    <a:pt x="67" y="131"/>
                  </a:lnTo>
                  <a:lnTo>
                    <a:pt x="49" y="126"/>
                  </a:lnTo>
                  <a:lnTo>
                    <a:pt x="34" y="118"/>
                  </a:lnTo>
                  <a:lnTo>
                    <a:pt x="19" y="107"/>
                  </a:lnTo>
                  <a:lnTo>
                    <a:pt x="10" y="95"/>
                  </a:lnTo>
                  <a:lnTo>
                    <a:pt x="2" y="84"/>
                  </a:lnTo>
                  <a:lnTo>
                    <a:pt x="0" y="80"/>
                  </a:lnTo>
                  <a:lnTo>
                    <a:pt x="10" y="76"/>
                  </a:lnTo>
                  <a:lnTo>
                    <a:pt x="11" y="78"/>
                  </a:lnTo>
                  <a:lnTo>
                    <a:pt x="19" y="90"/>
                  </a:lnTo>
                  <a:lnTo>
                    <a:pt x="32" y="103"/>
                  </a:lnTo>
                  <a:lnTo>
                    <a:pt x="51" y="112"/>
                  </a:lnTo>
                  <a:lnTo>
                    <a:pt x="70" y="118"/>
                  </a:lnTo>
                  <a:lnTo>
                    <a:pt x="91" y="122"/>
                  </a:lnTo>
                  <a:lnTo>
                    <a:pt x="112" y="120"/>
                  </a:lnTo>
                  <a:lnTo>
                    <a:pt x="137" y="116"/>
                  </a:lnTo>
                  <a:lnTo>
                    <a:pt x="156" y="109"/>
                  </a:lnTo>
                  <a:lnTo>
                    <a:pt x="169" y="103"/>
                  </a:lnTo>
                  <a:lnTo>
                    <a:pt x="179" y="95"/>
                  </a:lnTo>
                  <a:lnTo>
                    <a:pt x="186" y="88"/>
                  </a:lnTo>
                  <a:lnTo>
                    <a:pt x="196" y="78"/>
                  </a:lnTo>
                  <a:lnTo>
                    <a:pt x="207" y="69"/>
                  </a:lnTo>
                  <a:lnTo>
                    <a:pt x="217" y="61"/>
                  </a:lnTo>
                  <a:lnTo>
                    <a:pt x="222" y="59"/>
                  </a:lnTo>
                  <a:lnTo>
                    <a:pt x="215" y="54"/>
                  </a:lnTo>
                  <a:lnTo>
                    <a:pt x="198" y="38"/>
                  </a:lnTo>
                  <a:lnTo>
                    <a:pt x="171" y="23"/>
                  </a:lnTo>
                  <a:lnTo>
                    <a:pt x="143" y="14"/>
                  </a:lnTo>
                  <a:lnTo>
                    <a:pt x="110" y="10"/>
                  </a:lnTo>
                  <a:lnTo>
                    <a:pt x="80" y="14"/>
                  </a:lnTo>
                  <a:lnTo>
                    <a:pt x="53" y="23"/>
                  </a:lnTo>
                  <a:lnTo>
                    <a:pt x="32" y="44"/>
                  </a:lnTo>
                  <a:lnTo>
                    <a:pt x="17" y="59"/>
                  </a:lnTo>
                  <a:lnTo>
                    <a:pt x="11" y="67"/>
                  </a:lnTo>
                  <a:lnTo>
                    <a:pt x="11" y="67"/>
                  </a:lnTo>
                  <a:lnTo>
                    <a:pt x="11" y="67"/>
                  </a:lnTo>
                  <a:lnTo>
                    <a:pt x="4" y="71"/>
                  </a:lnTo>
                  <a:lnTo>
                    <a:pt x="4" y="7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1" name="Freeform 184"/>
            <p:cNvSpPr>
              <a:spLocks/>
            </p:cNvSpPr>
            <p:nvPr/>
          </p:nvSpPr>
          <p:spPr bwMode="auto">
            <a:xfrm>
              <a:off x="4379" y="2914"/>
              <a:ext cx="40" cy="11"/>
            </a:xfrm>
            <a:custGeom>
              <a:avLst/>
              <a:gdLst>
                <a:gd name="T0" fmla="*/ 10 w 82"/>
                <a:gd name="T1" fmla="*/ 0 h 23"/>
                <a:gd name="T2" fmla="*/ 34 w 82"/>
                <a:gd name="T3" fmla="*/ 7 h 23"/>
                <a:gd name="T4" fmla="*/ 57 w 82"/>
                <a:gd name="T5" fmla="*/ 7 h 23"/>
                <a:gd name="T6" fmla="*/ 74 w 82"/>
                <a:gd name="T7" fmla="*/ 4 h 23"/>
                <a:gd name="T8" fmla="*/ 82 w 82"/>
                <a:gd name="T9" fmla="*/ 2 h 23"/>
                <a:gd name="T10" fmla="*/ 76 w 82"/>
                <a:gd name="T11" fmla="*/ 17 h 23"/>
                <a:gd name="T12" fmla="*/ 65 w 82"/>
                <a:gd name="T13" fmla="*/ 19 h 23"/>
                <a:gd name="T14" fmla="*/ 40 w 82"/>
                <a:gd name="T15" fmla="*/ 19 h 23"/>
                <a:gd name="T16" fmla="*/ 15 w 82"/>
                <a:gd name="T17" fmla="*/ 21 h 23"/>
                <a:gd name="T18" fmla="*/ 2 w 82"/>
                <a:gd name="T19" fmla="*/ 23 h 23"/>
                <a:gd name="T20" fmla="*/ 0 w 82"/>
                <a:gd name="T21" fmla="*/ 19 h 23"/>
                <a:gd name="T22" fmla="*/ 4 w 82"/>
                <a:gd name="T23" fmla="*/ 9 h 23"/>
                <a:gd name="T24" fmla="*/ 8 w 82"/>
                <a:gd name="T25" fmla="*/ 2 h 23"/>
                <a:gd name="T26" fmla="*/ 10 w 82"/>
                <a:gd name="T27" fmla="*/ 0 h 23"/>
                <a:gd name="T28" fmla="*/ 10 w 82"/>
                <a:gd name="T29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2" h="23">
                  <a:moveTo>
                    <a:pt x="10" y="0"/>
                  </a:moveTo>
                  <a:lnTo>
                    <a:pt x="34" y="7"/>
                  </a:lnTo>
                  <a:lnTo>
                    <a:pt x="57" y="7"/>
                  </a:lnTo>
                  <a:lnTo>
                    <a:pt x="74" y="4"/>
                  </a:lnTo>
                  <a:lnTo>
                    <a:pt x="82" y="2"/>
                  </a:lnTo>
                  <a:lnTo>
                    <a:pt x="76" y="17"/>
                  </a:lnTo>
                  <a:lnTo>
                    <a:pt x="65" y="19"/>
                  </a:lnTo>
                  <a:lnTo>
                    <a:pt x="40" y="19"/>
                  </a:lnTo>
                  <a:lnTo>
                    <a:pt x="15" y="21"/>
                  </a:lnTo>
                  <a:lnTo>
                    <a:pt x="2" y="23"/>
                  </a:lnTo>
                  <a:lnTo>
                    <a:pt x="0" y="19"/>
                  </a:lnTo>
                  <a:lnTo>
                    <a:pt x="4" y="9"/>
                  </a:lnTo>
                  <a:lnTo>
                    <a:pt x="8" y="2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2" name="Freeform 185"/>
            <p:cNvSpPr>
              <a:spLocks/>
            </p:cNvSpPr>
            <p:nvPr/>
          </p:nvSpPr>
          <p:spPr bwMode="auto">
            <a:xfrm>
              <a:off x="4410" y="2871"/>
              <a:ext cx="106" cy="63"/>
            </a:xfrm>
            <a:custGeom>
              <a:avLst/>
              <a:gdLst>
                <a:gd name="T0" fmla="*/ 9 w 213"/>
                <a:gd name="T1" fmla="*/ 95 h 126"/>
                <a:gd name="T2" fmla="*/ 11 w 213"/>
                <a:gd name="T3" fmla="*/ 82 h 126"/>
                <a:gd name="T4" fmla="*/ 19 w 213"/>
                <a:gd name="T5" fmla="*/ 63 h 126"/>
                <a:gd name="T6" fmla="*/ 32 w 213"/>
                <a:gd name="T7" fmla="*/ 42 h 126"/>
                <a:gd name="T8" fmla="*/ 55 w 213"/>
                <a:gd name="T9" fmla="*/ 21 h 126"/>
                <a:gd name="T10" fmla="*/ 78 w 213"/>
                <a:gd name="T11" fmla="*/ 8 h 126"/>
                <a:gd name="T12" fmla="*/ 99 w 213"/>
                <a:gd name="T13" fmla="*/ 2 h 126"/>
                <a:gd name="T14" fmla="*/ 116 w 213"/>
                <a:gd name="T15" fmla="*/ 0 h 126"/>
                <a:gd name="T16" fmla="*/ 129 w 213"/>
                <a:gd name="T17" fmla="*/ 4 h 126"/>
                <a:gd name="T18" fmla="*/ 142 w 213"/>
                <a:gd name="T19" fmla="*/ 8 h 126"/>
                <a:gd name="T20" fmla="*/ 158 w 213"/>
                <a:gd name="T21" fmla="*/ 13 h 126"/>
                <a:gd name="T22" fmla="*/ 173 w 213"/>
                <a:gd name="T23" fmla="*/ 19 h 126"/>
                <a:gd name="T24" fmla="*/ 188 w 213"/>
                <a:gd name="T25" fmla="*/ 21 h 126"/>
                <a:gd name="T26" fmla="*/ 198 w 213"/>
                <a:gd name="T27" fmla="*/ 19 h 126"/>
                <a:gd name="T28" fmla="*/ 207 w 213"/>
                <a:gd name="T29" fmla="*/ 19 h 126"/>
                <a:gd name="T30" fmla="*/ 211 w 213"/>
                <a:gd name="T31" fmla="*/ 19 h 126"/>
                <a:gd name="T32" fmla="*/ 213 w 213"/>
                <a:gd name="T33" fmla="*/ 19 h 126"/>
                <a:gd name="T34" fmla="*/ 211 w 213"/>
                <a:gd name="T35" fmla="*/ 25 h 126"/>
                <a:gd name="T36" fmla="*/ 207 w 213"/>
                <a:gd name="T37" fmla="*/ 44 h 126"/>
                <a:gd name="T38" fmla="*/ 192 w 213"/>
                <a:gd name="T39" fmla="*/ 69 h 126"/>
                <a:gd name="T40" fmla="*/ 167 w 213"/>
                <a:gd name="T41" fmla="*/ 95 h 126"/>
                <a:gd name="T42" fmla="*/ 137 w 213"/>
                <a:gd name="T43" fmla="*/ 112 h 126"/>
                <a:gd name="T44" fmla="*/ 108 w 213"/>
                <a:gd name="T45" fmla="*/ 122 h 126"/>
                <a:gd name="T46" fmla="*/ 80 w 213"/>
                <a:gd name="T47" fmla="*/ 126 h 126"/>
                <a:gd name="T48" fmla="*/ 53 w 213"/>
                <a:gd name="T49" fmla="*/ 124 h 126"/>
                <a:gd name="T50" fmla="*/ 28 w 213"/>
                <a:gd name="T51" fmla="*/ 120 h 126"/>
                <a:gd name="T52" fmla="*/ 11 w 213"/>
                <a:gd name="T53" fmla="*/ 112 h 126"/>
                <a:gd name="T54" fmla="*/ 2 w 213"/>
                <a:gd name="T55" fmla="*/ 105 h 126"/>
                <a:gd name="T56" fmla="*/ 0 w 213"/>
                <a:gd name="T57" fmla="*/ 103 h 126"/>
                <a:gd name="T58" fmla="*/ 11 w 213"/>
                <a:gd name="T59" fmla="*/ 101 h 126"/>
                <a:gd name="T60" fmla="*/ 13 w 213"/>
                <a:gd name="T61" fmla="*/ 103 h 126"/>
                <a:gd name="T62" fmla="*/ 21 w 213"/>
                <a:gd name="T63" fmla="*/ 107 h 126"/>
                <a:gd name="T64" fmla="*/ 34 w 213"/>
                <a:gd name="T65" fmla="*/ 112 h 126"/>
                <a:gd name="T66" fmla="*/ 53 w 213"/>
                <a:gd name="T67" fmla="*/ 116 h 126"/>
                <a:gd name="T68" fmla="*/ 76 w 213"/>
                <a:gd name="T69" fmla="*/ 114 h 126"/>
                <a:gd name="T70" fmla="*/ 103 w 213"/>
                <a:gd name="T71" fmla="*/ 110 h 126"/>
                <a:gd name="T72" fmla="*/ 129 w 213"/>
                <a:gd name="T73" fmla="*/ 105 h 126"/>
                <a:gd name="T74" fmla="*/ 152 w 213"/>
                <a:gd name="T75" fmla="*/ 95 h 126"/>
                <a:gd name="T76" fmla="*/ 167 w 213"/>
                <a:gd name="T77" fmla="*/ 78 h 126"/>
                <a:gd name="T78" fmla="*/ 184 w 213"/>
                <a:gd name="T79" fmla="*/ 57 h 126"/>
                <a:gd name="T80" fmla="*/ 196 w 213"/>
                <a:gd name="T81" fmla="*/ 36 h 126"/>
                <a:gd name="T82" fmla="*/ 201 w 213"/>
                <a:gd name="T83" fmla="*/ 29 h 126"/>
                <a:gd name="T84" fmla="*/ 194 w 213"/>
                <a:gd name="T85" fmla="*/ 29 h 126"/>
                <a:gd name="T86" fmla="*/ 180 w 213"/>
                <a:gd name="T87" fmla="*/ 29 h 126"/>
                <a:gd name="T88" fmla="*/ 163 w 213"/>
                <a:gd name="T89" fmla="*/ 25 h 126"/>
                <a:gd name="T90" fmla="*/ 152 w 213"/>
                <a:gd name="T91" fmla="*/ 19 h 126"/>
                <a:gd name="T92" fmla="*/ 137 w 213"/>
                <a:gd name="T93" fmla="*/ 13 h 126"/>
                <a:gd name="T94" fmla="*/ 118 w 213"/>
                <a:gd name="T95" fmla="*/ 12 h 126"/>
                <a:gd name="T96" fmla="*/ 95 w 213"/>
                <a:gd name="T97" fmla="*/ 13 h 126"/>
                <a:gd name="T98" fmla="*/ 76 w 213"/>
                <a:gd name="T99" fmla="*/ 19 h 126"/>
                <a:gd name="T100" fmla="*/ 59 w 213"/>
                <a:gd name="T101" fmla="*/ 31 h 126"/>
                <a:gd name="T102" fmla="*/ 44 w 213"/>
                <a:gd name="T103" fmla="*/ 44 h 126"/>
                <a:gd name="T104" fmla="*/ 34 w 213"/>
                <a:gd name="T105" fmla="*/ 57 h 126"/>
                <a:gd name="T106" fmla="*/ 28 w 213"/>
                <a:gd name="T107" fmla="*/ 69 h 126"/>
                <a:gd name="T108" fmla="*/ 25 w 213"/>
                <a:gd name="T109" fmla="*/ 76 h 126"/>
                <a:gd name="T110" fmla="*/ 21 w 213"/>
                <a:gd name="T111" fmla="*/ 82 h 126"/>
                <a:gd name="T112" fmla="*/ 19 w 213"/>
                <a:gd name="T113" fmla="*/ 88 h 126"/>
                <a:gd name="T114" fmla="*/ 17 w 213"/>
                <a:gd name="T115" fmla="*/ 90 h 126"/>
                <a:gd name="T116" fmla="*/ 9 w 213"/>
                <a:gd name="T117" fmla="*/ 95 h 126"/>
                <a:gd name="T118" fmla="*/ 9 w 213"/>
                <a:gd name="T119" fmla="*/ 95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13" h="126">
                  <a:moveTo>
                    <a:pt x="9" y="95"/>
                  </a:moveTo>
                  <a:lnTo>
                    <a:pt x="11" y="82"/>
                  </a:lnTo>
                  <a:lnTo>
                    <a:pt x="19" y="63"/>
                  </a:lnTo>
                  <a:lnTo>
                    <a:pt x="32" y="42"/>
                  </a:lnTo>
                  <a:lnTo>
                    <a:pt x="55" y="21"/>
                  </a:lnTo>
                  <a:lnTo>
                    <a:pt x="78" y="8"/>
                  </a:lnTo>
                  <a:lnTo>
                    <a:pt x="99" y="2"/>
                  </a:lnTo>
                  <a:lnTo>
                    <a:pt x="116" y="0"/>
                  </a:lnTo>
                  <a:lnTo>
                    <a:pt x="129" y="4"/>
                  </a:lnTo>
                  <a:lnTo>
                    <a:pt x="142" y="8"/>
                  </a:lnTo>
                  <a:lnTo>
                    <a:pt x="158" y="13"/>
                  </a:lnTo>
                  <a:lnTo>
                    <a:pt x="173" y="19"/>
                  </a:lnTo>
                  <a:lnTo>
                    <a:pt x="188" y="21"/>
                  </a:lnTo>
                  <a:lnTo>
                    <a:pt x="198" y="19"/>
                  </a:lnTo>
                  <a:lnTo>
                    <a:pt x="207" y="19"/>
                  </a:lnTo>
                  <a:lnTo>
                    <a:pt x="211" y="19"/>
                  </a:lnTo>
                  <a:lnTo>
                    <a:pt x="213" y="19"/>
                  </a:lnTo>
                  <a:lnTo>
                    <a:pt x="211" y="25"/>
                  </a:lnTo>
                  <a:lnTo>
                    <a:pt x="207" y="44"/>
                  </a:lnTo>
                  <a:lnTo>
                    <a:pt x="192" y="69"/>
                  </a:lnTo>
                  <a:lnTo>
                    <a:pt x="167" y="95"/>
                  </a:lnTo>
                  <a:lnTo>
                    <a:pt x="137" y="112"/>
                  </a:lnTo>
                  <a:lnTo>
                    <a:pt x="108" y="122"/>
                  </a:lnTo>
                  <a:lnTo>
                    <a:pt x="80" y="126"/>
                  </a:lnTo>
                  <a:lnTo>
                    <a:pt x="53" y="124"/>
                  </a:lnTo>
                  <a:lnTo>
                    <a:pt x="28" y="120"/>
                  </a:lnTo>
                  <a:lnTo>
                    <a:pt x="11" y="112"/>
                  </a:lnTo>
                  <a:lnTo>
                    <a:pt x="2" y="105"/>
                  </a:lnTo>
                  <a:lnTo>
                    <a:pt x="0" y="103"/>
                  </a:lnTo>
                  <a:lnTo>
                    <a:pt x="11" y="101"/>
                  </a:lnTo>
                  <a:lnTo>
                    <a:pt x="13" y="103"/>
                  </a:lnTo>
                  <a:lnTo>
                    <a:pt x="21" y="107"/>
                  </a:lnTo>
                  <a:lnTo>
                    <a:pt x="34" y="112"/>
                  </a:lnTo>
                  <a:lnTo>
                    <a:pt x="53" y="116"/>
                  </a:lnTo>
                  <a:lnTo>
                    <a:pt x="76" y="114"/>
                  </a:lnTo>
                  <a:lnTo>
                    <a:pt x="103" y="110"/>
                  </a:lnTo>
                  <a:lnTo>
                    <a:pt x="129" y="105"/>
                  </a:lnTo>
                  <a:lnTo>
                    <a:pt x="152" y="95"/>
                  </a:lnTo>
                  <a:lnTo>
                    <a:pt x="167" y="78"/>
                  </a:lnTo>
                  <a:lnTo>
                    <a:pt x="184" y="57"/>
                  </a:lnTo>
                  <a:lnTo>
                    <a:pt x="196" y="36"/>
                  </a:lnTo>
                  <a:lnTo>
                    <a:pt x="201" y="29"/>
                  </a:lnTo>
                  <a:lnTo>
                    <a:pt x="194" y="29"/>
                  </a:lnTo>
                  <a:lnTo>
                    <a:pt x="180" y="29"/>
                  </a:lnTo>
                  <a:lnTo>
                    <a:pt x="163" y="25"/>
                  </a:lnTo>
                  <a:lnTo>
                    <a:pt x="152" y="19"/>
                  </a:lnTo>
                  <a:lnTo>
                    <a:pt x="137" y="13"/>
                  </a:lnTo>
                  <a:lnTo>
                    <a:pt x="118" y="12"/>
                  </a:lnTo>
                  <a:lnTo>
                    <a:pt x="95" y="13"/>
                  </a:lnTo>
                  <a:lnTo>
                    <a:pt x="76" y="19"/>
                  </a:lnTo>
                  <a:lnTo>
                    <a:pt x="59" y="31"/>
                  </a:lnTo>
                  <a:lnTo>
                    <a:pt x="44" y="44"/>
                  </a:lnTo>
                  <a:lnTo>
                    <a:pt x="34" y="57"/>
                  </a:lnTo>
                  <a:lnTo>
                    <a:pt x="28" y="69"/>
                  </a:lnTo>
                  <a:lnTo>
                    <a:pt x="25" y="76"/>
                  </a:lnTo>
                  <a:lnTo>
                    <a:pt x="21" y="82"/>
                  </a:lnTo>
                  <a:lnTo>
                    <a:pt x="19" y="88"/>
                  </a:lnTo>
                  <a:lnTo>
                    <a:pt x="17" y="90"/>
                  </a:lnTo>
                  <a:lnTo>
                    <a:pt x="9" y="95"/>
                  </a:lnTo>
                  <a:lnTo>
                    <a:pt x="9" y="9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3" name="Freeform 186"/>
            <p:cNvSpPr>
              <a:spLocks/>
            </p:cNvSpPr>
            <p:nvPr/>
          </p:nvSpPr>
          <p:spPr bwMode="auto">
            <a:xfrm>
              <a:off x="4575" y="2765"/>
              <a:ext cx="22" cy="19"/>
            </a:xfrm>
            <a:custGeom>
              <a:avLst/>
              <a:gdLst>
                <a:gd name="T0" fmla="*/ 0 w 43"/>
                <a:gd name="T1" fmla="*/ 34 h 38"/>
                <a:gd name="T2" fmla="*/ 13 w 43"/>
                <a:gd name="T3" fmla="*/ 23 h 38"/>
                <a:gd name="T4" fmla="*/ 24 w 43"/>
                <a:gd name="T5" fmla="*/ 14 h 38"/>
                <a:gd name="T6" fmla="*/ 32 w 43"/>
                <a:gd name="T7" fmla="*/ 6 h 38"/>
                <a:gd name="T8" fmla="*/ 34 w 43"/>
                <a:gd name="T9" fmla="*/ 2 h 38"/>
                <a:gd name="T10" fmla="*/ 36 w 43"/>
                <a:gd name="T11" fmla="*/ 0 h 38"/>
                <a:gd name="T12" fmla="*/ 40 w 43"/>
                <a:gd name="T13" fmla="*/ 2 h 38"/>
                <a:gd name="T14" fmla="*/ 43 w 43"/>
                <a:gd name="T15" fmla="*/ 2 h 38"/>
                <a:gd name="T16" fmla="*/ 43 w 43"/>
                <a:gd name="T17" fmla="*/ 8 h 38"/>
                <a:gd name="T18" fmla="*/ 36 w 43"/>
                <a:gd name="T19" fmla="*/ 14 h 38"/>
                <a:gd name="T20" fmla="*/ 28 w 43"/>
                <a:gd name="T21" fmla="*/ 23 h 38"/>
                <a:gd name="T22" fmla="*/ 19 w 43"/>
                <a:gd name="T23" fmla="*/ 33 h 38"/>
                <a:gd name="T24" fmla="*/ 15 w 43"/>
                <a:gd name="T25" fmla="*/ 38 h 38"/>
                <a:gd name="T26" fmla="*/ 9 w 43"/>
                <a:gd name="T27" fmla="*/ 38 h 38"/>
                <a:gd name="T28" fmla="*/ 5 w 43"/>
                <a:gd name="T29" fmla="*/ 38 h 38"/>
                <a:gd name="T30" fmla="*/ 2 w 43"/>
                <a:gd name="T31" fmla="*/ 36 h 38"/>
                <a:gd name="T32" fmla="*/ 0 w 43"/>
                <a:gd name="T33" fmla="*/ 34 h 38"/>
                <a:gd name="T34" fmla="*/ 0 w 43"/>
                <a:gd name="T35" fmla="*/ 34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3" h="38">
                  <a:moveTo>
                    <a:pt x="0" y="34"/>
                  </a:moveTo>
                  <a:lnTo>
                    <a:pt x="13" y="23"/>
                  </a:lnTo>
                  <a:lnTo>
                    <a:pt x="24" y="14"/>
                  </a:lnTo>
                  <a:lnTo>
                    <a:pt x="32" y="6"/>
                  </a:lnTo>
                  <a:lnTo>
                    <a:pt x="34" y="2"/>
                  </a:lnTo>
                  <a:lnTo>
                    <a:pt x="36" y="0"/>
                  </a:lnTo>
                  <a:lnTo>
                    <a:pt x="40" y="2"/>
                  </a:lnTo>
                  <a:lnTo>
                    <a:pt x="43" y="2"/>
                  </a:lnTo>
                  <a:lnTo>
                    <a:pt x="43" y="8"/>
                  </a:lnTo>
                  <a:lnTo>
                    <a:pt x="36" y="14"/>
                  </a:lnTo>
                  <a:lnTo>
                    <a:pt x="28" y="23"/>
                  </a:lnTo>
                  <a:lnTo>
                    <a:pt x="19" y="33"/>
                  </a:lnTo>
                  <a:lnTo>
                    <a:pt x="15" y="38"/>
                  </a:lnTo>
                  <a:lnTo>
                    <a:pt x="9" y="38"/>
                  </a:lnTo>
                  <a:lnTo>
                    <a:pt x="5" y="38"/>
                  </a:lnTo>
                  <a:lnTo>
                    <a:pt x="2" y="36"/>
                  </a:lnTo>
                  <a:lnTo>
                    <a:pt x="0" y="34"/>
                  </a:lnTo>
                  <a:lnTo>
                    <a:pt x="0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4" name="Freeform 187"/>
            <p:cNvSpPr>
              <a:spLocks/>
            </p:cNvSpPr>
            <p:nvPr/>
          </p:nvSpPr>
          <p:spPr bwMode="auto">
            <a:xfrm>
              <a:off x="4572" y="2698"/>
              <a:ext cx="78" cy="76"/>
            </a:xfrm>
            <a:custGeom>
              <a:avLst/>
              <a:gdLst>
                <a:gd name="T0" fmla="*/ 40 w 156"/>
                <a:gd name="T1" fmla="*/ 141 h 152"/>
                <a:gd name="T2" fmla="*/ 32 w 156"/>
                <a:gd name="T3" fmla="*/ 135 h 152"/>
                <a:gd name="T4" fmla="*/ 23 w 156"/>
                <a:gd name="T5" fmla="*/ 127 h 152"/>
                <a:gd name="T6" fmla="*/ 17 w 156"/>
                <a:gd name="T7" fmla="*/ 116 h 152"/>
                <a:gd name="T8" fmla="*/ 17 w 156"/>
                <a:gd name="T9" fmla="*/ 101 h 152"/>
                <a:gd name="T10" fmla="*/ 25 w 156"/>
                <a:gd name="T11" fmla="*/ 80 h 152"/>
                <a:gd name="T12" fmla="*/ 44 w 156"/>
                <a:gd name="T13" fmla="*/ 65 h 152"/>
                <a:gd name="T14" fmla="*/ 63 w 156"/>
                <a:gd name="T15" fmla="*/ 50 h 152"/>
                <a:gd name="T16" fmla="*/ 82 w 156"/>
                <a:gd name="T17" fmla="*/ 42 h 152"/>
                <a:gd name="T18" fmla="*/ 97 w 156"/>
                <a:gd name="T19" fmla="*/ 32 h 152"/>
                <a:gd name="T20" fmla="*/ 108 w 156"/>
                <a:gd name="T21" fmla="*/ 21 h 152"/>
                <a:gd name="T22" fmla="*/ 116 w 156"/>
                <a:gd name="T23" fmla="*/ 13 h 152"/>
                <a:gd name="T24" fmla="*/ 118 w 156"/>
                <a:gd name="T25" fmla="*/ 10 h 152"/>
                <a:gd name="T26" fmla="*/ 124 w 156"/>
                <a:gd name="T27" fmla="*/ 15 h 152"/>
                <a:gd name="T28" fmla="*/ 135 w 156"/>
                <a:gd name="T29" fmla="*/ 34 h 152"/>
                <a:gd name="T30" fmla="*/ 143 w 156"/>
                <a:gd name="T31" fmla="*/ 61 h 152"/>
                <a:gd name="T32" fmla="*/ 141 w 156"/>
                <a:gd name="T33" fmla="*/ 95 h 152"/>
                <a:gd name="T34" fmla="*/ 125 w 156"/>
                <a:gd name="T35" fmla="*/ 122 h 152"/>
                <a:gd name="T36" fmla="*/ 108 w 156"/>
                <a:gd name="T37" fmla="*/ 135 h 152"/>
                <a:gd name="T38" fmla="*/ 91 w 156"/>
                <a:gd name="T39" fmla="*/ 141 h 152"/>
                <a:gd name="T40" fmla="*/ 80 w 156"/>
                <a:gd name="T41" fmla="*/ 143 h 152"/>
                <a:gd name="T42" fmla="*/ 70 w 156"/>
                <a:gd name="T43" fmla="*/ 143 h 152"/>
                <a:gd name="T44" fmla="*/ 61 w 156"/>
                <a:gd name="T45" fmla="*/ 143 h 152"/>
                <a:gd name="T46" fmla="*/ 51 w 156"/>
                <a:gd name="T47" fmla="*/ 141 h 152"/>
                <a:gd name="T48" fmla="*/ 49 w 156"/>
                <a:gd name="T49" fmla="*/ 141 h 152"/>
                <a:gd name="T50" fmla="*/ 40 w 156"/>
                <a:gd name="T51" fmla="*/ 148 h 152"/>
                <a:gd name="T52" fmla="*/ 46 w 156"/>
                <a:gd name="T53" fmla="*/ 150 h 152"/>
                <a:gd name="T54" fmla="*/ 63 w 156"/>
                <a:gd name="T55" fmla="*/ 152 h 152"/>
                <a:gd name="T56" fmla="*/ 87 w 156"/>
                <a:gd name="T57" fmla="*/ 152 h 152"/>
                <a:gd name="T58" fmla="*/ 116 w 156"/>
                <a:gd name="T59" fmla="*/ 143 h 152"/>
                <a:gd name="T60" fmla="*/ 139 w 156"/>
                <a:gd name="T61" fmla="*/ 126 h 152"/>
                <a:gd name="T62" fmla="*/ 150 w 156"/>
                <a:gd name="T63" fmla="*/ 107 h 152"/>
                <a:gd name="T64" fmla="*/ 156 w 156"/>
                <a:gd name="T65" fmla="*/ 84 h 152"/>
                <a:gd name="T66" fmla="*/ 156 w 156"/>
                <a:gd name="T67" fmla="*/ 63 h 152"/>
                <a:gd name="T68" fmla="*/ 150 w 156"/>
                <a:gd name="T69" fmla="*/ 40 h 152"/>
                <a:gd name="T70" fmla="*/ 137 w 156"/>
                <a:gd name="T71" fmla="*/ 21 h 152"/>
                <a:gd name="T72" fmla="*/ 124 w 156"/>
                <a:gd name="T73" fmla="*/ 4 h 152"/>
                <a:gd name="T74" fmla="*/ 118 w 156"/>
                <a:gd name="T75" fmla="*/ 0 h 152"/>
                <a:gd name="T76" fmla="*/ 114 w 156"/>
                <a:gd name="T77" fmla="*/ 4 h 152"/>
                <a:gd name="T78" fmla="*/ 105 w 156"/>
                <a:gd name="T79" fmla="*/ 13 h 152"/>
                <a:gd name="T80" fmla="*/ 89 w 156"/>
                <a:gd name="T81" fmla="*/ 25 h 152"/>
                <a:gd name="T82" fmla="*/ 67 w 156"/>
                <a:gd name="T83" fmla="*/ 36 h 152"/>
                <a:gd name="T84" fmla="*/ 44 w 156"/>
                <a:gd name="T85" fmla="*/ 44 h 152"/>
                <a:gd name="T86" fmla="*/ 27 w 156"/>
                <a:gd name="T87" fmla="*/ 55 h 152"/>
                <a:gd name="T88" fmla="*/ 15 w 156"/>
                <a:gd name="T89" fmla="*/ 67 h 152"/>
                <a:gd name="T90" fmla="*/ 9 w 156"/>
                <a:gd name="T91" fmla="*/ 82 h 152"/>
                <a:gd name="T92" fmla="*/ 4 w 156"/>
                <a:gd name="T93" fmla="*/ 93 h 152"/>
                <a:gd name="T94" fmla="*/ 2 w 156"/>
                <a:gd name="T95" fmla="*/ 103 h 152"/>
                <a:gd name="T96" fmla="*/ 0 w 156"/>
                <a:gd name="T97" fmla="*/ 110 h 152"/>
                <a:gd name="T98" fmla="*/ 4 w 156"/>
                <a:gd name="T99" fmla="*/ 122 h 152"/>
                <a:gd name="T100" fmla="*/ 11 w 156"/>
                <a:gd name="T101" fmla="*/ 131 h 152"/>
                <a:gd name="T102" fmla="*/ 23 w 156"/>
                <a:gd name="T103" fmla="*/ 139 h 152"/>
                <a:gd name="T104" fmla="*/ 30 w 156"/>
                <a:gd name="T105" fmla="*/ 145 h 152"/>
                <a:gd name="T106" fmla="*/ 34 w 156"/>
                <a:gd name="T107" fmla="*/ 147 h 152"/>
                <a:gd name="T108" fmla="*/ 40 w 156"/>
                <a:gd name="T109" fmla="*/ 141 h 152"/>
                <a:gd name="T110" fmla="*/ 40 w 156"/>
                <a:gd name="T111" fmla="*/ 141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6" h="152">
                  <a:moveTo>
                    <a:pt x="40" y="141"/>
                  </a:moveTo>
                  <a:lnTo>
                    <a:pt x="32" y="135"/>
                  </a:lnTo>
                  <a:lnTo>
                    <a:pt x="23" y="127"/>
                  </a:lnTo>
                  <a:lnTo>
                    <a:pt x="17" y="116"/>
                  </a:lnTo>
                  <a:lnTo>
                    <a:pt x="17" y="101"/>
                  </a:lnTo>
                  <a:lnTo>
                    <a:pt x="25" y="80"/>
                  </a:lnTo>
                  <a:lnTo>
                    <a:pt x="44" y="65"/>
                  </a:lnTo>
                  <a:lnTo>
                    <a:pt x="63" y="50"/>
                  </a:lnTo>
                  <a:lnTo>
                    <a:pt x="82" y="42"/>
                  </a:lnTo>
                  <a:lnTo>
                    <a:pt x="97" y="32"/>
                  </a:lnTo>
                  <a:lnTo>
                    <a:pt x="108" y="21"/>
                  </a:lnTo>
                  <a:lnTo>
                    <a:pt x="116" y="13"/>
                  </a:lnTo>
                  <a:lnTo>
                    <a:pt x="118" y="10"/>
                  </a:lnTo>
                  <a:lnTo>
                    <a:pt x="124" y="15"/>
                  </a:lnTo>
                  <a:lnTo>
                    <a:pt x="135" y="34"/>
                  </a:lnTo>
                  <a:lnTo>
                    <a:pt x="143" y="61"/>
                  </a:lnTo>
                  <a:lnTo>
                    <a:pt x="141" y="95"/>
                  </a:lnTo>
                  <a:lnTo>
                    <a:pt x="125" y="122"/>
                  </a:lnTo>
                  <a:lnTo>
                    <a:pt x="108" y="135"/>
                  </a:lnTo>
                  <a:lnTo>
                    <a:pt x="91" y="141"/>
                  </a:lnTo>
                  <a:lnTo>
                    <a:pt x="80" y="143"/>
                  </a:lnTo>
                  <a:lnTo>
                    <a:pt x="70" y="143"/>
                  </a:lnTo>
                  <a:lnTo>
                    <a:pt x="61" y="143"/>
                  </a:lnTo>
                  <a:lnTo>
                    <a:pt x="51" y="141"/>
                  </a:lnTo>
                  <a:lnTo>
                    <a:pt x="49" y="141"/>
                  </a:lnTo>
                  <a:lnTo>
                    <a:pt x="40" y="148"/>
                  </a:lnTo>
                  <a:lnTo>
                    <a:pt x="46" y="150"/>
                  </a:lnTo>
                  <a:lnTo>
                    <a:pt x="63" y="152"/>
                  </a:lnTo>
                  <a:lnTo>
                    <a:pt x="87" y="152"/>
                  </a:lnTo>
                  <a:lnTo>
                    <a:pt x="116" y="143"/>
                  </a:lnTo>
                  <a:lnTo>
                    <a:pt x="139" y="126"/>
                  </a:lnTo>
                  <a:lnTo>
                    <a:pt x="150" y="107"/>
                  </a:lnTo>
                  <a:lnTo>
                    <a:pt x="156" y="84"/>
                  </a:lnTo>
                  <a:lnTo>
                    <a:pt x="156" y="63"/>
                  </a:lnTo>
                  <a:lnTo>
                    <a:pt x="150" y="40"/>
                  </a:lnTo>
                  <a:lnTo>
                    <a:pt x="137" y="21"/>
                  </a:lnTo>
                  <a:lnTo>
                    <a:pt x="124" y="4"/>
                  </a:lnTo>
                  <a:lnTo>
                    <a:pt x="118" y="0"/>
                  </a:lnTo>
                  <a:lnTo>
                    <a:pt x="114" y="4"/>
                  </a:lnTo>
                  <a:lnTo>
                    <a:pt x="105" y="13"/>
                  </a:lnTo>
                  <a:lnTo>
                    <a:pt x="89" y="25"/>
                  </a:lnTo>
                  <a:lnTo>
                    <a:pt x="67" y="36"/>
                  </a:lnTo>
                  <a:lnTo>
                    <a:pt x="44" y="44"/>
                  </a:lnTo>
                  <a:lnTo>
                    <a:pt x="27" y="55"/>
                  </a:lnTo>
                  <a:lnTo>
                    <a:pt x="15" y="67"/>
                  </a:lnTo>
                  <a:lnTo>
                    <a:pt x="9" y="82"/>
                  </a:lnTo>
                  <a:lnTo>
                    <a:pt x="4" y="93"/>
                  </a:lnTo>
                  <a:lnTo>
                    <a:pt x="2" y="103"/>
                  </a:lnTo>
                  <a:lnTo>
                    <a:pt x="0" y="110"/>
                  </a:lnTo>
                  <a:lnTo>
                    <a:pt x="4" y="122"/>
                  </a:lnTo>
                  <a:lnTo>
                    <a:pt x="11" y="131"/>
                  </a:lnTo>
                  <a:lnTo>
                    <a:pt x="23" y="139"/>
                  </a:lnTo>
                  <a:lnTo>
                    <a:pt x="30" y="145"/>
                  </a:lnTo>
                  <a:lnTo>
                    <a:pt x="34" y="147"/>
                  </a:lnTo>
                  <a:lnTo>
                    <a:pt x="40" y="141"/>
                  </a:lnTo>
                  <a:lnTo>
                    <a:pt x="40" y="14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5" name="Freeform 188"/>
            <p:cNvSpPr>
              <a:spLocks/>
            </p:cNvSpPr>
            <p:nvPr/>
          </p:nvSpPr>
          <p:spPr bwMode="auto">
            <a:xfrm>
              <a:off x="4707" y="2660"/>
              <a:ext cx="29" cy="24"/>
            </a:xfrm>
            <a:custGeom>
              <a:avLst/>
              <a:gdLst>
                <a:gd name="T0" fmla="*/ 19 w 59"/>
                <a:gd name="T1" fmla="*/ 0 h 48"/>
                <a:gd name="T2" fmla="*/ 25 w 59"/>
                <a:gd name="T3" fmla="*/ 13 h 48"/>
                <a:gd name="T4" fmla="*/ 36 w 59"/>
                <a:gd name="T5" fmla="*/ 27 h 48"/>
                <a:gd name="T6" fmla="*/ 48 w 59"/>
                <a:gd name="T7" fmla="*/ 36 h 48"/>
                <a:gd name="T8" fmla="*/ 57 w 59"/>
                <a:gd name="T9" fmla="*/ 40 h 48"/>
                <a:gd name="T10" fmla="*/ 59 w 59"/>
                <a:gd name="T11" fmla="*/ 40 h 48"/>
                <a:gd name="T12" fmla="*/ 55 w 59"/>
                <a:gd name="T13" fmla="*/ 44 h 48"/>
                <a:gd name="T14" fmla="*/ 49 w 59"/>
                <a:gd name="T15" fmla="*/ 46 h 48"/>
                <a:gd name="T16" fmla="*/ 48 w 59"/>
                <a:gd name="T17" fmla="*/ 48 h 48"/>
                <a:gd name="T18" fmla="*/ 40 w 59"/>
                <a:gd name="T19" fmla="*/ 42 h 48"/>
                <a:gd name="T20" fmla="*/ 25 w 59"/>
                <a:gd name="T21" fmla="*/ 29 h 48"/>
                <a:gd name="T22" fmla="*/ 8 w 59"/>
                <a:gd name="T23" fmla="*/ 15 h 48"/>
                <a:gd name="T24" fmla="*/ 0 w 59"/>
                <a:gd name="T25" fmla="*/ 8 h 48"/>
                <a:gd name="T26" fmla="*/ 0 w 59"/>
                <a:gd name="T27" fmla="*/ 4 h 48"/>
                <a:gd name="T28" fmla="*/ 8 w 59"/>
                <a:gd name="T29" fmla="*/ 0 h 48"/>
                <a:gd name="T30" fmla="*/ 15 w 59"/>
                <a:gd name="T31" fmla="*/ 0 h 48"/>
                <a:gd name="T32" fmla="*/ 19 w 59"/>
                <a:gd name="T33" fmla="*/ 0 h 48"/>
                <a:gd name="T34" fmla="*/ 19 w 59"/>
                <a:gd name="T35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9" h="48">
                  <a:moveTo>
                    <a:pt x="19" y="0"/>
                  </a:moveTo>
                  <a:lnTo>
                    <a:pt x="25" y="13"/>
                  </a:lnTo>
                  <a:lnTo>
                    <a:pt x="36" y="27"/>
                  </a:lnTo>
                  <a:lnTo>
                    <a:pt x="48" y="36"/>
                  </a:lnTo>
                  <a:lnTo>
                    <a:pt x="57" y="40"/>
                  </a:lnTo>
                  <a:lnTo>
                    <a:pt x="59" y="40"/>
                  </a:lnTo>
                  <a:lnTo>
                    <a:pt x="55" y="44"/>
                  </a:lnTo>
                  <a:lnTo>
                    <a:pt x="49" y="46"/>
                  </a:lnTo>
                  <a:lnTo>
                    <a:pt x="48" y="48"/>
                  </a:lnTo>
                  <a:lnTo>
                    <a:pt x="40" y="42"/>
                  </a:lnTo>
                  <a:lnTo>
                    <a:pt x="25" y="29"/>
                  </a:lnTo>
                  <a:lnTo>
                    <a:pt x="8" y="15"/>
                  </a:lnTo>
                  <a:lnTo>
                    <a:pt x="0" y="8"/>
                  </a:lnTo>
                  <a:lnTo>
                    <a:pt x="0" y="4"/>
                  </a:lnTo>
                  <a:lnTo>
                    <a:pt x="8" y="0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6" name="Freeform 189"/>
            <p:cNvSpPr>
              <a:spLocks/>
            </p:cNvSpPr>
            <p:nvPr/>
          </p:nvSpPr>
          <p:spPr bwMode="auto">
            <a:xfrm>
              <a:off x="4724" y="2667"/>
              <a:ext cx="89" cy="70"/>
            </a:xfrm>
            <a:custGeom>
              <a:avLst/>
              <a:gdLst>
                <a:gd name="T0" fmla="*/ 15 w 179"/>
                <a:gd name="T1" fmla="*/ 27 h 141"/>
                <a:gd name="T2" fmla="*/ 23 w 179"/>
                <a:gd name="T3" fmla="*/ 17 h 141"/>
                <a:gd name="T4" fmla="*/ 38 w 179"/>
                <a:gd name="T5" fmla="*/ 8 h 141"/>
                <a:gd name="T6" fmla="*/ 57 w 179"/>
                <a:gd name="T7" fmla="*/ 0 h 141"/>
                <a:gd name="T8" fmla="*/ 84 w 179"/>
                <a:gd name="T9" fmla="*/ 4 h 141"/>
                <a:gd name="T10" fmla="*/ 107 w 179"/>
                <a:gd name="T11" fmla="*/ 12 h 141"/>
                <a:gd name="T12" fmla="*/ 124 w 179"/>
                <a:gd name="T13" fmla="*/ 23 h 141"/>
                <a:gd name="T14" fmla="*/ 135 w 179"/>
                <a:gd name="T15" fmla="*/ 36 h 141"/>
                <a:gd name="T16" fmla="*/ 145 w 179"/>
                <a:gd name="T17" fmla="*/ 54 h 141"/>
                <a:gd name="T18" fmla="*/ 150 w 179"/>
                <a:gd name="T19" fmla="*/ 69 h 141"/>
                <a:gd name="T20" fmla="*/ 154 w 179"/>
                <a:gd name="T21" fmla="*/ 86 h 141"/>
                <a:gd name="T22" fmla="*/ 156 w 179"/>
                <a:gd name="T23" fmla="*/ 99 h 141"/>
                <a:gd name="T24" fmla="*/ 162 w 179"/>
                <a:gd name="T25" fmla="*/ 111 h 141"/>
                <a:gd name="T26" fmla="*/ 168 w 179"/>
                <a:gd name="T27" fmla="*/ 118 h 141"/>
                <a:gd name="T28" fmla="*/ 173 w 179"/>
                <a:gd name="T29" fmla="*/ 126 h 141"/>
                <a:gd name="T30" fmla="*/ 177 w 179"/>
                <a:gd name="T31" fmla="*/ 135 h 141"/>
                <a:gd name="T32" fmla="*/ 179 w 179"/>
                <a:gd name="T33" fmla="*/ 137 h 141"/>
                <a:gd name="T34" fmla="*/ 166 w 179"/>
                <a:gd name="T35" fmla="*/ 139 h 141"/>
                <a:gd name="T36" fmla="*/ 137 w 179"/>
                <a:gd name="T37" fmla="*/ 141 h 141"/>
                <a:gd name="T38" fmla="*/ 99 w 179"/>
                <a:gd name="T39" fmla="*/ 139 h 141"/>
                <a:gd name="T40" fmla="*/ 61 w 179"/>
                <a:gd name="T41" fmla="*/ 135 h 141"/>
                <a:gd name="T42" fmla="*/ 31 w 179"/>
                <a:gd name="T43" fmla="*/ 120 h 141"/>
                <a:gd name="T44" fmla="*/ 14 w 179"/>
                <a:gd name="T45" fmla="*/ 99 h 141"/>
                <a:gd name="T46" fmla="*/ 4 w 179"/>
                <a:gd name="T47" fmla="*/ 76 h 141"/>
                <a:gd name="T48" fmla="*/ 2 w 179"/>
                <a:gd name="T49" fmla="*/ 59 h 141"/>
                <a:gd name="T50" fmla="*/ 0 w 179"/>
                <a:gd name="T51" fmla="*/ 50 h 141"/>
                <a:gd name="T52" fmla="*/ 4 w 179"/>
                <a:gd name="T53" fmla="*/ 38 h 141"/>
                <a:gd name="T54" fmla="*/ 6 w 179"/>
                <a:gd name="T55" fmla="*/ 31 h 141"/>
                <a:gd name="T56" fmla="*/ 8 w 179"/>
                <a:gd name="T57" fmla="*/ 27 h 141"/>
                <a:gd name="T58" fmla="*/ 15 w 179"/>
                <a:gd name="T59" fmla="*/ 31 h 141"/>
                <a:gd name="T60" fmla="*/ 14 w 179"/>
                <a:gd name="T61" fmla="*/ 35 h 141"/>
                <a:gd name="T62" fmla="*/ 14 w 179"/>
                <a:gd name="T63" fmla="*/ 48 h 141"/>
                <a:gd name="T64" fmla="*/ 14 w 179"/>
                <a:gd name="T65" fmla="*/ 65 h 141"/>
                <a:gd name="T66" fmla="*/ 23 w 179"/>
                <a:gd name="T67" fmla="*/ 86 h 141"/>
                <a:gd name="T68" fmla="*/ 40 w 179"/>
                <a:gd name="T69" fmla="*/ 103 h 141"/>
                <a:gd name="T70" fmla="*/ 59 w 179"/>
                <a:gd name="T71" fmla="*/ 118 h 141"/>
                <a:gd name="T72" fmla="*/ 82 w 179"/>
                <a:gd name="T73" fmla="*/ 126 h 141"/>
                <a:gd name="T74" fmla="*/ 103 w 179"/>
                <a:gd name="T75" fmla="*/ 130 h 141"/>
                <a:gd name="T76" fmla="*/ 122 w 179"/>
                <a:gd name="T77" fmla="*/ 130 h 141"/>
                <a:gd name="T78" fmla="*/ 143 w 179"/>
                <a:gd name="T79" fmla="*/ 130 h 141"/>
                <a:gd name="T80" fmla="*/ 160 w 179"/>
                <a:gd name="T81" fmla="*/ 130 h 141"/>
                <a:gd name="T82" fmla="*/ 168 w 179"/>
                <a:gd name="T83" fmla="*/ 130 h 141"/>
                <a:gd name="T84" fmla="*/ 164 w 179"/>
                <a:gd name="T85" fmla="*/ 126 h 141"/>
                <a:gd name="T86" fmla="*/ 156 w 179"/>
                <a:gd name="T87" fmla="*/ 113 h 141"/>
                <a:gd name="T88" fmla="*/ 147 w 179"/>
                <a:gd name="T89" fmla="*/ 97 h 141"/>
                <a:gd name="T90" fmla="*/ 141 w 179"/>
                <a:gd name="T91" fmla="*/ 78 h 141"/>
                <a:gd name="T92" fmla="*/ 133 w 179"/>
                <a:gd name="T93" fmla="*/ 59 h 141"/>
                <a:gd name="T94" fmla="*/ 122 w 179"/>
                <a:gd name="T95" fmla="*/ 42 h 141"/>
                <a:gd name="T96" fmla="*/ 109 w 179"/>
                <a:gd name="T97" fmla="*/ 25 h 141"/>
                <a:gd name="T98" fmla="*/ 95 w 179"/>
                <a:gd name="T99" fmla="*/ 16 h 141"/>
                <a:gd name="T100" fmla="*/ 80 w 179"/>
                <a:gd name="T101" fmla="*/ 10 h 141"/>
                <a:gd name="T102" fmla="*/ 65 w 179"/>
                <a:gd name="T103" fmla="*/ 10 h 141"/>
                <a:gd name="T104" fmla="*/ 50 w 179"/>
                <a:gd name="T105" fmla="*/ 14 h 141"/>
                <a:gd name="T106" fmla="*/ 40 w 179"/>
                <a:gd name="T107" fmla="*/ 17 h 141"/>
                <a:gd name="T108" fmla="*/ 34 w 179"/>
                <a:gd name="T109" fmla="*/ 19 h 141"/>
                <a:gd name="T110" fmla="*/ 29 w 179"/>
                <a:gd name="T111" fmla="*/ 25 h 141"/>
                <a:gd name="T112" fmla="*/ 25 w 179"/>
                <a:gd name="T113" fmla="*/ 27 h 141"/>
                <a:gd name="T114" fmla="*/ 23 w 179"/>
                <a:gd name="T115" fmla="*/ 29 h 141"/>
                <a:gd name="T116" fmla="*/ 15 w 179"/>
                <a:gd name="T117" fmla="*/ 27 h 141"/>
                <a:gd name="T118" fmla="*/ 15 w 179"/>
                <a:gd name="T119" fmla="*/ 27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79" h="141">
                  <a:moveTo>
                    <a:pt x="15" y="27"/>
                  </a:moveTo>
                  <a:lnTo>
                    <a:pt x="23" y="17"/>
                  </a:lnTo>
                  <a:lnTo>
                    <a:pt x="38" y="8"/>
                  </a:lnTo>
                  <a:lnTo>
                    <a:pt x="57" y="0"/>
                  </a:lnTo>
                  <a:lnTo>
                    <a:pt x="84" y="4"/>
                  </a:lnTo>
                  <a:lnTo>
                    <a:pt x="107" y="12"/>
                  </a:lnTo>
                  <a:lnTo>
                    <a:pt x="124" y="23"/>
                  </a:lnTo>
                  <a:lnTo>
                    <a:pt x="135" y="36"/>
                  </a:lnTo>
                  <a:lnTo>
                    <a:pt x="145" y="54"/>
                  </a:lnTo>
                  <a:lnTo>
                    <a:pt x="150" y="69"/>
                  </a:lnTo>
                  <a:lnTo>
                    <a:pt x="154" y="86"/>
                  </a:lnTo>
                  <a:lnTo>
                    <a:pt x="156" y="99"/>
                  </a:lnTo>
                  <a:lnTo>
                    <a:pt x="162" y="111"/>
                  </a:lnTo>
                  <a:lnTo>
                    <a:pt x="168" y="118"/>
                  </a:lnTo>
                  <a:lnTo>
                    <a:pt x="173" y="126"/>
                  </a:lnTo>
                  <a:lnTo>
                    <a:pt x="177" y="135"/>
                  </a:lnTo>
                  <a:lnTo>
                    <a:pt x="179" y="137"/>
                  </a:lnTo>
                  <a:lnTo>
                    <a:pt x="166" y="139"/>
                  </a:lnTo>
                  <a:lnTo>
                    <a:pt x="137" y="141"/>
                  </a:lnTo>
                  <a:lnTo>
                    <a:pt x="99" y="139"/>
                  </a:lnTo>
                  <a:lnTo>
                    <a:pt x="61" y="135"/>
                  </a:lnTo>
                  <a:lnTo>
                    <a:pt x="31" y="120"/>
                  </a:lnTo>
                  <a:lnTo>
                    <a:pt x="14" y="99"/>
                  </a:lnTo>
                  <a:lnTo>
                    <a:pt x="4" y="76"/>
                  </a:lnTo>
                  <a:lnTo>
                    <a:pt x="2" y="59"/>
                  </a:lnTo>
                  <a:lnTo>
                    <a:pt x="0" y="50"/>
                  </a:lnTo>
                  <a:lnTo>
                    <a:pt x="4" y="38"/>
                  </a:lnTo>
                  <a:lnTo>
                    <a:pt x="6" y="31"/>
                  </a:lnTo>
                  <a:lnTo>
                    <a:pt x="8" y="27"/>
                  </a:lnTo>
                  <a:lnTo>
                    <a:pt x="15" y="31"/>
                  </a:lnTo>
                  <a:lnTo>
                    <a:pt x="14" y="35"/>
                  </a:lnTo>
                  <a:lnTo>
                    <a:pt x="14" y="48"/>
                  </a:lnTo>
                  <a:lnTo>
                    <a:pt x="14" y="65"/>
                  </a:lnTo>
                  <a:lnTo>
                    <a:pt x="23" y="86"/>
                  </a:lnTo>
                  <a:lnTo>
                    <a:pt x="40" y="103"/>
                  </a:lnTo>
                  <a:lnTo>
                    <a:pt x="59" y="118"/>
                  </a:lnTo>
                  <a:lnTo>
                    <a:pt x="82" y="126"/>
                  </a:lnTo>
                  <a:lnTo>
                    <a:pt x="103" y="130"/>
                  </a:lnTo>
                  <a:lnTo>
                    <a:pt x="122" y="130"/>
                  </a:lnTo>
                  <a:lnTo>
                    <a:pt x="143" y="130"/>
                  </a:lnTo>
                  <a:lnTo>
                    <a:pt x="160" y="130"/>
                  </a:lnTo>
                  <a:lnTo>
                    <a:pt x="168" y="130"/>
                  </a:lnTo>
                  <a:lnTo>
                    <a:pt x="164" y="126"/>
                  </a:lnTo>
                  <a:lnTo>
                    <a:pt x="156" y="113"/>
                  </a:lnTo>
                  <a:lnTo>
                    <a:pt x="147" y="97"/>
                  </a:lnTo>
                  <a:lnTo>
                    <a:pt x="141" y="78"/>
                  </a:lnTo>
                  <a:lnTo>
                    <a:pt x="133" y="59"/>
                  </a:lnTo>
                  <a:lnTo>
                    <a:pt x="122" y="42"/>
                  </a:lnTo>
                  <a:lnTo>
                    <a:pt x="109" y="25"/>
                  </a:lnTo>
                  <a:lnTo>
                    <a:pt x="95" y="16"/>
                  </a:lnTo>
                  <a:lnTo>
                    <a:pt x="80" y="10"/>
                  </a:lnTo>
                  <a:lnTo>
                    <a:pt x="65" y="10"/>
                  </a:lnTo>
                  <a:lnTo>
                    <a:pt x="50" y="14"/>
                  </a:lnTo>
                  <a:lnTo>
                    <a:pt x="40" y="17"/>
                  </a:lnTo>
                  <a:lnTo>
                    <a:pt x="34" y="19"/>
                  </a:lnTo>
                  <a:lnTo>
                    <a:pt x="29" y="25"/>
                  </a:lnTo>
                  <a:lnTo>
                    <a:pt x="25" y="27"/>
                  </a:lnTo>
                  <a:lnTo>
                    <a:pt x="23" y="29"/>
                  </a:lnTo>
                  <a:lnTo>
                    <a:pt x="15" y="27"/>
                  </a:lnTo>
                  <a:lnTo>
                    <a:pt x="15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7" name="Freeform 190"/>
            <p:cNvSpPr>
              <a:spLocks/>
            </p:cNvSpPr>
            <p:nvPr/>
          </p:nvSpPr>
          <p:spPr bwMode="auto">
            <a:xfrm>
              <a:off x="4827" y="2535"/>
              <a:ext cx="83" cy="84"/>
            </a:xfrm>
            <a:custGeom>
              <a:avLst/>
              <a:gdLst>
                <a:gd name="T0" fmla="*/ 8 w 166"/>
                <a:gd name="T1" fmla="*/ 156 h 167"/>
                <a:gd name="T2" fmla="*/ 0 w 166"/>
                <a:gd name="T3" fmla="*/ 137 h 167"/>
                <a:gd name="T4" fmla="*/ 0 w 166"/>
                <a:gd name="T5" fmla="*/ 110 h 167"/>
                <a:gd name="T6" fmla="*/ 6 w 166"/>
                <a:gd name="T7" fmla="*/ 78 h 167"/>
                <a:gd name="T8" fmla="*/ 21 w 166"/>
                <a:gd name="T9" fmla="*/ 53 h 167"/>
                <a:gd name="T10" fmla="*/ 39 w 166"/>
                <a:gd name="T11" fmla="*/ 34 h 167"/>
                <a:gd name="T12" fmla="*/ 58 w 166"/>
                <a:gd name="T13" fmla="*/ 21 h 167"/>
                <a:gd name="T14" fmla="*/ 80 w 166"/>
                <a:gd name="T15" fmla="*/ 11 h 167"/>
                <a:gd name="T16" fmla="*/ 109 w 166"/>
                <a:gd name="T17" fmla="*/ 8 h 167"/>
                <a:gd name="T18" fmla="*/ 134 w 166"/>
                <a:gd name="T19" fmla="*/ 8 h 167"/>
                <a:gd name="T20" fmla="*/ 153 w 166"/>
                <a:gd name="T21" fmla="*/ 4 h 167"/>
                <a:gd name="T22" fmla="*/ 162 w 166"/>
                <a:gd name="T23" fmla="*/ 0 h 167"/>
                <a:gd name="T24" fmla="*/ 166 w 166"/>
                <a:gd name="T25" fmla="*/ 0 h 167"/>
                <a:gd name="T26" fmla="*/ 166 w 166"/>
                <a:gd name="T27" fmla="*/ 13 h 167"/>
                <a:gd name="T28" fmla="*/ 164 w 166"/>
                <a:gd name="T29" fmla="*/ 51 h 167"/>
                <a:gd name="T30" fmla="*/ 156 w 166"/>
                <a:gd name="T31" fmla="*/ 93 h 167"/>
                <a:gd name="T32" fmla="*/ 139 w 166"/>
                <a:gd name="T33" fmla="*/ 127 h 167"/>
                <a:gd name="T34" fmla="*/ 118 w 166"/>
                <a:gd name="T35" fmla="*/ 146 h 167"/>
                <a:gd name="T36" fmla="*/ 97 w 166"/>
                <a:gd name="T37" fmla="*/ 160 h 167"/>
                <a:gd name="T38" fmla="*/ 78 w 166"/>
                <a:gd name="T39" fmla="*/ 165 h 167"/>
                <a:gd name="T40" fmla="*/ 63 w 166"/>
                <a:gd name="T41" fmla="*/ 167 h 167"/>
                <a:gd name="T42" fmla="*/ 46 w 166"/>
                <a:gd name="T43" fmla="*/ 165 h 167"/>
                <a:gd name="T44" fmla="*/ 31 w 166"/>
                <a:gd name="T45" fmla="*/ 165 h 167"/>
                <a:gd name="T46" fmla="*/ 19 w 166"/>
                <a:gd name="T47" fmla="*/ 162 h 167"/>
                <a:gd name="T48" fmla="*/ 16 w 166"/>
                <a:gd name="T49" fmla="*/ 162 h 167"/>
                <a:gd name="T50" fmla="*/ 23 w 166"/>
                <a:gd name="T51" fmla="*/ 156 h 167"/>
                <a:gd name="T52" fmla="*/ 31 w 166"/>
                <a:gd name="T53" fmla="*/ 156 h 167"/>
                <a:gd name="T54" fmla="*/ 48 w 166"/>
                <a:gd name="T55" fmla="*/ 156 h 167"/>
                <a:gd name="T56" fmla="*/ 69 w 166"/>
                <a:gd name="T57" fmla="*/ 154 h 167"/>
                <a:gd name="T58" fmla="*/ 88 w 166"/>
                <a:gd name="T59" fmla="*/ 152 h 167"/>
                <a:gd name="T60" fmla="*/ 99 w 166"/>
                <a:gd name="T61" fmla="*/ 144 h 167"/>
                <a:gd name="T62" fmla="*/ 116 w 166"/>
                <a:gd name="T63" fmla="*/ 131 h 167"/>
                <a:gd name="T64" fmla="*/ 130 w 166"/>
                <a:gd name="T65" fmla="*/ 118 h 167"/>
                <a:gd name="T66" fmla="*/ 139 w 166"/>
                <a:gd name="T67" fmla="*/ 105 h 167"/>
                <a:gd name="T68" fmla="*/ 147 w 166"/>
                <a:gd name="T69" fmla="*/ 80 h 167"/>
                <a:gd name="T70" fmla="*/ 153 w 166"/>
                <a:gd name="T71" fmla="*/ 49 h 167"/>
                <a:gd name="T72" fmla="*/ 156 w 166"/>
                <a:gd name="T73" fmla="*/ 19 h 167"/>
                <a:gd name="T74" fmla="*/ 158 w 166"/>
                <a:gd name="T75" fmla="*/ 8 h 167"/>
                <a:gd name="T76" fmla="*/ 151 w 166"/>
                <a:gd name="T77" fmla="*/ 9 h 167"/>
                <a:gd name="T78" fmla="*/ 132 w 166"/>
                <a:gd name="T79" fmla="*/ 13 h 167"/>
                <a:gd name="T80" fmla="*/ 107 w 166"/>
                <a:gd name="T81" fmla="*/ 19 h 167"/>
                <a:gd name="T82" fmla="*/ 86 w 166"/>
                <a:gd name="T83" fmla="*/ 23 h 167"/>
                <a:gd name="T84" fmla="*/ 65 w 166"/>
                <a:gd name="T85" fmla="*/ 30 h 167"/>
                <a:gd name="T86" fmla="*/ 42 w 166"/>
                <a:gd name="T87" fmla="*/ 49 h 167"/>
                <a:gd name="T88" fmla="*/ 23 w 166"/>
                <a:gd name="T89" fmla="*/ 70 h 167"/>
                <a:gd name="T90" fmla="*/ 14 w 166"/>
                <a:gd name="T91" fmla="*/ 91 h 167"/>
                <a:gd name="T92" fmla="*/ 12 w 166"/>
                <a:gd name="T93" fmla="*/ 108 h 167"/>
                <a:gd name="T94" fmla="*/ 14 w 166"/>
                <a:gd name="T95" fmla="*/ 127 h 167"/>
                <a:gd name="T96" fmla="*/ 16 w 166"/>
                <a:gd name="T97" fmla="*/ 143 h 167"/>
                <a:gd name="T98" fmla="*/ 18 w 166"/>
                <a:gd name="T99" fmla="*/ 148 h 167"/>
                <a:gd name="T100" fmla="*/ 8 w 166"/>
                <a:gd name="T101" fmla="*/ 156 h 167"/>
                <a:gd name="T102" fmla="*/ 8 w 166"/>
                <a:gd name="T103" fmla="*/ 156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66" h="167">
                  <a:moveTo>
                    <a:pt x="8" y="156"/>
                  </a:moveTo>
                  <a:lnTo>
                    <a:pt x="0" y="137"/>
                  </a:lnTo>
                  <a:lnTo>
                    <a:pt x="0" y="110"/>
                  </a:lnTo>
                  <a:lnTo>
                    <a:pt x="6" y="78"/>
                  </a:lnTo>
                  <a:lnTo>
                    <a:pt x="21" y="53"/>
                  </a:lnTo>
                  <a:lnTo>
                    <a:pt x="39" y="34"/>
                  </a:lnTo>
                  <a:lnTo>
                    <a:pt x="58" y="21"/>
                  </a:lnTo>
                  <a:lnTo>
                    <a:pt x="80" y="11"/>
                  </a:lnTo>
                  <a:lnTo>
                    <a:pt x="109" y="8"/>
                  </a:lnTo>
                  <a:lnTo>
                    <a:pt x="134" y="8"/>
                  </a:lnTo>
                  <a:lnTo>
                    <a:pt x="153" y="4"/>
                  </a:lnTo>
                  <a:lnTo>
                    <a:pt x="162" y="0"/>
                  </a:lnTo>
                  <a:lnTo>
                    <a:pt x="166" y="0"/>
                  </a:lnTo>
                  <a:lnTo>
                    <a:pt x="166" y="13"/>
                  </a:lnTo>
                  <a:lnTo>
                    <a:pt x="164" y="51"/>
                  </a:lnTo>
                  <a:lnTo>
                    <a:pt x="156" y="93"/>
                  </a:lnTo>
                  <a:lnTo>
                    <a:pt x="139" y="127"/>
                  </a:lnTo>
                  <a:lnTo>
                    <a:pt x="118" y="146"/>
                  </a:lnTo>
                  <a:lnTo>
                    <a:pt x="97" y="160"/>
                  </a:lnTo>
                  <a:lnTo>
                    <a:pt x="78" y="165"/>
                  </a:lnTo>
                  <a:lnTo>
                    <a:pt x="63" y="167"/>
                  </a:lnTo>
                  <a:lnTo>
                    <a:pt x="46" y="165"/>
                  </a:lnTo>
                  <a:lnTo>
                    <a:pt x="31" y="165"/>
                  </a:lnTo>
                  <a:lnTo>
                    <a:pt x="19" y="162"/>
                  </a:lnTo>
                  <a:lnTo>
                    <a:pt x="16" y="162"/>
                  </a:lnTo>
                  <a:lnTo>
                    <a:pt x="23" y="156"/>
                  </a:lnTo>
                  <a:lnTo>
                    <a:pt x="31" y="156"/>
                  </a:lnTo>
                  <a:lnTo>
                    <a:pt x="48" y="156"/>
                  </a:lnTo>
                  <a:lnTo>
                    <a:pt x="69" y="154"/>
                  </a:lnTo>
                  <a:lnTo>
                    <a:pt x="88" y="152"/>
                  </a:lnTo>
                  <a:lnTo>
                    <a:pt x="99" y="144"/>
                  </a:lnTo>
                  <a:lnTo>
                    <a:pt x="116" y="131"/>
                  </a:lnTo>
                  <a:lnTo>
                    <a:pt x="130" y="118"/>
                  </a:lnTo>
                  <a:lnTo>
                    <a:pt x="139" y="105"/>
                  </a:lnTo>
                  <a:lnTo>
                    <a:pt x="147" y="80"/>
                  </a:lnTo>
                  <a:lnTo>
                    <a:pt x="153" y="49"/>
                  </a:lnTo>
                  <a:lnTo>
                    <a:pt x="156" y="19"/>
                  </a:lnTo>
                  <a:lnTo>
                    <a:pt x="158" y="8"/>
                  </a:lnTo>
                  <a:lnTo>
                    <a:pt x="151" y="9"/>
                  </a:lnTo>
                  <a:lnTo>
                    <a:pt x="132" y="13"/>
                  </a:lnTo>
                  <a:lnTo>
                    <a:pt x="107" y="19"/>
                  </a:lnTo>
                  <a:lnTo>
                    <a:pt x="86" y="23"/>
                  </a:lnTo>
                  <a:lnTo>
                    <a:pt x="65" y="30"/>
                  </a:lnTo>
                  <a:lnTo>
                    <a:pt x="42" y="49"/>
                  </a:lnTo>
                  <a:lnTo>
                    <a:pt x="23" y="70"/>
                  </a:lnTo>
                  <a:lnTo>
                    <a:pt x="14" y="91"/>
                  </a:lnTo>
                  <a:lnTo>
                    <a:pt x="12" y="108"/>
                  </a:lnTo>
                  <a:lnTo>
                    <a:pt x="14" y="127"/>
                  </a:lnTo>
                  <a:lnTo>
                    <a:pt x="16" y="143"/>
                  </a:lnTo>
                  <a:lnTo>
                    <a:pt x="18" y="148"/>
                  </a:lnTo>
                  <a:lnTo>
                    <a:pt x="8" y="156"/>
                  </a:lnTo>
                  <a:lnTo>
                    <a:pt x="8" y="1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8" name="Freeform 191"/>
            <p:cNvSpPr>
              <a:spLocks/>
            </p:cNvSpPr>
            <p:nvPr/>
          </p:nvSpPr>
          <p:spPr bwMode="auto">
            <a:xfrm>
              <a:off x="4813" y="2610"/>
              <a:ext cx="28" cy="28"/>
            </a:xfrm>
            <a:custGeom>
              <a:avLst/>
              <a:gdLst>
                <a:gd name="T0" fmla="*/ 44 w 55"/>
                <a:gd name="T1" fmla="*/ 0 h 57"/>
                <a:gd name="T2" fmla="*/ 32 w 55"/>
                <a:gd name="T3" fmla="*/ 10 h 57"/>
                <a:gd name="T4" fmla="*/ 19 w 55"/>
                <a:gd name="T5" fmla="*/ 25 h 57"/>
                <a:gd name="T6" fmla="*/ 6 w 55"/>
                <a:gd name="T7" fmla="*/ 38 h 57"/>
                <a:gd name="T8" fmla="*/ 0 w 55"/>
                <a:gd name="T9" fmla="*/ 50 h 57"/>
                <a:gd name="T10" fmla="*/ 0 w 55"/>
                <a:gd name="T11" fmla="*/ 55 h 57"/>
                <a:gd name="T12" fmla="*/ 6 w 55"/>
                <a:gd name="T13" fmla="*/ 57 h 57"/>
                <a:gd name="T14" fmla="*/ 11 w 55"/>
                <a:gd name="T15" fmla="*/ 55 h 57"/>
                <a:gd name="T16" fmla="*/ 15 w 55"/>
                <a:gd name="T17" fmla="*/ 55 h 57"/>
                <a:gd name="T18" fmla="*/ 15 w 55"/>
                <a:gd name="T19" fmla="*/ 54 h 57"/>
                <a:gd name="T20" fmla="*/ 19 w 55"/>
                <a:gd name="T21" fmla="*/ 48 h 57"/>
                <a:gd name="T22" fmla="*/ 23 w 55"/>
                <a:gd name="T23" fmla="*/ 38 h 57"/>
                <a:gd name="T24" fmla="*/ 28 w 55"/>
                <a:gd name="T25" fmla="*/ 29 h 57"/>
                <a:gd name="T26" fmla="*/ 36 w 55"/>
                <a:gd name="T27" fmla="*/ 21 h 57"/>
                <a:gd name="T28" fmla="*/ 44 w 55"/>
                <a:gd name="T29" fmla="*/ 14 h 57"/>
                <a:gd name="T30" fmla="*/ 51 w 55"/>
                <a:gd name="T31" fmla="*/ 10 h 57"/>
                <a:gd name="T32" fmla="*/ 55 w 55"/>
                <a:gd name="T33" fmla="*/ 10 h 57"/>
                <a:gd name="T34" fmla="*/ 44 w 55"/>
                <a:gd name="T35" fmla="*/ 0 h 57"/>
                <a:gd name="T36" fmla="*/ 44 w 55"/>
                <a:gd name="T37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5" h="57">
                  <a:moveTo>
                    <a:pt x="44" y="0"/>
                  </a:moveTo>
                  <a:lnTo>
                    <a:pt x="32" y="10"/>
                  </a:lnTo>
                  <a:lnTo>
                    <a:pt x="19" y="25"/>
                  </a:lnTo>
                  <a:lnTo>
                    <a:pt x="6" y="38"/>
                  </a:lnTo>
                  <a:lnTo>
                    <a:pt x="0" y="50"/>
                  </a:lnTo>
                  <a:lnTo>
                    <a:pt x="0" y="55"/>
                  </a:lnTo>
                  <a:lnTo>
                    <a:pt x="6" y="57"/>
                  </a:lnTo>
                  <a:lnTo>
                    <a:pt x="11" y="55"/>
                  </a:lnTo>
                  <a:lnTo>
                    <a:pt x="15" y="55"/>
                  </a:lnTo>
                  <a:lnTo>
                    <a:pt x="15" y="54"/>
                  </a:lnTo>
                  <a:lnTo>
                    <a:pt x="19" y="48"/>
                  </a:lnTo>
                  <a:lnTo>
                    <a:pt x="23" y="38"/>
                  </a:lnTo>
                  <a:lnTo>
                    <a:pt x="28" y="29"/>
                  </a:lnTo>
                  <a:lnTo>
                    <a:pt x="36" y="21"/>
                  </a:lnTo>
                  <a:lnTo>
                    <a:pt x="44" y="14"/>
                  </a:lnTo>
                  <a:lnTo>
                    <a:pt x="51" y="10"/>
                  </a:lnTo>
                  <a:lnTo>
                    <a:pt x="55" y="10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9" name="Freeform 192"/>
            <p:cNvSpPr>
              <a:spLocks/>
            </p:cNvSpPr>
            <p:nvPr/>
          </p:nvSpPr>
          <p:spPr bwMode="auto">
            <a:xfrm>
              <a:off x="4744" y="2439"/>
              <a:ext cx="104" cy="76"/>
            </a:xfrm>
            <a:custGeom>
              <a:avLst/>
              <a:gdLst>
                <a:gd name="T0" fmla="*/ 2 w 209"/>
                <a:gd name="T1" fmla="*/ 99 h 152"/>
                <a:gd name="T2" fmla="*/ 2 w 209"/>
                <a:gd name="T3" fmla="*/ 84 h 152"/>
                <a:gd name="T4" fmla="*/ 13 w 209"/>
                <a:gd name="T5" fmla="*/ 61 h 152"/>
                <a:gd name="T6" fmla="*/ 31 w 209"/>
                <a:gd name="T7" fmla="*/ 36 h 152"/>
                <a:gd name="T8" fmla="*/ 57 w 209"/>
                <a:gd name="T9" fmla="*/ 19 h 152"/>
                <a:gd name="T10" fmla="*/ 84 w 209"/>
                <a:gd name="T11" fmla="*/ 10 h 152"/>
                <a:gd name="T12" fmla="*/ 110 w 209"/>
                <a:gd name="T13" fmla="*/ 2 h 152"/>
                <a:gd name="T14" fmla="*/ 135 w 209"/>
                <a:gd name="T15" fmla="*/ 0 h 152"/>
                <a:gd name="T16" fmla="*/ 158 w 209"/>
                <a:gd name="T17" fmla="*/ 2 h 152"/>
                <a:gd name="T18" fmla="*/ 175 w 209"/>
                <a:gd name="T19" fmla="*/ 4 h 152"/>
                <a:gd name="T20" fmla="*/ 194 w 209"/>
                <a:gd name="T21" fmla="*/ 4 h 152"/>
                <a:gd name="T22" fmla="*/ 206 w 209"/>
                <a:gd name="T23" fmla="*/ 2 h 152"/>
                <a:gd name="T24" fmla="*/ 209 w 209"/>
                <a:gd name="T25" fmla="*/ 2 h 152"/>
                <a:gd name="T26" fmla="*/ 204 w 209"/>
                <a:gd name="T27" fmla="*/ 19 h 152"/>
                <a:gd name="T28" fmla="*/ 194 w 209"/>
                <a:gd name="T29" fmla="*/ 55 h 152"/>
                <a:gd name="T30" fmla="*/ 177 w 209"/>
                <a:gd name="T31" fmla="*/ 95 h 152"/>
                <a:gd name="T32" fmla="*/ 154 w 209"/>
                <a:gd name="T33" fmla="*/ 127 h 152"/>
                <a:gd name="T34" fmla="*/ 124 w 209"/>
                <a:gd name="T35" fmla="*/ 145 h 152"/>
                <a:gd name="T36" fmla="*/ 95 w 209"/>
                <a:gd name="T37" fmla="*/ 152 h 152"/>
                <a:gd name="T38" fmla="*/ 67 w 209"/>
                <a:gd name="T39" fmla="*/ 152 h 152"/>
                <a:gd name="T40" fmla="*/ 44 w 209"/>
                <a:gd name="T41" fmla="*/ 146 h 152"/>
                <a:gd name="T42" fmla="*/ 23 w 209"/>
                <a:gd name="T43" fmla="*/ 133 h 152"/>
                <a:gd name="T44" fmla="*/ 12 w 209"/>
                <a:gd name="T45" fmla="*/ 120 h 152"/>
                <a:gd name="T46" fmla="*/ 4 w 209"/>
                <a:gd name="T47" fmla="*/ 110 h 152"/>
                <a:gd name="T48" fmla="*/ 0 w 209"/>
                <a:gd name="T49" fmla="*/ 106 h 152"/>
                <a:gd name="T50" fmla="*/ 17 w 209"/>
                <a:gd name="T51" fmla="*/ 106 h 152"/>
                <a:gd name="T52" fmla="*/ 21 w 209"/>
                <a:gd name="T53" fmla="*/ 110 h 152"/>
                <a:gd name="T54" fmla="*/ 29 w 209"/>
                <a:gd name="T55" fmla="*/ 120 h 152"/>
                <a:gd name="T56" fmla="*/ 40 w 209"/>
                <a:gd name="T57" fmla="*/ 129 h 152"/>
                <a:gd name="T58" fmla="*/ 57 w 209"/>
                <a:gd name="T59" fmla="*/ 139 h 152"/>
                <a:gd name="T60" fmla="*/ 76 w 209"/>
                <a:gd name="T61" fmla="*/ 139 h 152"/>
                <a:gd name="T62" fmla="*/ 103 w 209"/>
                <a:gd name="T63" fmla="*/ 137 h 152"/>
                <a:gd name="T64" fmla="*/ 128 w 209"/>
                <a:gd name="T65" fmla="*/ 127 h 152"/>
                <a:gd name="T66" fmla="*/ 150 w 209"/>
                <a:gd name="T67" fmla="*/ 112 h 152"/>
                <a:gd name="T68" fmla="*/ 169 w 209"/>
                <a:gd name="T69" fmla="*/ 86 h 152"/>
                <a:gd name="T70" fmla="*/ 185 w 209"/>
                <a:gd name="T71" fmla="*/ 53 h 152"/>
                <a:gd name="T72" fmla="*/ 196 w 209"/>
                <a:gd name="T73" fmla="*/ 25 h 152"/>
                <a:gd name="T74" fmla="*/ 202 w 209"/>
                <a:gd name="T75" fmla="*/ 13 h 152"/>
                <a:gd name="T76" fmla="*/ 194 w 209"/>
                <a:gd name="T77" fmla="*/ 11 h 152"/>
                <a:gd name="T78" fmla="*/ 177 w 209"/>
                <a:gd name="T79" fmla="*/ 11 h 152"/>
                <a:gd name="T80" fmla="*/ 154 w 209"/>
                <a:gd name="T81" fmla="*/ 10 h 152"/>
                <a:gd name="T82" fmla="*/ 131 w 209"/>
                <a:gd name="T83" fmla="*/ 10 h 152"/>
                <a:gd name="T84" fmla="*/ 105 w 209"/>
                <a:gd name="T85" fmla="*/ 13 h 152"/>
                <a:gd name="T86" fmla="*/ 74 w 209"/>
                <a:gd name="T87" fmla="*/ 25 h 152"/>
                <a:gd name="T88" fmla="*/ 46 w 209"/>
                <a:gd name="T89" fmla="*/ 38 h 152"/>
                <a:gd name="T90" fmla="*/ 29 w 209"/>
                <a:gd name="T91" fmla="*/ 53 h 152"/>
                <a:gd name="T92" fmla="*/ 19 w 209"/>
                <a:gd name="T93" fmla="*/ 70 h 152"/>
                <a:gd name="T94" fmla="*/ 17 w 209"/>
                <a:gd name="T95" fmla="*/ 86 h 152"/>
                <a:gd name="T96" fmla="*/ 17 w 209"/>
                <a:gd name="T97" fmla="*/ 95 h 152"/>
                <a:gd name="T98" fmla="*/ 17 w 209"/>
                <a:gd name="T99" fmla="*/ 99 h 152"/>
                <a:gd name="T100" fmla="*/ 2 w 209"/>
                <a:gd name="T101" fmla="*/ 99 h 152"/>
                <a:gd name="T102" fmla="*/ 2 w 209"/>
                <a:gd name="T103" fmla="*/ 99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09" h="152">
                  <a:moveTo>
                    <a:pt x="2" y="99"/>
                  </a:moveTo>
                  <a:lnTo>
                    <a:pt x="2" y="84"/>
                  </a:lnTo>
                  <a:lnTo>
                    <a:pt x="13" y="61"/>
                  </a:lnTo>
                  <a:lnTo>
                    <a:pt x="31" y="36"/>
                  </a:lnTo>
                  <a:lnTo>
                    <a:pt x="57" y="19"/>
                  </a:lnTo>
                  <a:lnTo>
                    <a:pt x="84" y="10"/>
                  </a:lnTo>
                  <a:lnTo>
                    <a:pt x="110" y="2"/>
                  </a:lnTo>
                  <a:lnTo>
                    <a:pt x="135" y="0"/>
                  </a:lnTo>
                  <a:lnTo>
                    <a:pt x="158" y="2"/>
                  </a:lnTo>
                  <a:lnTo>
                    <a:pt x="175" y="4"/>
                  </a:lnTo>
                  <a:lnTo>
                    <a:pt x="194" y="4"/>
                  </a:lnTo>
                  <a:lnTo>
                    <a:pt x="206" y="2"/>
                  </a:lnTo>
                  <a:lnTo>
                    <a:pt x="209" y="2"/>
                  </a:lnTo>
                  <a:lnTo>
                    <a:pt x="204" y="19"/>
                  </a:lnTo>
                  <a:lnTo>
                    <a:pt x="194" y="55"/>
                  </a:lnTo>
                  <a:lnTo>
                    <a:pt x="177" y="95"/>
                  </a:lnTo>
                  <a:lnTo>
                    <a:pt x="154" y="127"/>
                  </a:lnTo>
                  <a:lnTo>
                    <a:pt x="124" y="145"/>
                  </a:lnTo>
                  <a:lnTo>
                    <a:pt x="95" y="152"/>
                  </a:lnTo>
                  <a:lnTo>
                    <a:pt x="67" y="152"/>
                  </a:lnTo>
                  <a:lnTo>
                    <a:pt x="44" y="146"/>
                  </a:lnTo>
                  <a:lnTo>
                    <a:pt x="23" y="133"/>
                  </a:lnTo>
                  <a:lnTo>
                    <a:pt x="12" y="120"/>
                  </a:lnTo>
                  <a:lnTo>
                    <a:pt x="4" y="110"/>
                  </a:lnTo>
                  <a:lnTo>
                    <a:pt x="0" y="106"/>
                  </a:lnTo>
                  <a:lnTo>
                    <a:pt x="17" y="106"/>
                  </a:lnTo>
                  <a:lnTo>
                    <a:pt x="21" y="110"/>
                  </a:lnTo>
                  <a:lnTo>
                    <a:pt x="29" y="120"/>
                  </a:lnTo>
                  <a:lnTo>
                    <a:pt x="40" y="129"/>
                  </a:lnTo>
                  <a:lnTo>
                    <a:pt x="57" y="139"/>
                  </a:lnTo>
                  <a:lnTo>
                    <a:pt x="76" y="139"/>
                  </a:lnTo>
                  <a:lnTo>
                    <a:pt x="103" y="137"/>
                  </a:lnTo>
                  <a:lnTo>
                    <a:pt x="128" y="127"/>
                  </a:lnTo>
                  <a:lnTo>
                    <a:pt x="150" y="112"/>
                  </a:lnTo>
                  <a:lnTo>
                    <a:pt x="169" y="86"/>
                  </a:lnTo>
                  <a:lnTo>
                    <a:pt x="185" y="53"/>
                  </a:lnTo>
                  <a:lnTo>
                    <a:pt x="196" y="25"/>
                  </a:lnTo>
                  <a:lnTo>
                    <a:pt x="202" y="13"/>
                  </a:lnTo>
                  <a:lnTo>
                    <a:pt x="194" y="11"/>
                  </a:lnTo>
                  <a:lnTo>
                    <a:pt x="177" y="11"/>
                  </a:lnTo>
                  <a:lnTo>
                    <a:pt x="154" y="10"/>
                  </a:lnTo>
                  <a:lnTo>
                    <a:pt x="131" y="10"/>
                  </a:lnTo>
                  <a:lnTo>
                    <a:pt x="105" y="13"/>
                  </a:lnTo>
                  <a:lnTo>
                    <a:pt x="74" y="25"/>
                  </a:lnTo>
                  <a:lnTo>
                    <a:pt x="46" y="38"/>
                  </a:lnTo>
                  <a:lnTo>
                    <a:pt x="29" y="53"/>
                  </a:lnTo>
                  <a:lnTo>
                    <a:pt x="19" y="70"/>
                  </a:lnTo>
                  <a:lnTo>
                    <a:pt x="17" y="86"/>
                  </a:lnTo>
                  <a:lnTo>
                    <a:pt x="17" y="95"/>
                  </a:lnTo>
                  <a:lnTo>
                    <a:pt x="17" y="99"/>
                  </a:lnTo>
                  <a:lnTo>
                    <a:pt x="2" y="99"/>
                  </a:lnTo>
                  <a:lnTo>
                    <a:pt x="2" y="9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0" name="Freeform 193"/>
            <p:cNvSpPr>
              <a:spLocks/>
            </p:cNvSpPr>
            <p:nvPr/>
          </p:nvSpPr>
          <p:spPr bwMode="auto">
            <a:xfrm>
              <a:off x="4712" y="2486"/>
              <a:ext cx="41" cy="9"/>
            </a:xfrm>
            <a:custGeom>
              <a:avLst/>
              <a:gdLst>
                <a:gd name="T0" fmla="*/ 12 w 82"/>
                <a:gd name="T1" fmla="*/ 0 h 17"/>
                <a:gd name="T2" fmla="*/ 27 w 82"/>
                <a:gd name="T3" fmla="*/ 2 h 17"/>
                <a:gd name="T4" fmla="*/ 50 w 82"/>
                <a:gd name="T5" fmla="*/ 2 h 17"/>
                <a:gd name="T6" fmla="*/ 69 w 82"/>
                <a:gd name="T7" fmla="*/ 0 h 17"/>
                <a:gd name="T8" fmla="*/ 78 w 82"/>
                <a:gd name="T9" fmla="*/ 0 h 17"/>
                <a:gd name="T10" fmla="*/ 78 w 82"/>
                <a:gd name="T11" fmla="*/ 2 h 17"/>
                <a:gd name="T12" fmla="*/ 80 w 82"/>
                <a:gd name="T13" fmla="*/ 8 h 17"/>
                <a:gd name="T14" fmla="*/ 82 w 82"/>
                <a:gd name="T15" fmla="*/ 11 h 17"/>
                <a:gd name="T16" fmla="*/ 80 w 82"/>
                <a:gd name="T17" fmla="*/ 15 h 17"/>
                <a:gd name="T18" fmla="*/ 65 w 82"/>
                <a:gd name="T19" fmla="*/ 15 h 17"/>
                <a:gd name="T20" fmla="*/ 42 w 82"/>
                <a:gd name="T21" fmla="*/ 17 h 17"/>
                <a:gd name="T22" fmla="*/ 18 w 82"/>
                <a:gd name="T23" fmla="*/ 17 h 17"/>
                <a:gd name="T24" fmla="*/ 4 w 82"/>
                <a:gd name="T25" fmla="*/ 17 h 17"/>
                <a:gd name="T26" fmla="*/ 0 w 82"/>
                <a:gd name="T27" fmla="*/ 13 h 17"/>
                <a:gd name="T28" fmla="*/ 4 w 82"/>
                <a:gd name="T29" fmla="*/ 8 h 17"/>
                <a:gd name="T30" fmla="*/ 8 w 82"/>
                <a:gd name="T31" fmla="*/ 2 h 17"/>
                <a:gd name="T32" fmla="*/ 12 w 82"/>
                <a:gd name="T33" fmla="*/ 0 h 17"/>
                <a:gd name="T34" fmla="*/ 12 w 82"/>
                <a:gd name="T35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2" h="17">
                  <a:moveTo>
                    <a:pt x="12" y="0"/>
                  </a:moveTo>
                  <a:lnTo>
                    <a:pt x="27" y="2"/>
                  </a:lnTo>
                  <a:lnTo>
                    <a:pt x="50" y="2"/>
                  </a:lnTo>
                  <a:lnTo>
                    <a:pt x="69" y="0"/>
                  </a:lnTo>
                  <a:lnTo>
                    <a:pt x="78" y="0"/>
                  </a:lnTo>
                  <a:lnTo>
                    <a:pt x="78" y="2"/>
                  </a:lnTo>
                  <a:lnTo>
                    <a:pt x="80" y="8"/>
                  </a:lnTo>
                  <a:lnTo>
                    <a:pt x="82" y="11"/>
                  </a:lnTo>
                  <a:lnTo>
                    <a:pt x="80" y="15"/>
                  </a:lnTo>
                  <a:lnTo>
                    <a:pt x="65" y="15"/>
                  </a:lnTo>
                  <a:lnTo>
                    <a:pt x="42" y="17"/>
                  </a:lnTo>
                  <a:lnTo>
                    <a:pt x="18" y="17"/>
                  </a:lnTo>
                  <a:lnTo>
                    <a:pt x="4" y="17"/>
                  </a:lnTo>
                  <a:lnTo>
                    <a:pt x="0" y="13"/>
                  </a:lnTo>
                  <a:lnTo>
                    <a:pt x="4" y="8"/>
                  </a:lnTo>
                  <a:lnTo>
                    <a:pt x="8" y="2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1" name="Freeform 194"/>
            <p:cNvSpPr>
              <a:spLocks/>
            </p:cNvSpPr>
            <p:nvPr/>
          </p:nvSpPr>
          <p:spPr bwMode="auto">
            <a:xfrm>
              <a:off x="4884" y="2658"/>
              <a:ext cx="64" cy="43"/>
            </a:xfrm>
            <a:custGeom>
              <a:avLst/>
              <a:gdLst>
                <a:gd name="T0" fmla="*/ 19 w 127"/>
                <a:gd name="T1" fmla="*/ 0 h 86"/>
                <a:gd name="T2" fmla="*/ 39 w 127"/>
                <a:gd name="T3" fmla="*/ 25 h 86"/>
                <a:gd name="T4" fmla="*/ 76 w 127"/>
                <a:gd name="T5" fmla="*/ 50 h 86"/>
                <a:gd name="T6" fmla="*/ 110 w 127"/>
                <a:gd name="T7" fmla="*/ 67 h 86"/>
                <a:gd name="T8" fmla="*/ 127 w 127"/>
                <a:gd name="T9" fmla="*/ 76 h 86"/>
                <a:gd name="T10" fmla="*/ 114 w 127"/>
                <a:gd name="T11" fmla="*/ 86 h 86"/>
                <a:gd name="T12" fmla="*/ 102 w 127"/>
                <a:gd name="T13" fmla="*/ 78 h 86"/>
                <a:gd name="T14" fmla="*/ 76 w 127"/>
                <a:gd name="T15" fmla="*/ 61 h 86"/>
                <a:gd name="T16" fmla="*/ 47 w 127"/>
                <a:gd name="T17" fmla="*/ 44 h 86"/>
                <a:gd name="T18" fmla="*/ 26 w 127"/>
                <a:gd name="T19" fmla="*/ 34 h 86"/>
                <a:gd name="T20" fmla="*/ 15 w 127"/>
                <a:gd name="T21" fmla="*/ 25 h 86"/>
                <a:gd name="T22" fmla="*/ 7 w 127"/>
                <a:gd name="T23" fmla="*/ 15 h 86"/>
                <a:gd name="T24" fmla="*/ 1 w 127"/>
                <a:gd name="T25" fmla="*/ 8 h 86"/>
                <a:gd name="T26" fmla="*/ 0 w 127"/>
                <a:gd name="T27" fmla="*/ 4 h 86"/>
                <a:gd name="T28" fmla="*/ 19 w 127"/>
                <a:gd name="T29" fmla="*/ 0 h 86"/>
                <a:gd name="T30" fmla="*/ 19 w 127"/>
                <a:gd name="T31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7" h="86">
                  <a:moveTo>
                    <a:pt x="19" y="0"/>
                  </a:moveTo>
                  <a:lnTo>
                    <a:pt x="39" y="25"/>
                  </a:lnTo>
                  <a:lnTo>
                    <a:pt x="76" y="50"/>
                  </a:lnTo>
                  <a:lnTo>
                    <a:pt x="110" y="67"/>
                  </a:lnTo>
                  <a:lnTo>
                    <a:pt x="127" y="76"/>
                  </a:lnTo>
                  <a:lnTo>
                    <a:pt x="114" y="86"/>
                  </a:lnTo>
                  <a:lnTo>
                    <a:pt x="102" y="78"/>
                  </a:lnTo>
                  <a:lnTo>
                    <a:pt x="76" y="61"/>
                  </a:lnTo>
                  <a:lnTo>
                    <a:pt x="47" y="44"/>
                  </a:lnTo>
                  <a:lnTo>
                    <a:pt x="26" y="34"/>
                  </a:lnTo>
                  <a:lnTo>
                    <a:pt x="15" y="25"/>
                  </a:lnTo>
                  <a:lnTo>
                    <a:pt x="7" y="15"/>
                  </a:lnTo>
                  <a:lnTo>
                    <a:pt x="1" y="8"/>
                  </a:lnTo>
                  <a:lnTo>
                    <a:pt x="0" y="4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2" name="Freeform 195"/>
            <p:cNvSpPr>
              <a:spLocks/>
            </p:cNvSpPr>
            <p:nvPr/>
          </p:nvSpPr>
          <p:spPr bwMode="auto">
            <a:xfrm>
              <a:off x="4936" y="2685"/>
              <a:ext cx="91" cy="64"/>
            </a:xfrm>
            <a:custGeom>
              <a:avLst/>
              <a:gdLst>
                <a:gd name="T0" fmla="*/ 8 w 183"/>
                <a:gd name="T1" fmla="*/ 16 h 130"/>
                <a:gd name="T2" fmla="*/ 21 w 183"/>
                <a:gd name="T3" fmla="*/ 6 h 130"/>
                <a:gd name="T4" fmla="*/ 46 w 183"/>
                <a:gd name="T5" fmla="*/ 2 h 130"/>
                <a:gd name="T6" fmla="*/ 76 w 183"/>
                <a:gd name="T7" fmla="*/ 0 h 130"/>
                <a:gd name="T8" fmla="*/ 109 w 183"/>
                <a:gd name="T9" fmla="*/ 6 h 130"/>
                <a:gd name="T10" fmla="*/ 131 w 183"/>
                <a:gd name="T11" fmla="*/ 18 h 130"/>
                <a:gd name="T12" fmla="*/ 152 w 183"/>
                <a:gd name="T13" fmla="*/ 35 h 130"/>
                <a:gd name="T14" fmla="*/ 164 w 183"/>
                <a:gd name="T15" fmla="*/ 52 h 130"/>
                <a:gd name="T16" fmla="*/ 171 w 183"/>
                <a:gd name="T17" fmla="*/ 69 h 130"/>
                <a:gd name="T18" fmla="*/ 175 w 183"/>
                <a:gd name="T19" fmla="*/ 84 h 130"/>
                <a:gd name="T20" fmla="*/ 179 w 183"/>
                <a:gd name="T21" fmla="*/ 101 h 130"/>
                <a:gd name="T22" fmla="*/ 181 w 183"/>
                <a:gd name="T23" fmla="*/ 115 h 130"/>
                <a:gd name="T24" fmla="*/ 183 w 183"/>
                <a:gd name="T25" fmla="*/ 120 h 130"/>
                <a:gd name="T26" fmla="*/ 179 w 183"/>
                <a:gd name="T27" fmla="*/ 120 h 130"/>
                <a:gd name="T28" fmla="*/ 168 w 183"/>
                <a:gd name="T29" fmla="*/ 120 h 130"/>
                <a:gd name="T30" fmla="*/ 150 w 183"/>
                <a:gd name="T31" fmla="*/ 122 h 130"/>
                <a:gd name="T32" fmla="*/ 128 w 183"/>
                <a:gd name="T33" fmla="*/ 130 h 130"/>
                <a:gd name="T34" fmla="*/ 99 w 183"/>
                <a:gd name="T35" fmla="*/ 130 h 130"/>
                <a:gd name="T36" fmla="*/ 71 w 183"/>
                <a:gd name="T37" fmla="*/ 122 h 130"/>
                <a:gd name="T38" fmla="*/ 46 w 183"/>
                <a:gd name="T39" fmla="*/ 107 h 130"/>
                <a:gd name="T40" fmla="*/ 25 w 183"/>
                <a:gd name="T41" fmla="*/ 94 h 130"/>
                <a:gd name="T42" fmla="*/ 12 w 183"/>
                <a:gd name="T43" fmla="*/ 75 h 130"/>
                <a:gd name="T44" fmla="*/ 4 w 183"/>
                <a:gd name="T45" fmla="*/ 52 h 130"/>
                <a:gd name="T46" fmla="*/ 0 w 183"/>
                <a:gd name="T47" fmla="*/ 31 h 130"/>
                <a:gd name="T48" fmla="*/ 0 w 183"/>
                <a:gd name="T49" fmla="*/ 21 h 130"/>
                <a:gd name="T50" fmla="*/ 12 w 183"/>
                <a:gd name="T51" fmla="*/ 27 h 130"/>
                <a:gd name="T52" fmla="*/ 14 w 183"/>
                <a:gd name="T53" fmla="*/ 35 h 130"/>
                <a:gd name="T54" fmla="*/ 21 w 183"/>
                <a:gd name="T55" fmla="*/ 58 h 130"/>
                <a:gd name="T56" fmla="*/ 33 w 183"/>
                <a:gd name="T57" fmla="*/ 82 h 130"/>
                <a:gd name="T58" fmla="*/ 52 w 183"/>
                <a:gd name="T59" fmla="*/ 101 h 130"/>
                <a:gd name="T60" fmla="*/ 72 w 183"/>
                <a:gd name="T61" fmla="*/ 113 h 130"/>
                <a:gd name="T62" fmla="*/ 91 w 183"/>
                <a:gd name="T63" fmla="*/ 118 h 130"/>
                <a:gd name="T64" fmla="*/ 109 w 183"/>
                <a:gd name="T65" fmla="*/ 122 h 130"/>
                <a:gd name="T66" fmla="*/ 122 w 183"/>
                <a:gd name="T67" fmla="*/ 122 h 130"/>
                <a:gd name="T68" fmla="*/ 133 w 183"/>
                <a:gd name="T69" fmla="*/ 118 h 130"/>
                <a:gd name="T70" fmla="*/ 150 w 183"/>
                <a:gd name="T71" fmla="*/ 116 h 130"/>
                <a:gd name="T72" fmla="*/ 164 w 183"/>
                <a:gd name="T73" fmla="*/ 115 h 130"/>
                <a:gd name="T74" fmla="*/ 171 w 183"/>
                <a:gd name="T75" fmla="*/ 115 h 130"/>
                <a:gd name="T76" fmla="*/ 171 w 183"/>
                <a:gd name="T77" fmla="*/ 107 h 130"/>
                <a:gd name="T78" fmla="*/ 168 w 183"/>
                <a:gd name="T79" fmla="*/ 90 h 130"/>
                <a:gd name="T80" fmla="*/ 162 w 183"/>
                <a:gd name="T81" fmla="*/ 69 h 130"/>
                <a:gd name="T82" fmla="*/ 152 w 183"/>
                <a:gd name="T83" fmla="*/ 52 h 130"/>
                <a:gd name="T84" fmla="*/ 135 w 183"/>
                <a:gd name="T85" fmla="*/ 35 h 130"/>
                <a:gd name="T86" fmla="*/ 114 w 183"/>
                <a:gd name="T87" fmla="*/ 23 h 130"/>
                <a:gd name="T88" fmla="*/ 90 w 183"/>
                <a:gd name="T89" fmla="*/ 14 h 130"/>
                <a:gd name="T90" fmla="*/ 69 w 183"/>
                <a:gd name="T91" fmla="*/ 12 h 130"/>
                <a:gd name="T92" fmla="*/ 52 w 183"/>
                <a:gd name="T93" fmla="*/ 12 h 130"/>
                <a:gd name="T94" fmla="*/ 36 w 183"/>
                <a:gd name="T95" fmla="*/ 16 h 130"/>
                <a:gd name="T96" fmla="*/ 25 w 183"/>
                <a:gd name="T97" fmla="*/ 21 h 130"/>
                <a:gd name="T98" fmla="*/ 21 w 183"/>
                <a:gd name="T99" fmla="*/ 23 h 130"/>
                <a:gd name="T100" fmla="*/ 8 w 183"/>
                <a:gd name="T101" fmla="*/ 16 h 130"/>
                <a:gd name="T102" fmla="*/ 8 w 183"/>
                <a:gd name="T103" fmla="*/ 1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83" h="130">
                  <a:moveTo>
                    <a:pt x="8" y="16"/>
                  </a:moveTo>
                  <a:lnTo>
                    <a:pt x="21" y="6"/>
                  </a:lnTo>
                  <a:lnTo>
                    <a:pt x="46" y="2"/>
                  </a:lnTo>
                  <a:lnTo>
                    <a:pt x="76" y="0"/>
                  </a:lnTo>
                  <a:lnTo>
                    <a:pt x="109" y="6"/>
                  </a:lnTo>
                  <a:lnTo>
                    <a:pt x="131" y="18"/>
                  </a:lnTo>
                  <a:lnTo>
                    <a:pt x="152" y="35"/>
                  </a:lnTo>
                  <a:lnTo>
                    <a:pt x="164" y="52"/>
                  </a:lnTo>
                  <a:lnTo>
                    <a:pt x="171" y="69"/>
                  </a:lnTo>
                  <a:lnTo>
                    <a:pt x="175" y="84"/>
                  </a:lnTo>
                  <a:lnTo>
                    <a:pt x="179" y="101"/>
                  </a:lnTo>
                  <a:lnTo>
                    <a:pt x="181" y="115"/>
                  </a:lnTo>
                  <a:lnTo>
                    <a:pt x="183" y="120"/>
                  </a:lnTo>
                  <a:lnTo>
                    <a:pt x="179" y="120"/>
                  </a:lnTo>
                  <a:lnTo>
                    <a:pt x="168" y="120"/>
                  </a:lnTo>
                  <a:lnTo>
                    <a:pt x="150" y="122"/>
                  </a:lnTo>
                  <a:lnTo>
                    <a:pt x="128" y="130"/>
                  </a:lnTo>
                  <a:lnTo>
                    <a:pt x="99" y="130"/>
                  </a:lnTo>
                  <a:lnTo>
                    <a:pt x="71" y="122"/>
                  </a:lnTo>
                  <a:lnTo>
                    <a:pt x="46" y="107"/>
                  </a:lnTo>
                  <a:lnTo>
                    <a:pt x="25" y="94"/>
                  </a:lnTo>
                  <a:lnTo>
                    <a:pt x="12" y="75"/>
                  </a:lnTo>
                  <a:lnTo>
                    <a:pt x="4" y="52"/>
                  </a:lnTo>
                  <a:lnTo>
                    <a:pt x="0" y="31"/>
                  </a:lnTo>
                  <a:lnTo>
                    <a:pt x="0" y="21"/>
                  </a:lnTo>
                  <a:lnTo>
                    <a:pt x="12" y="27"/>
                  </a:lnTo>
                  <a:lnTo>
                    <a:pt x="14" y="35"/>
                  </a:lnTo>
                  <a:lnTo>
                    <a:pt x="21" y="58"/>
                  </a:lnTo>
                  <a:lnTo>
                    <a:pt x="33" y="82"/>
                  </a:lnTo>
                  <a:lnTo>
                    <a:pt x="52" y="101"/>
                  </a:lnTo>
                  <a:lnTo>
                    <a:pt x="72" y="113"/>
                  </a:lnTo>
                  <a:lnTo>
                    <a:pt x="91" y="118"/>
                  </a:lnTo>
                  <a:lnTo>
                    <a:pt x="109" y="122"/>
                  </a:lnTo>
                  <a:lnTo>
                    <a:pt x="122" y="122"/>
                  </a:lnTo>
                  <a:lnTo>
                    <a:pt x="133" y="118"/>
                  </a:lnTo>
                  <a:lnTo>
                    <a:pt x="150" y="116"/>
                  </a:lnTo>
                  <a:lnTo>
                    <a:pt x="164" y="115"/>
                  </a:lnTo>
                  <a:lnTo>
                    <a:pt x="171" y="115"/>
                  </a:lnTo>
                  <a:lnTo>
                    <a:pt x="171" y="107"/>
                  </a:lnTo>
                  <a:lnTo>
                    <a:pt x="168" y="90"/>
                  </a:lnTo>
                  <a:lnTo>
                    <a:pt x="162" y="69"/>
                  </a:lnTo>
                  <a:lnTo>
                    <a:pt x="152" y="52"/>
                  </a:lnTo>
                  <a:lnTo>
                    <a:pt x="135" y="35"/>
                  </a:lnTo>
                  <a:lnTo>
                    <a:pt x="114" y="23"/>
                  </a:lnTo>
                  <a:lnTo>
                    <a:pt x="90" y="14"/>
                  </a:lnTo>
                  <a:lnTo>
                    <a:pt x="69" y="12"/>
                  </a:lnTo>
                  <a:lnTo>
                    <a:pt x="52" y="12"/>
                  </a:lnTo>
                  <a:lnTo>
                    <a:pt x="36" y="16"/>
                  </a:lnTo>
                  <a:lnTo>
                    <a:pt x="25" y="21"/>
                  </a:lnTo>
                  <a:lnTo>
                    <a:pt x="21" y="23"/>
                  </a:lnTo>
                  <a:lnTo>
                    <a:pt x="8" y="16"/>
                  </a:lnTo>
                  <a:lnTo>
                    <a:pt x="8" y="1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3" name="Freeform 196"/>
            <p:cNvSpPr>
              <a:spLocks/>
            </p:cNvSpPr>
            <p:nvPr/>
          </p:nvSpPr>
          <p:spPr bwMode="auto">
            <a:xfrm>
              <a:off x="4719" y="2797"/>
              <a:ext cx="35" cy="37"/>
            </a:xfrm>
            <a:custGeom>
              <a:avLst/>
              <a:gdLst>
                <a:gd name="T0" fmla="*/ 23 w 70"/>
                <a:gd name="T1" fmla="*/ 0 h 74"/>
                <a:gd name="T2" fmla="*/ 24 w 70"/>
                <a:gd name="T3" fmla="*/ 6 h 74"/>
                <a:gd name="T4" fmla="*/ 28 w 70"/>
                <a:gd name="T5" fmla="*/ 13 h 74"/>
                <a:gd name="T6" fmla="*/ 32 w 70"/>
                <a:gd name="T7" fmla="*/ 21 h 74"/>
                <a:gd name="T8" fmla="*/ 40 w 70"/>
                <a:gd name="T9" fmla="*/ 28 h 74"/>
                <a:gd name="T10" fmla="*/ 49 w 70"/>
                <a:gd name="T11" fmla="*/ 40 h 74"/>
                <a:gd name="T12" fmla="*/ 59 w 70"/>
                <a:gd name="T13" fmla="*/ 49 h 74"/>
                <a:gd name="T14" fmla="*/ 66 w 70"/>
                <a:gd name="T15" fmla="*/ 55 h 74"/>
                <a:gd name="T16" fmla="*/ 70 w 70"/>
                <a:gd name="T17" fmla="*/ 57 h 74"/>
                <a:gd name="T18" fmla="*/ 61 w 70"/>
                <a:gd name="T19" fmla="*/ 74 h 74"/>
                <a:gd name="T20" fmla="*/ 51 w 70"/>
                <a:gd name="T21" fmla="*/ 64 h 74"/>
                <a:gd name="T22" fmla="*/ 28 w 70"/>
                <a:gd name="T23" fmla="*/ 44 h 74"/>
                <a:gd name="T24" fmla="*/ 7 w 70"/>
                <a:gd name="T25" fmla="*/ 23 h 74"/>
                <a:gd name="T26" fmla="*/ 0 w 70"/>
                <a:gd name="T27" fmla="*/ 9 h 74"/>
                <a:gd name="T28" fmla="*/ 4 w 70"/>
                <a:gd name="T29" fmla="*/ 6 h 74"/>
                <a:gd name="T30" fmla="*/ 11 w 70"/>
                <a:gd name="T31" fmla="*/ 2 h 74"/>
                <a:gd name="T32" fmla="*/ 19 w 70"/>
                <a:gd name="T33" fmla="*/ 0 h 74"/>
                <a:gd name="T34" fmla="*/ 23 w 70"/>
                <a:gd name="T35" fmla="*/ 0 h 74"/>
                <a:gd name="T36" fmla="*/ 23 w 70"/>
                <a:gd name="T37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0" h="74">
                  <a:moveTo>
                    <a:pt x="23" y="0"/>
                  </a:moveTo>
                  <a:lnTo>
                    <a:pt x="24" y="6"/>
                  </a:lnTo>
                  <a:lnTo>
                    <a:pt x="28" y="13"/>
                  </a:lnTo>
                  <a:lnTo>
                    <a:pt x="32" y="21"/>
                  </a:lnTo>
                  <a:lnTo>
                    <a:pt x="40" y="28"/>
                  </a:lnTo>
                  <a:lnTo>
                    <a:pt x="49" y="40"/>
                  </a:lnTo>
                  <a:lnTo>
                    <a:pt x="59" y="49"/>
                  </a:lnTo>
                  <a:lnTo>
                    <a:pt x="66" y="55"/>
                  </a:lnTo>
                  <a:lnTo>
                    <a:pt x="70" y="57"/>
                  </a:lnTo>
                  <a:lnTo>
                    <a:pt x="61" y="74"/>
                  </a:lnTo>
                  <a:lnTo>
                    <a:pt x="51" y="64"/>
                  </a:lnTo>
                  <a:lnTo>
                    <a:pt x="28" y="44"/>
                  </a:lnTo>
                  <a:lnTo>
                    <a:pt x="7" y="23"/>
                  </a:lnTo>
                  <a:lnTo>
                    <a:pt x="0" y="9"/>
                  </a:lnTo>
                  <a:lnTo>
                    <a:pt x="4" y="6"/>
                  </a:lnTo>
                  <a:lnTo>
                    <a:pt x="11" y="2"/>
                  </a:lnTo>
                  <a:lnTo>
                    <a:pt x="19" y="0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4" name="Freeform 197"/>
            <p:cNvSpPr>
              <a:spLocks/>
            </p:cNvSpPr>
            <p:nvPr/>
          </p:nvSpPr>
          <p:spPr bwMode="auto">
            <a:xfrm>
              <a:off x="4743" y="2816"/>
              <a:ext cx="109" cy="82"/>
            </a:xfrm>
            <a:custGeom>
              <a:avLst/>
              <a:gdLst>
                <a:gd name="T0" fmla="*/ 12 w 219"/>
                <a:gd name="T1" fmla="*/ 13 h 163"/>
                <a:gd name="T2" fmla="*/ 25 w 219"/>
                <a:gd name="T3" fmla="*/ 6 h 163"/>
                <a:gd name="T4" fmla="*/ 48 w 219"/>
                <a:gd name="T5" fmla="*/ 2 h 163"/>
                <a:gd name="T6" fmla="*/ 74 w 219"/>
                <a:gd name="T7" fmla="*/ 0 h 163"/>
                <a:gd name="T8" fmla="*/ 99 w 219"/>
                <a:gd name="T9" fmla="*/ 4 h 163"/>
                <a:gd name="T10" fmla="*/ 122 w 219"/>
                <a:gd name="T11" fmla="*/ 15 h 163"/>
                <a:gd name="T12" fmla="*/ 147 w 219"/>
                <a:gd name="T13" fmla="*/ 36 h 163"/>
                <a:gd name="T14" fmla="*/ 168 w 219"/>
                <a:gd name="T15" fmla="*/ 57 h 163"/>
                <a:gd name="T16" fmla="*/ 183 w 219"/>
                <a:gd name="T17" fmla="*/ 74 h 163"/>
                <a:gd name="T18" fmla="*/ 190 w 219"/>
                <a:gd name="T19" fmla="*/ 93 h 163"/>
                <a:gd name="T20" fmla="*/ 204 w 219"/>
                <a:gd name="T21" fmla="*/ 123 h 163"/>
                <a:gd name="T22" fmla="*/ 213 w 219"/>
                <a:gd name="T23" fmla="*/ 150 h 163"/>
                <a:gd name="T24" fmla="*/ 219 w 219"/>
                <a:gd name="T25" fmla="*/ 163 h 163"/>
                <a:gd name="T26" fmla="*/ 209 w 219"/>
                <a:gd name="T27" fmla="*/ 163 h 163"/>
                <a:gd name="T28" fmla="*/ 185 w 219"/>
                <a:gd name="T29" fmla="*/ 163 h 163"/>
                <a:gd name="T30" fmla="*/ 150 w 219"/>
                <a:gd name="T31" fmla="*/ 163 h 163"/>
                <a:gd name="T32" fmla="*/ 112 w 219"/>
                <a:gd name="T33" fmla="*/ 163 h 163"/>
                <a:gd name="T34" fmla="*/ 76 w 219"/>
                <a:gd name="T35" fmla="*/ 154 h 163"/>
                <a:gd name="T36" fmla="*/ 44 w 219"/>
                <a:gd name="T37" fmla="*/ 139 h 163"/>
                <a:gd name="T38" fmla="*/ 19 w 219"/>
                <a:gd name="T39" fmla="*/ 116 h 163"/>
                <a:gd name="T40" fmla="*/ 6 w 219"/>
                <a:gd name="T41" fmla="*/ 93 h 163"/>
                <a:gd name="T42" fmla="*/ 0 w 219"/>
                <a:gd name="T43" fmla="*/ 68 h 163"/>
                <a:gd name="T44" fmla="*/ 2 w 219"/>
                <a:gd name="T45" fmla="*/ 46 h 163"/>
                <a:gd name="T46" fmla="*/ 2 w 219"/>
                <a:gd name="T47" fmla="*/ 28 h 163"/>
                <a:gd name="T48" fmla="*/ 6 w 219"/>
                <a:gd name="T49" fmla="*/ 23 h 163"/>
                <a:gd name="T50" fmla="*/ 12 w 219"/>
                <a:gd name="T51" fmla="*/ 30 h 163"/>
                <a:gd name="T52" fmla="*/ 10 w 219"/>
                <a:gd name="T53" fmla="*/ 40 h 163"/>
                <a:gd name="T54" fmla="*/ 12 w 219"/>
                <a:gd name="T55" fmla="*/ 61 h 163"/>
                <a:gd name="T56" fmla="*/ 17 w 219"/>
                <a:gd name="T57" fmla="*/ 87 h 163"/>
                <a:gd name="T58" fmla="*/ 35 w 219"/>
                <a:gd name="T59" fmla="*/ 116 h 163"/>
                <a:gd name="T60" fmla="*/ 57 w 219"/>
                <a:gd name="T61" fmla="*/ 135 h 163"/>
                <a:gd name="T62" fmla="*/ 82 w 219"/>
                <a:gd name="T63" fmla="*/ 146 h 163"/>
                <a:gd name="T64" fmla="*/ 103 w 219"/>
                <a:gd name="T65" fmla="*/ 150 h 163"/>
                <a:gd name="T66" fmla="*/ 122 w 219"/>
                <a:gd name="T67" fmla="*/ 152 h 163"/>
                <a:gd name="T68" fmla="*/ 141 w 219"/>
                <a:gd name="T69" fmla="*/ 152 h 163"/>
                <a:gd name="T70" fmla="*/ 166 w 219"/>
                <a:gd name="T71" fmla="*/ 152 h 163"/>
                <a:gd name="T72" fmla="*/ 185 w 219"/>
                <a:gd name="T73" fmla="*/ 152 h 163"/>
                <a:gd name="T74" fmla="*/ 194 w 219"/>
                <a:gd name="T75" fmla="*/ 152 h 163"/>
                <a:gd name="T76" fmla="*/ 192 w 219"/>
                <a:gd name="T77" fmla="*/ 141 h 163"/>
                <a:gd name="T78" fmla="*/ 185 w 219"/>
                <a:gd name="T79" fmla="*/ 120 h 163"/>
                <a:gd name="T80" fmla="*/ 173 w 219"/>
                <a:gd name="T81" fmla="*/ 91 h 163"/>
                <a:gd name="T82" fmla="*/ 160 w 219"/>
                <a:gd name="T83" fmla="*/ 66 h 163"/>
                <a:gd name="T84" fmla="*/ 143 w 219"/>
                <a:gd name="T85" fmla="*/ 46 h 163"/>
                <a:gd name="T86" fmla="*/ 122 w 219"/>
                <a:gd name="T87" fmla="*/ 28 h 163"/>
                <a:gd name="T88" fmla="*/ 95 w 219"/>
                <a:gd name="T89" fmla="*/ 15 h 163"/>
                <a:gd name="T90" fmla="*/ 67 w 219"/>
                <a:gd name="T91" fmla="*/ 11 h 163"/>
                <a:gd name="T92" fmla="*/ 42 w 219"/>
                <a:gd name="T93" fmla="*/ 13 h 163"/>
                <a:gd name="T94" fmla="*/ 29 w 219"/>
                <a:gd name="T95" fmla="*/ 19 h 163"/>
                <a:gd name="T96" fmla="*/ 23 w 219"/>
                <a:gd name="T97" fmla="*/ 23 h 163"/>
                <a:gd name="T98" fmla="*/ 21 w 219"/>
                <a:gd name="T99" fmla="*/ 26 h 163"/>
                <a:gd name="T100" fmla="*/ 12 w 219"/>
                <a:gd name="T101" fmla="*/ 13 h 163"/>
                <a:gd name="T102" fmla="*/ 12 w 219"/>
                <a:gd name="T103" fmla="*/ 13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19" h="163">
                  <a:moveTo>
                    <a:pt x="12" y="13"/>
                  </a:moveTo>
                  <a:lnTo>
                    <a:pt x="25" y="6"/>
                  </a:lnTo>
                  <a:lnTo>
                    <a:pt x="48" y="2"/>
                  </a:lnTo>
                  <a:lnTo>
                    <a:pt x="74" y="0"/>
                  </a:lnTo>
                  <a:lnTo>
                    <a:pt x="99" y="4"/>
                  </a:lnTo>
                  <a:lnTo>
                    <a:pt x="122" y="15"/>
                  </a:lnTo>
                  <a:lnTo>
                    <a:pt x="147" y="36"/>
                  </a:lnTo>
                  <a:lnTo>
                    <a:pt x="168" y="57"/>
                  </a:lnTo>
                  <a:lnTo>
                    <a:pt x="183" y="74"/>
                  </a:lnTo>
                  <a:lnTo>
                    <a:pt x="190" y="93"/>
                  </a:lnTo>
                  <a:lnTo>
                    <a:pt x="204" y="123"/>
                  </a:lnTo>
                  <a:lnTo>
                    <a:pt x="213" y="150"/>
                  </a:lnTo>
                  <a:lnTo>
                    <a:pt x="219" y="163"/>
                  </a:lnTo>
                  <a:lnTo>
                    <a:pt x="209" y="163"/>
                  </a:lnTo>
                  <a:lnTo>
                    <a:pt x="185" y="163"/>
                  </a:lnTo>
                  <a:lnTo>
                    <a:pt x="150" y="163"/>
                  </a:lnTo>
                  <a:lnTo>
                    <a:pt x="112" y="163"/>
                  </a:lnTo>
                  <a:lnTo>
                    <a:pt x="76" y="154"/>
                  </a:lnTo>
                  <a:lnTo>
                    <a:pt x="44" y="139"/>
                  </a:lnTo>
                  <a:lnTo>
                    <a:pt x="19" y="116"/>
                  </a:lnTo>
                  <a:lnTo>
                    <a:pt x="6" y="93"/>
                  </a:lnTo>
                  <a:lnTo>
                    <a:pt x="0" y="68"/>
                  </a:lnTo>
                  <a:lnTo>
                    <a:pt x="2" y="46"/>
                  </a:lnTo>
                  <a:lnTo>
                    <a:pt x="2" y="28"/>
                  </a:lnTo>
                  <a:lnTo>
                    <a:pt x="6" y="23"/>
                  </a:lnTo>
                  <a:lnTo>
                    <a:pt x="12" y="30"/>
                  </a:lnTo>
                  <a:lnTo>
                    <a:pt x="10" y="40"/>
                  </a:lnTo>
                  <a:lnTo>
                    <a:pt x="12" y="61"/>
                  </a:lnTo>
                  <a:lnTo>
                    <a:pt x="17" y="87"/>
                  </a:lnTo>
                  <a:lnTo>
                    <a:pt x="35" y="116"/>
                  </a:lnTo>
                  <a:lnTo>
                    <a:pt x="57" y="135"/>
                  </a:lnTo>
                  <a:lnTo>
                    <a:pt x="82" y="146"/>
                  </a:lnTo>
                  <a:lnTo>
                    <a:pt x="103" y="150"/>
                  </a:lnTo>
                  <a:lnTo>
                    <a:pt x="122" y="152"/>
                  </a:lnTo>
                  <a:lnTo>
                    <a:pt x="141" y="152"/>
                  </a:lnTo>
                  <a:lnTo>
                    <a:pt x="166" y="152"/>
                  </a:lnTo>
                  <a:lnTo>
                    <a:pt x="185" y="152"/>
                  </a:lnTo>
                  <a:lnTo>
                    <a:pt x="194" y="152"/>
                  </a:lnTo>
                  <a:lnTo>
                    <a:pt x="192" y="141"/>
                  </a:lnTo>
                  <a:lnTo>
                    <a:pt x="185" y="120"/>
                  </a:lnTo>
                  <a:lnTo>
                    <a:pt x="173" y="91"/>
                  </a:lnTo>
                  <a:lnTo>
                    <a:pt x="160" y="66"/>
                  </a:lnTo>
                  <a:lnTo>
                    <a:pt x="143" y="46"/>
                  </a:lnTo>
                  <a:lnTo>
                    <a:pt x="122" y="28"/>
                  </a:lnTo>
                  <a:lnTo>
                    <a:pt x="95" y="15"/>
                  </a:lnTo>
                  <a:lnTo>
                    <a:pt x="67" y="11"/>
                  </a:lnTo>
                  <a:lnTo>
                    <a:pt x="42" y="13"/>
                  </a:lnTo>
                  <a:lnTo>
                    <a:pt x="29" y="19"/>
                  </a:lnTo>
                  <a:lnTo>
                    <a:pt x="23" y="23"/>
                  </a:lnTo>
                  <a:lnTo>
                    <a:pt x="21" y="26"/>
                  </a:lnTo>
                  <a:lnTo>
                    <a:pt x="12" y="13"/>
                  </a:lnTo>
                  <a:lnTo>
                    <a:pt x="12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5" name="Freeform 198"/>
            <p:cNvSpPr>
              <a:spLocks/>
            </p:cNvSpPr>
            <p:nvPr/>
          </p:nvSpPr>
          <p:spPr bwMode="auto">
            <a:xfrm>
              <a:off x="4238" y="2746"/>
              <a:ext cx="213" cy="937"/>
            </a:xfrm>
            <a:custGeom>
              <a:avLst/>
              <a:gdLst>
                <a:gd name="T0" fmla="*/ 213 w 426"/>
                <a:gd name="T1" fmla="*/ 1846 h 1875"/>
                <a:gd name="T2" fmla="*/ 173 w 426"/>
                <a:gd name="T3" fmla="*/ 1858 h 1875"/>
                <a:gd name="T4" fmla="*/ 131 w 426"/>
                <a:gd name="T5" fmla="*/ 1873 h 1875"/>
                <a:gd name="T6" fmla="*/ 51 w 426"/>
                <a:gd name="T7" fmla="*/ 1875 h 1875"/>
                <a:gd name="T8" fmla="*/ 13 w 426"/>
                <a:gd name="T9" fmla="*/ 1848 h 1875"/>
                <a:gd name="T10" fmla="*/ 13 w 426"/>
                <a:gd name="T11" fmla="*/ 1767 h 1875"/>
                <a:gd name="T12" fmla="*/ 13 w 426"/>
                <a:gd name="T13" fmla="*/ 1645 h 1875"/>
                <a:gd name="T14" fmla="*/ 7 w 426"/>
                <a:gd name="T15" fmla="*/ 1381 h 1875"/>
                <a:gd name="T16" fmla="*/ 0 w 426"/>
                <a:gd name="T17" fmla="*/ 1179 h 1875"/>
                <a:gd name="T18" fmla="*/ 21 w 426"/>
                <a:gd name="T19" fmla="*/ 884 h 1875"/>
                <a:gd name="T20" fmla="*/ 38 w 426"/>
                <a:gd name="T21" fmla="*/ 763 h 1875"/>
                <a:gd name="T22" fmla="*/ 87 w 426"/>
                <a:gd name="T23" fmla="*/ 618 h 1875"/>
                <a:gd name="T24" fmla="*/ 129 w 426"/>
                <a:gd name="T25" fmla="*/ 517 h 1875"/>
                <a:gd name="T26" fmla="*/ 197 w 426"/>
                <a:gd name="T27" fmla="*/ 375 h 1875"/>
                <a:gd name="T28" fmla="*/ 245 w 426"/>
                <a:gd name="T29" fmla="*/ 280 h 1875"/>
                <a:gd name="T30" fmla="*/ 313 w 426"/>
                <a:gd name="T31" fmla="*/ 141 h 1875"/>
                <a:gd name="T32" fmla="*/ 365 w 426"/>
                <a:gd name="T33" fmla="*/ 71 h 1875"/>
                <a:gd name="T34" fmla="*/ 399 w 426"/>
                <a:gd name="T35" fmla="*/ 12 h 1875"/>
                <a:gd name="T36" fmla="*/ 426 w 426"/>
                <a:gd name="T37" fmla="*/ 8 h 1875"/>
                <a:gd name="T38" fmla="*/ 407 w 426"/>
                <a:gd name="T39" fmla="*/ 42 h 1875"/>
                <a:gd name="T40" fmla="*/ 378 w 426"/>
                <a:gd name="T41" fmla="*/ 84 h 1875"/>
                <a:gd name="T42" fmla="*/ 350 w 426"/>
                <a:gd name="T43" fmla="*/ 118 h 1875"/>
                <a:gd name="T44" fmla="*/ 306 w 426"/>
                <a:gd name="T45" fmla="*/ 196 h 1875"/>
                <a:gd name="T46" fmla="*/ 236 w 426"/>
                <a:gd name="T47" fmla="*/ 333 h 1875"/>
                <a:gd name="T48" fmla="*/ 188 w 426"/>
                <a:gd name="T49" fmla="*/ 424 h 1875"/>
                <a:gd name="T50" fmla="*/ 118 w 426"/>
                <a:gd name="T51" fmla="*/ 599 h 1875"/>
                <a:gd name="T52" fmla="*/ 49 w 426"/>
                <a:gd name="T53" fmla="*/ 823 h 1875"/>
                <a:gd name="T54" fmla="*/ 24 w 426"/>
                <a:gd name="T55" fmla="*/ 1065 h 1875"/>
                <a:gd name="T56" fmla="*/ 19 w 426"/>
                <a:gd name="T57" fmla="*/ 1337 h 1875"/>
                <a:gd name="T58" fmla="*/ 32 w 426"/>
                <a:gd name="T59" fmla="*/ 1620 h 1875"/>
                <a:gd name="T60" fmla="*/ 38 w 426"/>
                <a:gd name="T61" fmla="*/ 1826 h 1875"/>
                <a:gd name="T62" fmla="*/ 55 w 426"/>
                <a:gd name="T63" fmla="*/ 1852 h 1875"/>
                <a:gd name="T64" fmla="*/ 89 w 426"/>
                <a:gd name="T65" fmla="*/ 1856 h 1875"/>
                <a:gd name="T66" fmla="*/ 131 w 426"/>
                <a:gd name="T67" fmla="*/ 1856 h 1875"/>
                <a:gd name="T68" fmla="*/ 178 w 426"/>
                <a:gd name="T69" fmla="*/ 1843 h 1875"/>
                <a:gd name="T70" fmla="*/ 215 w 426"/>
                <a:gd name="T71" fmla="*/ 1824 h 1875"/>
                <a:gd name="T72" fmla="*/ 237 w 426"/>
                <a:gd name="T73" fmla="*/ 1822 h 1875"/>
                <a:gd name="T74" fmla="*/ 236 w 426"/>
                <a:gd name="T75" fmla="*/ 1839 h 18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26" h="1875">
                  <a:moveTo>
                    <a:pt x="236" y="1839"/>
                  </a:moveTo>
                  <a:lnTo>
                    <a:pt x="213" y="1846"/>
                  </a:lnTo>
                  <a:lnTo>
                    <a:pt x="192" y="1852"/>
                  </a:lnTo>
                  <a:lnTo>
                    <a:pt x="173" y="1858"/>
                  </a:lnTo>
                  <a:lnTo>
                    <a:pt x="158" y="1865"/>
                  </a:lnTo>
                  <a:lnTo>
                    <a:pt x="131" y="1873"/>
                  </a:lnTo>
                  <a:lnTo>
                    <a:pt x="91" y="1875"/>
                  </a:lnTo>
                  <a:lnTo>
                    <a:pt x="51" y="1875"/>
                  </a:lnTo>
                  <a:lnTo>
                    <a:pt x="24" y="1869"/>
                  </a:lnTo>
                  <a:lnTo>
                    <a:pt x="13" y="1848"/>
                  </a:lnTo>
                  <a:lnTo>
                    <a:pt x="11" y="1810"/>
                  </a:lnTo>
                  <a:lnTo>
                    <a:pt x="13" y="1767"/>
                  </a:lnTo>
                  <a:lnTo>
                    <a:pt x="15" y="1725"/>
                  </a:lnTo>
                  <a:lnTo>
                    <a:pt x="13" y="1645"/>
                  </a:lnTo>
                  <a:lnTo>
                    <a:pt x="13" y="1517"/>
                  </a:lnTo>
                  <a:lnTo>
                    <a:pt x="7" y="1381"/>
                  </a:lnTo>
                  <a:lnTo>
                    <a:pt x="0" y="1286"/>
                  </a:lnTo>
                  <a:lnTo>
                    <a:pt x="0" y="1179"/>
                  </a:lnTo>
                  <a:lnTo>
                    <a:pt x="9" y="1025"/>
                  </a:lnTo>
                  <a:lnTo>
                    <a:pt x="21" y="884"/>
                  </a:lnTo>
                  <a:lnTo>
                    <a:pt x="28" y="808"/>
                  </a:lnTo>
                  <a:lnTo>
                    <a:pt x="38" y="763"/>
                  </a:lnTo>
                  <a:lnTo>
                    <a:pt x="61" y="692"/>
                  </a:lnTo>
                  <a:lnTo>
                    <a:pt x="87" y="618"/>
                  </a:lnTo>
                  <a:lnTo>
                    <a:pt x="108" y="567"/>
                  </a:lnTo>
                  <a:lnTo>
                    <a:pt x="129" y="517"/>
                  </a:lnTo>
                  <a:lnTo>
                    <a:pt x="163" y="445"/>
                  </a:lnTo>
                  <a:lnTo>
                    <a:pt x="197" y="375"/>
                  </a:lnTo>
                  <a:lnTo>
                    <a:pt x="220" y="327"/>
                  </a:lnTo>
                  <a:lnTo>
                    <a:pt x="245" y="280"/>
                  </a:lnTo>
                  <a:lnTo>
                    <a:pt x="277" y="209"/>
                  </a:lnTo>
                  <a:lnTo>
                    <a:pt x="313" y="141"/>
                  </a:lnTo>
                  <a:lnTo>
                    <a:pt x="342" y="99"/>
                  </a:lnTo>
                  <a:lnTo>
                    <a:pt x="365" y="71"/>
                  </a:lnTo>
                  <a:lnTo>
                    <a:pt x="386" y="38"/>
                  </a:lnTo>
                  <a:lnTo>
                    <a:pt x="399" y="12"/>
                  </a:lnTo>
                  <a:lnTo>
                    <a:pt x="405" y="0"/>
                  </a:lnTo>
                  <a:lnTo>
                    <a:pt x="426" y="8"/>
                  </a:lnTo>
                  <a:lnTo>
                    <a:pt x="420" y="17"/>
                  </a:lnTo>
                  <a:lnTo>
                    <a:pt x="407" y="42"/>
                  </a:lnTo>
                  <a:lnTo>
                    <a:pt x="390" y="67"/>
                  </a:lnTo>
                  <a:lnTo>
                    <a:pt x="378" y="84"/>
                  </a:lnTo>
                  <a:lnTo>
                    <a:pt x="367" y="93"/>
                  </a:lnTo>
                  <a:lnTo>
                    <a:pt x="350" y="118"/>
                  </a:lnTo>
                  <a:lnTo>
                    <a:pt x="327" y="154"/>
                  </a:lnTo>
                  <a:lnTo>
                    <a:pt x="306" y="196"/>
                  </a:lnTo>
                  <a:lnTo>
                    <a:pt x="272" y="263"/>
                  </a:lnTo>
                  <a:lnTo>
                    <a:pt x="236" y="333"/>
                  </a:lnTo>
                  <a:lnTo>
                    <a:pt x="205" y="390"/>
                  </a:lnTo>
                  <a:lnTo>
                    <a:pt x="188" y="424"/>
                  </a:lnTo>
                  <a:lnTo>
                    <a:pt x="161" y="485"/>
                  </a:lnTo>
                  <a:lnTo>
                    <a:pt x="118" y="599"/>
                  </a:lnTo>
                  <a:lnTo>
                    <a:pt x="74" y="725"/>
                  </a:lnTo>
                  <a:lnTo>
                    <a:pt x="49" y="823"/>
                  </a:lnTo>
                  <a:lnTo>
                    <a:pt x="36" y="924"/>
                  </a:lnTo>
                  <a:lnTo>
                    <a:pt x="24" y="1065"/>
                  </a:lnTo>
                  <a:lnTo>
                    <a:pt x="17" y="1213"/>
                  </a:lnTo>
                  <a:lnTo>
                    <a:pt x="19" y="1337"/>
                  </a:lnTo>
                  <a:lnTo>
                    <a:pt x="24" y="1464"/>
                  </a:lnTo>
                  <a:lnTo>
                    <a:pt x="32" y="1620"/>
                  </a:lnTo>
                  <a:lnTo>
                    <a:pt x="36" y="1753"/>
                  </a:lnTo>
                  <a:lnTo>
                    <a:pt x="38" y="1826"/>
                  </a:lnTo>
                  <a:lnTo>
                    <a:pt x="42" y="1843"/>
                  </a:lnTo>
                  <a:lnTo>
                    <a:pt x="55" y="1852"/>
                  </a:lnTo>
                  <a:lnTo>
                    <a:pt x="72" y="1856"/>
                  </a:lnTo>
                  <a:lnTo>
                    <a:pt x="89" y="1856"/>
                  </a:lnTo>
                  <a:lnTo>
                    <a:pt x="106" y="1856"/>
                  </a:lnTo>
                  <a:lnTo>
                    <a:pt x="131" y="1856"/>
                  </a:lnTo>
                  <a:lnTo>
                    <a:pt x="158" y="1850"/>
                  </a:lnTo>
                  <a:lnTo>
                    <a:pt x="178" y="1843"/>
                  </a:lnTo>
                  <a:lnTo>
                    <a:pt x="196" y="1829"/>
                  </a:lnTo>
                  <a:lnTo>
                    <a:pt x="215" y="1824"/>
                  </a:lnTo>
                  <a:lnTo>
                    <a:pt x="230" y="1822"/>
                  </a:lnTo>
                  <a:lnTo>
                    <a:pt x="237" y="1822"/>
                  </a:lnTo>
                  <a:lnTo>
                    <a:pt x="236" y="1839"/>
                  </a:lnTo>
                  <a:lnTo>
                    <a:pt x="236" y="18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6" name="Freeform 199"/>
            <p:cNvSpPr>
              <a:spLocks/>
            </p:cNvSpPr>
            <p:nvPr/>
          </p:nvSpPr>
          <p:spPr bwMode="auto">
            <a:xfrm>
              <a:off x="4283" y="2751"/>
              <a:ext cx="535" cy="915"/>
            </a:xfrm>
            <a:custGeom>
              <a:avLst/>
              <a:gdLst>
                <a:gd name="T0" fmla="*/ 363 w 1070"/>
                <a:gd name="T1" fmla="*/ 26 h 1829"/>
                <a:gd name="T2" fmla="*/ 378 w 1070"/>
                <a:gd name="T3" fmla="*/ 47 h 1829"/>
                <a:gd name="T4" fmla="*/ 443 w 1070"/>
                <a:gd name="T5" fmla="*/ 36 h 1829"/>
                <a:gd name="T6" fmla="*/ 513 w 1070"/>
                <a:gd name="T7" fmla="*/ 49 h 1829"/>
                <a:gd name="T8" fmla="*/ 624 w 1070"/>
                <a:gd name="T9" fmla="*/ 60 h 1829"/>
                <a:gd name="T10" fmla="*/ 711 w 1070"/>
                <a:gd name="T11" fmla="*/ 51 h 1829"/>
                <a:gd name="T12" fmla="*/ 785 w 1070"/>
                <a:gd name="T13" fmla="*/ 43 h 1829"/>
                <a:gd name="T14" fmla="*/ 833 w 1070"/>
                <a:gd name="T15" fmla="*/ 59 h 1829"/>
                <a:gd name="T16" fmla="*/ 958 w 1070"/>
                <a:gd name="T17" fmla="*/ 45 h 1829"/>
                <a:gd name="T18" fmla="*/ 1053 w 1070"/>
                <a:gd name="T19" fmla="*/ 26 h 1829"/>
                <a:gd name="T20" fmla="*/ 1070 w 1070"/>
                <a:gd name="T21" fmla="*/ 53 h 1829"/>
                <a:gd name="T22" fmla="*/ 930 w 1070"/>
                <a:gd name="T23" fmla="*/ 81 h 1829"/>
                <a:gd name="T24" fmla="*/ 846 w 1070"/>
                <a:gd name="T25" fmla="*/ 114 h 1829"/>
                <a:gd name="T26" fmla="*/ 804 w 1070"/>
                <a:gd name="T27" fmla="*/ 110 h 1829"/>
                <a:gd name="T28" fmla="*/ 740 w 1070"/>
                <a:gd name="T29" fmla="*/ 81 h 1829"/>
                <a:gd name="T30" fmla="*/ 660 w 1070"/>
                <a:gd name="T31" fmla="*/ 104 h 1829"/>
                <a:gd name="T32" fmla="*/ 550 w 1070"/>
                <a:gd name="T33" fmla="*/ 95 h 1829"/>
                <a:gd name="T34" fmla="*/ 422 w 1070"/>
                <a:gd name="T35" fmla="*/ 81 h 1829"/>
                <a:gd name="T36" fmla="*/ 331 w 1070"/>
                <a:gd name="T37" fmla="*/ 121 h 1829"/>
                <a:gd name="T38" fmla="*/ 228 w 1070"/>
                <a:gd name="T39" fmla="*/ 298 h 1829"/>
                <a:gd name="T40" fmla="*/ 116 w 1070"/>
                <a:gd name="T41" fmla="*/ 515 h 1829"/>
                <a:gd name="T42" fmla="*/ 36 w 1070"/>
                <a:gd name="T43" fmla="*/ 735 h 1829"/>
                <a:gd name="T44" fmla="*/ 19 w 1070"/>
                <a:gd name="T45" fmla="*/ 914 h 1829"/>
                <a:gd name="T46" fmla="*/ 27 w 1070"/>
                <a:gd name="T47" fmla="*/ 1270 h 1829"/>
                <a:gd name="T48" fmla="*/ 101 w 1070"/>
                <a:gd name="T49" fmla="*/ 1616 h 1829"/>
                <a:gd name="T50" fmla="*/ 122 w 1070"/>
                <a:gd name="T51" fmla="*/ 1829 h 1829"/>
                <a:gd name="T52" fmla="*/ 61 w 1070"/>
                <a:gd name="T53" fmla="*/ 1582 h 1829"/>
                <a:gd name="T54" fmla="*/ 25 w 1070"/>
                <a:gd name="T55" fmla="*/ 1412 h 1829"/>
                <a:gd name="T56" fmla="*/ 6 w 1070"/>
                <a:gd name="T57" fmla="*/ 1213 h 1829"/>
                <a:gd name="T58" fmla="*/ 8 w 1070"/>
                <a:gd name="T59" fmla="*/ 869 h 1829"/>
                <a:gd name="T60" fmla="*/ 31 w 1070"/>
                <a:gd name="T61" fmla="*/ 694 h 1829"/>
                <a:gd name="T62" fmla="*/ 133 w 1070"/>
                <a:gd name="T63" fmla="*/ 450 h 1829"/>
                <a:gd name="T64" fmla="*/ 255 w 1070"/>
                <a:gd name="T65" fmla="*/ 218 h 1829"/>
                <a:gd name="T66" fmla="*/ 329 w 1070"/>
                <a:gd name="T67" fmla="*/ 106 h 1829"/>
                <a:gd name="T68" fmla="*/ 416 w 1070"/>
                <a:gd name="T69" fmla="*/ 70 h 1829"/>
                <a:gd name="T70" fmla="*/ 546 w 1070"/>
                <a:gd name="T71" fmla="*/ 83 h 1829"/>
                <a:gd name="T72" fmla="*/ 624 w 1070"/>
                <a:gd name="T73" fmla="*/ 95 h 1829"/>
                <a:gd name="T74" fmla="*/ 679 w 1070"/>
                <a:gd name="T75" fmla="*/ 85 h 1829"/>
                <a:gd name="T76" fmla="*/ 736 w 1070"/>
                <a:gd name="T77" fmla="*/ 74 h 1829"/>
                <a:gd name="T78" fmla="*/ 789 w 1070"/>
                <a:gd name="T79" fmla="*/ 91 h 1829"/>
                <a:gd name="T80" fmla="*/ 858 w 1070"/>
                <a:gd name="T81" fmla="*/ 97 h 1829"/>
                <a:gd name="T82" fmla="*/ 956 w 1070"/>
                <a:gd name="T83" fmla="*/ 64 h 1829"/>
                <a:gd name="T84" fmla="*/ 1027 w 1070"/>
                <a:gd name="T85" fmla="*/ 51 h 1829"/>
                <a:gd name="T86" fmla="*/ 1042 w 1070"/>
                <a:gd name="T87" fmla="*/ 38 h 1829"/>
                <a:gd name="T88" fmla="*/ 1013 w 1070"/>
                <a:gd name="T89" fmla="*/ 40 h 1829"/>
                <a:gd name="T90" fmla="*/ 875 w 1070"/>
                <a:gd name="T91" fmla="*/ 74 h 1829"/>
                <a:gd name="T92" fmla="*/ 816 w 1070"/>
                <a:gd name="T93" fmla="*/ 64 h 1829"/>
                <a:gd name="T94" fmla="*/ 764 w 1070"/>
                <a:gd name="T95" fmla="*/ 53 h 1829"/>
                <a:gd name="T96" fmla="*/ 705 w 1070"/>
                <a:gd name="T97" fmla="*/ 64 h 1829"/>
                <a:gd name="T98" fmla="*/ 618 w 1070"/>
                <a:gd name="T99" fmla="*/ 72 h 1829"/>
                <a:gd name="T100" fmla="*/ 521 w 1070"/>
                <a:gd name="T101" fmla="*/ 57 h 1829"/>
                <a:gd name="T102" fmla="*/ 449 w 1070"/>
                <a:gd name="T103" fmla="*/ 49 h 1829"/>
                <a:gd name="T104" fmla="*/ 405 w 1070"/>
                <a:gd name="T105" fmla="*/ 55 h 1829"/>
                <a:gd name="T106" fmla="*/ 339 w 1070"/>
                <a:gd name="T107" fmla="*/ 51 h 1829"/>
                <a:gd name="T108" fmla="*/ 359 w 1070"/>
                <a:gd name="T109" fmla="*/ 7 h 1829"/>
                <a:gd name="T110" fmla="*/ 384 w 1070"/>
                <a:gd name="T111" fmla="*/ 0 h 18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070" h="1829">
                  <a:moveTo>
                    <a:pt x="384" y="0"/>
                  </a:moveTo>
                  <a:lnTo>
                    <a:pt x="373" y="13"/>
                  </a:lnTo>
                  <a:lnTo>
                    <a:pt x="363" y="26"/>
                  </a:lnTo>
                  <a:lnTo>
                    <a:pt x="356" y="40"/>
                  </a:lnTo>
                  <a:lnTo>
                    <a:pt x="361" y="47"/>
                  </a:lnTo>
                  <a:lnTo>
                    <a:pt x="378" y="47"/>
                  </a:lnTo>
                  <a:lnTo>
                    <a:pt x="403" y="45"/>
                  </a:lnTo>
                  <a:lnTo>
                    <a:pt x="428" y="40"/>
                  </a:lnTo>
                  <a:lnTo>
                    <a:pt x="443" y="36"/>
                  </a:lnTo>
                  <a:lnTo>
                    <a:pt x="456" y="38"/>
                  </a:lnTo>
                  <a:lnTo>
                    <a:pt x="483" y="43"/>
                  </a:lnTo>
                  <a:lnTo>
                    <a:pt x="513" y="49"/>
                  </a:lnTo>
                  <a:lnTo>
                    <a:pt x="548" y="55"/>
                  </a:lnTo>
                  <a:lnTo>
                    <a:pt x="586" y="59"/>
                  </a:lnTo>
                  <a:lnTo>
                    <a:pt x="624" y="60"/>
                  </a:lnTo>
                  <a:lnTo>
                    <a:pt x="660" y="59"/>
                  </a:lnTo>
                  <a:lnTo>
                    <a:pt x="686" y="57"/>
                  </a:lnTo>
                  <a:lnTo>
                    <a:pt x="711" y="51"/>
                  </a:lnTo>
                  <a:lnTo>
                    <a:pt x="742" y="47"/>
                  </a:lnTo>
                  <a:lnTo>
                    <a:pt x="770" y="43"/>
                  </a:lnTo>
                  <a:lnTo>
                    <a:pt x="785" y="43"/>
                  </a:lnTo>
                  <a:lnTo>
                    <a:pt x="795" y="47"/>
                  </a:lnTo>
                  <a:lnTo>
                    <a:pt x="812" y="55"/>
                  </a:lnTo>
                  <a:lnTo>
                    <a:pt x="833" y="59"/>
                  </a:lnTo>
                  <a:lnTo>
                    <a:pt x="858" y="62"/>
                  </a:lnTo>
                  <a:lnTo>
                    <a:pt x="899" y="57"/>
                  </a:lnTo>
                  <a:lnTo>
                    <a:pt x="958" y="45"/>
                  </a:lnTo>
                  <a:lnTo>
                    <a:pt x="1012" y="32"/>
                  </a:lnTo>
                  <a:lnTo>
                    <a:pt x="1044" y="24"/>
                  </a:lnTo>
                  <a:lnTo>
                    <a:pt x="1053" y="26"/>
                  </a:lnTo>
                  <a:lnTo>
                    <a:pt x="1063" y="36"/>
                  </a:lnTo>
                  <a:lnTo>
                    <a:pt x="1070" y="47"/>
                  </a:lnTo>
                  <a:lnTo>
                    <a:pt x="1070" y="53"/>
                  </a:lnTo>
                  <a:lnTo>
                    <a:pt x="1044" y="57"/>
                  </a:lnTo>
                  <a:lnTo>
                    <a:pt x="989" y="68"/>
                  </a:lnTo>
                  <a:lnTo>
                    <a:pt x="930" y="81"/>
                  </a:lnTo>
                  <a:lnTo>
                    <a:pt x="896" y="95"/>
                  </a:lnTo>
                  <a:lnTo>
                    <a:pt x="873" y="104"/>
                  </a:lnTo>
                  <a:lnTo>
                    <a:pt x="846" y="114"/>
                  </a:lnTo>
                  <a:lnTo>
                    <a:pt x="823" y="117"/>
                  </a:lnTo>
                  <a:lnTo>
                    <a:pt x="814" y="117"/>
                  </a:lnTo>
                  <a:lnTo>
                    <a:pt x="804" y="110"/>
                  </a:lnTo>
                  <a:lnTo>
                    <a:pt x="783" y="98"/>
                  </a:lnTo>
                  <a:lnTo>
                    <a:pt x="759" y="85"/>
                  </a:lnTo>
                  <a:lnTo>
                    <a:pt x="740" y="81"/>
                  </a:lnTo>
                  <a:lnTo>
                    <a:pt x="717" y="85"/>
                  </a:lnTo>
                  <a:lnTo>
                    <a:pt x="688" y="95"/>
                  </a:lnTo>
                  <a:lnTo>
                    <a:pt x="660" y="104"/>
                  </a:lnTo>
                  <a:lnTo>
                    <a:pt x="641" y="108"/>
                  </a:lnTo>
                  <a:lnTo>
                    <a:pt x="608" y="104"/>
                  </a:lnTo>
                  <a:lnTo>
                    <a:pt x="550" y="95"/>
                  </a:lnTo>
                  <a:lnTo>
                    <a:pt x="489" y="85"/>
                  </a:lnTo>
                  <a:lnTo>
                    <a:pt x="449" y="79"/>
                  </a:lnTo>
                  <a:lnTo>
                    <a:pt x="422" y="81"/>
                  </a:lnTo>
                  <a:lnTo>
                    <a:pt x="386" y="91"/>
                  </a:lnTo>
                  <a:lnTo>
                    <a:pt x="354" y="106"/>
                  </a:lnTo>
                  <a:lnTo>
                    <a:pt x="331" y="121"/>
                  </a:lnTo>
                  <a:lnTo>
                    <a:pt x="306" y="157"/>
                  </a:lnTo>
                  <a:lnTo>
                    <a:pt x="268" y="226"/>
                  </a:lnTo>
                  <a:lnTo>
                    <a:pt x="228" y="298"/>
                  </a:lnTo>
                  <a:lnTo>
                    <a:pt x="198" y="349"/>
                  </a:lnTo>
                  <a:lnTo>
                    <a:pt x="164" y="410"/>
                  </a:lnTo>
                  <a:lnTo>
                    <a:pt x="116" y="515"/>
                  </a:lnTo>
                  <a:lnTo>
                    <a:pt x="69" y="619"/>
                  </a:lnTo>
                  <a:lnTo>
                    <a:pt x="44" y="684"/>
                  </a:lnTo>
                  <a:lnTo>
                    <a:pt x="36" y="735"/>
                  </a:lnTo>
                  <a:lnTo>
                    <a:pt x="29" y="808"/>
                  </a:lnTo>
                  <a:lnTo>
                    <a:pt x="23" y="876"/>
                  </a:lnTo>
                  <a:lnTo>
                    <a:pt x="19" y="914"/>
                  </a:lnTo>
                  <a:lnTo>
                    <a:pt x="17" y="983"/>
                  </a:lnTo>
                  <a:lnTo>
                    <a:pt x="21" y="1121"/>
                  </a:lnTo>
                  <a:lnTo>
                    <a:pt x="27" y="1270"/>
                  </a:lnTo>
                  <a:lnTo>
                    <a:pt x="34" y="1367"/>
                  </a:lnTo>
                  <a:lnTo>
                    <a:pt x="57" y="1464"/>
                  </a:lnTo>
                  <a:lnTo>
                    <a:pt x="101" y="1616"/>
                  </a:lnTo>
                  <a:lnTo>
                    <a:pt x="143" y="1755"/>
                  </a:lnTo>
                  <a:lnTo>
                    <a:pt x="162" y="1817"/>
                  </a:lnTo>
                  <a:lnTo>
                    <a:pt x="122" y="1829"/>
                  </a:lnTo>
                  <a:lnTo>
                    <a:pt x="110" y="1783"/>
                  </a:lnTo>
                  <a:lnTo>
                    <a:pt x="88" y="1684"/>
                  </a:lnTo>
                  <a:lnTo>
                    <a:pt x="61" y="1582"/>
                  </a:lnTo>
                  <a:lnTo>
                    <a:pt x="44" y="1524"/>
                  </a:lnTo>
                  <a:lnTo>
                    <a:pt x="34" y="1483"/>
                  </a:lnTo>
                  <a:lnTo>
                    <a:pt x="25" y="1412"/>
                  </a:lnTo>
                  <a:lnTo>
                    <a:pt x="17" y="1338"/>
                  </a:lnTo>
                  <a:lnTo>
                    <a:pt x="10" y="1287"/>
                  </a:lnTo>
                  <a:lnTo>
                    <a:pt x="6" y="1213"/>
                  </a:lnTo>
                  <a:lnTo>
                    <a:pt x="2" y="1085"/>
                  </a:lnTo>
                  <a:lnTo>
                    <a:pt x="0" y="954"/>
                  </a:lnTo>
                  <a:lnTo>
                    <a:pt x="8" y="869"/>
                  </a:lnTo>
                  <a:lnTo>
                    <a:pt x="12" y="817"/>
                  </a:lnTo>
                  <a:lnTo>
                    <a:pt x="19" y="760"/>
                  </a:lnTo>
                  <a:lnTo>
                    <a:pt x="31" y="694"/>
                  </a:lnTo>
                  <a:lnTo>
                    <a:pt x="55" y="625"/>
                  </a:lnTo>
                  <a:lnTo>
                    <a:pt x="91" y="541"/>
                  </a:lnTo>
                  <a:lnTo>
                    <a:pt x="133" y="450"/>
                  </a:lnTo>
                  <a:lnTo>
                    <a:pt x="177" y="359"/>
                  </a:lnTo>
                  <a:lnTo>
                    <a:pt x="219" y="281"/>
                  </a:lnTo>
                  <a:lnTo>
                    <a:pt x="255" y="218"/>
                  </a:lnTo>
                  <a:lnTo>
                    <a:pt x="283" y="167"/>
                  </a:lnTo>
                  <a:lnTo>
                    <a:pt x="308" y="127"/>
                  </a:lnTo>
                  <a:lnTo>
                    <a:pt x="329" y="106"/>
                  </a:lnTo>
                  <a:lnTo>
                    <a:pt x="350" y="91"/>
                  </a:lnTo>
                  <a:lnTo>
                    <a:pt x="380" y="78"/>
                  </a:lnTo>
                  <a:lnTo>
                    <a:pt x="416" y="70"/>
                  </a:lnTo>
                  <a:lnTo>
                    <a:pt x="460" y="72"/>
                  </a:lnTo>
                  <a:lnTo>
                    <a:pt x="502" y="76"/>
                  </a:lnTo>
                  <a:lnTo>
                    <a:pt x="546" y="83"/>
                  </a:lnTo>
                  <a:lnTo>
                    <a:pt x="580" y="89"/>
                  </a:lnTo>
                  <a:lnTo>
                    <a:pt x="607" y="93"/>
                  </a:lnTo>
                  <a:lnTo>
                    <a:pt x="624" y="95"/>
                  </a:lnTo>
                  <a:lnTo>
                    <a:pt x="643" y="93"/>
                  </a:lnTo>
                  <a:lnTo>
                    <a:pt x="662" y="89"/>
                  </a:lnTo>
                  <a:lnTo>
                    <a:pt x="679" y="85"/>
                  </a:lnTo>
                  <a:lnTo>
                    <a:pt x="698" y="79"/>
                  </a:lnTo>
                  <a:lnTo>
                    <a:pt x="719" y="76"/>
                  </a:lnTo>
                  <a:lnTo>
                    <a:pt x="736" y="74"/>
                  </a:lnTo>
                  <a:lnTo>
                    <a:pt x="747" y="74"/>
                  </a:lnTo>
                  <a:lnTo>
                    <a:pt x="762" y="79"/>
                  </a:lnTo>
                  <a:lnTo>
                    <a:pt x="789" y="91"/>
                  </a:lnTo>
                  <a:lnTo>
                    <a:pt x="816" y="100"/>
                  </a:lnTo>
                  <a:lnTo>
                    <a:pt x="835" y="106"/>
                  </a:lnTo>
                  <a:lnTo>
                    <a:pt x="858" y="97"/>
                  </a:lnTo>
                  <a:lnTo>
                    <a:pt x="897" y="83"/>
                  </a:lnTo>
                  <a:lnTo>
                    <a:pt x="935" y="70"/>
                  </a:lnTo>
                  <a:lnTo>
                    <a:pt x="956" y="64"/>
                  </a:lnTo>
                  <a:lnTo>
                    <a:pt x="972" y="60"/>
                  </a:lnTo>
                  <a:lnTo>
                    <a:pt x="1000" y="57"/>
                  </a:lnTo>
                  <a:lnTo>
                    <a:pt x="1027" y="51"/>
                  </a:lnTo>
                  <a:lnTo>
                    <a:pt x="1042" y="47"/>
                  </a:lnTo>
                  <a:lnTo>
                    <a:pt x="1042" y="41"/>
                  </a:lnTo>
                  <a:lnTo>
                    <a:pt x="1042" y="38"/>
                  </a:lnTo>
                  <a:lnTo>
                    <a:pt x="1040" y="34"/>
                  </a:lnTo>
                  <a:lnTo>
                    <a:pt x="1038" y="36"/>
                  </a:lnTo>
                  <a:lnTo>
                    <a:pt x="1013" y="40"/>
                  </a:lnTo>
                  <a:lnTo>
                    <a:pt x="962" y="53"/>
                  </a:lnTo>
                  <a:lnTo>
                    <a:pt x="907" y="66"/>
                  </a:lnTo>
                  <a:lnTo>
                    <a:pt x="875" y="74"/>
                  </a:lnTo>
                  <a:lnTo>
                    <a:pt x="858" y="74"/>
                  </a:lnTo>
                  <a:lnTo>
                    <a:pt x="839" y="70"/>
                  </a:lnTo>
                  <a:lnTo>
                    <a:pt x="816" y="64"/>
                  </a:lnTo>
                  <a:lnTo>
                    <a:pt x="799" y="57"/>
                  </a:lnTo>
                  <a:lnTo>
                    <a:pt x="782" y="53"/>
                  </a:lnTo>
                  <a:lnTo>
                    <a:pt x="764" y="53"/>
                  </a:lnTo>
                  <a:lnTo>
                    <a:pt x="743" y="57"/>
                  </a:lnTo>
                  <a:lnTo>
                    <a:pt x="728" y="60"/>
                  </a:lnTo>
                  <a:lnTo>
                    <a:pt x="705" y="64"/>
                  </a:lnTo>
                  <a:lnTo>
                    <a:pt x="675" y="70"/>
                  </a:lnTo>
                  <a:lnTo>
                    <a:pt x="643" y="72"/>
                  </a:lnTo>
                  <a:lnTo>
                    <a:pt x="618" y="72"/>
                  </a:lnTo>
                  <a:lnTo>
                    <a:pt x="589" y="68"/>
                  </a:lnTo>
                  <a:lnTo>
                    <a:pt x="555" y="62"/>
                  </a:lnTo>
                  <a:lnTo>
                    <a:pt x="521" y="57"/>
                  </a:lnTo>
                  <a:lnTo>
                    <a:pt x="491" y="53"/>
                  </a:lnTo>
                  <a:lnTo>
                    <a:pt x="468" y="51"/>
                  </a:lnTo>
                  <a:lnTo>
                    <a:pt x="449" y="49"/>
                  </a:lnTo>
                  <a:lnTo>
                    <a:pt x="432" y="47"/>
                  </a:lnTo>
                  <a:lnTo>
                    <a:pt x="422" y="51"/>
                  </a:lnTo>
                  <a:lnTo>
                    <a:pt x="405" y="55"/>
                  </a:lnTo>
                  <a:lnTo>
                    <a:pt x="378" y="57"/>
                  </a:lnTo>
                  <a:lnTo>
                    <a:pt x="352" y="57"/>
                  </a:lnTo>
                  <a:lnTo>
                    <a:pt x="339" y="51"/>
                  </a:lnTo>
                  <a:lnTo>
                    <a:pt x="340" y="38"/>
                  </a:lnTo>
                  <a:lnTo>
                    <a:pt x="348" y="22"/>
                  </a:lnTo>
                  <a:lnTo>
                    <a:pt x="359" y="7"/>
                  </a:lnTo>
                  <a:lnTo>
                    <a:pt x="365" y="1"/>
                  </a:lnTo>
                  <a:lnTo>
                    <a:pt x="384" y="0"/>
                  </a:lnTo>
                  <a:lnTo>
                    <a:pt x="38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7" name="Freeform 200"/>
            <p:cNvSpPr>
              <a:spLocks/>
            </p:cNvSpPr>
            <p:nvPr/>
          </p:nvSpPr>
          <p:spPr bwMode="auto">
            <a:xfrm>
              <a:off x="4488" y="2439"/>
              <a:ext cx="264" cy="265"/>
            </a:xfrm>
            <a:custGeom>
              <a:avLst/>
              <a:gdLst>
                <a:gd name="T0" fmla="*/ 15 w 528"/>
                <a:gd name="T1" fmla="*/ 479 h 529"/>
                <a:gd name="T2" fmla="*/ 85 w 528"/>
                <a:gd name="T3" fmla="*/ 395 h 529"/>
                <a:gd name="T4" fmla="*/ 137 w 528"/>
                <a:gd name="T5" fmla="*/ 354 h 529"/>
                <a:gd name="T6" fmla="*/ 184 w 528"/>
                <a:gd name="T7" fmla="*/ 331 h 529"/>
                <a:gd name="T8" fmla="*/ 228 w 528"/>
                <a:gd name="T9" fmla="*/ 298 h 529"/>
                <a:gd name="T10" fmla="*/ 304 w 528"/>
                <a:gd name="T11" fmla="*/ 222 h 529"/>
                <a:gd name="T12" fmla="*/ 382 w 528"/>
                <a:gd name="T13" fmla="*/ 114 h 529"/>
                <a:gd name="T14" fmla="*/ 467 w 528"/>
                <a:gd name="T15" fmla="*/ 17 h 529"/>
                <a:gd name="T16" fmla="*/ 490 w 528"/>
                <a:gd name="T17" fmla="*/ 0 h 529"/>
                <a:gd name="T18" fmla="*/ 524 w 528"/>
                <a:gd name="T19" fmla="*/ 6 h 529"/>
                <a:gd name="T20" fmla="*/ 513 w 528"/>
                <a:gd name="T21" fmla="*/ 32 h 529"/>
                <a:gd name="T22" fmla="*/ 460 w 528"/>
                <a:gd name="T23" fmla="*/ 104 h 529"/>
                <a:gd name="T24" fmla="*/ 395 w 528"/>
                <a:gd name="T25" fmla="*/ 179 h 529"/>
                <a:gd name="T26" fmla="*/ 298 w 528"/>
                <a:gd name="T27" fmla="*/ 291 h 529"/>
                <a:gd name="T28" fmla="*/ 226 w 528"/>
                <a:gd name="T29" fmla="*/ 361 h 529"/>
                <a:gd name="T30" fmla="*/ 144 w 528"/>
                <a:gd name="T31" fmla="*/ 426 h 529"/>
                <a:gd name="T32" fmla="*/ 93 w 528"/>
                <a:gd name="T33" fmla="*/ 473 h 529"/>
                <a:gd name="T34" fmla="*/ 66 w 528"/>
                <a:gd name="T35" fmla="*/ 519 h 529"/>
                <a:gd name="T36" fmla="*/ 57 w 528"/>
                <a:gd name="T37" fmla="*/ 529 h 529"/>
                <a:gd name="T38" fmla="*/ 49 w 528"/>
                <a:gd name="T39" fmla="*/ 523 h 529"/>
                <a:gd name="T40" fmla="*/ 51 w 528"/>
                <a:gd name="T41" fmla="*/ 513 h 529"/>
                <a:gd name="T42" fmla="*/ 89 w 528"/>
                <a:gd name="T43" fmla="*/ 456 h 529"/>
                <a:gd name="T44" fmla="*/ 178 w 528"/>
                <a:gd name="T45" fmla="*/ 378 h 529"/>
                <a:gd name="T46" fmla="*/ 245 w 528"/>
                <a:gd name="T47" fmla="*/ 321 h 529"/>
                <a:gd name="T48" fmla="*/ 293 w 528"/>
                <a:gd name="T49" fmla="*/ 272 h 529"/>
                <a:gd name="T50" fmla="*/ 371 w 528"/>
                <a:gd name="T51" fmla="*/ 188 h 529"/>
                <a:gd name="T52" fmla="*/ 412 w 528"/>
                <a:gd name="T53" fmla="*/ 143 h 529"/>
                <a:gd name="T54" fmla="*/ 492 w 528"/>
                <a:gd name="T55" fmla="*/ 47 h 529"/>
                <a:gd name="T56" fmla="*/ 502 w 528"/>
                <a:gd name="T57" fmla="*/ 17 h 529"/>
                <a:gd name="T58" fmla="*/ 486 w 528"/>
                <a:gd name="T59" fmla="*/ 15 h 529"/>
                <a:gd name="T60" fmla="*/ 464 w 528"/>
                <a:gd name="T61" fmla="*/ 42 h 529"/>
                <a:gd name="T62" fmla="*/ 365 w 528"/>
                <a:gd name="T63" fmla="*/ 162 h 529"/>
                <a:gd name="T64" fmla="*/ 313 w 528"/>
                <a:gd name="T65" fmla="*/ 220 h 529"/>
                <a:gd name="T66" fmla="*/ 256 w 528"/>
                <a:gd name="T67" fmla="*/ 283 h 529"/>
                <a:gd name="T68" fmla="*/ 180 w 528"/>
                <a:gd name="T69" fmla="*/ 344 h 529"/>
                <a:gd name="T70" fmla="*/ 118 w 528"/>
                <a:gd name="T71" fmla="*/ 378 h 529"/>
                <a:gd name="T72" fmla="*/ 85 w 528"/>
                <a:gd name="T73" fmla="*/ 416 h 529"/>
                <a:gd name="T74" fmla="*/ 32 w 528"/>
                <a:gd name="T75" fmla="*/ 494 h 529"/>
                <a:gd name="T76" fmla="*/ 0 w 528"/>
                <a:gd name="T77" fmla="*/ 502 h 5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528" h="529">
                  <a:moveTo>
                    <a:pt x="0" y="502"/>
                  </a:moveTo>
                  <a:lnTo>
                    <a:pt x="15" y="479"/>
                  </a:lnTo>
                  <a:lnTo>
                    <a:pt x="47" y="437"/>
                  </a:lnTo>
                  <a:lnTo>
                    <a:pt x="85" y="395"/>
                  </a:lnTo>
                  <a:lnTo>
                    <a:pt x="114" y="369"/>
                  </a:lnTo>
                  <a:lnTo>
                    <a:pt x="137" y="354"/>
                  </a:lnTo>
                  <a:lnTo>
                    <a:pt x="161" y="344"/>
                  </a:lnTo>
                  <a:lnTo>
                    <a:pt x="184" y="331"/>
                  </a:lnTo>
                  <a:lnTo>
                    <a:pt x="203" y="319"/>
                  </a:lnTo>
                  <a:lnTo>
                    <a:pt x="228" y="298"/>
                  </a:lnTo>
                  <a:lnTo>
                    <a:pt x="264" y="266"/>
                  </a:lnTo>
                  <a:lnTo>
                    <a:pt x="304" y="222"/>
                  </a:lnTo>
                  <a:lnTo>
                    <a:pt x="342" y="173"/>
                  </a:lnTo>
                  <a:lnTo>
                    <a:pt x="382" y="114"/>
                  </a:lnTo>
                  <a:lnTo>
                    <a:pt x="428" y="59"/>
                  </a:lnTo>
                  <a:lnTo>
                    <a:pt x="467" y="17"/>
                  </a:lnTo>
                  <a:lnTo>
                    <a:pt x="483" y="0"/>
                  </a:lnTo>
                  <a:lnTo>
                    <a:pt x="490" y="0"/>
                  </a:lnTo>
                  <a:lnTo>
                    <a:pt x="509" y="2"/>
                  </a:lnTo>
                  <a:lnTo>
                    <a:pt x="524" y="6"/>
                  </a:lnTo>
                  <a:lnTo>
                    <a:pt x="528" y="13"/>
                  </a:lnTo>
                  <a:lnTo>
                    <a:pt x="513" y="32"/>
                  </a:lnTo>
                  <a:lnTo>
                    <a:pt x="488" y="66"/>
                  </a:lnTo>
                  <a:lnTo>
                    <a:pt x="460" y="104"/>
                  </a:lnTo>
                  <a:lnTo>
                    <a:pt x="433" y="139"/>
                  </a:lnTo>
                  <a:lnTo>
                    <a:pt x="395" y="179"/>
                  </a:lnTo>
                  <a:lnTo>
                    <a:pt x="348" y="236"/>
                  </a:lnTo>
                  <a:lnTo>
                    <a:pt x="298" y="291"/>
                  </a:lnTo>
                  <a:lnTo>
                    <a:pt x="262" y="333"/>
                  </a:lnTo>
                  <a:lnTo>
                    <a:pt x="226" y="361"/>
                  </a:lnTo>
                  <a:lnTo>
                    <a:pt x="184" y="395"/>
                  </a:lnTo>
                  <a:lnTo>
                    <a:pt x="144" y="426"/>
                  </a:lnTo>
                  <a:lnTo>
                    <a:pt x="114" y="451"/>
                  </a:lnTo>
                  <a:lnTo>
                    <a:pt x="93" y="473"/>
                  </a:lnTo>
                  <a:lnTo>
                    <a:pt x="78" y="498"/>
                  </a:lnTo>
                  <a:lnTo>
                    <a:pt x="66" y="519"/>
                  </a:lnTo>
                  <a:lnTo>
                    <a:pt x="63" y="529"/>
                  </a:lnTo>
                  <a:lnTo>
                    <a:pt x="57" y="529"/>
                  </a:lnTo>
                  <a:lnTo>
                    <a:pt x="53" y="527"/>
                  </a:lnTo>
                  <a:lnTo>
                    <a:pt x="49" y="523"/>
                  </a:lnTo>
                  <a:lnTo>
                    <a:pt x="49" y="523"/>
                  </a:lnTo>
                  <a:lnTo>
                    <a:pt x="51" y="513"/>
                  </a:lnTo>
                  <a:lnTo>
                    <a:pt x="64" y="490"/>
                  </a:lnTo>
                  <a:lnTo>
                    <a:pt x="89" y="456"/>
                  </a:lnTo>
                  <a:lnTo>
                    <a:pt x="133" y="418"/>
                  </a:lnTo>
                  <a:lnTo>
                    <a:pt x="178" y="378"/>
                  </a:lnTo>
                  <a:lnTo>
                    <a:pt x="217" y="348"/>
                  </a:lnTo>
                  <a:lnTo>
                    <a:pt x="245" y="321"/>
                  </a:lnTo>
                  <a:lnTo>
                    <a:pt x="266" y="302"/>
                  </a:lnTo>
                  <a:lnTo>
                    <a:pt x="293" y="272"/>
                  </a:lnTo>
                  <a:lnTo>
                    <a:pt x="332" y="228"/>
                  </a:lnTo>
                  <a:lnTo>
                    <a:pt x="371" y="188"/>
                  </a:lnTo>
                  <a:lnTo>
                    <a:pt x="390" y="169"/>
                  </a:lnTo>
                  <a:lnTo>
                    <a:pt x="412" y="143"/>
                  </a:lnTo>
                  <a:lnTo>
                    <a:pt x="452" y="95"/>
                  </a:lnTo>
                  <a:lnTo>
                    <a:pt x="492" y="47"/>
                  </a:lnTo>
                  <a:lnTo>
                    <a:pt x="507" y="23"/>
                  </a:lnTo>
                  <a:lnTo>
                    <a:pt x="502" y="17"/>
                  </a:lnTo>
                  <a:lnTo>
                    <a:pt x="494" y="17"/>
                  </a:lnTo>
                  <a:lnTo>
                    <a:pt x="486" y="15"/>
                  </a:lnTo>
                  <a:lnTo>
                    <a:pt x="485" y="17"/>
                  </a:lnTo>
                  <a:lnTo>
                    <a:pt x="464" y="42"/>
                  </a:lnTo>
                  <a:lnTo>
                    <a:pt x="416" y="101"/>
                  </a:lnTo>
                  <a:lnTo>
                    <a:pt x="365" y="162"/>
                  </a:lnTo>
                  <a:lnTo>
                    <a:pt x="334" y="200"/>
                  </a:lnTo>
                  <a:lnTo>
                    <a:pt x="313" y="220"/>
                  </a:lnTo>
                  <a:lnTo>
                    <a:pt x="289" y="251"/>
                  </a:lnTo>
                  <a:lnTo>
                    <a:pt x="256" y="283"/>
                  </a:lnTo>
                  <a:lnTo>
                    <a:pt x="220" y="317"/>
                  </a:lnTo>
                  <a:lnTo>
                    <a:pt x="180" y="344"/>
                  </a:lnTo>
                  <a:lnTo>
                    <a:pt x="146" y="365"/>
                  </a:lnTo>
                  <a:lnTo>
                    <a:pt x="118" y="378"/>
                  </a:lnTo>
                  <a:lnTo>
                    <a:pt x="102" y="392"/>
                  </a:lnTo>
                  <a:lnTo>
                    <a:pt x="85" y="416"/>
                  </a:lnTo>
                  <a:lnTo>
                    <a:pt x="59" y="456"/>
                  </a:lnTo>
                  <a:lnTo>
                    <a:pt x="32" y="494"/>
                  </a:lnTo>
                  <a:lnTo>
                    <a:pt x="21" y="509"/>
                  </a:lnTo>
                  <a:lnTo>
                    <a:pt x="0" y="502"/>
                  </a:lnTo>
                  <a:lnTo>
                    <a:pt x="0" y="5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8" name="Freeform 201"/>
            <p:cNvSpPr>
              <a:spLocks/>
            </p:cNvSpPr>
            <p:nvPr/>
          </p:nvSpPr>
          <p:spPr bwMode="auto">
            <a:xfrm>
              <a:off x="4529" y="2626"/>
              <a:ext cx="436" cy="71"/>
            </a:xfrm>
            <a:custGeom>
              <a:avLst/>
              <a:gdLst>
                <a:gd name="T0" fmla="*/ 60 w 872"/>
                <a:gd name="T1" fmla="*/ 45 h 142"/>
                <a:gd name="T2" fmla="*/ 83 w 872"/>
                <a:gd name="T3" fmla="*/ 49 h 142"/>
                <a:gd name="T4" fmla="*/ 129 w 872"/>
                <a:gd name="T5" fmla="*/ 62 h 142"/>
                <a:gd name="T6" fmla="*/ 178 w 872"/>
                <a:gd name="T7" fmla="*/ 76 h 142"/>
                <a:gd name="T8" fmla="*/ 212 w 872"/>
                <a:gd name="T9" fmla="*/ 83 h 142"/>
                <a:gd name="T10" fmla="*/ 266 w 872"/>
                <a:gd name="T11" fmla="*/ 70 h 142"/>
                <a:gd name="T12" fmla="*/ 353 w 872"/>
                <a:gd name="T13" fmla="*/ 41 h 142"/>
                <a:gd name="T14" fmla="*/ 439 w 872"/>
                <a:gd name="T15" fmla="*/ 15 h 142"/>
                <a:gd name="T16" fmla="*/ 488 w 872"/>
                <a:gd name="T17" fmla="*/ 1 h 142"/>
                <a:gd name="T18" fmla="*/ 524 w 872"/>
                <a:gd name="T19" fmla="*/ 7 h 142"/>
                <a:gd name="T20" fmla="*/ 579 w 872"/>
                <a:gd name="T21" fmla="*/ 19 h 142"/>
                <a:gd name="T22" fmla="*/ 636 w 872"/>
                <a:gd name="T23" fmla="*/ 28 h 142"/>
                <a:gd name="T24" fmla="*/ 678 w 872"/>
                <a:gd name="T25" fmla="*/ 34 h 142"/>
                <a:gd name="T26" fmla="*/ 720 w 872"/>
                <a:gd name="T27" fmla="*/ 28 h 142"/>
                <a:gd name="T28" fmla="*/ 781 w 872"/>
                <a:gd name="T29" fmla="*/ 17 h 142"/>
                <a:gd name="T30" fmla="*/ 834 w 872"/>
                <a:gd name="T31" fmla="*/ 5 h 142"/>
                <a:gd name="T32" fmla="*/ 863 w 872"/>
                <a:gd name="T33" fmla="*/ 0 h 142"/>
                <a:gd name="T34" fmla="*/ 868 w 872"/>
                <a:gd name="T35" fmla="*/ 3 h 142"/>
                <a:gd name="T36" fmla="*/ 870 w 872"/>
                <a:gd name="T37" fmla="*/ 13 h 142"/>
                <a:gd name="T38" fmla="*/ 872 w 872"/>
                <a:gd name="T39" fmla="*/ 21 h 142"/>
                <a:gd name="T40" fmla="*/ 872 w 872"/>
                <a:gd name="T41" fmla="*/ 24 h 142"/>
                <a:gd name="T42" fmla="*/ 849 w 872"/>
                <a:gd name="T43" fmla="*/ 32 h 142"/>
                <a:gd name="T44" fmla="*/ 796 w 872"/>
                <a:gd name="T45" fmla="*/ 49 h 142"/>
                <a:gd name="T46" fmla="*/ 735 w 872"/>
                <a:gd name="T47" fmla="*/ 64 h 142"/>
                <a:gd name="T48" fmla="*/ 693 w 872"/>
                <a:gd name="T49" fmla="*/ 74 h 142"/>
                <a:gd name="T50" fmla="*/ 650 w 872"/>
                <a:gd name="T51" fmla="*/ 72 h 142"/>
                <a:gd name="T52" fmla="*/ 583 w 872"/>
                <a:gd name="T53" fmla="*/ 66 h 142"/>
                <a:gd name="T54" fmla="*/ 515 w 872"/>
                <a:gd name="T55" fmla="*/ 60 h 142"/>
                <a:gd name="T56" fmla="*/ 475 w 872"/>
                <a:gd name="T57" fmla="*/ 59 h 142"/>
                <a:gd name="T58" fmla="*/ 448 w 872"/>
                <a:gd name="T59" fmla="*/ 59 h 142"/>
                <a:gd name="T60" fmla="*/ 414 w 872"/>
                <a:gd name="T61" fmla="*/ 64 h 142"/>
                <a:gd name="T62" fmla="*/ 376 w 872"/>
                <a:gd name="T63" fmla="*/ 72 h 142"/>
                <a:gd name="T64" fmla="*/ 342 w 872"/>
                <a:gd name="T65" fmla="*/ 85 h 142"/>
                <a:gd name="T66" fmla="*/ 304 w 872"/>
                <a:gd name="T67" fmla="*/ 102 h 142"/>
                <a:gd name="T68" fmla="*/ 264 w 872"/>
                <a:gd name="T69" fmla="*/ 123 h 142"/>
                <a:gd name="T70" fmla="*/ 230 w 872"/>
                <a:gd name="T71" fmla="*/ 138 h 142"/>
                <a:gd name="T72" fmla="*/ 212 w 872"/>
                <a:gd name="T73" fmla="*/ 142 h 142"/>
                <a:gd name="T74" fmla="*/ 173 w 872"/>
                <a:gd name="T75" fmla="*/ 133 h 142"/>
                <a:gd name="T76" fmla="*/ 102 w 872"/>
                <a:gd name="T77" fmla="*/ 116 h 142"/>
                <a:gd name="T78" fmla="*/ 30 w 872"/>
                <a:gd name="T79" fmla="*/ 100 h 142"/>
                <a:gd name="T80" fmla="*/ 0 w 872"/>
                <a:gd name="T81" fmla="*/ 93 h 142"/>
                <a:gd name="T82" fmla="*/ 60 w 872"/>
                <a:gd name="T83" fmla="*/ 45 h 142"/>
                <a:gd name="T84" fmla="*/ 60 w 872"/>
                <a:gd name="T85" fmla="*/ 45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72" h="142">
                  <a:moveTo>
                    <a:pt x="60" y="45"/>
                  </a:moveTo>
                  <a:lnTo>
                    <a:pt x="83" y="49"/>
                  </a:lnTo>
                  <a:lnTo>
                    <a:pt x="129" y="62"/>
                  </a:lnTo>
                  <a:lnTo>
                    <a:pt x="178" y="76"/>
                  </a:lnTo>
                  <a:lnTo>
                    <a:pt x="212" y="83"/>
                  </a:lnTo>
                  <a:lnTo>
                    <a:pt x="266" y="70"/>
                  </a:lnTo>
                  <a:lnTo>
                    <a:pt x="353" y="41"/>
                  </a:lnTo>
                  <a:lnTo>
                    <a:pt x="439" y="15"/>
                  </a:lnTo>
                  <a:lnTo>
                    <a:pt x="488" y="1"/>
                  </a:lnTo>
                  <a:lnTo>
                    <a:pt x="524" y="7"/>
                  </a:lnTo>
                  <a:lnTo>
                    <a:pt x="579" y="19"/>
                  </a:lnTo>
                  <a:lnTo>
                    <a:pt x="636" y="28"/>
                  </a:lnTo>
                  <a:lnTo>
                    <a:pt x="678" y="34"/>
                  </a:lnTo>
                  <a:lnTo>
                    <a:pt x="720" y="28"/>
                  </a:lnTo>
                  <a:lnTo>
                    <a:pt x="781" y="17"/>
                  </a:lnTo>
                  <a:lnTo>
                    <a:pt x="834" y="5"/>
                  </a:lnTo>
                  <a:lnTo>
                    <a:pt x="863" y="0"/>
                  </a:lnTo>
                  <a:lnTo>
                    <a:pt x="868" y="3"/>
                  </a:lnTo>
                  <a:lnTo>
                    <a:pt x="870" y="13"/>
                  </a:lnTo>
                  <a:lnTo>
                    <a:pt x="872" y="21"/>
                  </a:lnTo>
                  <a:lnTo>
                    <a:pt x="872" y="24"/>
                  </a:lnTo>
                  <a:lnTo>
                    <a:pt x="849" y="32"/>
                  </a:lnTo>
                  <a:lnTo>
                    <a:pt x="796" y="49"/>
                  </a:lnTo>
                  <a:lnTo>
                    <a:pt x="735" y="64"/>
                  </a:lnTo>
                  <a:lnTo>
                    <a:pt x="693" y="74"/>
                  </a:lnTo>
                  <a:lnTo>
                    <a:pt x="650" y="72"/>
                  </a:lnTo>
                  <a:lnTo>
                    <a:pt x="583" y="66"/>
                  </a:lnTo>
                  <a:lnTo>
                    <a:pt x="515" y="60"/>
                  </a:lnTo>
                  <a:lnTo>
                    <a:pt x="475" y="59"/>
                  </a:lnTo>
                  <a:lnTo>
                    <a:pt x="448" y="59"/>
                  </a:lnTo>
                  <a:lnTo>
                    <a:pt x="414" y="64"/>
                  </a:lnTo>
                  <a:lnTo>
                    <a:pt x="376" y="72"/>
                  </a:lnTo>
                  <a:lnTo>
                    <a:pt x="342" y="85"/>
                  </a:lnTo>
                  <a:lnTo>
                    <a:pt x="304" y="102"/>
                  </a:lnTo>
                  <a:lnTo>
                    <a:pt x="264" y="123"/>
                  </a:lnTo>
                  <a:lnTo>
                    <a:pt x="230" y="138"/>
                  </a:lnTo>
                  <a:lnTo>
                    <a:pt x="212" y="142"/>
                  </a:lnTo>
                  <a:lnTo>
                    <a:pt x="173" y="133"/>
                  </a:lnTo>
                  <a:lnTo>
                    <a:pt x="102" y="116"/>
                  </a:lnTo>
                  <a:lnTo>
                    <a:pt x="30" y="100"/>
                  </a:lnTo>
                  <a:lnTo>
                    <a:pt x="0" y="93"/>
                  </a:lnTo>
                  <a:lnTo>
                    <a:pt x="60" y="45"/>
                  </a:lnTo>
                  <a:lnTo>
                    <a:pt x="60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9" name="Freeform 202"/>
            <p:cNvSpPr>
              <a:spLocks/>
            </p:cNvSpPr>
            <p:nvPr/>
          </p:nvSpPr>
          <p:spPr bwMode="auto">
            <a:xfrm>
              <a:off x="4298" y="2870"/>
              <a:ext cx="441" cy="244"/>
            </a:xfrm>
            <a:custGeom>
              <a:avLst/>
              <a:gdLst>
                <a:gd name="T0" fmla="*/ 140 w 882"/>
                <a:gd name="T1" fmla="*/ 295 h 489"/>
                <a:gd name="T2" fmla="*/ 366 w 882"/>
                <a:gd name="T3" fmla="*/ 162 h 489"/>
                <a:gd name="T4" fmla="*/ 536 w 882"/>
                <a:gd name="T5" fmla="*/ 107 h 489"/>
                <a:gd name="T6" fmla="*/ 781 w 882"/>
                <a:gd name="T7" fmla="*/ 14 h 489"/>
                <a:gd name="T8" fmla="*/ 823 w 882"/>
                <a:gd name="T9" fmla="*/ 14 h 489"/>
                <a:gd name="T10" fmla="*/ 798 w 882"/>
                <a:gd name="T11" fmla="*/ 42 h 489"/>
                <a:gd name="T12" fmla="*/ 678 w 882"/>
                <a:gd name="T13" fmla="*/ 103 h 489"/>
                <a:gd name="T14" fmla="*/ 581 w 882"/>
                <a:gd name="T15" fmla="*/ 143 h 489"/>
                <a:gd name="T16" fmla="*/ 511 w 882"/>
                <a:gd name="T17" fmla="*/ 171 h 489"/>
                <a:gd name="T18" fmla="*/ 389 w 882"/>
                <a:gd name="T19" fmla="*/ 213 h 489"/>
                <a:gd name="T20" fmla="*/ 357 w 882"/>
                <a:gd name="T21" fmla="*/ 249 h 489"/>
                <a:gd name="T22" fmla="*/ 456 w 882"/>
                <a:gd name="T23" fmla="*/ 268 h 489"/>
                <a:gd name="T24" fmla="*/ 558 w 882"/>
                <a:gd name="T25" fmla="*/ 299 h 489"/>
                <a:gd name="T26" fmla="*/ 631 w 882"/>
                <a:gd name="T27" fmla="*/ 306 h 489"/>
                <a:gd name="T28" fmla="*/ 781 w 882"/>
                <a:gd name="T29" fmla="*/ 304 h 489"/>
                <a:gd name="T30" fmla="*/ 855 w 882"/>
                <a:gd name="T31" fmla="*/ 306 h 489"/>
                <a:gd name="T32" fmla="*/ 878 w 882"/>
                <a:gd name="T33" fmla="*/ 323 h 489"/>
                <a:gd name="T34" fmla="*/ 838 w 882"/>
                <a:gd name="T35" fmla="*/ 344 h 489"/>
                <a:gd name="T36" fmla="*/ 625 w 882"/>
                <a:gd name="T37" fmla="*/ 371 h 489"/>
                <a:gd name="T38" fmla="*/ 564 w 882"/>
                <a:gd name="T39" fmla="*/ 375 h 489"/>
                <a:gd name="T40" fmla="*/ 494 w 882"/>
                <a:gd name="T41" fmla="*/ 352 h 489"/>
                <a:gd name="T42" fmla="*/ 359 w 882"/>
                <a:gd name="T43" fmla="*/ 304 h 489"/>
                <a:gd name="T44" fmla="*/ 285 w 882"/>
                <a:gd name="T45" fmla="*/ 299 h 489"/>
                <a:gd name="T46" fmla="*/ 129 w 882"/>
                <a:gd name="T47" fmla="*/ 381 h 489"/>
                <a:gd name="T48" fmla="*/ 32 w 882"/>
                <a:gd name="T49" fmla="*/ 460 h 489"/>
                <a:gd name="T50" fmla="*/ 3 w 882"/>
                <a:gd name="T51" fmla="*/ 466 h 489"/>
                <a:gd name="T52" fmla="*/ 95 w 882"/>
                <a:gd name="T53" fmla="*/ 390 h 489"/>
                <a:gd name="T54" fmla="*/ 199 w 882"/>
                <a:gd name="T55" fmla="*/ 316 h 489"/>
                <a:gd name="T56" fmla="*/ 292 w 882"/>
                <a:gd name="T57" fmla="*/ 278 h 489"/>
                <a:gd name="T58" fmla="*/ 425 w 882"/>
                <a:gd name="T59" fmla="*/ 314 h 489"/>
                <a:gd name="T60" fmla="*/ 539 w 882"/>
                <a:gd name="T61" fmla="*/ 352 h 489"/>
                <a:gd name="T62" fmla="*/ 612 w 882"/>
                <a:gd name="T63" fmla="*/ 352 h 489"/>
                <a:gd name="T64" fmla="*/ 724 w 882"/>
                <a:gd name="T65" fmla="*/ 335 h 489"/>
                <a:gd name="T66" fmla="*/ 853 w 882"/>
                <a:gd name="T67" fmla="*/ 331 h 489"/>
                <a:gd name="T68" fmla="*/ 781 w 882"/>
                <a:gd name="T69" fmla="*/ 314 h 489"/>
                <a:gd name="T70" fmla="*/ 652 w 882"/>
                <a:gd name="T71" fmla="*/ 318 h 489"/>
                <a:gd name="T72" fmla="*/ 583 w 882"/>
                <a:gd name="T73" fmla="*/ 322 h 489"/>
                <a:gd name="T74" fmla="*/ 452 w 882"/>
                <a:gd name="T75" fmla="*/ 285 h 489"/>
                <a:gd name="T76" fmla="*/ 372 w 882"/>
                <a:gd name="T77" fmla="*/ 268 h 489"/>
                <a:gd name="T78" fmla="*/ 347 w 882"/>
                <a:gd name="T79" fmla="*/ 232 h 489"/>
                <a:gd name="T80" fmla="*/ 462 w 882"/>
                <a:gd name="T81" fmla="*/ 173 h 489"/>
                <a:gd name="T82" fmla="*/ 547 w 882"/>
                <a:gd name="T83" fmla="*/ 137 h 489"/>
                <a:gd name="T84" fmla="*/ 654 w 882"/>
                <a:gd name="T85" fmla="*/ 90 h 489"/>
                <a:gd name="T86" fmla="*/ 749 w 882"/>
                <a:gd name="T87" fmla="*/ 55 h 489"/>
                <a:gd name="T88" fmla="*/ 781 w 882"/>
                <a:gd name="T89" fmla="*/ 34 h 489"/>
                <a:gd name="T90" fmla="*/ 701 w 882"/>
                <a:gd name="T91" fmla="*/ 53 h 489"/>
                <a:gd name="T92" fmla="*/ 549 w 882"/>
                <a:gd name="T93" fmla="*/ 114 h 489"/>
                <a:gd name="T94" fmla="*/ 355 w 882"/>
                <a:gd name="T95" fmla="*/ 185 h 489"/>
                <a:gd name="T96" fmla="*/ 211 w 882"/>
                <a:gd name="T97" fmla="*/ 274 h 489"/>
                <a:gd name="T98" fmla="*/ 57 w 882"/>
                <a:gd name="T99" fmla="*/ 365 h 489"/>
                <a:gd name="T100" fmla="*/ 43 w 882"/>
                <a:gd name="T101" fmla="*/ 356 h 4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82" h="489">
                  <a:moveTo>
                    <a:pt x="43" y="356"/>
                  </a:moveTo>
                  <a:lnTo>
                    <a:pt x="77" y="333"/>
                  </a:lnTo>
                  <a:lnTo>
                    <a:pt x="140" y="295"/>
                  </a:lnTo>
                  <a:lnTo>
                    <a:pt x="216" y="246"/>
                  </a:lnTo>
                  <a:lnTo>
                    <a:pt x="294" y="198"/>
                  </a:lnTo>
                  <a:lnTo>
                    <a:pt x="366" y="162"/>
                  </a:lnTo>
                  <a:lnTo>
                    <a:pt x="437" y="139"/>
                  </a:lnTo>
                  <a:lnTo>
                    <a:pt x="494" y="122"/>
                  </a:lnTo>
                  <a:lnTo>
                    <a:pt x="536" y="107"/>
                  </a:lnTo>
                  <a:lnTo>
                    <a:pt x="598" y="80"/>
                  </a:lnTo>
                  <a:lnTo>
                    <a:pt x="693" y="46"/>
                  </a:lnTo>
                  <a:lnTo>
                    <a:pt x="781" y="14"/>
                  </a:lnTo>
                  <a:lnTo>
                    <a:pt x="821" y="0"/>
                  </a:lnTo>
                  <a:lnTo>
                    <a:pt x="821" y="4"/>
                  </a:lnTo>
                  <a:lnTo>
                    <a:pt x="823" y="14"/>
                  </a:lnTo>
                  <a:lnTo>
                    <a:pt x="821" y="23"/>
                  </a:lnTo>
                  <a:lnTo>
                    <a:pt x="819" y="31"/>
                  </a:lnTo>
                  <a:lnTo>
                    <a:pt x="798" y="42"/>
                  </a:lnTo>
                  <a:lnTo>
                    <a:pt x="758" y="67"/>
                  </a:lnTo>
                  <a:lnTo>
                    <a:pt x="712" y="92"/>
                  </a:lnTo>
                  <a:lnTo>
                    <a:pt x="678" y="103"/>
                  </a:lnTo>
                  <a:lnTo>
                    <a:pt x="646" y="109"/>
                  </a:lnTo>
                  <a:lnTo>
                    <a:pt x="612" y="126"/>
                  </a:lnTo>
                  <a:lnTo>
                    <a:pt x="581" y="143"/>
                  </a:lnTo>
                  <a:lnTo>
                    <a:pt x="566" y="154"/>
                  </a:lnTo>
                  <a:lnTo>
                    <a:pt x="547" y="162"/>
                  </a:lnTo>
                  <a:lnTo>
                    <a:pt x="511" y="171"/>
                  </a:lnTo>
                  <a:lnTo>
                    <a:pt x="467" y="183"/>
                  </a:lnTo>
                  <a:lnTo>
                    <a:pt x="424" y="198"/>
                  </a:lnTo>
                  <a:lnTo>
                    <a:pt x="389" y="213"/>
                  </a:lnTo>
                  <a:lnTo>
                    <a:pt x="368" y="230"/>
                  </a:lnTo>
                  <a:lnTo>
                    <a:pt x="359" y="244"/>
                  </a:lnTo>
                  <a:lnTo>
                    <a:pt x="357" y="249"/>
                  </a:lnTo>
                  <a:lnTo>
                    <a:pt x="372" y="253"/>
                  </a:lnTo>
                  <a:lnTo>
                    <a:pt x="410" y="259"/>
                  </a:lnTo>
                  <a:lnTo>
                    <a:pt x="456" y="268"/>
                  </a:lnTo>
                  <a:lnTo>
                    <a:pt x="492" y="278"/>
                  </a:lnTo>
                  <a:lnTo>
                    <a:pt x="524" y="287"/>
                  </a:lnTo>
                  <a:lnTo>
                    <a:pt x="558" y="299"/>
                  </a:lnTo>
                  <a:lnTo>
                    <a:pt x="587" y="308"/>
                  </a:lnTo>
                  <a:lnTo>
                    <a:pt x="604" y="310"/>
                  </a:lnTo>
                  <a:lnTo>
                    <a:pt x="631" y="306"/>
                  </a:lnTo>
                  <a:lnTo>
                    <a:pt x="684" y="303"/>
                  </a:lnTo>
                  <a:lnTo>
                    <a:pt x="741" y="303"/>
                  </a:lnTo>
                  <a:lnTo>
                    <a:pt x="781" y="304"/>
                  </a:lnTo>
                  <a:lnTo>
                    <a:pt x="806" y="304"/>
                  </a:lnTo>
                  <a:lnTo>
                    <a:pt x="832" y="306"/>
                  </a:lnTo>
                  <a:lnTo>
                    <a:pt x="855" y="306"/>
                  </a:lnTo>
                  <a:lnTo>
                    <a:pt x="865" y="306"/>
                  </a:lnTo>
                  <a:lnTo>
                    <a:pt x="868" y="310"/>
                  </a:lnTo>
                  <a:lnTo>
                    <a:pt x="878" y="323"/>
                  </a:lnTo>
                  <a:lnTo>
                    <a:pt x="882" y="335"/>
                  </a:lnTo>
                  <a:lnTo>
                    <a:pt x="880" y="343"/>
                  </a:lnTo>
                  <a:lnTo>
                    <a:pt x="838" y="344"/>
                  </a:lnTo>
                  <a:lnTo>
                    <a:pt x="756" y="352"/>
                  </a:lnTo>
                  <a:lnTo>
                    <a:pt x="673" y="360"/>
                  </a:lnTo>
                  <a:lnTo>
                    <a:pt x="625" y="371"/>
                  </a:lnTo>
                  <a:lnTo>
                    <a:pt x="602" y="377"/>
                  </a:lnTo>
                  <a:lnTo>
                    <a:pt x="581" y="377"/>
                  </a:lnTo>
                  <a:lnTo>
                    <a:pt x="564" y="375"/>
                  </a:lnTo>
                  <a:lnTo>
                    <a:pt x="558" y="373"/>
                  </a:lnTo>
                  <a:lnTo>
                    <a:pt x="539" y="367"/>
                  </a:lnTo>
                  <a:lnTo>
                    <a:pt x="494" y="352"/>
                  </a:lnTo>
                  <a:lnTo>
                    <a:pt x="443" y="333"/>
                  </a:lnTo>
                  <a:lnTo>
                    <a:pt x="397" y="316"/>
                  </a:lnTo>
                  <a:lnTo>
                    <a:pt x="359" y="304"/>
                  </a:lnTo>
                  <a:lnTo>
                    <a:pt x="328" y="299"/>
                  </a:lnTo>
                  <a:lnTo>
                    <a:pt x="302" y="299"/>
                  </a:lnTo>
                  <a:lnTo>
                    <a:pt x="285" y="299"/>
                  </a:lnTo>
                  <a:lnTo>
                    <a:pt x="251" y="310"/>
                  </a:lnTo>
                  <a:lnTo>
                    <a:pt x="190" y="343"/>
                  </a:lnTo>
                  <a:lnTo>
                    <a:pt x="129" y="381"/>
                  </a:lnTo>
                  <a:lnTo>
                    <a:pt x="87" y="411"/>
                  </a:lnTo>
                  <a:lnTo>
                    <a:pt x="60" y="436"/>
                  </a:lnTo>
                  <a:lnTo>
                    <a:pt x="32" y="460"/>
                  </a:lnTo>
                  <a:lnTo>
                    <a:pt x="9" y="481"/>
                  </a:lnTo>
                  <a:lnTo>
                    <a:pt x="0" y="489"/>
                  </a:lnTo>
                  <a:lnTo>
                    <a:pt x="3" y="466"/>
                  </a:lnTo>
                  <a:lnTo>
                    <a:pt x="19" y="453"/>
                  </a:lnTo>
                  <a:lnTo>
                    <a:pt x="55" y="422"/>
                  </a:lnTo>
                  <a:lnTo>
                    <a:pt x="95" y="390"/>
                  </a:lnTo>
                  <a:lnTo>
                    <a:pt x="123" y="365"/>
                  </a:lnTo>
                  <a:lnTo>
                    <a:pt x="152" y="344"/>
                  </a:lnTo>
                  <a:lnTo>
                    <a:pt x="199" y="316"/>
                  </a:lnTo>
                  <a:lnTo>
                    <a:pt x="245" y="287"/>
                  </a:lnTo>
                  <a:lnTo>
                    <a:pt x="270" y="276"/>
                  </a:lnTo>
                  <a:lnTo>
                    <a:pt x="292" y="278"/>
                  </a:lnTo>
                  <a:lnTo>
                    <a:pt x="334" y="287"/>
                  </a:lnTo>
                  <a:lnTo>
                    <a:pt x="384" y="301"/>
                  </a:lnTo>
                  <a:lnTo>
                    <a:pt x="425" y="314"/>
                  </a:lnTo>
                  <a:lnTo>
                    <a:pt x="463" y="327"/>
                  </a:lnTo>
                  <a:lnTo>
                    <a:pt x="505" y="341"/>
                  </a:lnTo>
                  <a:lnTo>
                    <a:pt x="539" y="352"/>
                  </a:lnTo>
                  <a:lnTo>
                    <a:pt x="560" y="358"/>
                  </a:lnTo>
                  <a:lnTo>
                    <a:pt x="579" y="358"/>
                  </a:lnTo>
                  <a:lnTo>
                    <a:pt x="612" y="352"/>
                  </a:lnTo>
                  <a:lnTo>
                    <a:pt x="648" y="344"/>
                  </a:lnTo>
                  <a:lnTo>
                    <a:pt x="682" y="341"/>
                  </a:lnTo>
                  <a:lnTo>
                    <a:pt x="724" y="335"/>
                  </a:lnTo>
                  <a:lnTo>
                    <a:pt x="781" y="333"/>
                  </a:lnTo>
                  <a:lnTo>
                    <a:pt x="830" y="331"/>
                  </a:lnTo>
                  <a:lnTo>
                    <a:pt x="853" y="331"/>
                  </a:lnTo>
                  <a:lnTo>
                    <a:pt x="846" y="318"/>
                  </a:lnTo>
                  <a:lnTo>
                    <a:pt x="825" y="316"/>
                  </a:lnTo>
                  <a:lnTo>
                    <a:pt x="781" y="314"/>
                  </a:lnTo>
                  <a:lnTo>
                    <a:pt x="726" y="312"/>
                  </a:lnTo>
                  <a:lnTo>
                    <a:pt x="684" y="314"/>
                  </a:lnTo>
                  <a:lnTo>
                    <a:pt x="652" y="318"/>
                  </a:lnTo>
                  <a:lnTo>
                    <a:pt x="625" y="323"/>
                  </a:lnTo>
                  <a:lnTo>
                    <a:pt x="600" y="325"/>
                  </a:lnTo>
                  <a:lnTo>
                    <a:pt x="583" y="322"/>
                  </a:lnTo>
                  <a:lnTo>
                    <a:pt x="555" y="312"/>
                  </a:lnTo>
                  <a:lnTo>
                    <a:pt x="503" y="299"/>
                  </a:lnTo>
                  <a:lnTo>
                    <a:pt x="452" y="285"/>
                  </a:lnTo>
                  <a:lnTo>
                    <a:pt x="420" y="278"/>
                  </a:lnTo>
                  <a:lnTo>
                    <a:pt x="399" y="272"/>
                  </a:lnTo>
                  <a:lnTo>
                    <a:pt x="372" y="268"/>
                  </a:lnTo>
                  <a:lnTo>
                    <a:pt x="349" y="263"/>
                  </a:lnTo>
                  <a:lnTo>
                    <a:pt x="338" y="253"/>
                  </a:lnTo>
                  <a:lnTo>
                    <a:pt x="347" y="232"/>
                  </a:lnTo>
                  <a:lnTo>
                    <a:pt x="380" y="208"/>
                  </a:lnTo>
                  <a:lnTo>
                    <a:pt x="424" y="183"/>
                  </a:lnTo>
                  <a:lnTo>
                    <a:pt x="462" y="173"/>
                  </a:lnTo>
                  <a:lnTo>
                    <a:pt x="492" y="166"/>
                  </a:lnTo>
                  <a:lnTo>
                    <a:pt x="522" y="152"/>
                  </a:lnTo>
                  <a:lnTo>
                    <a:pt x="547" y="137"/>
                  </a:lnTo>
                  <a:lnTo>
                    <a:pt x="570" y="126"/>
                  </a:lnTo>
                  <a:lnTo>
                    <a:pt x="602" y="111"/>
                  </a:lnTo>
                  <a:lnTo>
                    <a:pt x="654" y="90"/>
                  </a:lnTo>
                  <a:lnTo>
                    <a:pt x="703" y="73"/>
                  </a:lnTo>
                  <a:lnTo>
                    <a:pt x="733" y="61"/>
                  </a:lnTo>
                  <a:lnTo>
                    <a:pt x="749" y="55"/>
                  </a:lnTo>
                  <a:lnTo>
                    <a:pt x="764" y="48"/>
                  </a:lnTo>
                  <a:lnTo>
                    <a:pt x="775" y="40"/>
                  </a:lnTo>
                  <a:lnTo>
                    <a:pt x="781" y="34"/>
                  </a:lnTo>
                  <a:lnTo>
                    <a:pt x="766" y="34"/>
                  </a:lnTo>
                  <a:lnTo>
                    <a:pt x="735" y="44"/>
                  </a:lnTo>
                  <a:lnTo>
                    <a:pt x="701" y="53"/>
                  </a:lnTo>
                  <a:lnTo>
                    <a:pt x="682" y="61"/>
                  </a:lnTo>
                  <a:lnTo>
                    <a:pt x="636" y="78"/>
                  </a:lnTo>
                  <a:lnTo>
                    <a:pt x="549" y="114"/>
                  </a:lnTo>
                  <a:lnTo>
                    <a:pt x="458" y="150"/>
                  </a:lnTo>
                  <a:lnTo>
                    <a:pt x="399" y="171"/>
                  </a:lnTo>
                  <a:lnTo>
                    <a:pt x="355" y="185"/>
                  </a:lnTo>
                  <a:lnTo>
                    <a:pt x="300" y="215"/>
                  </a:lnTo>
                  <a:lnTo>
                    <a:pt x="247" y="247"/>
                  </a:lnTo>
                  <a:lnTo>
                    <a:pt x="211" y="274"/>
                  </a:lnTo>
                  <a:lnTo>
                    <a:pt x="173" y="301"/>
                  </a:lnTo>
                  <a:lnTo>
                    <a:pt x="112" y="335"/>
                  </a:lnTo>
                  <a:lnTo>
                    <a:pt x="57" y="365"/>
                  </a:lnTo>
                  <a:lnTo>
                    <a:pt x="32" y="379"/>
                  </a:lnTo>
                  <a:lnTo>
                    <a:pt x="43" y="356"/>
                  </a:lnTo>
                  <a:lnTo>
                    <a:pt x="43" y="3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0" name="Freeform 203"/>
            <p:cNvSpPr>
              <a:spLocks/>
            </p:cNvSpPr>
            <p:nvPr/>
          </p:nvSpPr>
          <p:spPr bwMode="auto">
            <a:xfrm>
              <a:off x="4849" y="2986"/>
              <a:ext cx="43" cy="45"/>
            </a:xfrm>
            <a:custGeom>
              <a:avLst/>
              <a:gdLst>
                <a:gd name="T0" fmla="*/ 14 w 86"/>
                <a:gd name="T1" fmla="*/ 0 h 90"/>
                <a:gd name="T2" fmla="*/ 21 w 86"/>
                <a:gd name="T3" fmla="*/ 25 h 90"/>
                <a:gd name="T4" fmla="*/ 38 w 86"/>
                <a:gd name="T5" fmla="*/ 48 h 90"/>
                <a:gd name="T6" fmla="*/ 61 w 86"/>
                <a:gd name="T7" fmla="*/ 65 h 90"/>
                <a:gd name="T8" fmla="*/ 86 w 86"/>
                <a:gd name="T9" fmla="*/ 74 h 90"/>
                <a:gd name="T10" fmla="*/ 80 w 86"/>
                <a:gd name="T11" fmla="*/ 90 h 90"/>
                <a:gd name="T12" fmla="*/ 72 w 86"/>
                <a:gd name="T13" fmla="*/ 86 h 90"/>
                <a:gd name="T14" fmla="*/ 57 w 86"/>
                <a:gd name="T15" fmla="*/ 78 h 90"/>
                <a:gd name="T16" fmla="*/ 36 w 86"/>
                <a:gd name="T17" fmla="*/ 67 h 90"/>
                <a:gd name="T18" fmla="*/ 19 w 86"/>
                <a:gd name="T19" fmla="*/ 55 h 90"/>
                <a:gd name="T20" fmla="*/ 8 w 86"/>
                <a:gd name="T21" fmla="*/ 40 h 90"/>
                <a:gd name="T22" fmla="*/ 4 w 86"/>
                <a:gd name="T23" fmla="*/ 23 h 90"/>
                <a:gd name="T24" fmla="*/ 0 w 86"/>
                <a:gd name="T25" fmla="*/ 8 h 90"/>
                <a:gd name="T26" fmla="*/ 2 w 86"/>
                <a:gd name="T27" fmla="*/ 4 h 90"/>
                <a:gd name="T28" fmla="*/ 14 w 86"/>
                <a:gd name="T29" fmla="*/ 0 h 90"/>
                <a:gd name="T30" fmla="*/ 14 w 86"/>
                <a:gd name="T31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6" h="90">
                  <a:moveTo>
                    <a:pt x="14" y="0"/>
                  </a:moveTo>
                  <a:lnTo>
                    <a:pt x="21" y="25"/>
                  </a:lnTo>
                  <a:lnTo>
                    <a:pt x="38" y="48"/>
                  </a:lnTo>
                  <a:lnTo>
                    <a:pt x="61" y="65"/>
                  </a:lnTo>
                  <a:lnTo>
                    <a:pt x="86" y="74"/>
                  </a:lnTo>
                  <a:lnTo>
                    <a:pt x="80" y="90"/>
                  </a:lnTo>
                  <a:lnTo>
                    <a:pt x="72" y="86"/>
                  </a:lnTo>
                  <a:lnTo>
                    <a:pt x="57" y="78"/>
                  </a:lnTo>
                  <a:lnTo>
                    <a:pt x="36" y="67"/>
                  </a:lnTo>
                  <a:lnTo>
                    <a:pt x="19" y="55"/>
                  </a:lnTo>
                  <a:lnTo>
                    <a:pt x="8" y="40"/>
                  </a:lnTo>
                  <a:lnTo>
                    <a:pt x="4" y="23"/>
                  </a:lnTo>
                  <a:lnTo>
                    <a:pt x="0" y="8"/>
                  </a:lnTo>
                  <a:lnTo>
                    <a:pt x="2" y="4"/>
                  </a:lnTo>
                  <a:lnTo>
                    <a:pt x="14" y="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597D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1" name="Freeform 204"/>
            <p:cNvSpPr>
              <a:spLocks/>
            </p:cNvSpPr>
            <p:nvPr/>
          </p:nvSpPr>
          <p:spPr bwMode="auto">
            <a:xfrm>
              <a:off x="4884" y="2988"/>
              <a:ext cx="112" cy="72"/>
            </a:xfrm>
            <a:custGeom>
              <a:avLst/>
              <a:gdLst>
                <a:gd name="T0" fmla="*/ 5 w 224"/>
                <a:gd name="T1" fmla="*/ 67 h 145"/>
                <a:gd name="T2" fmla="*/ 11 w 224"/>
                <a:gd name="T3" fmla="*/ 53 h 145"/>
                <a:gd name="T4" fmla="*/ 26 w 224"/>
                <a:gd name="T5" fmla="*/ 36 h 145"/>
                <a:gd name="T6" fmla="*/ 47 w 224"/>
                <a:gd name="T7" fmla="*/ 19 h 145"/>
                <a:gd name="T8" fmla="*/ 74 w 224"/>
                <a:gd name="T9" fmla="*/ 6 h 145"/>
                <a:gd name="T10" fmla="*/ 100 w 224"/>
                <a:gd name="T11" fmla="*/ 0 h 145"/>
                <a:gd name="T12" fmla="*/ 123 w 224"/>
                <a:gd name="T13" fmla="*/ 0 h 145"/>
                <a:gd name="T14" fmla="*/ 144 w 224"/>
                <a:gd name="T15" fmla="*/ 4 h 145"/>
                <a:gd name="T16" fmla="*/ 161 w 224"/>
                <a:gd name="T17" fmla="*/ 11 h 145"/>
                <a:gd name="T18" fmla="*/ 180 w 224"/>
                <a:gd name="T19" fmla="*/ 23 h 145"/>
                <a:gd name="T20" fmla="*/ 197 w 224"/>
                <a:gd name="T21" fmla="*/ 38 h 145"/>
                <a:gd name="T22" fmla="*/ 214 w 224"/>
                <a:gd name="T23" fmla="*/ 53 h 145"/>
                <a:gd name="T24" fmla="*/ 224 w 224"/>
                <a:gd name="T25" fmla="*/ 61 h 145"/>
                <a:gd name="T26" fmla="*/ 224 w 224"/>
                <a:gd name="T27" fmla="*/ 70 h 145"/>
                <a:gd name="T28" fmla="*/ 209 w 224"/>
                <a:gd name="T29" fmla="*/ 89 h 145"/>
                <a:gd name="T30" fmla="*/ 190 w 224"/>
                <a:gd name="T31" fmla="*/ 107 h 145"/>
                <a:gd name="T32" fmla="*/ 171 w 224"/>
                <a:gd name="T33" fmla="*/ 122 h 145"/>
                <a:gd name="T34" fmla="*/ 150 w 224"/>
                <a:gd name="T35" fmla="*/ 133 h 145"/>
                <a:gd name="T36" fmla="*/ 127 w 224"/>
                <a:gd name="T37" fmla="*/ 141 h 145"/>
                <a:gd name="T38" fmla="*/ 98 w 224"/>
                <a:gd name="T39" fmla="*/ 145 h 145"/>
                <a:gd name="T40" fmla="*/ 66 w 224"/>
                <a:gd name="T41" fmla="*/ 137 h 145"/>
                <a:gd name="T42" fmla="*/ 34 w 224"/>
                <a:gd name="T43" fmla="*/ 120 h 145"/>
                <a:gd name="T44" fmla="*/ 13 w 224"/>
                <a:gd name="T45" fmla="*/ 101 h 145"/>
                <a:gd name="T46" fmla="*/ 1 w 224"/>
                <a:gd name="T47" fmla="*/ 84 h 145"/>
                <a:gd name="T48" fmla="*/ 0 w 224"/>
                <a:gd name="T49" fmla="*/ 78 h 145"/>
                <a:gd name="T50" fmla="*/ 7 w 224"/>
                <a:gd name="T51" fmla="*/ 78 h 145"/>
                <a:gd name="T52" fmla="*/ 13 w 224"/>
                <a:gd name="T53" fmla="*/ 86 h 145"/>
                <a:gd name="T54" fmla="*/ 34 w 224"/>
                <a:gd name="T55" fmla="*/ 101 h 145"/>
                <a:gd name="T56" fmla="*/ 60 w 224"/>
                <a:gd name="T57" fmla="*/ 118 h 145"/>
                <a:gd name="T58" fmla="*/ 91 w 224"/>
                <a:gd name="T59" fmla="*/ 129 h 145"/>
                <a:gd name="T60" fmla="*/ 119 w 224"/>
                <a:gd name="T61" fmla="*/ 127 h 145"/>
                <a:gd name="T62" fmla="*/ 144 w 224"/>
                <a:gd name="T63" fmla="*/ 122 h 145"/>
                <a:gd name="T64" fmla="*/ 165 w 224"/>
                <a:gd name="T65" fmla="*/ 112 h 145"/>
                <a:gd name="T66" fmla="*/ 184 w 224"/>
                <a:gd name="T67" fmla="*/ 99 h 145"/>
                <a:gd name="T68" fmla="*/ 195 w 224"/>
                <a:gd name="T69" fmla="*/ 87 h 145"/>
                <a:gd name="T70" fmla="*/ 207 w 224"/>
                <a:gd name="T71" fmla="*/ 78 h 145"/>
                <a:gd name="T72" fmla="*/ 212 w 224"/>
                <a:gd name="T73" fmla="*/ 70 h 145"/>
                <a:gd name="T74" fmla="*/ 214 w 224"/>
                <a:gd name="T75" fmla="*/ 68 h 145"/>
                <a:gd name="T76" fmla="*/ 207 w 224"/>
                <a:gd name="T77" fmla="*/ 61 h 145"/>
                <a:gd name="T78" fmla="*/ 190 w 224"/>
                <a:gd name="T79" fmla="*/ 42 h 145"/>
                <a:gd name="T80" fmla="*/ 163 w 224"/>
                <a:gd name="T81" fmla="*/ 23 h 145"/>
                <a:gd name="T82" fmla="*/ 131 w 224"/>
                <a:gd name="T83" fmla="*/ 11 h 145"/>
                <a:gd name="T84" fmla="*/ 98 w 224"/>
                <a:gd name="T85" fmla="*/ 10 h 145"/>
                <a:gd name="T86" fmla="*/ 70 w 224"/>
                <a:gd name="T87" fmla="*/ 17 h 145"/>
                <a:gd name="T88" fmla="*/ 49 w 224"/>
                <a:gd name="T89" fmla="*/ 29 h 145"/>
                <a:gd name="T90" fmla="*/ 36 w 224"/>
                <a:gd name="T91" fmla="*/ 40 h 145"/>
                <a:gd name="T92" fmla="*/ 26 w 224"/>
                <a:gd name="T93" fmla="*/ 49 h 145"/>
                <a:gd name="T94" fmla="*/ 20 w 224"/>
                <a:gd name="T95" fmla="*/ 61 h 145"/>
                <a:gd name="T96" fmla="*/ 17 w 224"/>
                <a:gd name="T97" fmla="*/ 70 h 145"/>
                <a:gd name="T98" fmla="*/ 15 w 224"/>
                <a:gd name="T99" fmla="*/ 74 h 145"/>
                <a:gd name="T100" fmla="*/ 5 w 224"/>
                <a:gd name="T101" fmla="*/ 67 h 145"/>
                <a:gd name="T102" fmla="*/ 5 w 224"/>
                <a:gd name="T103" fmla="*/ 67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24" h="145">
                  <a:moveTo>
                    <a:pt x="5" y="67"/>
                  </a:moveTo>
                  <a:lnTo>
                    <a:pt x="11" y="53"/>
                  </a:lnTo>
                  <a:lnTo>
                    <a:pt x="26" y="36"/>
                  </a:lnTo>
                  <a:lnTo>
                    <a:pt x="47" y="19"/>
                  </a:lnTo>
                  <a:lnTo>
                    <a:pt x="74" y="6"/>
                  </a:lnTo>
                  <a:lnTo>
                    <a:pt x="100" y="0"/>
                  </a:lnTo>
                  <a:lnTo>
                    <a:pt x="123" y="0"/>
                  </a:lnTo>
                  <a:lnTo>
                    <a:pt x="144" y="4"/>
                  </a:lnTo>
                  <a:lnTo>
                    <a:pt x="161" y="11"/>
                  </a:lnTo>
                  <a:lnTo>
                    <a:pt x="180" y="23"/>
                  </a:lnTo>
                  <a:lnTo>
                    <a:pt x="197" y="38"/>
                  </a:lnTo>
                  <a:lnTo>
                    <a:pt x="214" y="53"/>
                  </a:lnTo>
                  <a:lnTo>
                    <a:pt x="224" y="61"/>
                  </a:lnTo>
                  <a:lnTo>
                    <a:pt x="224" y="70"/>
                  </a:lnTo>
                  <a:lnTo>
                    <a:pt x="209" y="89"/>
                  </a:lnTo>
                  <a:lnTo>
                    <a:pt x="190" y="107"/>
                  </a:lnTo>
                  <a:lnTo>
                    <a:pt x="171" y="122"/>
                  </a:lnTo>
                  <a:lnTo>
                    <a:pt x="150" y="133"/>
                  </a:lnTo>
                  <a:lnTo>
                    <a:pt x="127" y="141"/>
                  </a:lnTo>
                  <a:lnTo>
                    <a:pt x="98" y="145"/>
                  </a:lnTo>
                  <a:lnTo>
                    <a:pt x="66" y="137"/>
                  </a:lnTo>
                  <a:lnTo>
                    <a:pt x="34" y="120"/>
                  </a:lnTo>
                  <a:lnTo>
                    <a:pt x="13" y="101"/>
                  </a:lnTo>
                  <a:lnTo>
                    <a:pt x="1" y="84"/>
                  </a:lnTo>
                  <a:lnTo>
                    <a:pt x="0" y="78"/>
                  </a:lnTo>
                  <a:lnTo>
                    <a:pt x="7" y="78"/>
                  </a:lnTo>
                  <a:lnTo>
                    <a:pt x="13" y="86"/>
                  </a:lnTo>
                  <a:lnTo>
                    <a:pt x="34" y="101"/>
                  </a:lnTo>
                  <a:lnTo>
                    <a:pt x="60" y="118"/>
                  </a:lnTo>
                  <a:lnTo>
                    <a:pt x="91" y="129"/>
                  </a:lnTo>
                  <a:lnTo>
                    <a:pt x="119" y="127"/>
                  </a:lnTo>
                  <a:lnTo>
                    <a:pt x="144" y="122"/>
                  </a:lnTo>
                  <a:lnTo>
                    <a:pt x="165" y="112"/>
                  </a:lnTo>
                  <a:lnTo>
                    <a:pt x="184" y="99"/>
                  </a:lnTo>
                  <a:lnTo>
                    <a:pt x="195" y="87"/>
                  </a:lnTo>
                  <a:lnTo>
                    <a:pt x="207" y="78"/>
                  </a:lnTo>
                  <a:lnTo>
                    <a:pt x="212" y="70"/>
                  </a:lnTo>
                  <a:lnTo>
                    <a:pt x="214" y="68"/>
                  </a:lnTo>
                  <a:lnTo>
                    <a:pt x="207" y="61"/>
                  </a:lnTo>
                  <a:lnTo>
                    <a:pt x="190" y="42"/>
                  </a:lnTo>
                  <a:lnTo>
                    <a:pt x="163" y="23"/>
                  </a:lnTo>
                  <a:lnTo>
                    <a:pt x="131" y="11"/>
                  </a:lnTo>
                  <a:lnTo>
                    <a:pt x="98" y="10"/>
                  </a:lnTo>
                  <a:lnTo>
                    <a:pt x="70" y="17"/>
                  </a:lnTo>
                  <a:lnTo>
                    <a:pt x="49" y="29"/>
                  </a:lnTo>
                  <a:lnTo>
                    <a:pt x="36" y="40"/>
                  </a:lnTo>
                  <a:lnTo>
                    <a:pt x="26" y="49"/>
                  </a:lnTo>
                  <a:lnTo>
                    <a:pt x="20" y="61"/>
                  </a:lnTo>
                  <a:lnTo>
                    <a:pt x="17" y="70"/>
                  </a:lnTo>
                  <a:lnTo>
                    <a:pt x="15" y="74"/>
                  </a:lnTo>
                  <a:lnTo>
                    <a:pt x="5" y="67"/>
                  </a:lnTo>
                  <a:lnTo>
                    <a:pt x="5" y="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88" name="Freeform 205"/>
            <p:cNvSpPr>
              <a:spLocks/>
            </p:cNvSpPr>
            <p:nvPr/>
          </p:nvSpPr>
          <p:spPr bwMode="auto">
            <a:xfrm>
              <a:off x="4713" y="3144"/>
              <a:ext cx="92" cy="83"/>
            </a:xfrm>
            <a:custGeom>
              <a:avLst/>
              <a:gdLst>
                <a:gd name="T0" fmla="*/ 6 w 185"/>
                <a:gd name="T1" fmla="*/ 133 h 165"/>
                <a:gd name="T2" fmla="*/ 0 w 185"/>
                <a:gd name="T3" fmla="*/ 122 h 165"/>
                <a:gd name="T4" fmla="*/ 0 w 185"/>
                <a:gd name="T5" fmla="*/ 99 h 165"/>
                <a:gd name="T6" fmla="*/ 10 w 185"/>
                <a:gd name="T7" fmla="*/ 72 h 165"/>
                <a:gd name="T8" fmla="*/ 35 w 185"/>
                <a:gd name="T9" fmla="*/ 45 h 165"/>
                <a:gd name="T10" fmla="*/ 69 w 185"/>
                <a:gd name="T11" fmla="*/ 25 h 165"/>
                <a:gd name="T12" fmla="*/ 101 w 185"/>
                <a:gd name="T13" fmla="*/ 19 h 165"/>
                <a:gd name="T14" fmla="*/ 130 w 185"/>
                <a:gd name="T15" fmla="*/ 19 h 165"/>
                <a:gd name="T16" fmla="*/ 149 w 185"/>
                <a:gd name="T17" fmla="*/ 15 h 165"/>
                <a:gd name="T18" fmla="*/ 160 w 185"/>
                <a:gd name="T19" fmla="*/ 7 h 165"/>
                <a:gd name="T20" fmla="*/ 168 w 185"/>
                <a:gd name="T21" fmla="*/ 4 h 165"/>
                <a:gd name="T22" fmla="*/ 173 w 185"/>
                <a:gd name="T23" fmla="*/ 0 h 165"/>
                <a:gd name="T24" fmla="*/ 177 w 185"/>
                <a:gd name="T25" fmla="*/ 0 h 165"/>
                <a:gd name="T26" fmla="*/ 179 w 185"/>
                <a:gd name="T27" fmla="*/ 11 h 165"/>
                <a:gd name="T28" fmla="*/ 185 w 185"/>
                <a:gd name="T29" fmla="*/ 40 h 165"/>
                <a:gd name="T30" fmla="*/ 183 w 185"/>
                <a:gd name="T31" fmla="*/ 78 h 165"/>
                <a:gd name="T32" fmla="*/ 170 w 185"/>
                <a:gd name="T33" fmla="*/ 118 h 165"/>
                <a:gd name="T34" fmla="*/ 145 w 185"/>
                <a:gd name="T35" fmla="*/ 146 h 165"/>
                <a:gd name="T36" fmla="*/ 118 w 185"/>
                <a:gd name="T37" fmla="*/ 158 h 165"/>
                <a:gd name="T38" fmla="*/ 92 w 185"/>
                <a:gd name="T39" fmla="*/ 163 h 165"/>
                <a:gd name="T40" fmla="*/ 71 w 185"/>
                <a:gd name="T41" fmla="*/ 165 h 165"/>
                <a:gd name="T42" fmla="*/ 52 w 185"/>
                <a:gd name="T43" fmla="*/ 163 h 165"/>
                <a:gd name="T44" fmla="*/ 35 w 185"/>
                <a:gd name="T45" fmla="*/ 154 h 165"/>
                <a:gd name="T46" fmla="*/ 19 w 185"/>
                <a:gd name="T47" fmla="*/ 146 h 165"/>
                <a:gd name="T48" fmla="*/ 14 w 185"/>
                <a:gd name="T49" fmla="*/ 142 h 165"/>
                <a:gd name="T50" fmla="*/ 23 w 185"/>
                <a:gd name="T51" fmla="*/ 135 h 165"/>
                <a:gd name="T52" fmla="*/ 27 w 185"/>
                <a:gd name="T53" fmla="*/ 139 h 165"/>
                <a:gd name="T54" fmla="*/ 42 w 185"/>
                <a:gd name="T55" fmla="*/ 146 h 165"/>
                <a:gd name="T56" fmla="*/ 61 w 185"/>
                <a:gd name="T57" fmla="*/ 150 h 165"/>
                <a:gd name="T58" fmla="*/ 84 w 185"/>
                <a:gd name="T59" fmla="*/ 150 h 165"/>
                <a:gd name="T60" fmla="*/ 103 w 185"/>
                <a:gd name="T61" fmla="*/ 146 h 165"/>
                <a:gd name="T62" fmla="*/ 122 w 185"/>
                <a:gd name="T63" fmla="*/ 142 h 165"/>
                <a:gd name="T64" fmla="*/ 139 w 185"/>
                <a:gd name="T65" fmla="*/ 133 h 165"/>
                <a:gd name="T66" fmla="*/ 158 w 185"/>
                <a:gd name="T67" fmla="*/ 114 h 165"/>
                <a:gd name="T68" fmla="*/ 170 w 185"/>
                <a:gd name="T69" fmla="*/ 84 h 165"/>
                <a:gd name="T70" fmla="*/ 175 w 185"/>
                <a:gd name="T71" fmla="*/ 49 h 165"/>
                <a:gd name="T72" fmla="*/ 173 w 185"/>
                <a:gd name="T73" fmla="*/ 23 h 165"/>
                <a:gd name="T74" fmla="*/ 173 w 185"/>
                <a:gd name="T75" fmla="*/ 11 h 165"/>
                <a:gd name="T76" fmla="*/ 170 w 185"/>
                <a:gd name="T77" fmla="*/ 13 h 165"/>
                <a:gd name="T78" fmla="*/ 158 w 185"/>
                <a:gd name="T79" fmla="*/ 21 h 165"/>
                <a:gd name="T80" fmla="*/ 141 w 185"/>
                <a:gd name="T81" fmla="*/ 26 h 165"/>
                <a:gd name="T82" fmla="*/ 118 w 185"/>
                <a:gd name="T83" fmla="*/ 28 h 165"/>
                <a:gd name="T84" fmla="*/ 94 w 185"/>
                <a:gd name="T85" fmla="*/ 28 h 165"/>
                <a:gd name="T86" fmla="*/ 71 w 185"/>
                <a:gd name="T87" fmla="*/ 36 h 165"/>
                <a:gd name="T88" fmla="*/ 54 w 185"/>
                <a:gd name="T89" fmla="*/ 44 h 165"/>
                <a:gd name="T90" fmla="*/ 44 w 185"/>
                <a:gd name="T91" fmla="*/ 49 h 165"/>
                <a:gd name="T92" fmla="*/ 35 w 185"/>
                <a:gd name="T93" fmla="*/ 53 h 165"/>
                <a:gd name="T94" fmla="*/ 25 w 185"/>
                <a:gd name="T95" fmla="*/ 63 h 165"/>
                <a:gd name="T96" fmla="*/ 16 w 185"/>
                <a:gd name="T97" fmla="*/ 76 h 165"/>
                <a:gd name="T98" fmla="*/ 10 w 185"/>
                <a:gd name="T99" fmla="*/ 97 h 165"/>
                <a:gd name="T100" fmla="*/ 8 w 185"/>
                <a:gd name="T101" fmla="*/ 114 h 165"/>
                <a:gd name="T102" fmla="*/ 12 w 185"/>
                <a:gd name="T103" fmla="*/ 125 h 165"/>
                <a:gd name="T104" fmla="*/ 14 w 185"/>
                <a:gd name="T105" fmla="*/ 129 h 165"/>
                <a:gd name="T106" fmla="*/ 16 w 185"/>
                <a:gd name="T107" fmla="*/ 131 h 165"/>
                <a:gd name="T108" fmla="*/ 14 w 185"/>
                <a:gd name="T109" fmla="*/ 131 h 165"/>
                <a:gd name="T110" fmla="*/ 10 w 185"/>
                <a:gd name="T111" fmla="*/ 133 h 165"/>
                <a:gd name="T112" fmla="*/ 6 w 185"/>
                <a:gd name="T113" fmla="*/ 133 h 165"/>
                <a:gd name="T114" fmla="*/ 6 w 185"/>
                <a:gd name="T115" fmla="*/ 133 h 165"/>
                <a:gd name="T116" fmla="*/ 6 w 185"/>
                <a:gd name="T117" fmla="*/ 133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185" h="165">
                  <a:moveTo>
                    <a:pt x="6" y="133"/>
                  </a:moveTo>
                  <a:lnTo>
                    <a:pt x="0" y="122"/>
                  </a:lnTo>
                  <a:lnTo>
                    <a:pt x="0" y="99"/>
                  </a:lnTo>
                  <a:lnTo>
                    <a:pt x="10" y="72"/>
                  </a:lnTo>
                  <a:lnTo>
                    <a:pt x="35" y="45"/>
                  </a:lnTo>
                  <a:lnTo>
                    <a:pt x="69" y="25"/>
                  </a:lnTo>
                  <a:lnTo>
                    <a:pt x="101" y="19"/>
                  </a:lnTo>
                  <a:lnTo>
                    <a:pt x="130" y="19"/>
                  </a:lnTo>
                  <a:lnTo>
                    <a:pt x="149" y="15"/>
                  </a:lnTo>
                  <a:lnTo>
                    <a:pt x="160" y="7"/>
                  </a:lnTo>
                  <a:lnTo>
                    <a:pt x="168" y="4"/>
                  </a:lnTo>
                  <a:lnTo>
                    <a:pt x="173" y="0"/>
                  </a:lnTo>
                  <a:lnTo>
                    <a:pt x="177" y="0"/>
                  </a:lnTo>
                  <a:lnTo>
                    <a:pt x="179" y="11"/>
                  </a:lnTo>
                  <a:lnTo>
                    <a:pt x="185" y="40"/>
                  </a:lnTo>
                  <a:lnTo>
                    <a:pt x="183" y="78"/>
                  </a:lnTo>
                  <a:lnTo>
                    <a:pt x="170" y="118"/>
                  </a:lnTo>
                  <a:lnTo>
                    <a:pt x="145" y="146"/>
                  </a:lnTo>
                  <a:lnTo>
                    <a:pt x="118" y="158"/>
                  </a:lnTo>
                  <a:lnTo>
                    <a:pt x="92" y="163"/>
                  </a:lnTo>
                  <a:lnTo>
                    <a:pt x="71" y="165"/>
                  </a:lnTo>
                  <a:lnTo>
                    <a:pt x="52" y="163"/>
                  </a:lnTo>
                  <a:lnTo>
                    <a:pt x="35" y="154"/>
                  </a:lnTo>
                  <a:lnTo>
                    <a:pt x="19" y="146"/>
                  </a:lnTo>
                  <a:lnTo>
                    <a:pt x="14" y="142"/>
                  </a:lnTo>
                  <a:lnTo>
                    <a:pt x="23" y="135"/>
                  </a:lnTo>
                  <a:lnTo>
                    <a:pt x="27" y="139"/>
                  </a:lnTo>
                  <a:lnTo>
                    <a:pt x="42" y="146"/>
                  </a:lnTo>
                  <a:lnTo>
                    <a:pt x="61" y="150"/>
                  </a:lnTo>
                  <a:lnTo>
                    <a:pt x="84" y="150"/>
                  </a:lnTo>
                  <a:lnTo>
                    <a:pt x="103" y="146"/>
                  </a:lnTo>
                  <a:lnTo>
                    <a:pt x="122" y="142"/>
                  </a:lnTo>
                  <a:lnTo>
                    <a:pt x="139" y="133"/>
                  </a:lnTo>
                  <a:lnTo>
                    <a:pt x="158" y="114"/>
                  </a:lnTo>
                  <a:lnTo>
                    <a:pt x="170" y="84"/>
                  </a:lnTo>
                  <a:lnTo>
                    <a:pt x="175" y="49"/>
                  </a:lnTo>
                  <a:lnTo>
                    <a:pt x="173" y="23"/>
                  </a:lnTo>
                  <a:lnTo>
                    <a:pt x="173" y="11"/>
                  </a:lnTo>
                  <a:lnTo>
                    <a:pt x="170" y="13"/>
                  </a:lnTo>
                  <a:lnTo>
                    <a:pt x="158" y="21"/>
                  </a:lnTo>
                  <a:lnTo>
                    <a:pt x="141" y="26"/>
                  </a:lnTo>
                  <a:lnTo>
                    <a:pt x="118" y="28"/>
                  </a:lnTo>
                  <a:lnTo>
                    <a:pt x="94" y="28"/>
                  </a:lnTo>
                  <a:lnTo>
                    <a:pt x="71" y="36"/>
                  </a:lnTo>
                  <a:lnTo>
                    <a:pt x="54" y="44"/>
                  </a:lnTo>
                  <a:lnTo>
                    <a:pt x="44" y="49"/>
                  </a:lnTo>
                  <a:lnTo>
                    <a:pt x="35" y="53"/>
                  </a:lnTo>
                  <a:lnTo>
                    <a:pt x="25" y="63"/>
                  </a:lnTo>
                  <a:lnTo>
                    <a:pt x="16" y="76"/>
                  </a:lnTo>
                  <a:lnTo>
                    <a:pt x="10" y="97"/>
                  </a:lnTo>
                  <a:lnTo>
                    <a:pt x="8" y="114"/>
                  </a:lnTo>
                  <a:lnTo>
                    <a:pt x="12" y="125"/>
                  </a:lnTo>
                  <a:lnTo>
                    <a:pt x="14" y="129"/>
                  </a:lnTo>
                  <a:lnTo>
                    <a:pt x="16" y="131"/>
                  </a:lnTo>
                  <a:lnTo>
                    <a:pt x="14" y="131"/>
                  </a:lnTo>
                  <a:lnTo>
                    <a:pt x="10" y="133"/>
                  </a:lnTo>
                  <a:lnTo>
                    <a:pt x="6" y="133"/>
                  </a:lnTo>
                  <a:lnTo>
                    <a:pt x="6" y="133"/>
                  </a:lnTo>
                  <a:lnTo>
                    <a:pt x="6" y="1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89" name="Freeform 206"/>
            <p:cNvSpPr>
              <a:spLocks/>
            </p:cNvSpPr>
            <p:nvPr/>
          </p:nvSpPr>
          <p:spPr bwMode="auto">
            <a:xfrm>
              <a:off x="4665" y="3187"/>
              <a:ext cx="58" cy="29"/>
            </a:xfrm>
            <a:custGeom>
              <a:avLst/>
              <a:gdLst>
                <a:gd name="T0" fmla="*/ 107 w 116"/>
                <a:gd name="T1" fmla="*/ 44 h 59"/>
                <a:gd name="T2" fmla="*/ 99 w 116"/>
                <a:gd name="T3" fmla="*/ 44 h 59"/>
                <a:gd name="T4" fmla="*/ 94 w 116"/>
                <a:gd name="T5" fmla="*/ 46 h 59"/>
                <a:gd name="T6" fmla="*/ 84 w 116"/>
                <a:gd name="T7" fmla="*/ 46 h 59"/>
                <a:gd name="T8" fmla="*/ 65 w 116"/>
                <a:gd name="T9" fmla="*/ 44 h 59"/>
                <a:gd name="T10" fmla="*/ 40 w 116"/>
                <a:gd name="T11" fmla="*/ 33 h 59"/>
                <a:gd name="T12" fmla="*/ 23 w 116"/>
                <a:gd name="T13" fmla="*/ 19 h 59"/>
                <a:gd name="T14" fmla="*/ 16 w 116"/>
                <a:gd name="T15" fmla="*/ 4 h 59"/>
                <a:gd name="T16" fmla="*/ 12 w 116"/>
                <a:gd name="T17" fmla="*/ 0 h 59"/>
                <a:gd name="T18" fmla="*/ 0 w 116"/>
                <a:gd name="T19" fmla="*/ 21 h 59"/>
                <a:gd name="T20" fmla="*/ 0 w 116"/>
                <a:gd name="T21" fmla="*/ 23 h 59"/>
                <a:gd name="T22" fmla="*/ 4 w 116"/>
                <a:gd name="T23" fmla="*/ 29 h 59"/>
                <a:gd name="T24" fmla="*/ 12 w 116"/>
                <a:gd name="T25" fmla="*/ 37 h 59"/>
                <a:gd name="T26" fmla="*/ 29 w 116"/>
                <a:gd name="T27" fmla="*/ 46 h 59"/>
                <a:gd name="T28" fmla="*/ 52 w 116"/>
                <a:gd name="T29" fmla="*/ 54 h 59"/>
                <a:gd name="T30" fmla="*/ 78 w 116"/>
                <a:gd name="T31" fmla="*/ 57 h 59"/>
                <a:gd name="T32" fmla="*/ 101 w 116"/>
                <a:gd name="T33" fmla="*/ 59 h 59"/>
                <a:gd name="T34" fmla="*/ 116 w 116"/>
                <a:gd name="T35" fmla="*/ 56 h 59"/>
                <a:gd name="T36" fmla="*/ 116 w 116"/>
                <a:gd name="T37" fmla="*/ 50 h 59"/>
                <a:gd name="T38" fmla="*/ 114 w 116"/>
                <a:gd name="T39" fmla="*/ 46 h 59"/>
                <a:gd name="T40" fmla="*/ 109 w 116"/>
                <a:gd name="T41" fmla="*/ 44 h 59"/>
                <a:gd name="T42" fmla="*/ 107 w 116"/>
                <a:gd name="T43" fmla="*/ 44 h 59"/>
                <a:gd name="T44" fmla="*/ 107 w 116"/>
                <a:gd name="T45" fmla="*/ 44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16" h="59">
                  <a:moveTo>
                    <a:pt x="107" y="44"/>
                  </a:moveTo>
                  <a:lnTo>
                    <a:pt x="99" y="44"/>
                  </a:lnTo>
                  <a:lnTo>
                    <a:pt x="94" y="46"/>
                  </a:lnTo>
                  <a:lnTo>
                    <a:pt x="84" y="46"/>
                  </a:lnTo>
                  <a:lnTo>
                    <a:pt x="65" y="44"/>
                  </a:lnTo>
                  <a:lnTo>
                    <a:pt x="40" y="33"/>
                  </a:lnTo>
                  <a:lnTo>
                    <a:pt x="23" y="19"/>
                  </a:lnTo>
                  <a:lnTo>
                    <a:pt x="16" y="4"/>
                  </a:lnTo>
                  <a:lnTo>
                    <a:pt x="12" y="0"/>
                  </a:lnTo>
                  <a:lnTo>
                    <a:pt x="0" y="21"/>
                  </a:lnTo>
                  <a:lnTo>
                    <a:pt x="0" y="23"/>
                  </a:lnTo>
                  <a:lnTo>
                    <a:pt x="4" y="29"/>
                  </a:lnTo>
                  <a:lnTo>
                    <a:pt x="12" y="37"/>
                  </a:lnTo>
                  <a:lnTo>
                    <a:pt x="29" y="46"/>
                  </a:lnTo>
                  <a:lnTo>
                    <a:pt x="52" y="54"/>
                  </a:lnTo>
                  <a:lnTo>
                    <a:pt x="78" y="57"/>
                  </a:lnTo>
                  <a:lnTo>
                    <a:pt x="101" y="59"/>
                  </a:lnTo>
                  <a:lnTo>
                    <a:pt x="116" y="56"/>
                  </a:lnTo>
                  <a:lnTo>
                    <a:pt x="116" y="50"/>
                  </a:lnTo>
                  <a:lnTo>
                    <a:pt x="114" y="46"/>
                  </a:lnTo>
                  <a:lnTo>
                    <a:pt x="109" y="44"/>
                  </a:lnTo>
                  <a:lnTo>
                    <a:pt x="107" y="44"/>
                  </a:lnTo>
                  <a:lnTo>
                    <a:pt x="107" y="44"/>
                  </a:lnTo>
                  <a:close/>
                </a:path>
              </a:pathLst>
            </a:custGeom>
            <a:solidFill>
              <a:srgbClr val="597D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0" name="Freeform 207"/>
            <p:cNvSpPr>
              <a:spLocks/>
            </p:cNvSpPr>
            <p:nvPr/>
          </p:nvSpPr>
          <p:spPr bwMode="auto">
            <a:xfrm>
              <a:off x="4389" y="3352"/>
              <a:ext cx="29" cy="47"/>
            </a:xfrm>
            <a:custGeom>
              <a:avLst/>
              <a:gdLst>
                <a:gd name="T0" fmla="*/ 48 w 57"/>
                <a:gd name="T1" fmla="*/ 0 h 93"/>
                <a:gd name="T2" fmla="*/ 25 w 57"/>
                <a:gd name="T3" fmla="*/ 29 h 93"/>
                <a:gd name="T4" fmla="*/ 8 w 57"/>
                <a:gd name="T5" fmla="*/ 50 h 93"/>
                <a:gd name="T6" fmla="*/ 0 w 57"/>
                <a:gd name="T7" fmla="*/ 67 h 93"/>
                <a:gd name="T8" fmla="*/ 6 w 57"/>
                <a:gd name="T9" fmla="*/ 84 h 93"/>
                <a:gd name="T10" fmla="*/ 15 w 57"/>
                <a:gd name="T11" fmla="*/ 92 h 93"/>
                <a:gd name="T12" fmla="*/ 23 w 57"/>
                <a:gd name="T13" fmla="*/ 93 h 93"/>
                <a:gd name="T14" fmla="*/ 29 w 57"/>
                <a:gd name="T15" fmla="*/ 82 h 93"/>
                <a:gd name="T16" fmla="*/ 34 w 57"/>
                <a:gd name="T17" fmla="*/ 57 h 93"/>
                <a:gd name="T18" fmla="*/ 38 w 57"/>
                <a:gd name="T19" fmla="*/ 44 h 93"/>
                <a:gd name="T20" fmla="*/ 44 w 57"/>
                <a:gd name="T21" fmla="*/ 33 h 93"/>
                <a:gd name="T22" fmla="*/ 51 w 57"/>
                <a:gd name="T23" fmla="*/ 21 h 93"/>
                <a:gd name="T24" fmla="*/ 57 w 57"/>
                <a:gd name="T25" fmla="*/ 14 h 93"/>
                <a:gd name="T26" fmla="*/ 55 w 57"/>
                <a:gd name="T27" fmla="*/ 6 h 93"/>
                <a:gd name="T28" fmla="*/ 51 w 57"/>
                <a:gd name="T29" fmla="*/ 2 h 93"/>
                <a:gd name="T30" fmla="*/ 49 w 57"/>
                <a:gd name="T31" fmla="*/ 0 h 93"/>
                <a:gd name="T32" fmla="*/ 48 w 57"/>
                <a:gd name="T33" fmla="*/ 0 h 93"/>
                <a:gd name="T34" fmla="*/ 48 w 57"/>
                <a:gd name="T35" fmla="*/ 0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7" h="93">
                  <a:moveTo>
                    <a:pt x="48" y="0"/>
                  </a:moveTo>
                  <a:lnTo>
                    <a:pt x="25" y="29"/>
                  </a:lnTo>
                  <a:lnTo>
                    <a:pt x="8" y="50"/>
                  </a:lnTo>
                  <a:lnTo>
                    <a:pt x="0" y="67"/>
                  </a:lnTo>
                  <a:lnTo>
                    <a:pt x="6" y="84"/>
                  </a:lnTo>
                  <a:lnTo>
                    <a:pt x="15" y="92"/>
                  </a:lnTo>
                  <a:lnTo>
                    <a:pt x="23" y="93"/>
                  </a:lnTo>
                  <a:lnTo>
                    <a:pt x="29" y="82"/>
                  </a:lnTo>
                  <a:lnTo>
                    <a:pt x="34" y="57"/>
                  </a:lnTo>
                  <a:lnTo>
                    <a:pt x="38" y="44"/>
                  </a:lnTo>
                  <a:lnTo>
                    <a:pt x="44" y="33"/>
                  </a:lnTo>
                  <a:lnTo>
                    <a:pt x="51" y="21"/>
                  </a:lnTo>
                  <a:lnTo>
                    <a:pt x="57" y="14"/>
                  </a:lnTo>
                  <a:lnTo>
                    <a:pt x="55" y="6"/>
                  </a:lnTo>
                  <a:lnTo>
                    <a:pt x="51" y="2"/>
                  </a:lnTo>
                  <a:lnTo>
                    <a:pt x="49" y="0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1" name="Freeform 208"/>
            <p:cNvSpPr>
              <a:spLocks/>
            </p:cNvSpPr>
            <p:nvPr/>
          </p:nvSpPr>
          <p:spPr bwMode="auto">
            <a:xfrm>
              <a:off x="4513" y="3237"/>
              <a:ext cx="32" cy="48"/>
            </a:xfrm>
            <a:custGeom>
              <a:avLst/>
              <a:gdLst>
                <a:gd name="T0" fmla="*/ 48 w 65"/>
                <a:gd name="T1" fmla="*/ 0 h 95"/>
                <a:gd name="T2" fmla="*/ 29 w 65"/>
                <a:gd name="T3" fmla="*/ 21 h 95"/>
                <a:gd name="T4" fmla="*/ 14 w 65"/>
                <a:gd name="T5" fmla="*/ 52 h 95"/>
                <a:gd name="T6" fmla="*/ 0 w 65"/>
                <a:gd name="T7" fmla="*/ 78 h 95"/>
                <a:gd name="T8" fmla="*/ 2 w 65"/>
                <a:gd name="T9" fmla="*/ 93 h 95"/>
                <a:gd name="T10" fmla="*/ 10 w 65"/>
                <a:gd name="T11" fmla="*/ 95 h 95"/>
                <a:gd name="T12" fmla="*/ 17 w 65"/>
                <a:gd name="T13" fmla="*/ 95 h 95"/>
                <a:gd name="T14" fmla="*/ 25 w 65"/>
                <a:gd name="T15" fmla="*/ 88 h 95"/>
                <a:gd name="T16" fmla="*/ 31 w 65"/>
                <a:gd name="T17" fmla="*/ 76 h 95"/>
                <a:gd name="T18" fmla="*/ 38 w 65"/>
                <a:gd name="T19" fmla="*/ 55 h 95"/>
                <a:gd name="T20" fmla="*/ 50 w 65"/>
                <a:gd name="T21" fmla="*/ 31 h 95"/>
                <a:gd name="T22" fmla="*/ 59 w 65"/>
                <a:gd name="T23" fmla="*/ 12 h 95"/>
                <a:gd name="T24" fmla="*/ 65 w 65"/>
                <a:gd name="T25" fmla="*/ 2 h 95"/>
                <a:gd name="T26" fmla="*/ 48 w 65"/>
                <a:gd name="T27" fmla="*/ 0 h 95"/>
                <a:gd name="T28" fmla="*/ 48 w 65"/>
                <a:gd name="T29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5" h="95">
                  <a:moveTo>
                    <a:pt x="48" y="0"/>
                  </a:moveTo>
                  <a:lnTo>
                    <a:pt x="29" y="21"/>
                  </a:lnTo>
                  <a:lnTo>
                    <a:pt x="14" y="52"/>
                  </a:lnTo>
                  <a:lnTo>
                    <a:pt x="0" y="78"/>
                  </a:lnTo>
                  <a:lnTo>
                    <a:pt x="2" y="93"/>
                  </a:lnTo>
                  <a:lnTo>
                    <a:pt x="10" y="95"/>
                  </a:lnTo>
                  <a:lnTo>
                    <a:pt x="17" y="95"/>
                  </a:lnTo>
                  <a:lnTo>
                    <a:pt x="25" y="88"/>
                  </a:lnTo>
                  <a:lnTo>
                    <a:pt x="31" y="76"/>
                  </a:lnTo>
                  <a:lnTo>
                    <a:pt x="38" y="55"/>
                  </a:lnTo>
                  <a:lnTo>
                    <a:pt x="50" y="31"/>
                  </a:lnTo>
                  <a:lnTo>
                    <a:pt x="59" y="12"/>
                  </a:lnTo>
                  <a:lnTo>
                    <a:pt x="65" y="2"/>
                  </a:lnTo>
                  <a:lnTo>
                    <a:pt x="48" y="0"/>
                  </a:lnTo>
                  <a:lnTo>
                    <a:pt x="4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2" name="Freeform 209"/>
            <p:cNvSpPr>
              <a:spLocks/>
            </p:cNvSpPr>
            <p:nvPr/>
          </p:nvSpPr>
          <p:spPr bwMode="auto">
            <a:xfrm>
              <a:off x="4496" y="3135"/>
              <a:ext cx="29" cy="36"/>
            </a:xfrm>
            <a:custGeom>
              <a:avLst/>
              <a:gdLst>
                <a:gd name="T0" fmla="*/ 42 w 57"/>
                <a:gd name="T1" fmla="*/ 0 h 70"/>
                <a:gd name="T2" fmla="*/ 27 w 57"/>
                <a:gd name="T3" fmla="*/ 15 h 70"/>
                <a:gd name="T4" fmla="*/ 11 w 57"/>
                <a:gd name="T5" fmla="*/ 30 h 70"/>
                <a:gd name="T6" fmla="*/ 0 w 57"/>
                <a:gd name="T7" fmla="*/ 45 h 70"/>
                <a:gd name="T8" fmla="*/ 0 w 57"/>
                <a:gd name="T9" fmla="*/ 57 h 70"/>
                <a:gd name="T10" fmla="*/ 6 w 57"/>
                <a:gd name="T11" fmla="*/ 64 h 70"/>
                <a:gd name="T12" fmla="*/ 11 w 57"/>
                <a:gd name="T13" fmla="*/ 70 h 70"/>
                <a:gd name="T14" fmla="*/ 17 w 57"/>
                <a:gd name="T15" fmla="*/ 70 h 70"/>
                <a:gd name="T16" fmla="*/ 21 w 57"/>
                <a:gd name="T17" fmla="*/ 68 h 70"/>
                <a:gd name="T18" fmla="*/ 28 w 57"/>
                <a:gd name="T19" fmla="*/ 53 h 70"/>
                <a:gd name="T20" fmla="*/ 40 w 57"/>
                <a:gd name="T21" fmla="*/ 30 h 70"/>
                <a:gd name="T22" fmla="*/ 51 w 57"/>
                <a:gd name="T23" fmla="*/ 11 h 70"/>
                <a:gd name="T24" fmla="*/ 57 w 57"/>
                <a:gd name="T25" fmla="*/ 2 h 70"/>
                <a:gd name="T26" fmla="*/ 42 w 57"/>
                <a:gd name="T27" fmla="*/ 0 h 70"/>
                <a:gd name="T28" fmla="*/ 42 w 57"/>
                <a:gd name="T29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7" h="70">
                  <a:moveTo>
                    <a:pt x="42" y="0"/>
                  </a:moveTo>
                  <a:lnTo>
                    <a:pt x="27" y="15"/>
                  </a:lnTo>
                  <a:lnTo>
                    <a:pt x="11" y="30"/>
                  </a:lnTo>
                  <a:lnTo>
                    <a:pt x="0" y="45"/>
                  </a:lnTo>
                  <a:lnTo>
                    <a:pt x="0" y="57"/>
                  </a:lnTo>
                  <a:lnTo>
                    <a:pt x="6" y="64"/>
                  </a:lnTo>
                  <a:lnTo>
                    <a:pt x="11" y="70"/>
                  </a:lnTo>
                  <a:lnTo>
                    <a:pt x="17" y="70"/>
                  </a:lnTo>
                  <a:lnTo>
                    <a:pt x="21" y="68"/>
                  </a:lnTo>
                  <a:lnTo>
                    <a:pt x="28" y="53"/>
                  </a:lnTo>
                  <a:lnTo>
                    <a:pt x="40" y="30"/>
                  </a:lnTo>
                  <a:lnTo>
                    <a:pt x="51" y="11"/>
                  </a:lnTo>
                  <a:lnTo>
                    <a:pt x="57" y="2"/>
                  </a:lnTo>
                  <a:lnTo>
                    <a:pt x="42" y="0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3" name="Freeform 210"/>
            <p:cNvSpPr>
              <a:spLocks/>
            </p:cNvSpPr>
            <p:nvPr/>
          </p:nvSpPr>
          <p:spPr bwMode="auto">
            <a:xfrm>
              <a:off x="4159" y="3119"/>
              <a:ext cx="32" cy="42"/>
            </a:xfrm>
            <a:custGeom>
              <a:avLst/>
              <a:gdLst>
                <a:gd name="T0" fmla="*/ 49 w 65"/>
                <a:gd name="T1" fmla="*/ 0 h 84"/>
                <a:gd name="T2" fmla="*/ 30 w 65"/>
                <a:gd name="T3" fmla="*/ 19 h 84"/>
                <a:gd name="T4" fmla="*/ 13 w 65"/>
                <a:gd name="T5" fmla="*/ 44 h 84"/>
                <a:gd name="T6" fmla="*/ 2 w 65"/>
                <a:gd name="T7" fmla="*/ 65 h 84"/>
                <a:gd name="T8" fmla="*/ 0 w 65"/>
                <a:gd name="T9" fmla="*/ 78 h 84"/>
                <a:gd name="T10" fmla="*/ 6 w 65"/>
                <a:gd name="T11" fmla="*/ 82 h 84"/>
                <a:gd name="T12" fmla="*/ 11 w 65"/>
                <a:gd name="T13" fmla="*/ 84 h 84"/>
                <a:gd name="T14" fmla="*/ 15 w 65"/>
                <a:gd name="T15" fmla="*/ 80 h 84"/>
                <a:gd name="T16" fmla="*/ 23 w 65"/>
                <a:gd name="T17" fmla="*/ 73 h 84"/>
                <a:gd name="T18" fmla="*/ 34 w 65"/>
                <a:gd name="T19" fmla="*/ 56 h 84"/>
                <a:gd name="T20" fmla="*/ 48 w 65"/>
                <a:gd name="T21" fmla="*/ 35 h 84"/>
                <a:gd name="T22" fmla="*/ 59 w 65"/>
                <a:gd name="T23" fmla="*/ 16 h 84"/>
                <a:gd name="T24" fmla="*/ 65 w 65"/>
                <a:gd name="T25" fmla="*/ 8 h 84"/>
                <a:gd name="T26" fmla="*/ 49 w 65"/>
                <a:gd name="T27" fmla="*/ 0 h 84"/>
                <a:gd name="T28" fmla="*/ 49 w 65"/>
                <a:gd name="T29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5" h="84">
                  <a:moveTo>
                    <a:pt x="49" y="0"/>
                  </a:moveTo>
                  <a:lnTo>
                    <a:pt x="30" y="19"/>
                  </a:lnTo>
                  <a:lnTo>
                    <a:pt x="13" y="44"/>
                  </a:lnTo>
                  <a:lnTo>
                    <a:pt x="2" y="65"/>
                  </a:lnTo>
                  <a:lnTo>
                    <a:pt x="0" y="78"/>
                  </a:lnTo>
                  <a:lnTo>
                    <a:pt x="6" y="82"/>
                  </a:lnTo>
                  <a:lnTo>
                    <a:pt x="11" y="84"/>
                  </a:lnTo>
                  <a:lnTo>
                    <a:pt x="15" y="80"/>
                  </a:lnTo>
                  <a:lnTo>
                    <a:pt x="23" y="73"/>
                  </a:lnTo>
                  <a:lnTo>
                    <a:pt x="34" y="56"/>
                  </a:lnTo>
                  <a:lnTo>
                    <a:pt x="48" y="35"/>
                  </a:lnTo>
                  <a:lnTo>
                    <a:pt x="59" y="16"/>
                  </a:lnTo>
                  <a:lnTo>
                    <a:pt x="65" y="8"/>
                  </a:lnTo>
                  <a:lnTo>
                    <a:pt x="49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4" name="Freeform 211"/>
            <p:cNvSpPr>
              <a:spLocks/>
            </p:cNvSpPr>
            <p:nvPr/>
          </p:nvSpPr>
          <p:spPr bwMode="auto">
            <a:xfrm>
              <a:off x="4148" y="3338"/>
              <a:ext cx="37" cy="58"/>
            </a:xfrm>
            <a:custGeom>
              <a:avLst/>
              <a:gdLst>
                <a:gd name="T0" fmla="*/ 57 w 74"/>
                <a:gd name="T1" fmla="*/ 0 h 116"/>
                <a:gd name="T2" fmla="*/ 38 w 74"/>
                <a:gd name="T3" fmla="*/ 24 h 116"/>
                <a:gd name="T4" fmla="*/ 17 w 74"/>
                <a:gd name="T5" fmla="*/ 59 h 116"/>
                <a:gd name="T6" fmla="*/ 2 w 74"/>
                <a:gd name="T7" fmla="*/ 89 h 116"/>
                <a:gd name="T8" fmla="*/ 0 w 74"/>
                <a:gd name="T9" fmla="*/ 108 h 116"/>
                <a:gd name="T10" fmla="*/ 10 w 74"/>
                <a:gd name="T11" fmla="*/ 112 h 116"/>
                <a:gd name="T12" fmla="*/ 21 w 74"/>
                <a:gd name="T13" fmla="*/ 116 h 116"/>
                <a:gd name="T14" fmla="*/ 31 w 74"/>
                <a:gd name="T15" fmla="*/ 114 h 116"/>
                <a:gd name="T16" fmla="*/ 38 w 74"/>
                <a:gd name="T17" fmla="*/ 108 h 116"/>
                <a:gd name="T18" fmla="*/ 46 w 74"/>
                <a:gd name="T19" fmla="*/ 87 h 116"/>
                <a:gd name="T20" fmla="*/ 57 w 74"/>
                <a:gd name="T21" fmla="*/ 57 h 116"/>
                <a:gd name="T22" fmla="*/ 69 w 74"/>
                <a:gd name="T23" fmla="*/ 26 h 116"/>
                <a:gd name="T24" fmla="*/ 74 w 74"/>
                <a:gd name="T25" fmla="*/ 9 h 116"/>
                <a:gd name="T26" fmla="*/ 71 w 74"/>
                <a:gd name="T27" fmla="*/ 2 h 116"/>
                <a:gd name="T28" fmla="*/ 65 w 74"/>
                <a:gd name="T29" fmla="*/ 0 h 116"/>
                <a:gd name="T30" fmla="*/ 59 w 74"/>
                <a:gd name="T31" fmla="*/ 0 h 116"/>
                <a:gd name="T32" fmla="*/ 57 w 74"/>
                <a:gd name="T33" fmla="*/ 0 h 116"/>
                <a:gd name="T34" fmla="*/ 57 w 74"/>
                <a:gd name="T35" fmla="*/ 0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4" h="116">
                  <a:moveTo>
                    <a:pt x="57" y="0"/>
                  </a:moveTo>
                  <a:lnTo>
                    <a:pt x="38" y="24"/>
                  </a:lnTo>
                  <a:lnTo>
                    <a:pt x="17" y="59"/>
                  </a:lnTo>
                  <a:lnTo>
                    <a:pt x="2" y="89"/>
                  </a:lnTo>
                  <a:lnTo>
                    <a:pt x="0" y="108"/>
                  </a:lnTo>
                  <a:lnTo>
                    <a:pt x="10" y="112"/>
                  </a:lnTo>
                  <a:lnTo>
                    <a:pt x="21" y="116"/>
                  </a:lnTo>
                  <a:lnTo>
                    <a:pt x="31" y="114"/>
                  </a:lnTo>
                  <a:lnTo>
                    <a:pt x="38" y="108"/>
                  </a:lnTo>
                  <a:lnTo>
                    <a:pt x="46" y="87"/>
                  </a:lnTo>
                  <a:lnTo>
                    <a:pt x="57" y="57"/>
                  </a:lnTo>
                  <a:lnTo>
                    <a:pt x="69" y="26"/>
                  </a:lnTo>
                  <a:lnTo>
                    <a:pt x="74" y="9"/>
                  </a:lnTo>
                  <a:lnTo>
                    <a:pt x="71" y="2"/>
                  </a:lnTo>
                  <a:lnTo>
                    <a:pt x="65" y="0"/>
                  </a:lnTo>
                  <a:lnTo>
                    <a:pt x="59" y="0"/>
                  </a:lnTo>
                  <a:lnTo>
                    <a:pt x="57" y="0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5" name="Freeform 212"/>
            <p:cNvSpPr>
              <a:spLocks/>
            </p:cNvSpPr>
            <p:nvPr/>
          </p:nvSpPr>
          <p:spPr bwMode="auto">
            <a:xfrm>
              <a:off x="4756" y="3294"/>
              <a:ext cx="30" cy="53"/>
            </a:xfrm>
            <a:custGeom>
              <a:avLst/>
              <a:gdLst>
                <a:gd name="T0" fmla="*/ 6 w 61"/>
                <a:gd name="T1" fmla="*/ 73 h 107"/>
                <a:gd name="T2" fmla="*/ 0 w 61"/>
                <a:gd name="T3" fmla="*/ 88 h 107"/>
                <a:gd name="T4" fmla="*/ 0 w 61"/>
                <a:gd name="T5" fmla="*/ 97 h 107"/>
                <a:gd name="T6" fmla="*/ 4 w 61"/>
                <a:gd name="T7" fmla="*/ 103 h 107"/>
                <a:gd name="T8" fmla="*/ 11 w 61"/>
                <a:gd name="T9" fmla="*/ 107 h 107"/>
                <a:gd name="T10" fmla="*/ 25 w 61"/>
                <a:gd name="T11" fmla="*/ 99 h 107"/>
                <a:gd name="T12" fmla="*/ 40 w 61"/>
                <a:gd name="T13" fmla="*/ 78 h 107"/>
                <a:gd name="T14" fmla="*/ 51 w 61"/>
                <a:gd name="T15" fmla="*/ 50 h 107"/>
                <a:gd name="T16" fmla="*/ 61 w 61"/>
                <a:gd name="T17" fmla="*/ 25 h 107"/>
                <a:gd name="T18" fmla="*/ 59 w 61"/>
                <a:gd name="T19" fmla="*/ 10 h 107"/>
                <a:gd name="T20" fmla="*/ 57 w 61"/>
                <a:gd name="T21" fmla="*/ 2 h 107"/>
                <a:gd name="T22" fmla="*/ 51 w 61"/>
                <a:gd name="T23" fmla="*/ 0 h 107"/>
                <a:gd name="T24" fmla="*/ 49 w 61"/>
                <a:gd name="T25" fmla="*/ 2 h 107"/>
                <a:gd name="T26" fmla="*/ 6 w 61"/>
                <a:gd name="T27" fmla="*/ 73 h 107"/>
                <a:gd name="T28" fmla="*/ 6 w 61"/>
                <a:gd name="T29" fmla="*/ 73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1" h="107">
                  <a:moveTo>
                    <a:pt x="6" y="73"/>
                  </a:moveTo>
                  <a:lnTo>
                    <a:pt x="0" y="88"/>
                  </a:lnTo>
                  <a:lnTo>
                    <a:pt x="0" y="97"/>
                  </a:lnTo>
                  <a:lnTo>
                    <a:pt x="4" y="103"/>
                  </a:lnTo>
                  <a:lnTo>
                    <a:pt x="11" y="107"/>
                  </a:lnTo>
                  <a:lnTo>
                    <a:pt x="25" y="99"/>
                  </a:lnTo>
                  <a:lnTo>
                    <a:pt x="40" y="78"/>
                  </a:lnTo>
                  <a:lnTo>
                    <a:pt x="51" y="50"/>
                  </a:lnTo>
                  <a:lnTo>
                    <a:pt x="61" y="25"/>
                  </a:lnTo>
                  <a:lnTo>
                    <a:pt x="59" y="10"/>
                  </a:lnTo>
                  <a:lnTo>
                    <a:pt x="57" y="2"/>
                  </a:lnTo>
                  <a:lnTo>
                    <a:pt x="51" y="0"/>
                  </a:lnTo>
                  <a:lnTo>
                    <a:pt x="49" y="2"/>
                  </a:lnTo>
                  <a:lnTo>
                    <a:pt x="6" y="73"/>
                  </a:lnTo>
                  <a:lnTo>
                    <a:pt x="6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6" name="Freeform 213"/>
            <p:cNvSpPr>
              <a:spLocks/>
            </p:cNvSpPr>
            <p:nvPr/>
          </p:nvSpPr>
          <p:spPr bwMode="auto">
            <a:xfrm>
              <a:off x="4803" y="3366"/>
              <a:ext cx="31" cy="37"/>
            </a:xfrm>
            <a:custGeom>
              <a:avLst/>
              <a:gdLst>
                <a:gd name="T0" fmla="*/ 55 w 63"/>
                <a:gd name="T1" fmla="*/ 0 h 74"/>
                <a:gd name="T2" fmla="*/ 36 w 63"/>
                <a:gd name="T3" fmla="*/ 11 h 74"/>
                <a:gd name="T4" fmla="*/ 17 w 63"/>
                <a:gd name="T5" fmla="*/ 28 h 74"/>
                <a:gd name="T6" fmla="*/ 2 w 63"/>
                <a:gd name="T7" fmla="*/ 44 h 74"/>
                <a:gd name="T8" fmla="*/ 0 w 63"/>
                <a:gd name="T9" fmla="*/ 55 h 74"/>
                <a:gd name="T10" fmla="*/ 4 w 63"/>
                <a:gd name="T11" fmla="*/ 63 h 74"/>
                <a:gd name="T12" fmla="*/ 10 w 63"/>
                <a:gd name="T13" fmla="*/ 70 h 74"/>
                <a:gd name="T14" fmla="*/ 15 w 63"/>
                <a:gd name="T15" fmla="*/ 74 h 74"/>
                <a:gd name="T16" fmla="*/ 23 w 63"/>
                <a:gd name="T17" fmla="*/ 70 h 74"/>
                <a:gd name="T18" fmla="*/ 30 w 63"/>
                <a:gd name="T19" fmla="*/ 59 h 74"/>
                <a:gd name="T20" fmla="*/ 44 w 63"/>
                <a:gd name="T21" fmla="*/ 44 h 74"/>
                <a:gd name="T22" fmla="*/ 55 w 63"/>
                <a:gd name="T23" fmla="*/ 28 h 74"/>
                <a:gd name="T24" fmla="*/ 63 w 63"/>
                <a:gd name="T25" fmla="*/ 21 h 74"/>
                <a:gd name="T26" fmla="*/ 63 w 63"/>
                <a:gd name="T27" fmla="*/ 13 h 74"/>
                <a:gd name="T28" fmla="*/ 59 w 63"/>
                <a:gd name="T29" fmla="*/ 5 h 74"/>
                <a:gd name="T30" fmla="*/ 55 w 63"/>
                <a:gd name="T31" fmla="*/ 2 h 74"/>
                <a:gd name="T32" fmla="*/ 55 w 63"/>
                <a:gd name="T33" fmla="*/ 0 h 74"/>
                <a:gd name="T34" fmla="*/ 55 w 63"/>
                <a:gd name="T35" fmla="*/ 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3" h="74">
                  <a:moveTo>
                    <a:pt x="55" y="0"/>
                  </a:moveTo>
                  <a:lnTo>
                    <a:pt x="36" y="11"/>
                  </a:lnTo>
                  <a:lnTo>
                    <a:pt x="17" y="28"/>
                  </a:lnTo>
                  <a:lnTo>
                    <a:pt x="2" y="44"/>
                  </a:lnTo>
                  <a:lnTo>
                    <a:pt x="0" y="55"/>
                  </a:lnTo>
                  <a:lnTo>
                    <a:pt x="4" y="63"/>
                  </a:lnTo>
                  <a:lnTo>
                    <a:pt x="10" y="70"/>
                  </a:lnTo>
                  <a:lnTo>
                    <a:pt x="15" y="74"/>
                  </a:lnTo>
                  <a:lnTo>
                    <a:pt x="23" y="70"/>
                  </a:lnTo>
                  <a:lnTo>
                    <a:pt x="30" y="59"/>
                  </a:lnTo>
                  <a:lnTo>
                    <a:pt x="44" y="44"/>
                  </a:lnTo>
                  <a:lnTo>
                    <a:pt x="55" y="28"/>
                  </a:lnTo>
                  <a:lnTo>
                    <a:pt x="63" y="21"/>
                  </a:lnTo>
                  <a:lnTo>
                    <a:pt x="63" y="13"/>
                  </a:lnTo>
                  <a:lnTo>
                    <a:pt x="59" y="5"/>
                  </a:lnTo>
                  <a:lnTo>
                    <a:pt x="55" y="2"/>
                  </a:lnTo>
                  <a:lnTo>
                    <a:pt x="55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7" name="Freeform 214"/>
            <p:cNvSpPr>
              <a:spLocks/>
            </p:cNvSpPr>
            <p:nvPr/>
          </p:nvSpPr>
          <p:spPr bwMode="auto">
            <a:xfrm>
              <a:off x="4976" y="2904"/>
              <a:ext cx="34" cy="48"/>
            </a:xfrm>
            <a:custGeom>
              <a:avLst/>
              <a:gdLst>
                <a:gd name="T0" fmla="*/ 61 w 67"/>
                <a:gd name="T1" fmla="*/ 0 h 95"/>
                <a:gd name="T2" fmla="*/ 38 w 67"/>
                <a:gd name="T3" fmla="*/ 17 h 95"/>
                <a:gd name="T4" fmla="*/ 19 w 67"/>
                <a:gd name="T5" fmla="*/ 38 h 95"/>
                <a:gd name="T6" fmla="*/ 4 w 67"/>
                <a:gd name="T7" fmla="*/ 57 h 95"/>
                <a:gd name="T8" fmla="*/ 0 w 67"/>
                <a:gd name="T9" fmla="*/ 72 h 95"/>
                <a:gd name="T10" fmla="*/ 2 w 67"/>
                <a:gd name="T11" fmla="*/ 83 h 95"/>
                <a:gd name="T12" fmla="*/ 9 w 67"/>
                <a:gd name="T13" fmla="*/ 93 h 95"/>
                <a:gd name="T14" fmla="*/ 19 w 67"/>
                <a:gd name="T15" fmla="*/ 95 h 95"/>
                <a:gd name="T16" fmla="*/ 27 w 67"/>
                <a:gd name="T17" fmla="*/ 87 h 95"/>
                <a:gd name="T18" fmla="*/ 32 w 67"/>
                <a:gd name="T19" fmla="*/ 68 h 95"/>
                <a:gd name="T20" fmla="*/ 46 w 67"/>
                <a:gd name="T21" fmla="*/ 47 h 95"/>
                <a:gd name="T22" fmla="*/ 57 w 67"/>
                <a:gd name="T23" fmla="*/ 28 h 95"/>
                <a:gd name="T24" fmla="*/ 67 w 67"/>
                <a:gd name="T25" fmla="*/ 17 h 95"/>
                <a:gd name="T26" fmla="*/ 67 w 67"/>
                <a:gd name="T27" fmla="*/ 9 h 95"/>
                <a:gd name="T28" fmla="*/ 65 w 67"/>
                <a:gd name="T29" fmla="*/ 4 h 95"/>
                <a:gd name="T30" fmla="*/ 61 w 67"/>
                <a:gd name="T31" fmla="*/ 2 h 95"/>
                <a:gd name="T32" fmla="*/ 61 w 67"/>
                <a:gd name="T33" fmla="*/ 0 h 95"/>
                <a:gd name="T34" fmla="*/ 61 w 67"/>
                <a:gd name="T35" fmla="*/ 0 h 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7" h="95">
                  <a:moveTo>
                    <a:pt x="61" y="0"/>
                  </a:moveTo>
                  <a:lnTo>
                    <a:pt x="38" y="17"/>
                  </a:lnTo>
                  <a:lnTo>
                    <a:pt x="19" y="38"/>
                  </a:lnTo>
                  <a:lnTo>
                    <a:pt x="4" y="57"/>
                  </a:lnTo>
                  <a:lnTo>
                    <a:pt x="0" y="72"/>
                  </a:lnTo>
                  <a:lnTo>
                    <a:pt x="2" y="83"/>
                  </a:lnTo>
                  <a:lnTo>
                    <a:pt x="9" y="93"/>
                  </a:lnTo>
                  <a:lnTo>
                    <a:pt x="19" y="95"/>
                  </a:lnTo>
                  <a:lnTo>
                    <a:pt x="27" y="87"/>
                  </a:lnTo>
                  <a:lnTo>
                    <a:pt x="32" y="68"/>
                  </a:lnTo>
                  <a:lnTo>
                    <a:pt x="46" y="47"/>
                  </a:lnTo>
                  <a:lnTo>
                    <a:pt x="57" y="28"/>
                  </a:lnTo>
                  <a:lnTo>
                    <a:pt x="67" y="17"/>
                  </a:lnTo>
                  <a:lnTo>
                    <a:pt x="67" y="9"/>
                  </a:lnTo>
                  <a:lnTo>
                    <a:pt x="65" y="4"/>
                  </a:lnTo>
                  <a:lnTo>
                    <a:pt x="61" y="2"/>
                  </a:lnTo>
                  <a:lnTo>
                    <a:pt x="61" y="0"/>
                  </a:lnTo>
                  <a:lnTo>
                    <a:pt x="61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8" name="Freeform 215"/>
            <p:cNvSpPr>
              <a:spLocks/>
            </p:cNvSpPr>
            <p:nvPr/>
          </p:nvSpPr>
          <p:spPr bwMode="auto">
            <a:xfrm>
              <a:off x="4912" y="2801"/>
              <a:ext cx="29" cy="47"/>
            </a:xfrm>
            <a:custGeom>
              <a:avLst/>
              <a:gdLst>
                <a:gd name="T0" fmla="*/ 47 w 59"/>
                <a:gd name="T1" fmla="*/ 0 h 96"/>
                <a:gd name="T2" fmla="*/ 28 w 59"/>
                <a:gd name="T3" fmla="*/ 29 h 96"/>
                <a:gd name="T4" fmla="*/ 9 w 59"/>
                <a:gd name="T5" fmla="*/ 54 h 96"/>
                <a:gd name="T6" fmla="*/ 0 w 59"/>
                <a:gd name="T7" fmla="*/ 73 h 96"/>
                <a:gd name="T8" fmla="*/ 0 w 59"/>
                <a:gd name="T9" fmla="*/ 86 h 96"/>
                <a:gd name="T10" fmla="*/ 5 w 59"/>
                <a:gd name="T11" fmla="*/ 92 h 96"/>
                <a:gd name="T12" fmla="*/ 11 w 59"/>
                <a:gd name="T13" fmla="*/ 96 h 96"/>
                <a:gd name="T14" fmla="*/ 15 w 59"/>
                <a:gd name="T15" fmla="*/ 96 h 96"/>
                <a:gd name="T16" fmla="*/ 23 w 59"/>
                <a:gd name="T17" fmla="*/ 90 h 96"/>
                <a:gd name="T18" fmla="*/ 28 w 59"/>
                <a:gd name="T19" fmla="*/ 77 h 96"/>
                <a:gd name="T20" fmla="*/ 42 w 59"/>
                <a:gd name="T21" fmla="*/ 54 h 96"/>
                <a:gd name="T22" fmla="*/ 53 w 59"/>
                <a:gd name="T23" fmla="*/ 31 h 96"/>
                <a:gd name="T24" fmla="*/ 59 w 59"/>
                <a:gd name="T25" fmla="*/ 16 h 96"/>
                <a:gd name="T26" fmla="*/ 57 w 59"/>
                <a:gd name="T27" fmla="*/ 8 h 96"/>
                <a:gd name="T28" fmla="*/ 53 w 59"/>
                <a:gd name="T29" fmla="*/ 4 h 96"/>
                <a:gd name="T30" fmla="*/ 49 w 59"/>
                <a:gd name="T31" fmla="*/ 0 h 96"/>
                <a:gd name="T32" fmla="*/ 47 w 59"/>
                <a:gd name="T33" fmla="*/ 0 h 96"/>
                <a:gd name="T34" fmla="*/ 47 w 59"/>
                <a:gd name="T35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9" h="96">
                  <a:moveTo>
                    <a:pt x="47" y="0"/>
                  </a:moveTo>
                  <a:lnTo>
                    <a:pt x="28" y="29"/>
                  </a:lnTo>
                  <a:lnTo>
                    <a:pt x="9" y="54"/>
                  </a:lnTo>
                  <a:lnTo>
                    <a:pt x="0" y="73"/>
                  </a:lnTo>
                  <a:lnTo>
                    <a:pt x="0" y="86"/>
                  </a:lnTo>
                  <a:lnTo>
                    <a:pt x="5" y="92"/>
                  </a:lnTo>
                  <a:lnTo>
                    <a:pt x="11" y="96"/>
                  </a:lnTo>
                  <a:lnTo>
                    <a:pt x="15" y="96"/>
                  </a:lnTo>
                  <a:lnTo>
                    <a:pt x="23" y="90"/>
                  </a:lnTo>
                  <a:lnTo>
                    <a:pt x="28" y="77"/>
                  </a:lnTo>
                  <a:lnTo>
                    <a:pt x="42" y="54"/>
                  </a:lnTo>
                  <a:lnTo>
                    <a:pt x="53" y="31"/>
                  </a:lnTo>
                  <a:lnTo>
                    <a:pt x="59" y="16"/>
                  </a:lnTo>
                  <a:lnTo>
                    <a:pt x="57" y="8"/>
                  </a:lnTo>
                  <a:lnTo>
                    <a:pt x="53" y="4"/>
                  </a:lnTo>
                  <a:lnTo>
                    <a:pt x="49" y="0"/>
                  </a:lnTo>
                  <a:lnTo>
                    <a:pt x="47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99" name="Freeform 216"/>
            <p:cNvSpPr>
              <a:spLocks/>
            </p:cNvSpPr>
            <p:nvPr/>
          </p:nvSpPr>
          <p:spPr bwMode="auto">
            <a:xfrm>
              <a:off x="5075" y="2621"/>
              <a:ext cx="79" cy="96"/>
            </a:xfrm>
            <a:custGeom>
              <a:avLst/>
              <a:gdLst>
                <a:gd name="T0" fmla="*/ 125 w 157"/>
                <a:gd name="T1" fmla="*/ 179 h 192"/>
                <a:gd name="T2" fmla="*/ 112 w 157"/>
                <a:gd name="T3" fmla="*/ 175 h 192"/>
                <a:gd name="T4" fmla="*/ 87 w 157"/>
                <a:gd name="T5" fmla="*/ 169 h 192"/>
                <a:gd name="T6" fmla="*/ 57 w 157"/>
                <a:gd name="T7" fmla="*/ 158 h 192"/>
                <a:gd name="T8" fmla="*/ 30 w 157"/>
                <a:gd name="T9" fmla="*/ 141 h 192"/>
                <a:gd name="T10" fmla="*/ 15 w 157"/>
                <a:gd name="T11" fmla="*/ 108 h 192"/>
                <a:gd name="T12" fmla="*/ 15 w 157"/>
                <a:gd name="T13" fmla="*/ 69 h 192"/>
                <a:gd name="T14" fmla="*/ 21 w 157"/>
                <a:gd name="T15" fmla="*/ 32 h 192"/>
                <a:gd name="T16" fmla="*/ 22 w 157"/>
                <a:gd name="T17" fmla="*/ 11 h 192"/>
                <a:gd name="T18" fmla="*/ 26 w 157"/>
                <a:gd name="T19" fmla="*/ 10 h 192"/>
                <a:gd name="T20" fmla="*/ 40 w 157"/>
                <a:gd name="T21" fmla="*/ 8 h 192"/>
                <a:gd name="T22" fmla="*/ 62 w 157"/>
                <a:gd name="T23" fmla="*/ 13 h 192"/>
                <a:gd name="T24" fmla="*/ 93 w 157"/>
                <a:gd name="T25" fmla="*/ 31 h 192"/>
                <a:gd name="T26" fmla="*/ 121 w 157"/>
                <a:gd name="T27" fmla="*/ 59 h 192"/>
                <a:gd name="T28" fmla="*/ 138 w 157"/>
                <a:gd name="T29" fmla="*/ 93 h 192"/>
                <a:gd name="T30" fmla="*/ 148 w 157"/>
                <a:gd name="T31" fmla="*/ 124 h 192"/>
                <a:gd name="T32" fmla="*/ 150 w 157"/>
                <a:gd name="T33" fmla="*/ 148 h 192"/>
                <a:gd name="T34" fmla="*/ 146 w 157"/>
                <a:gd name="T35" fmla="*/ 160 h 192"/>
                <a:gd name="T36" fmla="*/ 140 w 157"/>
                <a:gd name="T37" fmla="*/ 171 h 192"/>
                <a:gd name="T38" fmla="*/ 137 w 157"/>
                <a:gd name="T39" fmla="*/ 175 h 192"/>
                <a:gd name="T40" fmla="*/ 137 w 157"/>
                <a:gd name="T41" fmla="*/ 179 h 192"/>
                <a:gd name="T42" fmla="*/ 142 w 157"/>
                <a:gd name="T43" fmla="*/ 186 h 192"/>
                <a:gd name="T44" fmla="*/ 144 w 157"/>
                <a:gd name="T45" fmla="*/ 183 h 192"/>
                <a:gd name="T46" fmla="*/ 152 w 157"/>
                <a:gd name="T47" fmla="*/ 171 h 192"/>
                <a:gd name="T48" fmla="*/ 157 w 157"/>
                <a:gd name="T49" fmla="*/ 150 h 192"/>
                <a:gd name="T50" fmla="*/ 157 w 157"/>
                <a:gd name="T51" fmla="*/ 126 h 192"/>
                <a:gd name="T52" fmla="*/ 152 w 157"/>
                <a:gd name="T53" fmla="*/ 97 h 192"/>
                <a:gd name="T54" fmla="*/ 146 w 157"/>
                <a:gd name="T55" fmla="*/ 70 h 192"/>
                <a:gd name="T56" fmla="*/ 133 w 157"/>
                <a:gd name="T57" fmla="*/ 48 h 192"/>
                <a:gd name="T58" fmla="*/ 114 w 157"/>
                <a:gd name="T59" fmla="*/ 27 h 192"/>
                <a:gd name="T60" fmla="*/ 85 w 157"/>
                <a:gd name="T61" fmla="*/ 10 h 192"/>
                <a:gd name="T62" fmla="*/ 57 w 157"/>
                <a:gd name="T63" fmla="*/ 2 h 192"/>
                <a:gd name="T64" fmla="*/ 32 w 157"/>
                <a:gd name="T65" fmla="*/ 0 h 192"/>
                <a:gd name="T66" fmla="*/ 13 w 157"/>
                <a:gd name="T67" fmla="*/ 0 h 192"/>
                <a:gd name="T68" fmla="*/ 13 w 157"/>
                <a:gd name="T69" fmla="*/ 6 h 192"/>
                <a:gd name="T70" fmla="*/ 13 w 157"/>
                <a:gd name="T71" fmla="*/ 19 h 192"/>
                <a:gd name="T72" fmla="*/ 11 w 157"/>
                <a:gd name="T73" fmla="*/ 36 h 192"/>
                <a:gd name="T74" fmla="*/ 5 w 157"/>
                <a:gd name="T75" fmla="*/ 53 h 192"/>
                <a:gd name="T76" fmla="*/ 0 w 157"/>
                <a:gd name="T77" fmla="*/ 72 h 192"/>
                <a:gd name="T78" fmla="*/ 2 w 157"/>
                <a:gd name="T79" fmla="*/ 95 h 192"/>
                <a:gd name="T80" fmla="*/ 7 w 157"/>
                <a:gd name="T81" fmla="*/ 122 h 192"/>
                <a:gd name="T82" fmla="*/ 22 w 157"/>
                <a:gd name="T83" fmla="*/ 145 h 192"/>
                <a:gd name="T84" fmla="*/ 43 w 157"/>
                <a:gd name="T85" fmla="*/ 162 h 192"/>
                <a:gd name="T86" fmla="*/ 70 w 157"/>
                <a:gd name="T87" fmla="*/ 175 h 192"/>
                <a:gd name="T88" fmla="*/ 93 w 157"/>
                <a:gd name="T89" fmla="*/ 183 h 192"/>
                <a:gd name="T90" fmla="*/ 106 w 157"/>
                <a:gd name="T91" fmla="*/ 185 h 192"/>
                <a:gd name="T92" fmla="*/ 112 w 157"/>
                <a:gd name="T93" fmla="*/ 186 h 192"/>
                <a:gd name="T94" fmla="*/ 119 w 157"/>
                <a:gd name="T95" fmla="*/ 190 h 192"/>
                <a:gd name="T96" fmla="*/ 127 w 157"/>
                <a:gd name="T97" fmla="*/ 192 h 192"/>
                <a:gd name="T98" fmla="*/ 131 w 157"/>
                <a:gd name="T99" fmla="*/ 192 h 192"/>
                <a:gd name="T100" fmla="*/ 125 w 157"/>
                <a:gd name="T101" fmla="*/ 179 h 192"/>
                <a:gd name="T102" fmla="*/ 125 w 157"/>
                <a:gd name="T103" fmla="*/ 179 h 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57" h="192">
                  <a:moveTo>
                    <a:pt x="125" y="179"/>
                  </a:moveTo>
                  <a:lnTo>
                    <a:pt x="112" y="175"/>
                  </a:lnTo>
                  <a:lnTo>
                    <a:pt x="87" y="169"/>
                  </a:lnTo>
                  <a:lnTo>
                    <a:pt x="57" y="158"/>
                  </a:lnTo>
                  <a:lnTo>
                    <a:pt x="30" y="141"/>
                  </a:lnTo>
                  <a:lnTo>
                    <a:pt x="15" y="108"/>
                  </a:lnTo>
                  <a:lnTo>
                    <a:pt x="15" y="69"/>
                  </a:lnTo>
                  <a:lnTo>
                    <a:pt x="21" y="32"/>
                  </a:lnTo>
                  <a:lnTo>
                    <a:pt x="22" y="11"/>
                  </a:lnTo>
                  <a:lnTo>
                    <a:pt x="26" y="10"/>
                  </a:lnTo>
                  <a:lnTo>
                    <a:pt x="40" y="8"/>
                  </a:lnTo>
                  <a:lnTo>
                    <a:pt x="62" y="13"/>
                  </a:lnTo>
                  <a:lnTo>
                    <a:pt x="93" y="31"/>
                  </a:lnTo>
                  <a:lnTo>
                    <a:pt x="121" y="59"/>
                  </a:lnTo>
                  <a:lnTo>
                    <a:pt x="138" y="93"/>
                  </a:lnTo>
                  <a:lnTo>
                    <a:pt x="148" y="124"/>
                  </a:lnTo>
                  <a:lnTo>
                    <a:pt x="150" y="148"/>
                  </a:lnTo>
                  <a:lnTo>
                    <a:pt x="146" y="160"/>
                  </a:lnTo>
                  <a:lnTo>
                    <a:pt x="140" y="171"/>
                  </a:lnTo>
                  <a:lnTo>
                    <a:pt x="137" y="175"/>
                  </a:lnTo>
                  <a:lnTo>
                    <a:pt x="137" y="179"/>
                  </a:lnTo>
                  <a:lnTo>
                    <a:pt x="142" y="186"/>
                  </a:lnTo>
                  <a:lnTo>
                    <a:pt x="144" y="183"/>
                  </a:lnTo>
                  <a:lnTo>
                    <a:pt x="152" y="171"/>
                  </a:lnTo>
                  <a:lnTo>
                    <a:pt x="157" y="150"/>
                  </a:lnTo>
                  <a:lnTo>
                    <a:pt x="157" y="126"/>
                  </a:lnTo>
                  <a:lnTo>
                    <a:pt x="152" y="97"/>
                  </a:lnTo>
                  <a:lnTo>
                    <a:pt x="146" y="70"/>
                  </a:lnTo>
                  <a:lnTo>
                    <a:pt x="133" y="48"/>
                  </a:lnTo>
                  <a:lnTo>
                    <a:pt x="114" y="27"/>
                  </a:lnTo>
                  <a:lnTo>
                    <a:pt x="85" y="10"/>
                  </a:lnTo>
                  <a:lnTo>
                    <a:pt x="57" y="2"/>
                  </a:lnTo>
                  <a:lnTo>
                    <a:pt x="32" y="0"/>
                  </a:lnTo>
                  <a:lnTo>
                    <a:pt x="13" y="0"/>
                  </a:lnTo>
                  <a:lnTo>
                    <a:pt x="13" y="6"/>
                  </a:lnTo>
                  <a:lnTo>
                    <a:pt x="13" y="19"/>
                  </a:lnTo>
                  <a:lnTo>
                    <a:pt x="11" y="36"/>
                  </a:lnTo>
                  <a:lnTo>
                    <a:pt x="5" y="53"/>
                  </a:lnTo>
                  <a:lnTo>
                    <a:pt x="0" y="72"/>
                  </a:lnTo>
                  <a:lnTo>
                    <a:pt x="2" y="95"/>
                  </a:lnTo>
                  <a:lnTo>
                    <a:pt x="7" y="122"/>
                  </a:lnTo>
                  <a:lnTo>
                    <a:pt x="22" y="145"/>
                  </a:lnTo>
                  <a:lnTo>
                    <a:pt x="43" y="162"/>
                  </a:lnTo>
                  <a:lnTo>
                    <a:pt x="70" y="175"/>
                  </a:lnTo>
                  <a:lnTo>
                    <a:pt x="93" y="183"/>
                  </a:lnTo>
                  <a:lnTo>
                    <a:pt x="106" y="185"/>
                  </a:lnTo>
                  <a:lnTo>
                    <a:pt x="112" y="186"/>
                  </a:lnTo>
                  <a:lnTo>
                    <a:pt x="119" y="190"/>
                  </a:lnTo>
                  <a:lnTo>
                    <a:pt x="127" y="192"/>
                  </a:lnTo>
                  <a:lnTo>
                    <a:pt x="131" y="192"/>
                  </a:lnTo>
                  <a:lnTo>
                    <a:pt x="125" y="179"/>
                  </a:lnTo>
                  <a:lnTo>
                    <a:pt x="125" y="17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0" name="Freeform 217"/>
            <p:cNvSpPr>
              <a:spLocks/>
            </p:cNvSpPr>
            <p:nvPr/>
          </p:nvSpPr>
          <p:spPr bwMode="auto">
            <a:xfrm>
              <a:off x="5120" y="2710"/>
              <a:ext cx="29" cy="66"/>
            </a:xfrm>
            <a:custGeom>
              <a:avLst/>
              <a:gdLst>
                <a:gd name="T0" fmla="*/ 49 w 57"/>
                <a:gd name="T1" fmla="*/ 0 h 131"/>
                <a:gd name="T2" fmla="*/ 55 w 57"/>
                <a:gd name="T3" fmla="*/ 17 h 131"/>
                <a:gd name="T4" fmla="*/ 57 w 57"/>
                <a:gd name="T5" fmla="*/ 47 h 131"/>
                <a:gd name="T6" fmla="*/ 55 w 57"/>
                <a:gd name="T7" fmla="*/ 76 h 131"/>
                <a:gd name="T8" fmla="*/ 49 w 57"/>
                <a:gd name="T9" fmla="*/ 99 h 131"/>
                <a:gd name="T10" fmla="*/ 38 w 57"/>
                <a:gd name="T11" fmla="*/ 110 h 131"/>
                <a:gd name="T12" fmla="*/ 25 w 57"/>
                <a:gd name="T13" fmla="*/ 122 h 131"/>
                <a:gd name="T14" fmla="*/ 15 w 57"/>
                <a:gd name="T15" fmla="*/ 127 h 131"/>
                <a:gd name="T16" fmla="*/ 11 w 57"/>
                <a:gd name="T17" fmla="*/ 131 h 131"/>
                <a:gd name="T18" fmla="*/ 0 w 57"/>
                <a:gd name="T19" fmla="*/ 114 h 131"/>
                <a:gd name="T20" fmla="*/ 4 w 57"/>
                <a:gd name="T21" fmla="*/ 112 h 131"/>
                <a:gd name="T22" fmla="*/ 13 w 57"/>
                <a:gd name="T23" fmla="*/ 106 h 131"/>
                <a:gd name="T24" fmla="*/ 25 w 57"/>
                <a:gd name="T25" fmla="*/ 99 h 131"/>
                <a:gd name="T26" fmla="*/ 36 w 57"/>
                <a:gd name="T27" fmla="*/ 82 h 131"/>
                <a:gd name="T28" fmla="*/ 42 w 57"/>
                <a:gd name="T29" fmla="*/ 55 h 131"/>
                <a:gd name="T30" fmla="*/ 40 w 57"/>
                <a:gd name="T31" fmla="*/ 30 h 131"/>
                <a:gd name="T32" fmla="*/ 36 w 57"/>
                <a:gd name="T33" fmla="*/ 7 h 131"/>
                <a:gd name="T34" fmla="*/ 36 w 57"/>
                <a:gd name="T35" fmla="*/ 0 h 131"/>
                <a:gd name="T36" fmla="*/ 49 w 57"/>
                <a:gd name="T37" fmla="*/ 0 h 131"/>
                <a:gd name="T38" fmla="*/ 49 w 57"/>
                <a:gd name="T39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7" h="131">
                  <a:moveTo>
                    <a:pt x="49" y="0"/>
                  </a:moveTo>
                  <a:lnTo>
                    <a:pt x="55" y="17"/>
                  </a:lnTo>
                  <a:lnTo>
                    <a:pt x="57" y="47"/>
                  </a:lnTo>
                  <a:lnTo>
                    <a:pt x="55" y="76"/>
                  </a:lnTo>
                  <a:lnTo>
                    <a:pt x="49" y="99"/>
                  </a:lnTo>
                  <a:lnTo>
                    <a:pt x="38" y="110"/>
                  </a:lnTo>
                  <a:lnTo>
                    <a:pt x="25" y="122"/>
                  </a:lnTo>
                  <a:lnTo>
                    <a:pt x="15" y="127"/>
                  </a:lnTo>
                  <a:lnTo>
                    <a:pt x="11" y="131"/>
                  </a:lnTo>
                  <a:lnTo>
                    <a:pt x="0" y="114"/>
                  </a:lnTo>
                  <a:lnTo>
                    <a:pt x="4" y="112"/>
                  </a:lnTo>
                  <a:lnTo>
                    <a:pt x="13" y="106"/>
                  </a:lnTo>
                  <a:lnTo>
                    <a:pt x="25" y="99"/>
                  </a:lnTo>
                  <a:lnTo>
                    <a:pt x="36" y="82"/>
                  </a:lnTo>
                  <a:lnTo>
                    <a:pt x="42" y="55"/>
                  </a:lnTo>
                  <a:lnTo>
                    <a:pt x="40" y="30"/>
                  </a:lnTo>
                  <a:lnTo>
                    <a:pt x="36" y="7"/>
                  </a:lnTo>
                  <a:lnTo>
                    <a:pt x="36" y="0"/>
                  </a:lnTo>
                  <a:lnTo>
                    <a:pt x="49" y="0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597D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1" name="Freeform 218"/>
            <p:cNvSpPr>
              <a:spLocks/>
            </p:cNvSpPr>
            <p:nvPr/>
          </p:nvSpPr>
          <p:spPr bwMode="auto">
            <a:xfrm>
              <a:off x="5011" y="3191"/>
              <a:ext cx="118" cy="71"/>
            </a:xfrm>
            <a:custGeom>
              <a:avLst/>
              <a:gdLst>
                <a:gd name="T0" fmla="*/ 0 w 236"/>
                <a:gd name="T1" fmla="*/ 57 h 143"/>
                <a:gd name="T2" fmla="*/ 27 w 236"/>
                <a:gd name="T3" fmla="*/ 23 h 143"/>
                <a:gd name="T4" fmla="*/ 75 w 236"/>
                <a:gd name="T5" fmla="*/ 0 h 143"/>
                <a:gd name="T6" fmla="*/ 130 w 236"/>
                <a:gd name="T7" fmla="*/ 4 h 143"/>
                <a:gd name="T8" fmla="*/ 156 w 236"/>
                <a:gd name="T9" fmla="*/ 11 h 143"/>
                <a:gd name="T10" fmla="*/ 183 w 236"/>
                <a:gd name="T11" fmla="*/ 19 h 143"/>
                <a:gd name="T12" fmla="*/ 206 w 236"/>
                <a:gd name="T13" fmla="*/ 21 h 143"/>
                <a:gd name="T14" fmla="*/ 230 w 236"/>
                <a:gd name="T15" fmla="*/ 17 h 143"/>
                <a:gd name="T16" fmla="*/ 232 w 236"/>
                <a:gd name="T17" fmla="*/ 27 h 143"/>
                <a:gd name="T18" fmla="*/ 211 w 236"/>
                <a:gd name="T19" fmla="*/ 80 h 143"/>
                <a:gd name="T20" fmla="*/ 175 w 236"/>
                <a:gd name="T21" fmla="*/ 116 h 143"/>
                <a:gd name="T22" fmla="*/ 130 w 236"/>
                <a:gd name="T23" fmla="*/ 141 h 143"/>
                <a:gd name="T24" fmla="*/ 71 w 236"/>
                <a:gd name="T25" fmla="*/ 137 h 143"/>
                <a:gd name="T26" fmla="*/ 40 w 236"/>
                <a:gd name="T27" fmla="*/ 118 h 143"/>
                <a:gd name="T28" fmla="*/ 21 w 236"/>
                <a:gd name="T29" fmla="*/ 97 h 143"/>
                <a:gd name="T30" fmla="*/ 6 w 236"/>
                <a:gd name="T31" fmla="*/ 80 h 143"/>
                <a:gd name="T32" fmla="*/ 18 w 236"/>
                <a:gd name="T33" fmla="*/ 76 h 143"/>
                <a:gd name="T34" fmla="*/ 33 w 236"/>
                <a:gd name="T35" fmla="*/ 97 h 143"/>
                <a:gd name="T36" fmla="*/ 71 w 236"/>
                <a:gd name="T37" fmla="*/ 127 h 143"/>
                <a:gd name="T38" fmla="*/ 113 w 236"/>
                <a:gd name="T39" fmla="*/ 127 h 143"/>
                <a:gd name="T40" fmla="*/ 156 w 236"/>
                <a:gd name="T41" fmla="*/ 110 h 143"/>
                <a:gd name="T42" fmla="*/ 196 w 236"/>
                <a:gd name="T43" fmla="*/ 70 h 143"/>
                <a:gd name="T44" fmla="*/ 219 w 236"/>
                <a:gd name="T45" fmla="*/ 40 h 143"/>
                <a:gd name="T46" fmla="*/ 202 w 236"/>
                <a:gd name="T47" fmla="*/ 36 h 143"/>
                <a:gd name="T48" fmla="*/ 170 w 236"/>
                <a:gd name="T49" fmla="*/ 29 h 143"/>
                <a:gd name="T50" fmla="*/ 132 w 236"/>
                <a:gd name="T51" fmla="*/ 15 h 143"/>
                <a:gd name="T52" fmla="*/ 80 w 236"/>
                <a:gd name="T53" fmla="*/ 10 h 143"/>
                <a:gd name="T54" fmla="*/ 37 w 236"/>
                <a:gd name="T55" fmla="*/ 25 h 143"/>
                <a:gd name="T56" fmla="*/ 14 w 236"/>
                <a:gd name="T57" fmla="*/ 48 h 143"/>
                <a:gd name="T58" fmla="*/ 12 w 236"/>
                <a:gd name="T59" fmla="*/ 61 h 143"/>
                <a:gd name="T60" fmla="*/ 14 w 236"/>
                <a:gd name="T61" fmla="*/ 68 h 143"/>
                <a:gd name="T62" fmla="*/ 2 w 236"/>
                <a:gd name="T63" fmla="*/ 7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36" h="143">
                  <a:moveTo>
                    <a:pt x="2" y="70"/>
                  </a:moveTo>
                  <a:lnTo>
                    <a:pt x="0" y="57"/>
                  </a:lnTo>
                  <a:lnTo>
                    <a:pt x="10" y="40"/>
                  </a:lnTo>
                  <a:lnTo>
                    <a:pt x="27" y="23"/>
                  </a:lnTo>
                  <a:lnTo>
                    <a:pt x="48" y="8"/>
                  </a:lnTo>
                  <a:lnTo>
                    <a:pt x="75" y="0"/>
                  </a:lnTo>
                  <a:lnTo>
                    <a:pt x="103" y="0"/>
                  </a:lnTo>
                  <a:lnTo>
                    <a:pt x="130" y="4"/>
                  </a:lnTo>
                  <a:lnTo>
                    <a:pt x="147" y="8"/>
                  </a:lnTo>
                  <a:lnTo>
                    <a:pt x="156" y="11"/>
                  </a:lnTo>
                  <a:lnTo>
                    <a:pt x="170" y="15"/>
                  </a:lnTo>
                  <a:lnTo>
                    <a:pt x="183" y="19"/>
                  </a:lnTo>
                  <a:lnTo>
                    <a:pt x="194" y="21"/>
                  </a:lnTo>
                  <a:lnTo>
                    <a:pt x="206" y="21"/>
                  </a:lnTo>
                  <a:lnTo>
                    <a:pt x="221" y="19"/>
                  </a:lnTo>
                  <a:lnTo>
                    <a:pt x="230" y="17"/>
                  </a:lnTo>
                  <a:lnTo>
                    <a:pt x="236" y="17"/>
                  </a:lnTo>
                  <a:lnTo>
                    <a:pt x="232" y="27"/>
                  </a:lnTo>
                  <a:lnTo>
                    <a:pt x="225" y="51"/>
                  </a:lnTo>
                  <a:lnTo>
                    <a:pt x="211" y="80"/>
                  </a:lnTo>
                  <a:lnTo>
                    <a:pt x="194" y="101"/>
                  </a:lnTo>
                  <a:lnTo>
                    <a:pt x="175" y="116"/>
                  </a:lnTo>
                  <a:lnTo>
                    <a:pt x="154" y="131"/>
                  </a:lnTo>
                  <a:lnTo>
                    <a:pt x="130" y="141"/>
                  </a:lnTo>
                  <a:lnTo>
                    <a:pt x="99" y="143"/>
                  </a:lnTo>
                  <a:lnTo>
                    <a:pt x="71" y="137"/>
                  </a:lnTo>
                  <a:lnTo>
                    <a:pt x="52" y="127"/>
                  </a:lnTo>
                  <a:lnTo>
                    <a:pt x="40" y="118"/>
                  </a:lnTo>
                  <a:lnTo>
                    <a:pt x="31" y="108"/>
                  </a:lnTo>
                  <a:lnTo>
                    <a:pt x="21" y="97"/>
                  </a:lnTo>
                  <a:lnTo>
                    <a:pt x="14" y="87"/>
                  </a:lnTo>
                  <a:lnTo>
                    <a:pt x="6" y="80"/>
                  </a:lnTo>
                  <a:lnTo>
                    <a:pt x="6" y="78"/>
                  </a:lnTo>
                  <a:lnTo>
                    <a:pt x="18" y="76"/>
                  </a:lnTo>
                  <a:lnTo>
                    <a:pt x="21" y="82"/>
                  </a:lnTo>
                  <a:lnTo>
                    <a:pt x="33" y="97"/>
                  </a:lnTo>
                  <a:lnTo>
                    <a:pt x="48" y="114"/>
                  </a:lnTo>
                  <a:lnTo>
                    <a:pt x="71" y="127"/>
                  </a:lnTo>
                  <a:lnTo>
                    <a:pt x="92" y="129"/>
                  </a:lnTo>
                  <a:lnTo>
                    <a:pt x="113" y="127"/>
                  </a:lnTo>
                  <a:lnTo>
                    <a:pt x="135" y="122"/>
                  </a:lnTo>
                  <a:lnTo>
                    <a:pt x="156" y="110"/>
                  </a:lnTo>
                  <a:lnTo>
                    <a:pt x="179" y="91"/>
                  </a:lnTo>
                  <a:lnTo>
                    <a:pt x="196" y="70"/>
                  </a:lnTo>
                  <a:lnTo>
                    <a:pt x="211" y="51"/>
                  </a:lnTo>
                  <a:lnTo>
                    <a:pt x="219" y="40"/>
                  </a:lnTo>
                  <a:lnTo>
                    <a:pt x="213" y="36"/>
                  </a:lnTo>
                  <a:lnTo>
                    <a:pt x="202" y="36"/>
                  </a:lnTo>
                  <a:lnTo>
                    <a:pt x="185" y="34"/>
                  </a:lnTo>
                  <a:lnTo>
                    <a:pt x="170" y="29"/>
                  </a:lnTo>
                  <a:lnTo>
                    <a:pt x="152" y="21"/>
                  </a:lnTo>
                  <a:lnTo>
                    <a:pt x="132" y="15"/>
                  </a:lnTo>
                  <a:lnTo>
                    <a:pt x="107" y="10"/>
                  </a:lnTo>
                  <a:lnTo>
                    <a:pt x="80" y="10"/>
                  </a:lnTo>
                  <a:lnTo>
                    <a:pt x="57" y="13"/>
                  </a:lnTo>
                  <a:lnTo>
                    <a:pt x="37" y="25"/>
                  </a:lnTo>
                  <a:lnTo>
                    <a:pt x="21" y="36"/>
                  </a:lnTo>
                  <a:lnTo>
                    <a:pt x="14" y="48"/>
                  </a:lnTo>
                  <a:lnTo>
                    <a:pt x="10" y="55"/>
                  </a:lnTo>
                  <a:lnTo>
                    <a:pt x="12" y="61"/>
                  </a:lnTo>
                  <a:lnTo>
                    <a:pt x="12" y="67"/>
                  </a:lnTo>
                  <a:lnTo>
                    <a:pt x="14" y="68"/>
                  </a:lnTo>
                  <a:lnTo>
                    <a:pt x="2" y="70"/>
                  </a:lnTo>
                  <a:lnTo>
                    <a:pt x="2" y="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2" name="Freeform 219"/>
            <p:cNvSpPr>
              <a:spLocks/>
            </p:cNvSpPr>
            <p:nvPr/>
          </p:nvSpPr>
          <p:spPr bwMode="auto">
            <a:xfrm>
              <a:off x="4967" y="3203"/>
              <a:ext cx="53" cy="27"/>
            </a:xfrm>
            <a:custGeom>
              <a:avLst/>
              <a:gdLst>
                <a:gd name="T0" fmla="*/ 19 w 106"/>
                <a:gd name="T1" fmla="*/ 0 h 55"/>
                <a:gd name="T2" fmla="*/ 23 w 106"/>
                <a:gd name="T3" fmla="*/ 9 h 55"/>
                <a:gd name="T4" fmla="*/ 30 w 106"/>
                <a:gd name="T5" fmla="*/ 21 h 55"/>
                <a:gd name="T6" fmla="*/ 42 w 106"/>
                <a:gd name="T7" fmla="*/ 32 h 55"/>
                <a:gd name="T8" fmla="*/ 57 w 106"/>
                <a:gd name="T9" fmla="*/ 40 h 55"/>
                <a:gd name="T10" fmla="*/ 70 w 106"/>
                <a:gd name="T11" fmla="*/ 42 h 55"/>
                <a:gd name="T12" fmla="*/ 84 w 106"/>
                <a:gd name="T13" fmla="*/ 42 h 55"/>
                <a:gd name="T14" fmla="*/ 93 w 106"/>
                <a:gd name="T15" fmla="*/ 40 h 55"/>
                <a:gd name="T16" fmla="*/ 99 w 106"/>
                <a:gd name="T17" fmla="*/ 38 h 55"/>
                <a:gd name="T18" fmla="*/ 106 w 106"/>
                <a:gd name="T19" fmla="*/ 53 h 55"/>
                <a:gd name="T20" fmla="*/ 99 w 106"/>
                <a:gd name="T21" fmla="*/ 53 h 55"/>
                <a:gd name="T22" fmla="*/ 80 w 106"/>
                <a:gd name="T23" fmla="*/ 55 h 55"/>
                <a:gd name="T24" fmla="*/ 55 w 106"/>
                <a:gd name="T25" fmla="*/ 51 h 55"/>
                <a:gd name="T26" fmla="*/ 28 w 106"/>
                <a:gd name="T27" fmla="*/ 40 h 55"/>
                <a:gd name="T28" fmla="*/ 9 w 106"/>
                <a:gd name="T29" fmla="*/ 24 h 55"/>
                <a:gd name="T30" fmla="*/ 2 w 106"/>
                <a:gd name="T31" fmla="*/ 17 h 55"/>
                <a:gd name="T32" fmla="*/ 0 w 106"/>
                <a:gd name="T33" fmla="*/ 11 h 55"/>
                <a:gd name="T34" fmla="*/ 2 w 106"/>
                <a:gd name="T35" fmla="*/ 11 h 55"/>
                <a:gd name="T36" fmla="*/ 19 w 106"/>
                <a:gd name="T37" fmla="*/ 0 h 55"/>
                <a:gd name="T38" fmla="*/ 19 w 106"/>
                <a:gd name="T39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06" h="55">
                  <a:moveTo>
                    <a:pt x="19" y="0"/>
                  </a:moveTo>
                  <a:lnTo>
                    <a:pt x="23" y="9"/>
                  </a:lnTo>
                  <a:lnTo>
                    <a:pt x="30" y="21"/>
                  </a:lnTo>
                  <a:lnTo>
                    <a:pt x="42" y="32"/>
                  </a:lnTo>
                  <a:lnTo>
                    <a:pt x="57" y="40"/>
                  </a:lnTo>
                  <a:lnTo>
                    <a:pt x="70" y="42"/>
                  </a:lnTo>
                  <a:lnTo>
                    <a:pt x="84" y="42"/>
                  </a:lnTo>
                  <a:lnTo>
                    <a:pt x="93" y="40"/>
                  </a:lnTo>
                  <a:lnTo>
                    <a:pt x="99" y="38"/>
                  </a:lnTo>
                  <a:lnTo>
                    <a:pt x="106" y="53"/>
                  </a:lnTo>
                  <a:lnTo>
                    <a:pt x="99" y="53"/>
                  </a:lnTo>
                  <a:lnTo>
                    <a:pt x="80" y="55"/>
                  </a:lnTo>
                  <a:lnTo>
                    <a:pt x="55" y="51"/>
                  </a:lnTo>
                  <a:lnTo>
                    <a:pt x="28" y="40"/>
                  </a:lnTo>
                  <a:lnTo>
                    <a:pt x="9" y="24"/>
                  </a:lnTo>
                  <a:lnTo>
                    <a:pt x="2" y="17"/>
                  </a:lnTo>
                  <a:lnTo>
                    <a:pt x="0" y="11"/>
                  </a:lnTo>
                  <a:lnTo>
                    <a:pt x="2" y="11"/>
                  </a:lnTo>
                  <a:lnTo>
                    <a:pt x="19" y="0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597D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3" name="Freeform 220"/>
            <p:cNvSpPr>
              <a:spLocks/>
            </p:cNvSpPr>
            <p:nvPr/>
          </p:nvSpPr>
          <p:spPr bwMode="auto">
            <a:xfrm>
              <a:off x="4161" y="3643"/>
              <a:ext cx="88" cy="28"/>
            </a:xfrm>
            <a:custGeom>
              <a:avLst/>
              <a:gdLst>
                <a:gd name="T0" fmla="*/ 175 w 177"/>
                <a:gd name="T1" fmla="*/ 13 h 55"/>
                <a:gd name="T2" fmla="*/ 159 w 177"/>
                <a:gd name="T3" fmla="*/ 6 h 55"/>
                <a:gd name="T4" fmla="*/ 137 w 177"/>
                <a:gd name="T5" fmla="*/ 2 h 55"/>
                <a:gd name="T6" fmla="*/ 110 w 177"/>
                <a:gd name="T7" fmla="*/ 0 h 55"/>
                <a:gd name="T8" fmla="*/ 82 w 177"/>
                <a:gd name="T9" fmla="*/ 6 h 55"/>
                <a:gd name="T10" fmla="*/ 49 w 177"/>
                <a:gd name="T11" fmla="*/ 13 h 55"/>
                <a:gd name="T12" fmla="*/ 25 w 177"/>
                <a:gd name="T13" fmla="*/ 27 h 55"/>
                <a:gd name="T14" fmla="*/ 5 w 177"/>
                <a:gd name="T15" fmla="*/ 38 h 55"/>
                <a:gd name="T16" fmla="*/ 0 w 177"/>
                <a:gd name="T17" fmla="*/ 46 h 55"/>
                <a:gd name="T18" fmla="*/ 0 w 177"/>
                <a:gd name="T19" fmla="*/ 48 h 55"/>
                <a:gd name="T20" fmla="*/ 0 w 177"/>
                <a:gd name="T21" fmla="*/ 51 h 55"/>
                <a:gd name="T22" fmla="*/ 2 w 177"/>
                <a:gd name="T23" fmla="*/ 55 h 55"/>
                <a:gd name="T24" fmla="*/ 7 w 177"/>
                <a:gd name="T25" fmla="*/ 55 h 55"/>
                <a:gd name="T26" fmla="*/ 28 w 177"/>
                <a:gd name="T27" fmla="*/ 36 h 55"/>
                <a:gd name="T28" fmla="*/ 53 w 177"/>
                <a:gd name="T29" fmla="*/ 23 h 55"/>
                <a:gd name="T30" fmla="*/ 85 w 177"/>
                <a:gd name="T31" fmla="*/ 15 h 55"/>
                <a:gd name="T32" fmla="*/ 133 w 177"/>
                <a:gd name="T33" fmla="*/ 13 h 55"/>
                <a:gd name="T34" fmla="*/ 144 w 177"/>
                <a:gd name="T35" fmla="*/ 15 h 55"/>
                <a:gd name="T36" fmla="*/ 159 w 177"/>
                <a:gd name="T37" fmla="*/ 19 h 55"/>
                <a:gd name="T38" fmla="*/ 173 w 177"/>
                <a:gd name="T39" fmla="*/ 23 h 55"/>
                <a:gd name="T40" fmla="*/ 177 w 177"/>
                <a:gd name="T41" fmla="*/ 25 h 55"/>
                <a:gd name="T42" fmla="*/ 175 w 177"/>
                <a:gd name="T43" fmla="*/ 13 h 55"/>
                <a:gd name="T44" fmla="*/ 175 w 177"/>
                <a:gd name="T45" fmla="*/ 13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77" h="55">
                  <a:moveTo>
                    <a:pt x="175" y="13"/>
                  </a:moveTo>
                  <a:lnTo>
                    <a:pt x="159" y="6"/>
                  </a:lnTo>
                  <a:lnTo>
                    <a:pt x="137" y="2"/>
                  </a:lnTo>
                  <a:lnTo>
                    <a:pt x="110" y="0"/>
                  </a:lnTo>
                  <a:lnTo>
                    <a:pt x="82" y="6"/>
                  </a:lnTo>
                  <a:lnTo>
                    <a:pt x="49" y="13"/>
                  </a:lnTo>
                  <a:lnTo>
                    <a:pt x="25" y="27"/>
                  </a:lnTo>
                  <a:lnTo>
                    <a:pt x="5" y="38"/>
                  </a:lnTo>
                  <a:lnTo>
                    <a:pt x="0" y="46"/>
                  </a:lnTo>
                  <a:lnTo>
                    <a:pt x="0" y="48"/>
                  </a:lnTo>
                  <a:lnTo>
                    <a:pt x="0" y="51"/>
                  </a:lnTo>
                  <a:lnTo>
                    <a:pt x="2" y="55"/>
                  </a:lnTo>
                  <a:lnTo>
                    <a:pt x="7" y="55"/>
                  </a:lnTo>
                  <a:lnTo>
                    <a:pt x="28" y="36"/>
                  </a:lnTo>
                  <a:lnTo>
                    <a:pt x="53" y="23"/>
                  </a:lnTo>
                  <a:lnTo>
                    <a:pt x="85" y="15"/>
                  </a:lnTo>
                  <a:lnTo>
                    <a:pt x="133" y="13"/>
                  </a:lnTo>
                  <a:lnTo>
                    <a:pt x="144" y="15"/>
                  </a:lnTo>
                  <a:lnTo>
                    <a:pt x="159" y="19"/>
                  </a:lnTo>
                  <a:lnTo>
                    <a:pt x="173" y="23"/>
                  </a:lnTo>
                  <a:lnTo>
                    <a:pt x="177" y="25"/>
                  </a:lnTo>
                  <a:lnTo>
                    <a:pt x="175" y="13"/>
                  </a:lnTo>
                  <a:lnTo>
                    <a:pt x="175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4" name="Freeform 221"/>
            <p:cNvSpPr>
              <a:spLocks/>
            </p:cNvSpPr>
            <p:nvPr/>
          </p:nvSpPr>
          <p:spPr bwMode="auto">
            <a:xfrm>
              <a:off x="4074" y="3570"/>
              <a:ext cx="80" cy="151"/>
            </a:xfrm>
            <a:custGeom>
              <a:avLst/>
              <a:gdLst>
                <a:gd name="T0" fmla="*/ 159 w 159"/>
                <a:gd name="T1" fmla="*/ 291 h 302"/>
                <a:gd name="T2" fmla="*/ 150 w 159"/>
                <a:gd name="T3" fmla="*/ 275 h 302"/>
                <a:gd name="T4" fmla="*/ 135 w 159"/>
                <a:gd name="T5" fmla="*/ 262 h 302"/>
                <a:gd name="T6" fmla="*/ 116 w 159"/>
                <a:gd name="T7" fmla="*/ 251 h 302"/>
                <a:gd name="T8" fmla="*/ 91 w 159"/>
                <a:gd name="T9" fmla="*/ 235 h 302"/>
                <a:gd name="T10" fmla="*/ 66 w 159"/>
                <a:gd name="T11" fmla="*/ 203 h 302"/>
                <a:gd name="T12" fmla="*/ 47 w 159"/>
                <a:gd name="T13" fmla="*/ 159 h 302"/>
                <a:gd name="T14" fmla="*/ 36 w 159"/>
                <a:gd name="T15" fmla="*/ 114 h 302"/>
                <a:gd name="T16" fmla="*/ 34 w 159"/>
                <a:gd name="T17" fmla="*/ 83 h 302"/>
                <a:gd name="T18" fmla="*/ 36 w 159"/>
                <a:gd name="T19" fmla="*/ 57 h 302"/>
                <a:gd name="T20" fmla="*/ 42 w 159"/>
                <a:gd name="T21" fmla="*/ 28 h 302"/>
                <a:gd name="T22" fmla="*/ 42 w 159"/>
                <a:gd name="T23" fmla="*/ 7 h 302"/>
                <a:gd name="T24" fmla="*/ 42 w 159"/>
                <a:gd name="T25" fmla="*/ 0 h 302"/>
                <a:gd name="T26" fmla="*/ 32 w 159"/>
                <a:gd name="T27" fmla="*/ 7 h 302"/>
                <a:gd name="T28" fmla="*/ 19 w 159"/>
                <a:gd name="T29" fmla="*/ 28 h 302"/>
                <a:gd name="T30" fmla="*/ 7 w 159"/>
                <a:gd name="T31" fmla="*/ 59 h 302"/>
                <a:gd name="T32" fmla="*/ 0 w 159"/>
                <a:gd name="T33" fmla="*/ 95 h 302"/>
                <a:gd name="T34" fmla="*/ 0 w 159"/>
                <a:gd name="T35" fmla="*/ 133 h 302"/>
                <a:gd name="T36" fmla="*/ 7 w 159"/>
                <a:gd name="T37" fmla="*/ 167 h 302"/>
                <a:gd name="T38" fmla="*/ 21 w 159"/>
                <a:gd name="T39" fmla="*/ 197 h 302"/>
                <a:gd name="T40" fmla="*/ 38 w 159"/>
                <a:gd name="T41" fmla="*/ 226 h 302"/>
                <a:gd name="T42" fmla="*/ 61 w 159"/>
                <a:gd name="T43" fmla="*/ 251 h 302"/>
                <a:gd name="T44" fmla="*/ 89 w 159"/>
                <a:gd name="T45" fmla="*/ 275 h 302"/>
                <a:gd name="T46" fmla="*/ 114 w 159"/>
                <a:gd name="T47" fmla="*/ 294 h 302"/>
                <a:gd name="T48" fmla="*/ 129 w 159"/>
                <a:gd name="T49" fmla="*/ 302 h 302"/>
                <a:gd name="T50" fmla="*/ 137 w 159"/>
                <a:gd name="T51" fmla="*/ 300 h 302"/>
                <a:gd name="T52" fmla="*/ 148 w 159"/>
                <a:gd name="T53" fmla="*/ 296 h 302"/>
                <a:gd name="T54" fmla="*/ 156 w 159"/>
                <a:gd name="T55" fmla="*/ 292 h 302"/>
                <a:gd name="T56" fmla="*/ 159 w 159"/>
                <a:gd name="T57" fmla="*/ 291 h 302"/>
                <a:gd name="T58" fmla="*/ 159 w 159"/>
                <a:gd name="T59" fmla="*/ 291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9" h="302">
                  <a:moveTo>
                    <a:pt x="159" y="291"/>
                  </a:moveTo>
                  <a:lnTo>
                    <a:pt x="150" y="275"/>
                  </a:lnTo>
                  <a:lnTo>
                    <a:pt x="135" y="262"/>
                  </a:lnTo>
                  <a:lnTo>
                    <a:pt x="116" y="251"/>
                  </a:lnTo>
                  <a:lnTo>
                    <a:pt x="91" y="235"/>
                  </a:lnTo>
                  <a:lnTo>
                    <a:pt x="66" y="203"/>
                  </a:lnTo>
                  <a:lnTo>
                    <a:pt x="47" y="159"/>
                  </a:lnTo>
                  <a:lnTo>
                    <a:pt x="36" y="114"/>
                  </a:lnTo>
                  <a:lnTo>
                    <a:pt x="34" y="83"/>
                  </a:lnTo>
                  <a:lnTo>
                    <a:pt x="36" y="57"/>
                  </a:lnTo>
                  <a:lnTo>
                    <a:pt x="42" y="28"/>
                  </a:lnTo>
                  <a:lnTo>
                    <a:pt x="42" y="7"/>
                  </a:lnTo>
                  <a:lnTo>
                    <a:pt x="42" y="0"/>
                  </a:lnTo>
                  <a:lnTo>
                    <a:pt x="32" y="7"/>
                  </a:lnTo>
                  <a:lnTo>
                    <a:pt x="19" y="28"/>
                  </a:lnTo>
                  <a:lnTo>
                    <a:pt x="7" y="59"/>
                  </a:lnTo>
                  <a:lnTo>
                    <a:pt x="0" y="95"/>
                  </a:lnTo>
                  <a:lnTo>
                    <a:pt x="0" y="133"/>
                  </a:lnTo>
                  <a:lnTo>
                    <a:pt x="7" y="167"/>
                  </a:lnTo>
                  <a:lnTo>
                    <a:pt x="21" y="197"/>
                  </a:lnTo>
                  <a:lnTo>
                    <a:pt x="38" y="226"/>
                  </a:lnTo>
                  <a:lnTo>
                    <a:pt x="61" y="251"/>
                  </a:lnTo>
                  <a:lnTo>
                    <a:pt x="89" y="275"/>
                  </a:lnTo>
                  <a:lnTo>
                    <a:pt x="114" y="294"/>
                  </a:lnTo>
                  <a:lnTo>
                    <a:pt x="129" y="302"/>
                  </a:lnTo>
                  <a:lnTo>
                    <a:pt x="137" y="300"/>
                  </a:lnTo>
                  <a:lnTo>
                    <a:pt x="148" y="296"/>
                  </a:lnTo>
                  <a:lnTo>
                    <a:pt x="156" y="292"/>
                  </a:lnTo>
                  <a:lnTo>
                    <a:pt x="159" y="291"/>
                  </a:lnTo>
                  <a:lnTo>
                    <a:pt x="159" y="2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5" name="Freeform 222"/>
            <p:cNvSpPr>
              <a:spLocks/>
            </p:cNvSpPr>
            <p:nvPr/>
          </p:nvSpPr>
          <p:spPr bwMode="auto">
            <a:xfrm>
              <a:off x="4131" y="3499"/>
              <a:ext cx="82" cy="184"/>
            </a:xfrm>
            <a:custGeom>
              <a:avLst/>
              <a:gdLst>
                <a:gd name="T0" fmla="*/ 30 w 163"/>
                <a:gd name="T1" fmla="*/ 367 h 367"/>
                <a:gd name="T2" fmla="*/ 17 w 163"/>
                <a:gd name="T3" fmla="*/ 338 h 367"/>
                <a:gd name="T4" fmla="*/ 7 w 163"/>
                <a:gd name="T5" fmla="*/ 289 h 367"/>
                <a:gd name="T6" fmla="*/ 2 w 163"/>
                <a:gd name="T7" fmla="*/ 236 h 367"/>
                <a:gd name="T8" fmla="*/ 0 w 163"/>
                <a:gd name="T9" fmla="*/ 194 h 367"/>
                <a:gd name="T10" fmla="*/ 4 w 163"/>
                <a:gd name="T11" fmla="*/ 158 h 367"/>
                <a:gd name="T12" fmla="*/ 13 w 163"/>
                <a:gd name="T13" fmla="*/ 122 h 367"/>
                <a:gd name="T14" fmla="*/ 26 w 163"/>
                <a:gd name="T15" fmla="*/ 87 h 367"/>
                <a:gd name="T16" fmla="*/ 40 w 163"/>
                <a:gd name="T17" fmla="*/ 65 h 367"/>
                <a:gd name="T18" fmla="*/ 59 w 163"/>
                <a:gd name="T19" fmla="*/ 46 h 367"/>
                <a:gd name="T20" fmla="*/ 85 w 163"/>
                <a:gd name="T21" fmla="*/ 25 h 367"/>
                <a:gd name="T22" fmla="*/ 110 w 163"/>
                <a:gd name="T23" fmla="*/ 8 h 367"/>
                <a:gd name="T24" fmla="*/ 123 w 163"/>
                <a:gd name="T25" fmla="*/ 0 h 367"/>
                <a:gd name="T26" fmla="*/ 133 w 163"/>
                <a:gd name="T27" fmla="*/ 0 h 367"/>
                <a:gd name="T28" fmla="*/ 148 w 163"/>
                <a:gd name="T29" fmla="*/ 2 h 367"/>
                <a:gd name="T30" fmla="*/ 161 w 163"/>
                <a:gd name="T31" fmla="*/ 6 h 367"/>
                <a:gd name="T32" fmla="*/ 163 w 163"/>
                <a:gd name="T33" fmla="*/ 9 h 367"/>
                <a:gd name="T34" fmla="*/ 144 w 163"/>
                <a:gd name="T35" fmla="*/ 21 h 367"/>
                <a:gd name="T36" fmla="*/ 116 w 163"/>
                <a:gd name="T37" fmla="*/ 42 h 367"/>
                <a:gd name="T38" fmla="*/ 82 w 163"/>
                <a:gd name="T39" fmla="*/ 70 h 367"/>
                <a:gd name="T40" fmla="*/ 61 w 163"/>
                <a:gd name="T41" fmla="*/ 101 h 367"/>
                <a:gd name="T42" fmla="*/ 47 w 163"/>
                <a:gd name="T43" fmla="*/ 133 h 367"/>
                <a:gd name="T44" fmla="*/ 42 w 163"/>
                <a:gd name="T45" fmla="*/ 163 h 367"/>
                <a:gd name="T46" fmla="*/ 38 w 163"/>
                <a:gd name="T47" fmla="*/ 198 h 367"/>
                <a:gd name="T48" fmla="*/ 38 w 163"/>
                <a:gd name="T49" fmla="*/ 234 h 367"/>
                <a:gd name="T50" fmla="*/ 44 w 163"/>
                <a:gd name="T51" fmla="*/ 268 h 367"/>
                <a:gd name="T52" fmla="*/ 51 w 163"/>
                <a:gd name="T53" fmla="*/ 302 h 367"/>
                <a:gd name="T54" fmla="*/ 61 w 163"/>
                <a:gd name="T55" fmla="*/ 327 h 367"/>
                <a:gd name="T56" fmla="*/ 64 w 163"/>
                <a:gd name="T57" fmla="*/ 344 h 367"/>
                <a:gd name="T58" fmla="*/ 59 w 163"/>
                <a:gd name="T59" fmla="*/ 356 h 367"/>
                <a:gd name="T60" fmla="*/ 47 w 163"/>
                <a:gd name="T61" fmla="*/ 361 h 367"/>
                <a:gd name="T62" fmla="*/ 36 w 163"/>
                <a:gd name="T63" fmla="*/ 365 h 367"/>
                <a:gd name="T64" fmla="*/ 30 w 163"/>
                <a:gd name="T65" fmla="*/ 367 h 367"/>
                <a:gd name="T66" fmla="*/ 30 w 163"/>
                <a:gd name="T67" fmla="*/ 367 h 3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63" h="367">
                  <a:moveTo>
                    <a:pt x="30" y="367"/>
                  </a:moveTo>
                  <a:lnTo>
                    <a:pt x="17" y="338"/>
                  </a:lnTo>
                  <a:lnTo>
                    <a:pt x="7" y="289"/>
                  </a:lnTo>
                  <a:lnTo>
                    <a:pt x="2" y="236"/>
                  </a:lnTo>
                  <a:lnTo>
                    <a:pt x="0" y="194"/>
                  </a:lnTo>
                  <a:lnTo>
                    <a:pt x="4" y="158"/>
                  </a:lnTo>
                  <a:lnTo>
                    <a:pt x="13" y="122"/>
                  </a:lnTo>
                  <a:lnTo>
                    <a:pt x="26" y="87"/>
                  </a:lnTo>
                  <a:lnTo>
                    <a:pt x="40" y="65"/>
                  </a:lnTo>
                  <a:lnTo>
                    <a:pt x="59" y="46"/>
                  </a:lnTo>
                  <a:lnTo>
                    <a:pt x="85" y="25"/>
                  </a:lnTo>
                  <a:lnTo>
                    <a:pt x="110" y="8"/>
                  </a:lnTo>
                  <a:lnTo>
                    <a:pt x="123" y="0"/>
                  </a:lnTo>
                  <a:lnTo>
                    <a:pt x="133" y="0"/>
                  </a:lnTo>
                  <a:lnTo>
                    <a:pt x="148" y="2"/>
                  </a:lnTo>
                  <a:lnTo>
                    <a:pt x="161" y="6"/>
                  </a:lnTo>
                  <a:lnTo>
                    <a:pt x="163" y="9"/>
                  </a:lnTo>
                  <a:lnTo>
                    <a:pt x="144" y="21"/>
                  </a:lnTo>
                  <a:lnTo>
                    <a:pt x="116" y="42"/>
                  </a:lnTo>
                  <a:lnTo>
                    <a:pt x="82" y="70"/>
                  </a:lnTo>
                  <a:lnTo>
                    <a:pt x="61" y="101"/>
                  </a:lnTo>
                  <a:lnTo>
                    <a:pt x="47" y="133"/>
                  </a:lnTo>
                  <a:lnTo>
                    <a:pt x="42" y="163"/>
                  </a:lnTo>
                  <a:lnTo>
                    <a:pt x="38" y="198"/>
                  </a:lnTo>
                  <a:lnTo>
                    <a:pt x="38" y="234"/>
                  </a:lnTo>
                  <a:lnTo>
                    <a:pt x="44" y="268"/>
                  </a:lnTo>
                  <a:lnTo>
                    <a:pt x="51" y="302"/>
                  </a:lnTo>
                  <a:lnTo>
                    <a:pt x="61" y="327"/>
                  </a:lnTo>
                  <a:lnTo>
                    <a:pt x="64" y="344"/>
                  </a:lnTo>
                  <a:lnTo>
                    <a:pt x="59" y="356"/>
                  </a:lnTo>
                  <a:lnTo>
                    <a:pt x="47" y="361"/>
                  </a:lnTo>
                  <a:lnTo>
                    <a:pt x="36" y="365"/>
                  </a:lnTo>
                  <a:lnTo>
                    <a:pt x="30" y="367"/>
                  </a:lnTo>
                  <a:lnTo>
                    <a:pt x="30" y="36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6" name="Freeform 223"/>
            <p:cNvSpPr>
              <a:spLocks/>
            </p:cNvSpPr>
            <p:nvPr/>
          </p:nvSpPr>
          <p:spPr bwMode="auto">
            <a:xfrm>
              <a:off x="4364" y="3496"/>
              <a:ext cx="152" cy="155"/>
            </a:xfrm>
            <a:custGeom>
              <a:avLst/>
              <a:gdLst>
                <a:gd name="T0" fmla="*/ 0 w 304"/>
                <a:gd name="T1" fmla="*/ 301 h 310"/>
                <a:gd name="T2" fmla="*/ 5 w 304"/>
                <a:gd name="T3" fmla="*/ 270 h 310"/>
                <a:gd name="T4" fmla="*/ 24 w 304"/>
                <a:gd name="T5" fmla="*/ 215 h 310"/>
                <a:gd name="T6" fmla="*/ 51 w 304"/>
                <a:gd name="T7" fmla="*/ 147 h 310"/>
                <a:gd name="T8" fmla="*/ 89 w 304"/>
                <a:gd name="T9" fmla="*/ 88 h 310"/>
                <a:gd name="T10" fmla="*/ 127 w 304"/>
                <a:gd name="T11" fmla="*/ 46 h 310"/>
                <a:gd name="T12" fmla="*/ 165 w 304"/>
                <a:gd name="T13" fmla="*/ 17 h 310"/>
                <a:gd name="T14" fmla="*/ 199 w 304"/>
                <a:gd name="T15" fmla="*/ 4 h 310"/>
                <a:gd name="T16" fmla="*/ 228 w 304"/>
                <a:gd name="T17" fmla="*/ 0 h 310"/>
                <a:gd name="T18" fmla="*/ 251 w 304"/>
                <a:gd name="T19" fmla="*/ 6 h 310"/>
                <a:gd name="T20" fmla="*/ 270 w 304"/>
                <a:gd name="T21" fmla="*/ 17 h 310"/>
                <a:gd name="T22" fmla="*/ 285 w 304"/>
                <a:gd name="T23" fmla="*/ 29 h 310"/>
                <a:gd name="T24" fmla="*/ 294 w 304"/>
                <a:gd name="T25" fmla="*/ 38 h 310"/>
                <a:gd name="T26" fmla="*/ 298 w 304"/>
                <a:gd name="T27" fmla="*/ 48 h 310"/>
                <a:gd name="T28" fmla="*/ 300 w 304"/>
                <a:gd name="T29" fmla="*/ 63 h 310"/>
                <a:gd name="T30" fmla="*/ 302 w 304"/>
                <a:gd name="T31" fmla="*/ 76 h 310"/>
                <a:gd name="T32" fmla="*/ 304 w 304"/>
                <a:gd name="T33" fmla="*/ 82 h 310"/>
                <a:gd name="T34" fmla="*/ 300 w 304"/>
                <a:gd name="T35" fmla="*/ 86 h 310"/>
                <a:gd name="T36" fmla="*/ 292 w 304"/>
                <a:gd name="T37" fmla="*/ 94 h 310"/>
                <a:gd name="T38" fmla="*/ 285 w 304"/>
                <a:gd name="T39" fmla="*/ 97 h 310"/>
                <a:gd name="T40" fmla="*/ 281 w 304"/>
                <a:gd name="T41" fmla="*/ 90 h 310"/>
                <a:gd name="T42" fmla="*/ 279 w 304"/>
                <a:gd name="T43" fmla="*/ 73 h 310"/>
                <a:gd name="T44" fmla="*/ 275 w 304"/>
                <a:gd name="T45" fmla="*/ 57 h 310"/>
                <a:gd name="T46" fmla="*/ 262 w 304"/>
                <a:gd name="T47" fmla="*/ 46 h 310"/>
                <a:gd name="T48" fmla="*/ 235 w 304"/>
                <a:gd name="T49" fmla="*/ 42 h 310"/>
                <a:gd name="T50" fmla="*/ 195 w 304"/>
                <a:gd name="T51" fmla="*/ 48 h 310"/>
                <a:gd name="T52" fmla="*/ 161 w 304"/>
                <a:gd name="T53" fmla="*/ 67 h 310"/>
                <a:gd name="T54" fmla="*/ 133 w 304"/>
                <a:gd name="T55" fmla="*/ 94 h 310"/>
                <a:gd name="T56" fmla="*/ 116 w 304"/>
                <a:gd name="T57" fmla="*/ 120 h 310"/>
                <a:gd name="T58" fmla="*/ 100 w 304"/>
                <a:gd name="T59" fmla="*/ 145 h 310"/>
                <a:gd name="T60" fmla="*/ 81 w 304"/>
                <a:gd name="T61" fmla="*/ 177 h 310"/>
                <a:gd name="T62" fmla="*/ 62 w 304"/>
                <a:gd name="T63" fmla="*/ 208 h 310"/>
                <a:gd name="T64" fmla="*/ 51 w 304"/>
                <a:gd name="T65" fmla="*/ 232 h 310"/>
                <a:gd name="T66" fmla="*/ 47 w 304"/>
                <a:gd name="T67" fmla="*/ 251 h 310"/>
                <a:gd name="T68" fmla="*/ 47 w 304"/>
                <a:gd name="T69" fmla="*/ 278 h 310"/>
                <a:gd name="T70" fmla="*/ 43 w 304"/>
                <a:gd name="T71" fmla="*/ 299 h 310"/>
                <a:gd name="T72" fmla="*/ 36 w 304"/>
                <a:gd name="T73" fmla="*/ 310 h 310"/>
                <a:gd name="T74" fmla="*/ 24 w 304"/>
                <a:gd name="T75" fmla="*/ 310 h 310"/>
                <a:gd name="T76" fmla="*/ 11 w 304"/>
                <a:gd name="T77" fmla="*/ 306 h 310"/>
                <a:gd name="T78" fmla="*/ 2 w 304"/>
                <a:gd name="T79" fmla="*/ 301 h 310"/>
                <a:gd name="T80" fmla="*/ 0 w 304"/>
                <a:gd name="T81" fmla="*/ 301 h 310"/>
                <a:gd name="T82" fmla="*/ 0 w 304"/>
                <a:gd name="T83" fmla="*/ 301 h 3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04" h="310">
                  <a:moveTo>
                    <a:pt x="0" y="301"/>
                  </a:moveTo>
                  <a:lnTo>
                    <a:pt x="5" y="270"/>
                  </a:lnTo>
                  <a:lnTo>
                    <a:pt x="24" y="215"/>
                  </a:lnTo>
                  <a:lnTo>
                    <a:pt x="51" y="147"/>
                  </a:lnTo>
                  <a:lnTo>
                    <a:pt x="89" y="88"/>
                  </a:lnTo>
                  <a:lnTo>
                    <a:pt x="127" y="46"/>
                  </a:lnTo>
                  <a:lnTo>
                    <a:pt x="165" y="17"/>
                  </a:lnTo>
                  <a:lnTo>
                    <a:pt x="199" y="4"/>
                  </a:lnTo>
                  <a:lnTo>
                    <a:pt x="228" y="0"/>
                  </a:lnTo>
                  <a:lnTo>
                    <a:pt x="251" y="6"/>
                  </a:lnTo>
                  <a:lnTo>
                    <a:pt x="270" y="17"/>
                  </a:lnTo>
                  <a:lnTo>
                    <a:pt x="285" y="29"/>
                  </a:lnTo>
                  <a:lnTo>
                    <a:pt x="294" y="38"/>
                  </a:lnTo>
                  <a:lnTo>
                    <a:pt x="298" y="48"/>
                  </a:lnTo>
                  <a:lnTo>
                    <a:pt x="300" y="63"/>
                  </a:lnTo>
                  <a:lnTo>
                    <a:pt x="302" y="76"/>
                  </a:lnTo>
                  <a:lnTo>
                    <a:pt x="304" y="82"/>
                  </a:lnTo>
                  <a:lnTo>
                    <a:pt x="300" y="86"/>
                  </a:lnTo>
                  <a:lnTo>
                    <a:pt x="292" y="94"/>
                  </a:lnTo>
                  <a:lnTo>
                    <a:pt x="285" y="97"/>
                  </a:lnTo>
                  <a:lnTo>
                    <a:pt x="281" y="90"/>
                  </a:lnTo>
                  <a:lnTo>
                    <a:pt x="279" y="73"/>
                  </a:lnTo>
                  <a:lnTo>
                    <a:pt x="275" y="57"/>
                  </a:lnTo>
                  <a:lnTo>
                    <a:pt x="262" y="46"/>
                  </a:lnTo>
                  <a:lnTo>
                    <a:pt x="235" y="42"/>
                  </a:lnTo>
                  <a:lnTo>
                    <a:pt x="195" y="48"/>
                  </a:lnTo>
                  <a:lnTo>
                    <a:pt x="161" y="67"/>
                  </a:lnTo>
                  <a:lnTo>
                    <a:pt x="133" y="94"/>
                  </a:lnTo>
                  <a:lnTo>
                    <a:pt x="116" y="120"/>
                  </a:lnTo>
                  <a:lnTo>
                    <a:pt x="100" y="145"/>
                  </a:lnTo>
                  <a:lnTo>
                    <a:pt x="81" y="177"/>
                  </a:lnTo>
                  <a:lnTo>
                    <a:pt x="62" y="208"/>
                  </a:lnTo>
                  <a:lnTo>
                    <a:pt x="51" y="232"/>
                  </a:lnTo>
                  <a:lnTo>
                    <a:pt x="47" y="251"/>
                  </a:lnTo>
                  <a:lnTo>
                    <a:pt x="47" y="278"/>
                  </a:lnTo>
                  <a:lnTo>
                    <a:pt x="43" y="299"/>
                  </a:lnTo>
                  <a:lnTo>
                    <a:pt x="36" y="310"/>
                  </a:lnTo>
                  <a:lnTo>
                    <a:pt x="24" y="310"/>
                  </a:lnTo>
                  <a:lnTo>
                    <a:pt x="11" y="306"/>
                  </a:lnTo>
                  <a:lnTo>
                    <a:pt x="2" y="301"/>
                  </a:lnTo>
                  <a:lnTo>
                    <a:pt x="0" y="301"/>
                  </a:lnTo>
                  <a:lnTo>
                    <a:pt x="0" y="30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7" name="Freeform 224"/>
            <p:cNvSpPr>
              <a:spLocks/>
            </p:cNvSpPr>
            <p:nvPr/>
          </p:nvSpPr>
          <p:spPr bwMode="auto">
            <a:xfrm>
              <a:off x="4412" y="3517"/>
              <a:ext cx="194" cy="146"/>
            </a:xfrm>
            <a:custGeom>
              <a:avLst/>
              <a:gdLst>
                <a:gd name="T0" fmla="*/ 0 w 388"/>
                <a:gd name="T1" fmla="*/ 270 h 293"/>
                <a:gd name="T2" fmla="*/ 17 w 388"/>
                <a:gd name="T3" fmla="*/ 251 h 293"/>
                <a:gd name="T4" fmla="*/ 49 w 388"/>
                <a:gd name="T5" fmla="*/ 228 h 293"/>
                <a:gd name="T6" fmla="*/ 85 w 388"/>
                <a:gd name="T7" fmla="*/ 207 h 293"/>
                <a:gd name="T8" fmla="*/ 119 w 388"/>
                <a:gd name="T9" fmla="*/ 190 h 293"/>
                <a:gd name="T10" fmla="*/ 146 w 388"/>
                <a:gd name="T11" fmla="*/ 175 h 293"/>
                <a:gd name="T12" fmla="*/ 173 w 388"/>
                <a:gd name="T13" fmla="*/ 164 h 293"/>
                <a:gd name="T14" fmla="*/ 197 w 388"/>
                <a:gd name="T15" fmla="*/ 145 h 293"/>
                <a:gd name="T16" fmla="*/ 226 w 388"/>
                <a:gd name="T17" fmla="*/ 118 h 293"/>
                <a:gd name="T18" fmla="*/ 253 w 388"/>
                <a:gd name="T19" fmla="*/ 88 h 293"/>
                <a:gd name="T20" fmla="*/ 277 w 388"/>
                <a:gd name="T21" fmla="*/ 63 h 293"/>
                <a:gd name="T22" fmla="*/ 298 w 388"/>
                <a:gd name="T23" fmla="*/ 42 h 293"/>
                <a:gd name="T24" fmla="*/ 321 w 388"/>
                <a:gd name="T25" fmla="*/ 29 h 293"/>
                <a:gd name="T26" fmla="*/ 342 w 388"/>
                <a:gd name="T27" fmla="*/ 15 h 293"/>
                <a:gd name="T28" fmla="*/ 361 w 388"/>
                <a:gd name="T29" fmla="*/ 8 h 293"/>
                <a:gd name="T30" fmla="*/ 376 w 388"/>
                <a:gd name="T31" fmla="*/ 2 h 293"/>
                <a:gd name="T32" fmla="*/ 388 w 388"/>
                <a:gd name="T33" fmla="*/ 0 h 293"/>
                <a:gd name="T34" fmla="*/ 388 w 388"/>
                <a:gd name="T35" fmla="*/ 6 h 293"/>
                <a:gd name="T36" fmla="*/ 372 w 388"/>
                <a:gd name="T37" fmla="*/ 19 h 293"/>
                <a:gd name="T38" fmla="*/ 351 w 388"/>
                <a:gd name="T39" fmla="*/ 34 h 293"/>
                <a:gd name="T40" fmla="*/ 336 w 388"/>
                <a:gd name="T41" fmla="*/ 50 h 293"/>
                <a:gd name="T42" fmla="*/ 325 w 388"/>
                <a:gd name="T43" fmla="*/ 65 h 293"/>
                <a:gd name="T44" fmla="*/ 311 w 388"/>
                <a:gd name="T45" fmla="*/ 90 h 293"/>
                <a:gd name="T46" fmla="*/ 294 w 388"/>
                <a:gd name="T47" fmla="*/ 114 h 293"/>
                <a:gd name="T48" fmla="*/ 275 w 388"/>
                <a:gd name="T49" fmla="*/ 135 h 293"/>
                <a:gd name="T50" fmla="*/ 258 w 388"/>
                <a:gd name="T51" fmla="*/ 152 h 293"/>
                <a:gd name="T52" fmla="*/ 243 w 388"/>
                <a:gd name="T53" fmla="*/ 168 h 293"/>
                <a:gd name="T54" fmla="*/ 222 w 388"/>
                <a:gd name="T55" fmla="*/ 181 h 293"/>
                <a:gd name="T56" fmla="*/ 197 w 388"/>
                <a:gd name="T57" fmla="*/ 190 h 293"/>
                <a:gd name="T58" fmla="*/ 171 w 388"/>
                <a:gd name="T59" fmla="*/ 196 h 293"/>
                <a:gd name="T60" fmla="*/ 148 w 388"/>
                <a:gd name="T61" fmla="*/ 206 h 293"/>
                <a:gd name="T62" fmla="*/ 123 w 388"/>
                <a:gd name="T63" fmla="*/ 217 h 293"/>
                <a:gd name="T64" fmla="*/ 97 w 388"/>
                <a:gd name="T65" fmla="*/ 236 h 293"/>
                <a:gd name="T66" fmla="*/ 72 w 388"/>
                <a:gd name="T67" fmla="*/ 257 h 293"/>
                <a:gd name="T68" fmla="*/ 57 w 388"/>
                <a:gd name="T69" fmla="*/ 274 h 293"/>
                <a:gd name="T70" fmla="*/ 47 w 388"/>
                <a:gd name="T71" fmla="*/ 287 h 293"/>
                <a:gd name="T72" fmla="*/ 40 w 388"/>
                <a:gd name="T73" fmla="*/ 293 h 293"/>
                <a:gd name="T74" fmla="*/ 26 w 388"/>
                <a:gd name="T75" fmla="*/ 291 h 293"/>
                <a:gd name="T76" fmla="*/ 15 w 388"/>
                <a:gd name="T77" fmla="*/ 284 h 293"/>
                <a:gd name="T78" fmla="*/ 3 w 388"/>
                <a:gd name="T79" fmla="*/ 274 h 293"/>
                <a:gd name="T80" fmla="*/ 0 w 388"/>
                <a:gd name="T81" fmla="*/ 270 h 293"/>
                <a:gd name="T82" fmla="*/ 0 w 388"/>
                <a:gd name="T83" fmla="*/ 270 h 2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88" h="293">
                  <a:moveTo>
                    <a:pt x="0" y="270"/>
                  </a:moveTo>
                  <a:lnTo>
                    <a:pt x="17" y="251"/>
                  </a:lnTo>
                  <a:lnTo>
                    <a:pt x="49" y="228"/>
                  </a:lnTo>
                  <a:lnTo>
                    <a:pt x="85" y="207"/>
                  </a:lnTo>
                  <a:lnTo>
                    <a:pt x="119" y="190"/>
                  </a:lnTo>
                  <a:lnTo>
                    <a:pt x="146" y="175"/>
                  </a:lnTo>
                  <a:lnTo>
                    <a:pt x="173" y="164"/>
                  </a:lnTo>
                  <a:lnTo>
                    <a:pt x="197" y="145"/>
                  </a:lnTo>
                  <a:lnTo>
                    <a:pt x="226" y="118"/>
                  </a:lnTo>
                  <a:lnTo>
                    <a:pt x="253" y="88"/>
                  </a:lnTo>
                  <a:lnTo>
                    <a:pt x="277" y="63"/>
                  </a:lnTo>
                  <a:lnTo>
                    <a:pt x="298" y="42"/>
                  </a:lnTo>
                  <a:lnTo>
                    <a:pt x="321" y="29"/>
                  </a:lnTo>
                  <a:lnTo>
                    <a:pt x="342" y="15"/>
                  </a:lnTo>
                  <a:lnTo>
                    <a:pt x="361" y="8"/>
                  </a:lnTo>
                  <a:lnTo>
                    <a:pt x="376" y="2"/>
                  </a:lnTo>
                  <a:lnTo>
                    <a:pt x="388" y="0"/>
                  </a:lnTo>
                  <a:lnTo>
                    <a:pt x="388" y="6"/>
                  </a:lnTo>
                  <a:lnTo>
                    <a:pt x="372" y="19"/>
                  </a:lnTo>
                  <a:lnTo>
                    <a:pt x="351" y="34"/>
                  </a:lnTo>
                  <a:lnTo>
                    <a:pt x="336" y="50"/>
                  </a:lnTo>
                  <a:lnTo>
                    <a:pt x="325" y="65"/>
                  </a:lnTo>
                  <a:lnTo>
                    <a:pt x="311" y="90"/>
                  </a:lnTo>
                  <a:lnTo>
                    <a:pt x="294" y="114"/>
                  </a:lnTo>
                  <a:lnTo>
                    <a:pt x="275" y="135"/>
                  </a:lnTo>
                  <a:lnTo>
                    <a:pt x="258" y="152"/>
                  </a:lnTo>
                  <a:lnTo>
                    <a:pt x="243" y="168"/>
                  </a:lnTo>
                  <a:lnTo>
                    <a:pt x="222" y="181"/>
                  </a:lnTo>
                  <a:lnTo>
                    <a:pt x="197" y="190"/>
                  </a:lnTo>
                  <a:lnTo>
                    <a:pt x="171" y="196"/>
                  </a:lnTo>
                  <a:lnTo>
                    <a:pt x="148" y="206"/>
                  </a:lnTo>
                  <a:lnTo>
                    <a:pt x="123" y="217"/>
                  </a:lnTo>
                  <a:lnTo>
                    <a:pt x="97" y="236"/>
                  </a:lnTo>
                  <a:lnTo>
                    <a:pt x="72" y="257"/>
                  </a:lnTo>
                  <a:lnTo>
                    <a:pt x="57" y="274"/>
                  </a:lnTo>
                  <a:lnTo>
                    <a:pt x="47" y="287"/>
                  </a:lnTo>
                  <a:lnTo>
                    <a:pt x="40" y="293"/>
                  </a:lnTo>
                  <a:lnTo>
                    <a:pt x="26" y="291"/>
                  </a:lnTo>
                  <a:lnTo>
                    <a:pt x="15" y="284"/>
                  </a:lnTo>
                  <a:lnTo>
                    <a:pt x="3" y="274"/>
                  </a:lnTo>
                  <a:lnTo>
                    <a:pt x="0" y="270"/>
                  </a:lnTo>
                  <a:lnTo>
                    <a:pt x="0" y="2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8" name="Freeform 225"/>
            <p:cNvSpPr>
              <a:spLocks/>
            </p:cNvSpPr>
            <p:nvPr/>
          </p:nvSpPr>
          <p:spPr bwMode="auto">
            <a:xfrm>
              <a:off x="4507" y="3560"/>
              <a:ext cx="198" cy="112"/>
            </a:xfrm>
            <a:custGeom>
              <a:avLst/>
              <a:gdLst>
                <a:gd name="T0" fmla="*/ 11 w 395"/>
                <a:gd name="T1" fmla="*/ 123 h 222"/>
                <a:gd name="T2" fmla="*/ 0 w 395"/>
                <a:gd name="T3" fmla="*/ 201 h 222"/>
                <a:gd name="T4" fmla="*/ 6 w 395"/>
                <a:gd name="T5" fmla="*/ 222 h 222"/>
                <a:gd name="T6" fmla="*/ 38 w 395"/>
                <a:gd name="T7" fmla="*/ 215 h 222"/>
                <a:gd name="T8" fmla="*/ 49 w 395"/>
                <a:gd name="T9" fmla="*/ 205 h 222"/>
                <a:gd name="T10" fmla="*/ 51 w 395"/>
                <a:gd name="T11" fmla="*/ 169 h 222"/>
                <a:gd name="T12" fmla="*/ 89 w 395"/>
                <a:gd name="T13" fmla="*/ 104 h 222"/>
                <a:gd name="T14" fmla="*/ 146 w 395"/>
                <a:gd name="T15" fmla="*/ 59 h 222"/>
                <a:gd name="T16" fmla="*/ 201 w 395"/>
                <a:gd name="T17" fmla="*/ 36 h 222"/>
                <a:gd name="T18" fmla="*/ 264 w 395"/>
                <a:gd name="T19" fmla="*/ 28 h 222"/>
                <a:gd name="T20" fmla="*/ 327 w 395"/>
                <a:gd name="T21" fmla="*/ 30 h 222"/>
                <a:gd name="T22" fmla="*/ 388 w 395"/>
                <a:gd name="T23" fmla="*/ 34 h 222"/>
                <a:gd name="T24" fmla="*/ 382 w 395"/>
                <a:gd name="T25" fmla="*/ 24 h 222"/>
                <a:gd name="T26" fmla="*/ 334 w 395"/>
                <a:gd name="T27" fmla="*/ 17 h 222"/>
                <a:gd name="T28" fmla="*/ 293 w 395"/>
                <a:gd name="T29" fmla="*/ 3 h 222"/>
                <a:gd name="T30" fmla="*/ 236 w 395"/>
                <a:gd name="T31" fmla="*/ 0 h 222"/>
                <a:gd name="T32" fmla="*/ 180 w 395"/>
                <a:gd name="T33" fmla="*/ 3 h 222"/>
                <a:gd name="T34" fmla="*/ 112 w 395"/>
                <a:gd name="T35" fmla="*/ 21 h 222"/>
                <a:gd name="T36" fmla="*/ 83 w 395"/>
                <a:gd name="T37" fmla="*/ 36 h 222"/>
                <a:gd name="T38" fmla="*/ 83 w 395"/>
                <a:gd name="T39" fmla="*/ 41 h 222"/>
                <a:gd name="T40" fmla="*/ 101 w 395"/>
                <a:gd name="T41" fmla="*/ 34 h 222"/>
                <a:gd name="T42" fmla="*/ 154 w 395"/>
                <a:gd name="T43" fmla="*/ 17 h 222"/>
                <a:gd name="T44" fmla="*/ 190 w 395"/>
                <a:gd name="T45" fmla="*/ 7 h 222"/>
                <a:gd name="T46" fmla="*/ 241 w 395"/>
                <a:gd name="T47" fmla="*/ 5 h 222"/>
                <a:gd name="T48" fmla="*/ 277 w 395"/>
                <a:gd name="T49" fmla="*/ 9 h 222"/>
                <a:gd name="T50" fmla="*/ 308 w 395"/>
                <a:gd name="T51" fmla="*/ 17 h 222"/>
                <a:gd name="T52" fmla="*/ 325 w 395"/>
                <a:gd name="T53" fmla="*/ 21 h 222"/>
                <a:gd name="T54" fmla="*/ 338 w 395"/>
                <a:gd name="T55" fmla="*/ 22 h 222"/>
                <a:gd name="T56" fmla="*/ 329 w 395"/>
                <a:gd name="T57" fmla="*/ 24 h 222"/>
                <a:gd name="T58" fmla="*/ 277 w 395"/>
                <a:gd name="T59" fmla="*/ 19 h 222"/>
                <a:gd name="T60" fmla="*/ 224 w 395"/>
                <a:gd name="T61" fmla="*/ 22 h 222"/>
                <a:gd name="T62" fmla="*/ 154 w 395"/>
                <a:gd name="T63" fmla="*/ 43 h 222"/>
                <a:gd name="T64" fmla="*/ 93 w 395"/>
                <a:gd name="T65" fmla="*/ 83 h 222"/>
                <a:gd name="T66" fmla="*/ 55 w 395"/>
                <a:gd name="T67" fmla="*/ 129 h 222"/>
                <a:gd name="T68" fmla="*/ 42 w 395"/>
                <a:gd name="T69" fmla="*/ 163 h 222"/>
                <a:gd name="T70" fmla="*/ 42 w 395"/>
                <a:gd name="T71" fmla="*/ 197 h 222"/>
                <a:gd name="T72" fmla="*/ 32 w 395"/>
                <a:gd name="T73" fmla="*/ 207 h 222"/>
                <a:gd name="T74" fmla="*/ 17 w 395"/>
                <a:gd name="T75" fmla="*/ 209 h 222"/>
                <a:gd name="T76" fmla="*/ 13 w 395"/>
                <a:gd name="T77" fmla="*/ 190 h 222"/>
                <a:gd name="T78" fmla="*/ 23 w 395"/>
                <a:gd name="T79" fmla="*/ 114 h 222"/>
                <a:gd name="T80" fmla="*/ 51 w 395"/>
                <a:gd name="T81" fmla="*/ 70 h 222"/>
                <a:gd name="T82" fmla="*/ 36 w 395"/>
                <a:gd name="T83" fmla="*/ 80 h 222"/>
                <a:gd name="T84" fmla="*/ 30 w 395"/>
                <a:gd name="T85" fmla="*/ 85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95" h="222">
                  <a:moveTo>
                    <a:pt x="30" y="85"/>
                  </a:moveTo>
                  <a:lnTo>
                    <a:pt x="11" y="123"/>
                  </a:lnTo>
                  <a:lnTo>
                    <a:pt x="4" y="165"/>
                  </a:lnTo>
                  <a:lnTo>
                    <a:pt x="0" y="201"/>
                  </a:lnTo>
                  <a:lnTo>
                    <a:pt x="0" y="220"/>
                  </a:lnTo>
                  <a:lnTo>
                    <a:pt x="6" y="222"/>
                  </a:lnTo>
                  <a:lnTo>
                    <a:pt x="23" y="220"/>
                  </a:lnTo>
                  <a:lnTo>
                    <a:pt x="38" y="215"/>
                  </a:lnTo>
                  <a:lnTo>
                    <a:pt x="49" y="213"/>
                  </a:lnTo>
                  <a:lnTo>
                    <a:pt x="49" y="205"/>
                  </a:lnTo>
                  <a:lnTo>
                    <a:pt x="47" y="192"/>
                  </a:lnTo>
                  <a:lnTo>
                    <a:pt x="51" y="169"/>
                  </a:lnTo>
                  <a:lnTo>
                    <a:pt x="64" y="138"/>
                  </a:lnTo>
                  <a:lnTo>
                    <a:pt x="89" y="104"/>
                  </a:lnTo>
                  <a:lnTo>
                    <a:pt x="118" y="78"/>
                  </a:lnTo>
                  <a:lnTo>
                    <a:pt x="146" y="59"/>
                  </a:lnTo>
                  <a:lnTo>
                    <a:pt x="175" y="45"/>
                  </a:lnTo>
                  <a:lnTo>
                    <a:pt x="201" y="36"/>
                  </a:lnTo>
                  <a:lnTo>
                    <a:pt x="232" y="30"/>
                  </a:lnTo>
                  <a:lnTo>
                    <a:pt x="264" y="28"/>
                  </a:lnTo>
                  <a:lnTo>
                    <a:pt x="294" y="28"/>
                  </a:lnTo>
                  <a:lnTo>
                    <a:pt x="327" y="30"/>
                  </a:lnTo>
                  <a:lnTo>
                    <a:pt x="361" y="32"/>
                  </a:lnTo>
                  <a:lnTo>
                    <a:pt x="388" y="34"/>
                  </a:lnTo>
                  <a:lnTo>
                    <a:pt x="395" y="30"/>
                  </a:lnTo>
                  <a:lnTo>
                    <a:pt x="382" y="24"/>
                  </a:lnTo>
                  <a:lnTo>
                    <a:pt x="359" y="21"/>
                  </a:lnTo>
                  <a:lnTo>
                    <a:pt x="334" y="17"/>
                  </a:lnTo>
                  <a:lnTo>
                    <a:pt x="315" y="11"/>
                  </a:lnTo>
                  <a:lnTo>
                    <a:pt x="293" y="3"/>
                  </a:lnTo>
                  <a:lnTo>
                    <a:pt x="266" y="0"/>
                  </a:lnTo>
                  <a:lnTo>
                    <a:pt x="236" y="0"/>
                  </a:lnTo>
                  <a:lnTo>
                    <a:pt x="211" y="2"/>
                  </a:lnTo>
                  <a:lnTo>
                    <a:pt x="180" y="3"/>
                  </a:lnTo>
                  <a:lnTo>
                    <a:pt x="144" y="11"/>
                  </a:lnTo>
                  <a:lnTo>
                    <a:pt x="112" y="21"/>
                  </a:lnTo>
                  <a:lnTo>
                    <a:pt x="93" y="30"/>
                  </a:lnTo>
                  <a:lnTo>
                    <a:pt x="83" y="36"/>
                  </a:lnTo>
                  <a:lnTo>
                    <a:pt x="82" y="40"/>
                  </a:lnTo>
                  <a:lnTo>
                    <a:pt x="83" y="41"/>
                  </a:lnTo>
                  <a:lnTo>
                    <a:pt x="89" y="41"/>
                  </a:lnTo>
                  <a:lnTo>
                    <a:pt x="101" y="34"/>
                  </a:lnTo>
                  <a:lnTo>
                    <a:pt x="127" y="24"/>
                  </a:lnTo>
                  <a:lnTo>
                    <a:pt x="154" y="17"/>
                  </a:lnTo>
                  <a:lnTo>
                    <a:pt x="175" y="11"/>
                  </a:lnTo>
                  <a:lnTo>
                    <a:pt x="190" y="7"/>
                  </a:lnTo>
                  <a:lnTo>
                    <a:pt x="217" y="5"/>
                  </a:lnTo>
                  <a:lnTo>
                    <a:pt x="241" y="5"/>
                  </a:lnTo>
                  <a:lnTo>
                    <a:pt x="262" y="7"/>
                  </a:lnTo>
                  <a:lnTo>
                    <a:pt x="277" y="9"/>
                  </a:lnTo>
                  <a:lnTo>
                    <a:pt x="293" y="13"/>
                  </a:lnTo>
                  <a:lnTo>
                    <a:pt x="308" y="17"/>
                  </a:lnTo>
                  <a:lnTo>
                    <a:pt x="317" y="21"/>
                  </a:lnTo>
                  <a:lnTo>
                    <a:pt x="325" y="21"/>
                  </a:lnTo>
                  <a:lnTo>
                    <a:pt x="333" y="22"/>
                  </a:lnTo>
                  <a:lnTo>
                    <a:pt x="338" y="22"/>
                  </a:lnTo>
                  <a:lnTo>
                    <a:pt x="340" y="26"/>
                  </a:lnTo>
                  <a:lnTo>
                    <a:pt x="329" y="24"/>
                  </a:lnTo>
                  <a:lnTo>
                    <a:pt x="306" y="22"/>
                  </a:lnTo>
                  <a:lnTo>
                    <a:pt x="277" y="19"/>
                  </a:lnTo>
                  <a:lnTo>
                    <a:pt x="251" y="19"/>
                  </a:lnTo>
                  <a:lnTo>
                    <a:pt x="224" y="22"/>
                  </a:lnTo>
                  <a:lnTo>
                    <a:pt x="190" y="32"/>
                  </a:lnTo>
                  <a:lnTo>
                    <a:pt x="154" y="43"/>
                  </a:lnTo>
                  <a:lnTo>
                    <a:pt x="121" y="62"/>
                  </a:lnTo>
                  <a:lnTo>
                    <a:pt x="93" y="83"/>
                  </a:lnTo>
                  <a:lnTo>
                    <a:pt x="72" y="106"/>
                  </a:lnTo>
                  <a:lnTo>
                    <a:pt x="55" y="129"/>
                  </a:lnTo>
                  <a:lnTo>
                    <a:pt x="47" y="146"/>
                  </a:lnTo>
                  <a:lnTo>
                    <a:pt x="42" y="163"/>
                  </a:lnTo>
                  <a:lnTo>
                    <a:pt x="42" y="182"/>
                  </a:lnTo>
                  <a:lnTo>
                    <a:pt x="42" y="197"/>
                  </a:lnTo>
                  <a:lnTo>
                    <a:pt x="40" y="205"/>
                  </a:lnTo>
                  <a:lnTo>
                    <a:pt x="32" y="207"/>
                  </a:lnTo>
                  <a:lnTo>
                    <a:pt x="25" y="209"/>
                  </a:lnTo>
                  <a:lnTo>
                    <a:pt x="17" y="209"/>
                  </a:lnTo>
                  <a:lnTo>
                    <a:pt x="15" y="207"/>
                  </a:lnTo>
                  <a:lnTo>
                    <a:pt x="13" y="190"/>
                  </a:lnTo>
                  <a:lnTo>
                    <a:pt x="15" y="154"/>
                  </a:lnTo>
                  <a:lnTo>
                    <a:pt x="23" y="114"/>
                  </a:lnTo>
                  <a:lnTo>
                    <a:pt x="40" y="83"/>
                  </a:lnTo>
                  <a:lnTo>
                    <a:pt x="51" y="70"/>
                  </a:lnTo>
                  <a:lnTo>
                    <a:pt x="47" y="72"/>
                  </a:lnTo>
                  <a:lnTo>
                    <a:pt x="36" y="80"/>
                  </a:lnTo>
                  <a:lnTo>
                    <a:pt x="30" y="85"/>
                  </a:lnTo>
                  <a:lnTo>
                    <a:pt x="30" y="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9" name="Freeform 226"/>
            <p:cNvSpPr>
              <a:spLocks/>
            </p:cNvSpPr>
            <p:nvPr/>
          </p:nvSpPr>
          <p:spPr bwMode="auto">
            <a:xfrm>
              <a:off x="4556" y="3607"/>
              <a:ext cx="239" cy="71"/>
            </a:xfrm>
            <a:custGeom>
              <a:avLst/>
              <a:gdLst>
                <a:gd name="T0" fmla="*/ 11 w 477"/>
                <a:gd name="T1" fmla="*/ 93 h 142"/>
                <a:gd name="T2" fmla="*/ 74 w 477"/>
                <a:gd name="T3" fmla="*/ 47 h 142"/>
                <a:gd name="T4" fmla="*/ 152 w 477"/>
                <a:gd name="T5" fmla="*/ 25 h 142"/>
                <a:gd name="T6" fmla="*/ 211 w 477"/>
                <a:gd name="T7" fmla="*/ 19 h 142"/>
                <a:gd name="T8" fmla="*/ 272 w 477"/>
                <a:gd name="T9" fmla="*/ 2 h 142"/>
                <a:gd name="T10" fmla="*/ 332 w 477"/>
                <a:gd name="T11" fmla="*/ 2 h 142"/>
                <a:gd name="T12" fmla="*/ 397 w 477"/>
                <a:gd name="T13" fmla="*/ 19 h 142"/>
                <a:gd name="T14" fmla="*/ 465 w 477"/>
                <a:gd name="T15" fmla="*/ 45 h 142"/>
                <a:gd name="T16" fmla="*/ 462 w 477"/>
                <a:gd name="T17" fmla="*/ 53 h 142"/>
                <a:gd name="T18" fmla="*/ 401 w 477"/>
                <a:gd name="T19" fmla="*/ 42 h 142"/>
                <a:gd name="T20" fmla="*/ 330 w 477"/>
                <a:gd name="T21" fmla="*/ 38 h 142"/>
                <a:gd name="T22" fmla="*/ 251 w 477"/>
                <a:gd name="T23" fmla="*/ 42 h 142"/>
                <a:gd name="T24" fmla="*/ 173 w 477"/>
                <a:gd name="T25" fmla="*/ 61 h 142"/>
                <a:gd name="T26" fmla="*/ 116 w 477"/>
                <a:gd name="T27" fmla="*/ 87 h 142"/>
                <a:gd name="T28" fmla="*/ 80 w 477"/>
                <a:gd name="T29" fmla="*/ 120 h 142"/>
                <a:gd name="T30" fmla="*/ 59 w 477"/>
                <a:gd name="T31" fmla="*/ 139 h 142"/>
                <a:gd name="T32" fmla="*/ 49 w 477"/>
                <a:gd name="T33" fmla="*/ 141 h 142"/>
                <a:gd name="T34" fmla="*/ 43 w 477"/>
                <a:gd name="T35" fmla="*/ 135 h 142"/>
                <a:gd name="T36" fmla="*/ 49 w 477"/>
                <a:gd name="T37" fmla="*/ 127 h 142"/>
                <a:gd name="T38" fmla="*/ 89 w 477"/>
                <a:gd name="T39" fmla="*/ 93 h 142"/>
                <a:gd name="T40" fmla="*/ 140 w 477"/>
                <a:gd name="T41" fmla="*/ 61 h 142"/>
                <a:gd name="T42" fmla="*/ 207 w 477"/>
                <a:gd name="T43" fmla="*/ 38 h 142"/>
                <a:gd name="T44" fmla="*/ 262 w 477"/>
                <a:gd name="T45" fmla="*/ 32 h 142"/>
                <a:gd name="T46" fmla="*/ 329 w 477"/>
                <a:gd name="T47" fmla="*/ 28 h 142"/>
                <a:gd name="T48" fmla="*/ 357 w 477"/>
                <a:gd name="T49" fmla="*/ 28 h 142"/>
                <a:gd name="T50" fmla="*/ 391 w 477"/>
                <a:gd name="T51" fmla="*/ 28 h 142"/>
                <a:gd name="T52" fmla="*/ 376 w 477"/>
                <a:gd name="T53" fmla="*/ 21 h 142"/>
                <a:gd name="T54" fmla="*/ 311 w 477"/>
                <a:gd name="T55" fmla="*/ 7 h 142"/>
                <a:gd name="T56" fmla="*/ 260 w 477"/>
                <a:gd name="T57" fmla="*/ 17 h 142"/>
                <a:gd name="T58" fmla="*/ 214 w 477"/>
                <a:gd name="T59" fmla="*/ 28 h 142"/>
                <a:gd name="T60" fmla="*/ 175 w 477"/>
                <a:gd name="T61" fmla="*/ 32 h 142"/>
                <a:gd name="T62" fmla="*/ 114 w 477"/>
                <a:gd name="T63" fmla="*/ 44 h 142"/>
                <a:gd name="T64" fmla="*/ 64 w 477"/>
                <a:gd name="T65" fmla="*/ 66 h 142"/>
                <a:gd name="T66" fmla="*/ 19 w 477"/>
                <a:gd name="T67" fmla="*/ 106 h 142"/>
                <a:gd name="T68" fmla="*/ 9 w 477"/>
                <a:gd name="T69" fmla="*/ 118 h 142"/>
                <a:gd name="T70" fmla="*/ 2 w 477"/>
                <a:gd name="T71" fmla="*/ 110 h 142"/>
                <a:gd name="T72" fmla="*/ 0 w 477"/>
                <a:gd name="T73" fmla="*/ 110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77" h="142">
                  <a:moveTo>
                    <a:pt x="0" y="110"/>
                  </a:moveTo>
                  <a:lnTo>
                    <a:pt x="11" y="93"/>
                  </a:lnTo>
                  <a:lnTo>
                    <a:pt x="38" y="72"/>
                  </a:lnTo>
                  <a:lnTo>
                    <a:pt x="74" y="47"/>
                  </a:lnTo>
                  <a:lnTo>
                    <a:pt x="116" y="30"/>
                  </a:lnTo>
                  <a:lnTo>
                    <a:pt x="152" y="25"/>
                  </a:lnTo>
                  <a:lnTo>
                    <a:pt x="182" y="23"/>
                  </a:lnTo>
                  <a:lnTo>
                    <a:pt x="211" y="19"/>
                  </a:lnTo>
                  <a:lnTo>
                    <a:pt x="239" y="11"/>
                  </a:lnTo>
                  <a:lnTo>
                    <a:pt x="272" y="2"/>
                  </a:lnTo>
                  <a:lnTo>
                    <a:pt x="304" y="0"/>
                  </a:lnTo>
                  <a:lnTo>
                    <a:pt x="332" y="2"/>
                  </a:lnTo>
                  <a:lnTo>
                    <a:pt x="363" y="9"/>
                  </a:lnTo>
                  <a:lnTo>
                    <a:pt x="397" y="19"/>
                  </a:lnTo>
                  <a:lnTo>
                    <a:pt x="435" y="32"/>
                  </a:lnTo>
                  <a:lnTo>
                    <a:pt x="465" y="45"/>
                  </a:lnTo>
                  <a:lnTo>
                    <a:pt x="477" y="55"/>
                  </a:lnTo>
                  <a:lnTo>
                    <a:pt x="462" y="53"/>
                  </a:lnTo>
                  <a:lnTo>
                    <a:pt x="435" y="49"/>
                  </a:lnTo>
                  <a:lnTo>
                    <a:pt x="401" y="42"/>
                  </a:lnTo>
                  <a:lnTo>
                    <a:pt x="367" y="38"/>
                  </a:lnTo>
                  <a:lnTo>
                    <a:pt x="330" y="38"/>
                  </a:lnTo>
                  <a:lnTo>
                    <a:pt x="291" y="38"/>
                  </a:lnTo>
                  <a:lnTo>
                    <a:pt x="251" y="42"/>
                  </a:lnTo>
                  <a:lnTo>
                    <a:pt x="211" y="49"/>
                  </a:lnTo>
                  <a:lnTo>
                    <a:pt x="173" y="61"/>
                  </a:lnTo>
                  <a:lnTo>
                    <a:pt x="140" y="74"/>
                  </a:lnTo>
                  <a:lnTo>
                    <a:pt x="116" y="87"/>
                  </a:lnTo>
                  <a:lnTo>
                    <a:pt x="95" y="104"/>
                  </a:lnTo>
                  <a:lnTo>
                    <a:pt x="80" y="120"/>
                  </a:lnTo>
                  <a:lnTo>
                    <a:pt x="66" y="131"/>
                  </a:lnTo>
                  <a:lnTo>
                    <a:pt x="59" y="139"/>
                  </a:lnTo>
                  <a:lnTo>
                    <a:pt x="53" y="142"/>
                  </a:lnTo>
                  <a:lnTo>
                    <a:pt x="49" y="141"/>
                  </a:lnTo>
                  <a:lnTo>
                    <a:pt x="45" y="137"/>
                  </a:lnTo>
                  <a:lnTo>
                    <a:pt x="43" y="135"/>
                  </a:lnTo>
                  <a:lnTo>
                    <a:pt x="43" y="135"/>
                  </a:lnTo>
                  <a:lnTo>
                    <a:pt x="49" y="127"/>
                  </a:lnTo>
                  <a:lnTo>
                    <a:pt x="66" y="112"/>
                  </a:lnTo>
                  <a:lnTo>
                    <a:pt x="89" y="93"/>
                  </a:lnTo>
                  <a:lnTo>
                    <a:pt x="114" y="76"/>
                  </a:lnTo>
                  <a:lnTo>
                    <a:pt x="140" y="61"/>
                  </a:lnTo>
                  <a:lnTo>
                    <a:pt x="173" y="49"/>
                  </a:lnTo>
                  <a:lnTo>
                    <a:pt x="207" y="38"/>
                  </a:lnTo>
                  <a:lnTo>
                    <a:pt x="234" y="34"/>
                  </a:lnTo>
                  <a:lnTo>
                    <a:pt x="262" y="32"/>
                  </a:lnTo>
                  <a:lnTo>
                    <a:pt x="298" y="30"/>
                  </a:lnTo>
                  <a:lnTo>
                    <a:pt x="329" y="28"/>
                  </a:lnTo>
                  <a:lnTo>
                    <a:pt x="346" y="28"/>
                  </a:lnTo>
                  <a:lnTo>
                    <a:pt x="357" y="28"/>
                  </a:lnTo>
                  <a:lnTo>
                    <a:pt x="376" y="28"/>
                  </a:lnTo>
                  <a:lnTo>
                    <a:pt x="391" y="28"/>
                  </a:lnTo>
                  <a:lnTo>
                    <a:pt x="393" y="28"/>
                  </a:lnTo>
                  <a:lnTo>
                    <a:pt x="376" y="21"/>
                  </a:lnTo>
                  <a:lnTo>
                    <a:pt x="348" y="13"/>
                  </a:lnTo>
                  <a:lnTo>
                    <a:pt x="311" y="7"/>
                  </a:lnTo>
                  <a:lnTo>
                    <a:pt x="285" y="9"/>
                  </a:lnTo>
                  <a:lnTo>
                    <a:pt x="260" y="17"/>
                  </a:lnTo>
                  <a:lnTo>
                    <a:pt x="237" y="23"/>
                  </a:lnTo>
                  <a:lnTo>
                    <a:pt x="214" y="28"/>
                  </a:lnTo>
                  <a:lnTo>
                    <a:pt x="197" y="30"/>
                  </a:lnTo>
                  <a:lnTo>
                    <a:pt x="175" y="32"/>
                  </a:lnTo>
                  <a:lnTo>
                    <a:pt x="144" y="36"/>
                  </a:lnTo>
                  <a:lnTo>
                    <a:pt x="114" y="44"/>
                  </a:lnTo>
                  <a:lnTo>
                    <a:pt x="89" y="53"/>
                  </a:lnTo>
                  <a:lnTo>
                    <a:pt x="64" y="66"/>
                  </a:lnTo>
                  <a:lnTo>
                    <a:pt x="40" y="87"/>
                  </a:lnTo>
                  <a:lnTo>
                    <a:pt x="19" y="106"/>
                  </a:lnTo>
                  <a:lnTo>
                    <a:pt x="11" y="118"/>
                  </a:lnTo>
                  <a:lnTo>
                    <a:pt x="9" y="118"/>
                  </a:lnTo>
                  <a:lnTo>
                    <a:pt x="5" y="114"/>
                  </a:lnTo>
                  <a:lnTo>
                    <a:pt x="2" y="110"/>
                  </a:ln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0" name="Freeform 227"/>
            <p:cNvSpPr>
              <a:spLocks/>
            </p:cNvSpPr>
            <p:nvPr/>
          </p:nvSpPr>
          <p:spPr bwMode="auto">
            <a:xfrm>
              <a:off x="4557" y="3660"/>
              <a:ext cx="28" cy="17"/>
            </a:xfrm>
            <a:custGeom>
              <a:avLst/>
              <a:gdLst>
                <a:gd name="T0" fmla="*/ 11 w 55"/>
                <a:gd name="T1" fmla="*/ 0 h 35"/>
                <a:gd name="T2" fmla="*/ 20 w 55"/>
                <a:gd name="T3" fmla="*/ 6 h 35"/>
                <a:gd name="T4" fmla="*/ 36 w 55"/>
                <a:gd name="T5" fmla="*/ 16 h 35"/>
                <a:gd name="T6" fmla="*/ 47 w 55"/>
                <a:gd name="T7" fmla="*/ 23 h 35"/>
                <a:gd name="T8" fmla="*/ 53 w 55"/>
                <a:gd name="T9" fmla="*/ 27 h 35"/>
                <a:gd name="T10" fmla="*/ 53 w 55"/>
                <a:gd name="T11" fmla="*/ 29 h 35"/>
                <a:gd name="T12" fmla="*/ 55 w 55"/>
                <a:gd name="T13" fmla="*/ 31 h 35"/>
                <a:gd name="T14" fmla="*/ 53 w 55"/>
                <a:gd name="T15" fmla="*/ 33 h 35"/>
                <a:gd name="T16" fmla="*/ 51 w 55"/>
                <a:gd name="T17" fmla="*/ 35 h 35"/>
                <a:gd name="T18" fmla="*/ 39 w 55"/>
                <a:gd name="T19" fmla="*/ 31 h 35"/>
                <a:gd name="T20" fmla="*/ 24 w 55"/>
                <a:gd name="T21" fmla="*/ 21 h 35"/>
                <a:gd name="T22" fmla="*/ 9 w 55"/>
                <a:gd name="T23" fmla="*/ 14 h 35"/>
                <a:gd name="T24" fmla="*/ 1 w 55"/>
                <a:gd name="T25" fmla="*/ 8 h 35"/>
                <a:gd name="T26" fmla="*/ 0 w 55"/>
                <a:gd name="T27" fmla="*/ 4 h 35"/>
                <a:gd name="T28" fmla="*/ 3 w 55"/>
                <a:gd name="T29" fmla="*/ 2 h 35"/>
                <a:gd name="T30" fmla="*/ 7 w 55"/>
                <a:gd name="T31" fmla="*/ 0 h 35"/>
                <a:gd name="T32" fmla="*/ 11 w 55"/>
                <a:gd name="T33" fmla="*/ 0 h 35"/>
                <a:gd name="T34" fmla="*/ 11 w 55"/>
                <a:gd name="T3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5" h="35">
                  <a:moveTo>
                    <a:pt x="11" y="0"/>
                  </a:moveTo>
                  <a:lnTo>
                    <a:pt x="20" y="6"/>
                  </a:lnTo>
                  <a:lnTo>
                    <a:pt x="36" y="16"/>
                  </a:lnTo>
                  <a:lnTo>
                    <a:pt x="47" y="23"/>
                  </a:lnTo>
                  <a:lnTo>
                    <a:pt x="53" y="27"/>
                  </a:lnTo>
                  <a:lnTo>
                    <a:pt x="53" y="29"/>
                  </a:lnTo>
                  <a:lnTo>
                    <a:pt x="55" y="31"/>
                  </a:lnTo>
                  <a:lnTo>
                    <a:pt x="53" y="33"/>
                  </a:lnTo>
                  <a:lnTo>
                    <a:pt x="51" y="35"/>
                  </a:lnTo>
                  <a:lnTo>
                    <a:pt x="39" y="31"/>
                  </a:lnTo>
                  <a:lnTo>
                    <a:pt x="24" y="21"/>
                  </a:lnTo>
                  <a:lnTo>
                    <a:pt x="9" y="14"/>
                  </a:lnTo>
                  <a:lnTo>
                    <a:pt x="1" y="8"/>
                  </a:lnTo>
                  <a:lnTo>
                    <a:pt x="0" y="4"/>
                  </a:lnTo>
                  <a:lnTo>
                    <a:pt x="3" y="2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1" name="Freeform 228"/>
            <p:cNvSpPr>
              <a:spLocks/>
            </p:cNvSpPr>
            <p:nvPr/>
          </p:nvSpPr>
          <p:spPr bwMode="auto">
            <a:xfrm>
              <a:off x="4675" y="3538"/>
              <a:ext cx="133" cy="77"/>
            </a:xfrm>
            <a:custGeom>
              <a:avLst/>
              <a:gdLst>
                <a:gd name="T0" fmla="*/ 0 w 266"/>
                <a:gd name="T1" fmla="*/ 150 h 152"/>
                <a:gd name="T2" fmla="*/ 21 w 266"/>
                <a:gd name="T3" fmla="*/ 120 h 152"/>
                <a:gd name="T4" fmla="*/ 59 w 266"/>
                <a:gd name="T5" fmla="*/ 80 h 152"/>
                <a:gd name="T6" fmla="*/ 101 w 266"/>
                <a:gd name="T7" fmla="*/ 46 h 152"/>
                <a:gd name="T8" fmla="*/ 137 w 266"/>
                <a:gd name="T9" fmla="*/ 23 h 152"/>
                <a:gd name="T10" fmla="*/ 171 w 266"/>
                <a:gd name="T11" fmla="*/ 13 h 152"/>
                <a:gd name="T12" fmla="*/ 213 w 266"/>
                <a:gd name="T13" fmla="*/ 6 h 152"/>
                <a:gd name="T14" fmla="*/ 249 w 266"/>
                <a:gd name="T15" fmla="*/ 0 h 152"/>
                <a:gd name="T16" fmla="*/ 266 w 266"/>
                <a:gd name="T17" fmla="*/ 0 h 152"/>
                <a:gd name="T18" fmla="*/ 253 w 266"/>
                <a:gd name="T19" fmla="*/ 8 h 152"/>
                <a:gd name="T20" fmla="*/ 217 w 266"/>
                <a:gd name="T21" fmla="*/ 25 h 152"/>
                <a:gd name="T22" fmla="*/ 171 w 266"/>
                <a:gd name="T23" fmla="*/ 46 h 152"/>
                <a:gd name="T24" fmla="*/ 133 w 266"/>
                <a:gd name="T25" fmla="*/ 70 h 152"/>
                <a:gd name="T26" fmla="*/ 105 w 266"/>
                <a:gd name="T27" fmla="*/ 95 h 152"/>
                <a:gd name="T28" fmla="*/ 88 w 266"/>
                <a:gd name="T29" fmla="*/ 116 h 152"/>
                <a:gd name="T30" fmla="*/ 78 w 266"/>
                <a:gd name="T31" fmla="*/ 133 h 152"/>
                <a:gd name="T32" fmla="*/ 78 w 266"/>
                <a:gd name="T33" fmla="*/ 141 h 152"/>
                <a:gd name="T34" fmla="*/ 65 w 266"/>
                <a:gd name="T35" fmla="*/ 139 h 152"/>
                <a:gd name="T36" fmla="*/ 71 w 266"/>
                <a:gd name="T37" fmla="*/ 131 h 152"/>
                <a:gd name="T38" fmla="*/ 86 w 266"/>
                <a:gd name="T39" fmla="*/ 108 h 152"/>
                <a:gd name="T40" fmla="*/ 107 w 266"/>
                <a:gd name="T41" fmla="*/ 82 h 152"/>
                <a:gd name="T42" fmla="*/ 128 w 266"/>
                <a:gd name="T43" fmla="*/ 63 h 152"/>
                <a:gd name="T44" fmla="*/ 154 w 266"/>
                <a:gd name="T45" fmla="*/ 46 h 152"/>
                <a:gd name="T46" fmla="*/ 187 w 266"/>
                <a:gd name="T47" fmla="*/ 28 h 152"/>
                <a:gd name="T48" fmla="*/ 211 w 266"/>
                <a:gd name="T49" fmla="*/ 17 h 152"/>
                <a:gd name="T50" fmla="*/ 219 w 266"/>
                <a:gd name="T51" fmla="*/ 13 h 152"/>
                <a:gd name="T52" fmla="*/ 198 w 266"/>
                <a:gd name="T53" fmla="*/ 15 h 152"/>
                <a:gd name="T54" fmla="*/ 166 w 266"/>
                <a:gd name="T55" fmla="*/ 27 h 152"/>
                <a:gd name="T56" fmla="*/ 128 w 266"/>
                <a:gd name="T57" fmla="*/ 42 h 152"/>
                <a:gd name="T58" fmla="*/ 95 w 266"/>
                <a:gd name="T59" fmla="*/ 65 h 152"/>
                <a:gd name="T60" fmla="*/ 63 w 266"/>
                <a:gd name="T61" fmla="*/ 93 h 152"/>
                <a:gd name="T62" fmla="*/ 36 w 266"/>
                <a:gd name="T63" fmla="*/ 122 h 152"/>
                <a:gd name="T64" fmla="*/ 17 w 266"/>
                <a:gd name="T65" fmla="*/ 143 h 152"/>
                <a:gd name="T66" fmla="*/ 10 w 266"/>
                <a:gd name="T67" fmla="*/ 152 h 152"/>
                <a:gd name="T68" fmla="*/ 0 w 266"/>
                <a:gd name="T69" fmla="*/ 150 h 152"/>
                <a:gd name="T70" fmla="*/ 0 w 266"/>
                <a:gd name="T71" fmla="*/ 15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66" h="152">
                  <a:moveTo>
                    <a:pt x="0" y="150"/>
                  </a:moveTo>
                  <a:lnTo>
                    <a:pt x="21" y="120"/>
                  </a:lnTo>
                  <a:lnTo>
                    <a:pt x="59" y="80"/>
                  </a:lnTo>
                  <a:lnTo>
                    <a:pt x="101" y="46"/>
                  </a:lnTo>
                  <a:lnTo>
                    <a:pt x="137" y="23"/>
                  </a:lnTo>
                  <a:lnTo>
                    <a:pt x="171" y="13"/>
                  </a:lnTo>
                  <a:lnTo>
                    <a:pt x="213" y="6"/>
                  </a:lnTo>
                  <a:lnTo>
                    <a:pt x="249" y="0"/>
                  </a:lnTo>
                  <a:lnTo>
                    <a:pt x="266" y="0"/>
                  </a:lnTo>
                  <a:lnTo>
                    <a:pt x="253" y="8"/>
                  </a:lnTo>
                  <a:lnTo>
                    <a:pt x="217" y="25"/>
                  </a:lnTo>
                  <a:lnTo>
                    <a:pt x="171" y="46"/>
                  </a:lnTo>
                  <a:lnTo>
                    <a:pt x="133" y="70"/>
                  </a:lnTo>
                  <a:lnTo>
                    <a:pt x="105" y="95"/>
                  </a:lnTo>
                  <a:lnTo>
                    <a:pt x="88" y="116"/>
                  </a:lnTo>
                  <a:lnTo>
                    <a:pt x="78" y="133"/>
                  </a:lnTo>
                  <a:lnTo>
                    <a:pt x="78" y="141"/>
                  </a:lnTo>
                  <a:lnTo>
                    <a:pt x="65" y="139"/>
                  </a:lnTo>
                  <a:lnTo>
                    <a:pt x="71" y="131"/>
                  </a:lnTo>
                  <a:lnTo>
                    <a:pt x="86" y="108"/>
                  </a:lnTo>
                  <a:lnTo>
                    <a:pt x="107" y="82"/>
                  </a:lnTo>
                  <a:lnTo>
                    <a:pt x="128" y="63"/>
                  </a:lnTo>
                  <a:lnTo>
                    <a:pt x="154" y="46"/>
                  </a:lnTo>
                  <a:lnTo>
                    <a:pt x="187" y="28"/>
                  </a:lnTo>
                  <a:lnTo>
                    <a:pt x="211" y="17"/>
                  </a:lnTo>
                  <a:lnTo>
                    <a:pt x="219" y="13"/>
                  </a:lnTo>
                  <a:lnTo>
                    <a:pt x="198" y="15"/>
                  </a:lnTo>
                  <a:lnTo>
                    <a:pt x="166" y="27"/>
                  </a:lnTo>
                  <a:lnTo>
                    <a:pt x="128" y="42"/>
                  </a:lnTo>
                  <a:lnTo>
                    <a:pt x="95" y="65"/>
                  </a:lnTo>
                  <a:lnTo>
                    <a:pt x="63" y="93"/>
                  </a:lnTo>
                  <a:lnTo>
                    <a:pt x="36" y="122"/>
                  </a:lnTo>
                  <a:lnTo>
                    <a:pt x="17" y="143"/>
                  </a:lnTo>
                  <a:lnTo>
                    <a:pt x="10" y="152"/>
                  </a:lnTo>
                  <a:lnTo>
                    <a:pt x="0" y="150"/>
                  </a:lnTo>
                  <a:lnTo>
                    <a:pt x="0" y="15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2" name="Freeform 229"/>
            <p:cNvSpPr>
              <a:spLocks/>
            </p:cNvSpPr>
            <p:nvPr/>
          </p:nvSpPr>
          <p:spPr bwMode="auto">
            <a:xfrm>
              <a:off x="4630" y="3622"/>
              <a:ext cx="74" cy="76"/>
            </a:xfrm>
            <a:custGeom>
              <a:avLst/>
              <a:gdLst>
                <a:gd name="T0" fmla="*/ 80 w 146"/>
                <a:gd name="T1" fmla="*/ 12 h 152"/>
                <a:gd name="T2" fmla="*/ 59 w 146"/>
                <a:gd name="T3" fmla="*/ 36 h 152"/>
                <a:gd name="T4" fmla="*/ 30 w 146"/>
                <a:gd name="T5" fmla="*/ 80 h 152"/>
                <a:gd name="T6" fmla="*/ 6 w 146"/>
                <a:gd name="T7" fmla="*/ 118 h 152"/>
                <a:gd name="T8" fmla="*/ 0 w 146"/>
                <a:gd name="T9" fmla="*/ 139 h 152"/>
                <a:gd name="T10" fmla="*/ 9 w 146"/>
                <a:gd name="T11" fmla="*/ 145 h 152"/>
                <a:gd name="T12" fmla="*/ 30 w 146"/>
                <a:gd name="T13" fmla="*/ 150 h 152"/>
                <a:gd name="T14" fmla="*/ 49 w 146"/>
                <a:gd name="T15" fmla="*/ 152 h 152"/>
                <a:gd name="T16" fmla="*/ 59 w 146"/>
                <a:gd name="T17" fmla="*/ 149 h 152"/>
                <a:gd name="T18" fmla="*/ 72 w 146"/>
                <a:gd name="T19" fmla="*/ 120 h 152"/>
                <a:gd name="T20" fmla="*/ 103 w 146"/>
                <a:gd name="T21" fmla="*/ 71 h 152"/>
                <a:gd name="T22" fmla="*/ 133 w 146"/>
                <a:gd name="T23" fmla="*/ 23 h 152"/>
                <a:gd name="T24" fmla="*/ 146 w 146"/>
                <a:gd name="T25" fmla="*/ 0 h 152"/>
                <a:gd name="T26" fmla="*/ 129 w 146"/>
                <a:gd name="T27" fmla="*/ 6 h 152"/>
                <a:gd name="T28" fmla="*/ 118 w 146"/>
                <a:gd name="T29" fmla="*/ 25 h 152"/>
                <a:gd name="T30" fmla="*/ 93 w 146"/>
                <a:gd name="T31" fmla="*/ 69 h 152"/>
                <a:gd name="T32" fmla="*/ 68 w 146"/>
                <a:gd name="T33" fmla="*/ 112 h 152"/>
                <a:gd name="T34" fmla="*/ 51 w 146"/>
                <a:gd name="T35" fmla="*/ 135 h 152"/>
                <a:gd name="T36" fmla="*/ 42 w 146"/>
                <a:gd name="T37" fmla="*/ 139 h 152"/>
                <a:gd name="T38" fmla="*/ 32 w 146"/>
                <a:gd name="T39" fmla="*/ 143 h 152"/>
                <a:gd name="T40" fmla="*/ 23 w 146"/>
                <a:gd name="T41" fmla="*/ 139 h 152"/>
                <a:gd name="T42" fmla="*/ 19 w 146"/>
                <a:gd name="T43" fmla="*/ 133 h 152"/>
                <a:gd name="T44" fmla="*/ 28 w 146"/>
                <a:gd name="T45" fmla="*/ 107 h 152"/>
                <a:gd name="T46" fmla="*/ 53 w 146"/>
                <a:gd name="T47" fmla="*/ 63 h 152"/>
                <a:gd name="T48" fmla="*/ 78 w 146"/>
                <a:gd name="T49" fmla="*/ 23 h 152"/>
                <a:gd name="T50" fmla="*/ 91 w 146"/>
                <a:gd name="T51" fmla="*/ 6 h 152"/>
                <a:gd name="T52" fmla="*/ 80 w 146"/>
                <a:gd name="T53" fmla="*/ 12 h 152"/>
                <a:gd name="T54" fmla="*/ 80 w 146"/>
                <a:gd name="T55" fmla="*/ 12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146" h="152">
                  <a:moveTo>
                    <a:pt x="80" y="12"/>
                  </a:moveTo>
                  <a:lnTo>
                    <a:pt x="59" y="36"/>
                  </a:lnTo>
                  <a:lnTo>
                    <a:pt x="30" y="80"/>
                  </a:lnTo>
                  <a:lnTo>
                    <a:pt x="6" y="118"/>
                  </a:lnTo>
                  <a:lnTo>
                    <a:pt x="0" y="139"/>
                  </a:lnTo>
                  <a:lnTo>
                    <a:pt x="9" y="145"/>
                  </a:lnTo>
                  <a:lnTo>
                    <a:pt x="30" y="150"/>
                  </a:lnTo>
                  <a:lnTo>
                    <a:pt x="49" y="152"/>
                  </a:lnTo>
                  <a:lnTo>
                    <a:pt x="59" y="149"/>
                  </a:lnTo>
                  <a:lnTo>
                    <a:pt x="72" y="120"/>
                  </a:lnTo>
                  <a:lnTo>
                    <a:pt x="103" y="71"/>
                  </a:lnTo>
                  <a:lnTo>
                    <a:pt x="133" y="23"/>
                  </a:lnTo>
                  <a:lnTo>
                    <a:pt x="146" y="0"/>
                  </a:lnTo>
                  <a:lnTo>
                    <a:pt x="129" y="6"/>
                  </a:lnTo>
                  <a:lnTo>
                    <a:pt x="118" y="25"/>
                  </a:lnTo>
                  <a:lnTo>
                    <a:pt x="93" y="69"/>
                  </a:lnTo>
                  <a:lnTo>
                    <a:pt x="68" y="112"/>
                  </a:lnTo>
                  <a:lnTo>
                    <a:pt x="51" y="135"/>
                  </a:lnTo>
                  <a:lnTo>
                    <a:pt x="42" y="139"/>
                  </a:lnTo>
                  <a:lnTo>
                    <a:pt x="32" y="143"/>
                  </a:lnTo>
                  <a:lnTo>
                    <a:pt x="23" y="139"/>
                  </a:lnTo>
                  <a:lnTo>
                    <a:pt x="19" y="133"/>
                  </a:lnTo>
                  <a:lnTo>
                    <a:pt x="28" y="107"/>
                  </a:lnTo>
                  <a:lnTo>
                    <a:pt x="53" y="63"/>
                  </a:lnTo>
                  <a:lnTo>
                    <a:pt x="78" y="23"/>
                  </a:lnTo>
                  <a:lnTo>
                    <a:pt x="91" y="6"/>
                  </a:lnTo>
                  <a:lnTo>
                    <a:pt x="80" y="12"/>
                  </a:lnTo>
                  <a:lnTo>
                    <a:pt x="80" y="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3" name="Freeform 230"/>
            <p:cNvSpPr>
              <a:spLocks/>
            </p:cNvSpPr>
            <p:nvPr/>
          </p:nvSpPr>
          <p:spPr bwMode="auto">
            <a:xfrm>
              <a:off x="4659" y="3682"/>
              <a:ext cx="168" cy="100"/>
            </a:xfrm>
            <a:custGeom>
              <a:avLst/>
              <a:gdLst>
                <a:gd name="T0" fmla="*/ 15 w 336"/>
                <a:gd name="T1" fmla="*/ 158 h 200"/>
                <a:gd name="T2" fmla="*/ 49 w 336"/>
                <a:gd name="T3" fmla="*/ 129 h 200"/>
                <a:gd name="T4" fmla="*/ 89 w 336"/>
                <a:gd name="T5" fmla="*/ 80 h 200"/>
                <a:gd name="T6" fmla="*/ 150 w 336"/>
                <a:gd name="T7" fmla="*/ 36 h 200"/>
                <a:gd name="T8" fmla="*/ 219 w 336"/>
                <a:gd name="T9" fmla="*/ 11 h 200"/>
                <a:gd name="T10" fmla="*/ 314 w 336"/>
                <a:gd name="T11" fmla="*/ 0 h 200"/>
                <a:gd name="T12" fmla="*/ 336 w 336"/>
                <a:gd name="T13" fmla="*/ 10 h 200"/>
                <a:gd name="T14" fmla="*/ 327 w 336"/>
                <a:gd name="T15" fmla="*/ 13 h 200"/>
                <a:gd name="T16" fmla="*/ 291 w 336"/>
                <a:gd name="T17" fmla="*/ 19 h 200"/>
                <a:gd name="T18" fmla="*/ 198 w 336"/>
                <a:gd name="T19" fmla="*/ 57 h 200"/>
                <a:gd name="T20" fmla="*/ 146 w 336"/>
                <a:gd name="T21" fmla="*/ 89 h 200"/>
                <a:gd name="T22" fmla="*/ 112 w 336"/>
                <a:gd name="T23" fmla="*/ 116 h 200"/>
                <a:gd name="T24" fmla="*/ 84 w 336"/>
                <a:gd name="T25" fmla="*/ 152 h 200"/>
                <a:gd name="T26" fmla="*/ 65 w 336"/>
                <a:gd name="T27" fmla="*/ 183 h 200"/>
                <a:gd name="T28" fmla="*/ 51 w 336"/>
                <a:gd name="T29" fmla="*/ 198 h 200"/>
                <a:gd name="T30" fmla="*/ 36 w 336"/>
                <a:gd name="T31" fmla="*/ 200 h 200"/>
                <a:gd name="T32" fmla="*/ 34 w 336"/>
                <a:gd name="T33" fmla="*/ 196 h 200"/>
                <a:gd name="T34" fmla="*/ 49 w 336"/>
                <a:gd name="T35" fmla="*/ 177 h 200"/>
                <a:gd name="T36" fmla="*/ 70 w 336"/>
                <a:gd name="T37" fmla="*/ 148 h 200"/>
                <a:gd name="T38" fmla="*/ 110 w 336"/>
                <a:gd name="T39" fmla="*/ 103 h 200"/>
                <a:gd name="T40" fmla="*/ 160 w 336"/>
                <a:gd name="T41" fmla="*/ 67 h 200"/>
                <a:gd name="T42" fmla="*/ 224 w 336"/>
                <a:gd name="T43" fmla="*/ 34 h 200"/>
                <a:gd name="T44" fmla="*/ 245 w 336"/>
                <a:gd name="T45" fmla="*/ 21 h 200"/>
                <a:gd name="T46" fmla="*/ 264 w 336"/>
                <a:gd name="T47" fmla="*/ 13 h 200"/>
                <a:gd name="T48" fmla="*/ 247 w 336"/>
                <a:gd name="T49" fmla="*/ 13 h 200"/>
                <a:gd name="T50" fmla="*/ 179 w 336"/>
                <a:gd name="T51" fmla="*/ 29 h 200"/>
                <a:gd name="T52" fmla="*/ 133 w 336"/>
                <a:gd name="T53" fmla="*/ 61 h 200"/>
                <a:gd name="T54" fmla="*/ 82 w 336"/>
                <a:gd name="T55" fmla="*/ 107 h 200"/>
                <a:gd name="T56" fmla="*/ 48 w 336"/>
                <a:gd name="T57" fmla="*/ 146 h 200"/>
                <a:gd name="T58" fmla="*/ 17 w 336"/>
                <a:gd name="T59" fmla="*/ 177 h 200"/>
                <a:gd name="T60" fmla="*/ 0 w 336"/>
                <a:gd name="T61" fmla="*/ 177 h 200"/>
                <a:gd name="T62" fmla="*/ 2 w 336"/>
                <a:gd name="T63" fmla="*/ 171 h 200"/>
                <a:gd name="T64" fmla="*/ 2 w 336"/>
                <a:gd name="T65" fmla="*/ 16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6" h="200">
                  <a:moveTo>
                    <a:pt x="2" y="169"/>
                  </a:moveTo>
                  <a:lnTo>
                    <a:pt x="15" y="158"/>
                  </a:lnTo>
                  <a:lnTo>
                    <a:pt x="32" y="145"/>
                  </a:lnTo>
                  <a:lnTo>
                    <a:pt x="49" y="129"/>
                  </a:lnTo>
                  <a:lnTo>
                    <a:pt x="68" y="108"/>
                  </a:lnTo>
                  <a:lnTo>
                    <a:pt x="89" y="80"/>
                  </a:lnTo>
                  <a:lnTo>
                    <a:pt x="118" y="55"/>
                  </a:lnTo>
                  <a:lnTo>
                    <a:pt x="150" y="36"/>
                  </a:lnTo>
                  <a:lnTo>
                    <a:pt x="179" y="21"/>
                  </a:lnTo>
                  <a:lnTo>
                    <a:pt x="219" y="11"/>
                  </a:lnTo>
                  <a:lnTo>
                    <a:pt x="268" y="2"/>
                  </a:lnTo>
                  <a:lnTo>
                    <a:pt x="314" y="0"/>
                  </a:lnTo>
                  <a:lnTo>
                    <a:pt x="336" y="4"/>
                  </a:lnTo>
                  <a:lnTo>
                    <a:pt x="336" y="10"/>
                  </a:lnTo>
                  <a:lnTo>
                    <a:pt x="335" y="13"/>
                  </a:lnTo>
                  <a:lnTo>
                    <a:pt x="327" y="13"/>
                  </a:lnTo>
                  <a:lnTo>
                    <a:pt x="317" y="13"/>
                  </a:lnTo>
                  <a:lnTo>
                    <a:pt x="291" y="19"/>
                  </a:lnTo>
                  <a:lnTo>
                    <a:pt x="245" y="36"/>
                  </a:lnTo>
                  <a:lnTo>
                    <a:pt x="198" y="57"/>
                  </a:lnTo>
                  <a:lnTo>
                    <a:pt x="167" y="76"/>
                  </a:lnTo>
                  <a:lnTo>
                    <a:pt x="146" y="89"/>
                  </a:lnTo>
                  <a:lnTo>
                    <a:pt x="129" y="105"/>
                  </a:lnTo>
                  <a:lnTo>
                    <a:pt x="112" y="116"/>
                  </a:lnTo>
                  <a:lnTo>
                    <a:pt x="97" y="133"/>
                  </a:lnTo>
                  <a:lnTo>
                    <a:pt x="84" y="152"/>
                  </a:lnTo>
                  <a:lnTo>
                    <a:pt x="72" y="169"/>
                  </a:lnTo>
                  <a:lnTo>
                    <a:pt x="65" y="183"/>
                  </a:lnTo>
                  <a:lnTo>
                    <a:pt x="59" y="194"/>
                  </a:lnTo>
                  <a:lnTo>
                    <a:pt x="51" y="198"/>
                  </a:lnTo>
                  <a:lnTo>
                    <a:pt x="44" y="200"/>
                  </a:lnTo>
                  <a:lnTo>
                    <a:pt x="36" y="200"/>
                  </a:lnTo>
                  <a:lnTo>
                    <a:pt x="34" y="198"/>
                  </a:lnTo>
                  <a:lnTo>
                    <a:pt x="34" y="196"/>
                  </a:lnTo>
                  <a:lnTo>
                    <a:pt x="42" y="188"/>
                  </a:lnTo>
                  <a:lnTo>
                    <a:pt x="49" y="177"/>
                  </a:lnTo>
                  <a:lnTo>
                    <a:pt x="59" y="165"/>
                  </a:lnTo>
                  <a:lnTo>
                    <a:pt x="70" y="148"/>
                  </a:lnTo>
                  <a:lnTo>
                    <a:pt x="89" y="126"/>
                  </a:lnTo>
                  <a:lnTo>
                    <a:pt x="110" y="103"/>
                  </a:lnTo>
                  <a:lnTo>
                    <a:pt x="133" y="86"/>
                  </a:lnTo>
                  <a:lnTo>
                    <a:pt x="160" y="67"/>
                  </a:lnTo>
                  <a:lnTo>
                    <a:pt x="194" y="49"/>
                  </a:lnTo>
                  <a:lnTo>
                    <a:pt x="224" y="34"/>
                  </a:lnTo>
                  <a:lnTo>
                    <a:pt x="238" y="27"/>
                  </a:lnTo>
                  <a:lnTo>
                    <a:pt x="245" y="21"/>
                  </a:lnTo>
                  <a:lnTo>
                    <a:pt x="257" y="17"/>
                  </a:lnTo>
                  <a:lnTo>
                    <a:pt x="264" y="13"/>
                  </a:lnTo>
                  <a:lnTo>
                    <a:pt x="266" y="11"/>
                  </a:lnTo>
                  <a:lnTo>
                    <a:pt x="247" y="13"/>
                  </a:lnTo>
                  <a:lnTo>
                    <a:pt x="215" y="19"/>
                  </a:lnTo>
                  <a:lnTo>
                    <a:pt x="179" y="29"/>
                  </a:lnTo>
                  <a:lnTo>
                    <a:pt x="154" y="44"/>
                  </a:lnTo>
                  <a:lnTo>
                    <a:pt x="133" y="61"/>
                  </a:lnTo>
                  <a:lnTo>
                    <a:pt x="106" y="84"/>
                  </a:lnTo>
                  <a:lnTo>
                    <a:pt x="82" y="107"/>
                  </a:lnTo>
                  <a:lnTo>
                    <a:pt x="63" y="129"/>
                  </a:lnTo>
                  <a:lnTo>
                    <a:pt x="48" y="146"/>
                  </a:lnTo>
                  <a:lnTo>
                    <a:pt x="32" y="164"/>
                  </a:lnTo>
                  <a:lnTo>
                    <a:pt x="17" y="177"/>
                  </a:lnTo>
                  <a:lnTo>
                    <a:pt x="6" y="181"/>
                  </a:lnTo>
                  <a:lnTo>
                    <a:pt x="0" y="177"/>
                  </a:lnTo>
                  <a:lnTo>
                    <a:pt x="0" y="173"/>
                  </a:lnTo>
                  <a:lnTo>
                    <a:pt x="2" y="171"/>
                  </a:lnTo>
                  <a:lnTo>
                    <a:pt x="2" y="169"/>
                  </a:lnTo>
                  <a:lnTo>
                    <a:pt x="2" y="1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4" name="Freeform 231"/>
            <p:cNvSpPr>
              <a:spLocks/>
            </p:cNvSpPr>
            <p:nvPr/>
          </p:nvSpPr>
          <p:spPr bwMode="auto">
            <a:xfrm>
              <a:off x="4659" y="3769"/>
              <a:ext cx="28" cy="13"/>
            </a:xfrm>
            <a:custGeom>
              <a:avLst/>
              <a:gdLst>
                <a:gd name="T0" fmla="*/ 6 w 55"/>
                <a:gd name="T1" fmla="*/ 0 h 25"/>
                <a:gd name="T2" fmla="*/ 13 w 55"/>
                <a:gd name="T3" fmla="*/ 8 h 25"/>
                <a:gd name="T4" fmla="*/ 30 w 55"/>
                <a:gd name="T5" fmla="*/ 11 h 25"/>
                <a:gd name="T6" fmla="*/ 44 w 55"/>
                <a:gd name="T7" fmla="*/ 13 h 25"/>
                <a:gd name="T8" fmla="*/ 51 w 55"/>
                <a:gd name="T9" fmla="*/ 15 h 25"/>
                <a:gd name="T10" fmla="*/ 53 w 55"/>
                <a:gd name="T11" fmla="*/ 17 h 25"/>
                <a:gd name="T12" fmla="*/ 55 w 55"/>
                <a:gd name="T13" fmla="*/ 19 h 25"/>
                <a:gd name="T14" fmla="*/ 55 w 55"/>
                <a:gd name="T15" fmla="*/ 21 h 25"/>
                <a:gd name="T16" fmla="*/ 51 w 55"/>
                <a:gd name="T17" fmla="*/ 25 h 25"/>
                <a:gd name="T18" fmla="*/ 40 w 55"/>
                <a:gd name="T19" fmla="*/ 25 h 25"/>
                <a:gd name="T20" fmla="*/ 30 w 55"/>
                <a:gd name="T21" fmla="*/ 23 h 25"/>
                <a:gd name="T22" fmla="*/ 19 w 55"/>
                <a:gd name="T23" fmla="*/ 19 h 25"/>
                <a:gd name="T24" fmla="*/ 8 w 55"/>
                <a:gd name="T25" fmla="*/ 13 h 25"/>
                <a:gd name="T26" fmla="*/ 0 w 55"/>
                <a:gd name="T27" fmla="*/ 8 h 25"/>
                <a:gd name="T28" fmla="*/ 0 w 55"/>
                <a:gd name="T29" fmla="*/ 4 h 25"/>
                <a:gd name="T30" fmla="*/ 4 w 55"/>
                <a:gd name="T31" fmla="*/ 0 h 25"/>
                <a:gd name="T32" fmla="*/ 6 w 55"/>
                <a:gd name="T33" fmla="*/ 0 h 25"/>
                <a:gd name="T34" fmla="*/ 6 w 55"/>
                <a:gd name="T3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55" h="25">
                  <a:moveTo>
                    <a:pt x="6" y="0"/>
                  </a:moveTo>
                  <a:lnTo>
                    <a:pt x="13" y="8"/>
                  </a:lnTo>
                  <a:lnTo>
                    <a:pt x="30" y="11"/>
                  </a:lnTo>
                  <a:lnTo>
                    <a:pt x="44" y="13"/>
                  </a:lnTo>
                  <a:lnTo>
                    <a:pt x="51" y="15"/>
                  </a:lnTo>
                  <a:lnTo>
                    <a:pt x="53" y="17"/>
                  </a:lnTo>
                  <a:lnTo>
                    <a:pt x="55" y="19"/>
                  </a:lnTo>
                  <a:lnTo>
                    <a:pt x="55" y="21"/>
                  </a:lnTo>
                  <a:lnTo>
                    <a:pt x="51" y="25"/>
                  </a:lnTo>
                  <a:lnTo>
                    <a:pt x="40" y="25"/>
                  </a:lnTo>
                  <a:lnTo>
                    <a:pt x="30" y="23"/>
                  </a:lnTo>
                  <a:lnTo>
                    <a:pt x="19" y="19"/>
                  </a:lnTo>
                  <a:lnTo>
                    <a:pt x="8" y="13"/>
                  </a:lnTo>
                  <a:lnTo>
                    <a:pt x="0" y="8"/>
                  </a:lnTo>
                  <a:lnTo>
                    <a:pt x="0" y="4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5" name="Freeform 232"/>
            <p:cNvSpPr>
              <a:spLocks/>
            </p:cNvSpPr>
            <p:nvPr/>
          </p:nvSpPr>
          <p:spPr bwMode="auto">
            <a:xfrm>
              <a:off x="4166" y="3550"/>
              <a:ext cx="53" cy="114"/>
            </a:xfrm>
            <a:custGeom>
              <a:avLst/>
              <a:gdLst>
                <a:gd name="T0" fmla="*/ 14 w 107"/>
                <a:gd name="T1" fmla="*/ 228 h 228"/>
                <a:gd name="T2" fmla="*/ 0 w 107"/>
                <a:gd name="T3" fmla="*/ 190 h 228"/>
                <a:gd name="T4" fmla="*/ 0 w 107"/>
                <a:gd name="T5" fmla="*/ 135 h 228"/>
                <a:gd name="T6" fmla="*/ 10 w 107"/>
                <a:gd name="T7" fmla="*/ 80 h 228"/>
                <a:gd name="T8" fmla="*/ 27 w 107"/>
                <a:gd name="T9" fmla="*/ 38 h 228"/>
                <a:gd name="T10" fmla="*/ 44 w 107"/>
                <a:gd name="T11" fmla="*/ 15 h 228"/>
                <a:gd name="T12" fmla="*/ 65 w 107"/>
                <a:gd name="T13" fmla="*/ 4 h 228"/>
                <a:gd name="T14" fmla="*/ 80 w 107"/>
                <a:gd name="T15" fmla="*/ 0 h 228"/>
                <a:gd name="T16" fmla="*/ 86 w 107"/>
                <a:gd name="T17" fmla="*/ 2 h 228"/>
                <a:gd name="T18" fmla="*/ 90 w 107"/>
                <a:gd name="T19" fmla="*/ 2 h 228"/>
                <a:gd name="T20" fmla="*/ 99 w 107"/>
                <a:gd name="T21" fmla="*/ 2 h 228"/>
                <a:gd name="T22" fmla="*/ 107 w 107"/>
                <a:gd name="T23" fmla="*/ 4 h 228"/>
                <a:gd name="T24" fmla="*/ 105 w 107"/>
                <a:gd name="T25" fmla="*/ 9 h 228"/>
                <a:gd name="T26" fmla="*/ 93 w 107"/>
                <a:gd name="T27" fmla="*/ 17 h 228"/>
                <a:gd name="T28" fmla="*/ 74 w 107"/>
                <a:gd name="T29" fmla="*/ 28 h 228"/>
                <a:gd name="T30" fmla="*/ 55 w 107"/>
                <a:gd name="T31" fmla="*/ 43 h 228"/>
                <a:gd name="T32" fmla="*/ 42 w 107"/>
                <a:gd name="T33" fmla="*/ 66 h 228"/>
                <a:gd name="T34" fmla="*/ 35 w 107"/>
                <a:gd name="T35" fmla="*/ 97 h 228"/>
                <a:gd name="T36" fmla="*/ 35 w 107"/>
                <a:gd name="T37" fmla="*/ 133 h 228"/>
                <a:gd name="T38" fmla="*/ 38 w 107"/>
                <a:gd name="T39" fmla="*/ 163 h 228"/>
                <a:gd name="T40" fmla="*/ 40 w 107"/>
                <a:gd name="T41" fmla="*/ 180 h 228"/>
                <a:gd name="T42" fmla="*/ 44 w 107"/>
                <a:gd name="T43" fmla="*/ 188 h 228"/>
                <a:gd name="T44" fmla="*/ 52 w 107"/>
                <a:gd name="T45" fmla="*/ 196 h 228"/>
                <a:gd name="T46" fmla="*/ 57 w 107"/>
                <a:gd name="T47" fmla="*/ 201 h 228"/>
                <a:gd name="T48" fmla="*/ 61 w 107"/>
                <a:gd name="T49" fmla="*/ 205 h 228"/>
                <a:gd name="T50" fmla="*/ 14 w 107"/>
                <a:gd name="T51" fmla="*/ 228 h 228"/>
                <a:gd name="T52" fmla="*/ 14 w 107"/>
                <a:gd name="T53" fmla="*/ 228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7" h="228">
                  <a:moveTo>
                    <a:pt x="14" y="228"/>
                  </a:moveTo>
                  <a:lnTo>
                    <a:pt x="0" y="190"/>
                  </a:lnTo>
                  <a:lnTo>
                    <a:pt x="0" y="135"/>
                  </a:lnTo>
                  <a:lnTo>
                    <a:pt x="10" y="80"/>
                  </a:lnTo>
                  <a:lnTo>
                    <a:pt x="27" y="38"/>
                  </a:lnTo>
                  <a:lnTo>
                    <a:pt x="44" y="15"/>
                  </a:lnTo>
                  <a:lnTo>
                    <a:pt x="65" y="4"/>
                  </a:lnTo>
                  <a:lnTo>
                    <a:pt x="80" y="0"/>
                  </a:lnTo>
                  <a:lnTo>
                    <a:pt x="86" y="2"/>
                  </a:lnTo>
                  <a:lnTo>
                    <a:pt x="90" y="2"/>
                  </a:lnTo>
                  <a:lnTo>
                    <a:pt x="99" y="2"/>
                  </a:lnTo>
                  <a:lnTo>
                    <a:pt x="107" y="4"/>
                  </a:lnTo>
                  <a:lnTo>
                    <a:pt x="105" y="9"/>
                  </a:lnTo>
                  <a:lnTo>
                    <a:pt x="93" y="17"/>
                  </a:lnTo>
                  <a:lnTo>
                    <a:pt x="74" y="28"/>
                  </a:lnTo>
                  <a:lnTo>
                    <a:pt x="55" y="43"/>
                  </a:lnTo>
                  <a:lnTo>
                    <a:pt x="42" y="66"/>
                  </a:lnTo>
                  <a:lnTo>
                    <a:pt x="35" y="97"/>
                  </a:lnTo>
                  <a:lnTo>
                    <a:pt x="35" y="133"/>
                  </a:lnTo>
                  <a:lnTo>
                    <a:pt x="38" y="163"/>
                  </a:lnTo>
                  <a:lnTo>
                    <a:pt x="40" y="180"/>
                  </a:lnTo>
                  <a:lnTo>
                    <a:pt x="44" y="188"/>
                  </a:lnTo>
                  <a:lnTo>
                    <a:pt x="52" y="196"/>
                  </a:lnTo>
                  <a:lnTo>
                    <a:pt x="57" y="201"/>
                  </a:lnTo>
                  <a:lnTo>
                    <a:pt x="61" y="205"/>
                  </a:lnTo>
                  <a:lnTo>
                    <a:pt x="14" y="228"/>
                  </a:lnTo>
                  <a:lnTo>
                    <a:pt x="14" y="22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6" name="Freeform 233"/>
            <p:cNvSpPr>
              <a:spLocks/>
            </p:cNvSpPr>
            <p:nvPr/>
          </p:nvSpPr>
          <p:spPr bwMode="auto">
            <a:xfrm>
              <a:off x="4188" y="3709"/>
              <a:ext cx="63" cy="41"/>
            </a:xfrm>
            <a:custGeom>
              <a:avLst/>
              <a:gdLst>
                <a:gd name="T0" fmla="*/ 4 w 127"/>
                <a:gd name="T1" fmla="*/ 15 h 84"/>
                <a:gd name="T2" fmla="*/ 0 w 127"/>
                <a:gd name="T3" fmla="*/ 42 h 84"/>
                <a:gd name="T4" fmla="*/ 27 w 127"/>
                <a:gd name="T5" fmla="*/ 69 h 84"/>
                <a:gd name="T6" fmla="*/ 70 w 127"/>
                <a:gd name="T7" fmla="*/ 84 h 84"/>
                <a:gd name="T8" fmla="*/ 112 w 127"/>
                <a:gd name="T9" fmla="*/ 78 h 84"/>
                <a:gd name="T10" fmla="*/ 127 w 127"/>
                <a:gd name="T11" fmla="*/ 67 h 84"/>
                <a:gd name="T12" fmla="*/ 114 w 127"/>
                <a:gd name="T13" fmla="*/ 63 h 84"/>
                <a:gd name="T14" fmla="*/ 84 w 127"/>
                <a:gd name="T15" fmla="*/ 61 h 84"/>
                <a:gd name="T16" fmla="*/ 51 w 127"/>
                <a:gd name="T17" fmla="*/ 55 h 84"/>
                <a:gd name="T18" fmla="*/ 32 w 127"/>
                <a:gd name="T19" fmla="*/ 42 h 84"/>
                <a:gd name="T20" fmla="*/ 30 w 127"/>
                <a:gd name="T21" fmla="*/ 33 h 84"/>
                <a:gd name="T22" fmla="*/ 36 w 127"/>
                <a:gd name="T23" fmla="*/ 19 h 84"/>
                <a:gd name="T24" fmla="*/ 38 w 127"/>
                <a:gd name="T25" fmla="*/ 8 h 84"/>
                <a:gd name="T26" fmla="*/ 30 w 127"/>
                <a:gd name="T27" fmla="*/ 0 h 84"/>
                <a:gd name="T28" fmla="*/ 19 w 127"/>
                <a:gd name="T29" fmla="*/ 4 h 84"/>
                <a:gd name="T30" fmla="*/ 8 w 127"/>
                <a:gd name="T31" fmla="*/ 10 h 84"/>
                <a:gd name="T32" fmla="*/ 4 w 127"/>
                <a:gd name="T33" fmla="*/ 15 h 84"/>
                <a:gd name="T34" fmla="*/ 4 w 127"/>
                <a:gd name="T35" fmla="*/ 15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27" h="84">
                  <a:moveTo>
                    <a:pt x="4" y="15"/>
                  </a:moveTo>
                  <a:lnTo>
                    <a:pt x="0" y="42"/>
                  </a:lnTo>
                  <a:lnTo>
                    <a:pt x="27" y="69"/>
                  </a:lnTo>
                  <a:lnTo>
                    <a:pt x="70" y="84"/>
                  </a:lnTo>
                  <a:lnTo>
                    <a:pt x="112" y="78"/>
                  </a:lnTo>
                  <a:lnTo>
                    <a:pt x="127" y="67"/>
                  </a:lnTo>
                  <a:lnTo>
                    <a:pt x="114" y="63"/>
                  </a:lnTo>
                  <a:lnTo>
                    <a:pt x="84" y="61"/>
                  </a:lnTo>
                  <a:lnTo>
                    <a:pt x="51" y="55"/>
                  </a:lnTo>
                  <a:lnTo>
                    <a:pt x="32" y="42"/>
                  </a:lnTo>
                  <a:lnTo>
                    <a:pt x="30" y="33"/>
                  </a:lnTo>
                  <a:lnTo>
                    <a:pt x="36" y="19"/>
                  </a:lnTo>
                  <a:lnTo>
                    <a:pt x="38" y="8"/>
                  </a:lnTo>
                  <a:lnTo>
                    <a:pt x="30" y="0"/>
                  </a:lnTo>
                  <a:lnTo>
                    <a:pt x="19" y="4"/>
                  </a:lnTo>
                  <a:lnTo>
                    <a:pt x="8" y="10"/>
                  </a:lnTo>
                  <a:lnTo>
                    <a:pt x="4" y="15"/>
                  </a:lnTo>
                  <a:lnTo>
                    <a:pt x="4" y="15"/>
                  </a:lnTo>
                  <a:close/>
                </a:path>
              </a:pathLst>
            </a:custGeom>
            <a:solidFill>
              <a:srgbClr val="87BD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7" name="Freeform 234"/>
            <p:cNvSpPr>
              <a:spLocks/>
            </p:cNvSpPr>
            <p:nvPr/>
          </p:nvSpPr>
          <p:spPr bwMode="auto">
            <a:xfrm>
              <a:off x="4399" y="3749"/>
              <a:ext cx="58" cy="27"/>
            </a:xfrm>
            <a:custGeom>
              <a:avLst/>
              <a:gdLst>
                <a:gd name="T0" fmla="*/ 57 w 114"/>
                <a:gd name="T1" fmla="*/ 2 h 55"/>
                <a:gd name="T2" fmla="*/ 17 w 114"/>
                <a:gd name="T3" fmla="*/ 12 h 55"/>
                <a:gd name="T4" fmla="*/ 0 w 114"/>
                <a:gd name="T5" fmla="*/ 29 h 55"/>
                <a:gd name="T6" fmla="*/ 2 w 114"/>
                <a:gd name="T7" fmla="*/ 46 h 55"/>
                <a:gd name="T8" fmla="*/ 27 w 114"/>
                <a:gd name="T9" fmla="*/ 55 h 55"/>
                <a:gd name="T10" fmla="*/ 63 w 114"/>
                <a:gd name="T11" fmla="*/ 51 h 55"/>
                <a:gd name="T12" fmla="*/ 95 w 114"/>
                <a:gd name="T13" fmla="*/ 42 h 55"/>
                <a:gd name="T14" fmla="*/ 114 w 114"/>
                <a:gd name="T15" fmla="*/ 31 h 55"/>
                <a:gd name="T16" fmla="*/ 108 w 114"/>
                <a:gd name="T17" fmla="*/ 27 h 55"/>
                <a:gd name="T18" fmla="*/ 84 w 114"/>
                <a:gd name="T19" fmla="*/ 27 h 55"/>
                <a:gd name="T20" fmla="*/ 63 w 114"/>
                <a:gd name="T21" fmla="*/ 27 h 55"/>
                <a:gd name="T22" fmla="*/ 48 w 114"/>
                <a:gd name="T23" fmla="*/ 25 h 55"/>
                <a:gd name="T24" fmla="*/ 49 w 114"/>
                <a:gd name="T25" fmla="*/ 21 h 55"/>
                <a:gd name="T26" fmla="*/ 65 w 114"/>
                <a:gd name="T27" fmla="*/ 15 h 55"/>
                <a:gd name="T28" fmla="*/ 86 w 114"/>
                <a:gd name="T29" fmla="*/ 13 h 55"/>
                <a:gd name="T30" fmla="*/ 99 w 114"/>
                <a:gd name="T31" fmla="*/ 12 h 55"/>
                <a:gd name="T32" fmla="*/ 95 w 114"/>
                <a:gd name="T33" fmla="*/ 6 h 55"/>
                <a:gd name="T34" fmla="*/ 82 w 114"/>
                <a:gd name="T35" fmla="*/ 0 h 55"/>
                <a:gd name="T36" fmla="*/ 70 w 114"/>
                <a:gd name="T37" fmla="*/ 0 h 55"/>
                <a:gd name="T38" fmla="*/ 61 w 114"/>
                <a:gd name="T39" fmla="*/ 2 h 55"/>
                <a:gd name="T40" fmla="*/ 57 w 114"/>
                <a:gd name="T41" fmla="*/ 2 h 55"/>
                <a:gd name="T42" fmla="*/ 57 w 114"/>
                <a:gd name="T43" fmla="*/ 2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14" h="55">
                  <a:moveTo>
                    <a:pt x="57" y="2"/>
                  </a:moveTo>
                  <a:lnTo>
                    <a:pt x="17" y="12"/>
                  </a:lnTo>
                  <a:lnTo>
                    <a:pt x="0" y="29"/>
                  </a:lnTo>
                  <a:lnTo>
                    <a:pt x="2" y="46"/>
                  </a:lnTo>
                  <a:lnTo>
                    <a:pt x="27" y="55"/>
                  </a:lnTo>
                  <a:lnTo>
                    <a:pt x="63" y="51"/>
                  </a:lnTo>
                  <a:lnTo>
                    <a:pt x="95" y="42"/>
                  </a:lnTo>
                  <a:lnTo>
                    <a:pt x="114" y="31"/>
                  </a:lnTo>
                  <a:lnTo>
                    <a:pt x="108" y="27"/>
                  </a:lnTo>
                  <a:lnTo>
                    <a:pt x="84" y="27"/>
                  </a:lnTo>
                  <a:lnTo>
                    <a:pt x="63" y="27"/>
                  </a:lnTo>
                  <a:lnTo>
                    <a:pt x="48" y="25"/>
                  </a:lnTo>
                  <a:lnTo>
                    <a:pt x="49" y="21"/>
                  </a:lnTo>
                  <a:lnTo>
                    <a:pt x="65" y="15"/>
                  </a:lnTo>
                  <a:lnTo>
                    <a:pt x="86" y="13"/>
                  </a:lnTo>
                  <a:lnTo>
                    <a:pt x="99" y="12"/>
                  </a:lnTo>
                  <a:lnTo>
                    <a:pt x="95" y="6"/>
                  </a:lnTo>
                  <a:lnTo>
                    <a:pt x="82" y="0"/>
                  </a:lnTo>
                  <a:lnTo>
                    <a:pt x="70" y="0"/>
                  </a:lnTo>
                  <a:lnTo>
                    <a:pt x="61" y="2"/>
                  </a:lnTo>
                  <a:lnTo>
                    <a:pt x="57" y="2"/>
                  </a:lnTo>
                  <a:lnTo>
                    <a:pt x="57" y="2"/>
                  </a:lnTo>
                  <a:close/>
                </a:path>
              </a:pathLst>
            </a:custGeom>
            <a:solidFill>
              <a:srgbClr val="87BD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8" name="Freeform 235"/>
            <p:cNvSpPr>
              <a:spLocks/>
            </p:cNvSpPr>
            <p:nvPr/>
          </p:nvSpPr>
          <p:spPr bwMode="auto">
            <a:xfrm>
              <a:off x="4544" y="3703"/>
              <a:ext cx="110" cy="72"/>
            </a:xfrm>
            <a:custGeom>
              <a:avLst/>
              <a:gdLst>
                <a:gd name="T0" fmla="*/ 38 w 220"/>
                <a:gd name="T1" fmla="*/ 2 h 144"/>
                <a:gd name="T2" fmla="*/ 76 w 220"/>
                <a:gd name="T3" fmla="*/ 0 h 144"/>
                <a:gd name="T4" fmla="*/ 116 w 220"/>
                <a:gd name="T5" fmla="*/ 2 h 144"/>
                <a:gd name="T6" fmla="*/ 144 w 220"/>
                <a:gd name="T7" fmla="*/ 9 h 144"/>
                <a:gd name="T8" fmla="*/ 156 w 220"/>
                <a:gd name="T9" fmla="*/ 26 h 144"/>
                <a:gd name="T10" fmla="*/ 163 w 220"/>
                <a:gd name="T11" fmla="*/ 42 h 144"/>
                <a:gd name="T12" fmla="*/ 181 w 220"/>
                <a:gd name="T13" fmla="*/ 46 h 144"/>
                <a:gd name="T14" fmla="*/ 201 w 220"/>
                <a:gd name="T15" fmla="*/ 51 h 144"/>
                <a:gd name="T16" fmla="*/ 219 w 220"/>
                <a:gd name="T17" fmla="*/ 66 h 144"/>
                <a:gd name="T18" fmla="*/ 220 w 220"/>
                <a:gd name="T19" fmla="*/ 87 h 144"/>
                <a:gd name="T20" fmla="*/ 205 w 220"/>
                <a:gd name="T21" fmla="*/ 114 h 144"/>
                <a:gd name="T22" fmla="*/ 182 w 220"/>
                <a:gd name="T23" fmla="*/ 133 h 144"/>
                <a:gd name="T24" fmla="*/ 156 w 220"/>
                <a:gd name="T25" fmla="*/ 144 h 144"/>
                <a:gd name="T26" fmla="*/ 156 w 220"/>
                <a:gd name="T27" fmla="*/ 141 h 144"/>
                <a:gd name="T28" fmla="*/ 160 w 220"/>
                <a:gd name="T29" fmla="*/ 137 h 144"/>
                <a:gd name="T30" fmla="*/ 165 w 220"/>
                <a:gd name="T31" fmla="*/ 129 h 144"/>
                <a:gd name="T32" fmla="*/ 175 w 220"/>
                <a:gd name="T33" fmla="*/ 122 h 144"/>
                <a:gd name="T34" fmla="*/ 184 w 220"/>
                <a:gd name="T35" fmla="*/ 112 h 144"/>
                <a:gd name="T36" fmla="*/ 192 w 220"/>
                <a:gd name="T37" fmla="*/ 97 h 144"/>
                <a:gd name="T38" fmla="*/ 192 w 220"/>
                <a:gd name="T39" fmla="*/ 80 h 144"/>
                <a:gd name="T40" fmla="*/ 182 w 220"/>
                <a:gd name="T41" fmla="*/ 72 h 144"/>
                <a:gd name="T42" fmla="*/ 163 w 220"/>
                <a:gd name="T43" fmla="*/ 66 h 144"/>
                <a:gd name="T44" fmla="*/ 141 w 220"/>
                <a:gd name="T45" fmla="*/ 61 h 144"/>
                <a:gd name="T46" fmla="*/ 120 w 220"/>
                <a:gd name="T47" fmla="*/ 51 h 144"/>
                <a:gd name="T48" fmla="*/ 114 w 220"/>
                <a:gd name="T49" fmla="*/ 44 h 144"/>
                <a:gd name="T50" fmla="*/ 114 w 220"/>
                <a:gd name="T51" fmla="*/ 32 h 144"/>
                <a:gd name="T52" fmla="*/ 106 w 220"/>
                <a:gd name="T53" fmla="*/ 23 h 144"/>
                <a:gd name="T54" fmla="*/ 91 w 220"/>
                <a:gd name="T55" fmla="*/ 17 h 144"/>
                <a:gd name="T56" fmla="*/ 72 w 220"/>
                <a:gd name="T57" fmla="*/ 17 h 144"/>
                <a:gd name="T58" fmla="*/ 44 w 220"/>
                <a:gd name="T59" fmla="*/ 21 h 144"/>
                <a:gd name="T60" fmla="*/ 19 w 220"/>
                <a:gd name="T61" fmla="*/ 21 h 144"/>
                <a:gd name="T62" fmla="*/ 0 w 220"/>
                <a:gd name="T63" fmla="*/ 19 h 144"/>
                <a:gd name="T64" fmla="*/ 2 w 220"/>
                <a:gd name="T65" fmla="*/ 11 h 144"/>
                <a:gd name="T66" fmla="*/ 13 w 220"/>
                <a:gd name="T67" fmla="*/ 2 h 144"/>
                <a:gd name="T68" fmla="*/ 25 w 220"/>
                <a:gd name="T69" fmla="*/ 0 h 144"/>
                <a:gd name="T70" fmla="*/ 34 w 220"/>
                <a:gd name="T71" fmla="*/ 0 h 144"/>
                <a:gd name="T72" fmla="*/ 38 w 220"/>
                <a:gd name="T73" fmla="*/ 2 h 144"/>
                <a:gd name="T74" fmla="*/ 38 w 220"/>
                <a:gd name="T75" fmla="*/ 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20" h="144">
                  <a:moveTo>
                    <a:pt x="38" y="2"/>
                  </a:moveTo>
                  <a:lnTo>
                    <a:pt x="76" y="0"/>
                  </a:lnTo>
                  <a:lnTo>
                    <a:pt x="116" y="2"/>
                  </a:lnTo>
                  <a:lnTo>
                    <a:pt x="144" y="9"/>
                  </a:lnTo>
                  <a:lnTo>
                    <a:pt x="156" y="26"/>
                  </a:lnTo>
                  <a:lnTo>
                    <a:pt x="163" y="42"/>
                  </a:lnTo>
                  <a:lnTo>
                    <a:pt x="181" y="46"/>
                  </a:lnTo>
                  <a:lnTo>
                    <a:pt x="201" y="51"/>
                  </a:lnTo>
                  <a:lnTo>
                    <a:pt x="219" y="66"/>
                  </a:lnTo>
                  <a:lnTo>
                    <a:pt x="220" y="87"/>
                  </a:lnTo>
                  <a:lnTo>
                    <a:pt x="205" y="114"/>
                  </a:lnTo>
                  <a:lnTo>
                    <a:pt x="182" y="133"/>
                  </a:lnTo>
                  <a:lnTo>
                    <a:pt x="156" y="144"/>
                  </a:lnTo>
                  <a:lnTo>
                    <a:pt x="156" y="141"/>
                  </a:lnTo>
                  <a:lnTo>
                    <a:pt x="160" y="137"/>
                  </a:lnTo>
                  <a:lnTo>
                    <a:pt x="165" y="129"/>
                  </a:lnTo>
                  <a:lnTo>
                    <a:pt x="175" y="122"/>
                  </a:lnTo>
                  <a:lnTo>
                    <a:pt x="184" y="112"/>
                  </a:lnTo>
                  <a:lnTo>
                    <a:pt x="192" y="97"/>
                  </a:lnTo>
                  <a:lnTo>
                    <a:pt x="192" y="80"/>
                  </a:lnTo>
                  <a:lnTo>
                    <a:pt x="182" y="72"/>
                  </a:lnTo>
                  <a:lnTo>
                    <a:pt x="163" y="66"/>
                  </a:lnTo>
                  <a:lnTo>
                    <a:pt x="141" y="61"/>
                  </a:lnTo>
                  <a:lnTo>
                    <a:pt x="120" y="51"/>
                  </a:lnTo>
                  <a:lnTo>
                    <a:pt x="114" y="44"/>
                  </a:lnTo>
                  <a:lnTo>
                    <a:pt x="114" y="32"/>
                  </a:lnTo>
                  <a:lnTo>
                    <a:pt x="106" y="23"/>
                  </a:lnTo>
                  <a:lnTo>
                    <a:pt x="91" y="17"/>
                  </a:lnTo>
                  <a:lnTo>
                    <a:pt x="72" y="17"/>
                  </a:lnTo>
                  <a:lnTo>
                    <a:pt x="44" y="21"/>
                  </a:lnTo>
                  <a:lnTo>
                    <a:pt x="19" y="21"/>
                  </a:lnTo>
                  <a:lnTo>
                    <a:pt x="0" y="19"/>
                  </a:lnTo>
                  <a:lnTo>
                    <a:pt x="2" y="11"/>
                  </a:lnTo>
                  <a:lnTo>
                    <a:pt x="13" y="2"/>
                  </a:lnTo>
                  <a:lnTo>
                    <a:pt x="25" y="0"/>
                  </a:lnTo>
                  <a:lnTo>
                    <a:pt x="34" y="0"/>
                  </a:lnTo>
                  <a:lnTo>
                    <a:pt x="38" y="2"/>
                  </a:lnTo>
                  <a:lnTo>
                    <a:pt x="38" y="2"/>
                  </a:lnTo>
                  <a:close/>
                </a:path>
              </a:pathLst>
            </a:custGeom>
            <a:solidFill>
              <a:srgbClr val="87BD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9" name="Freeform 236"/>
            <p:cNvSpPr>
              <a:spLocks/>
            </p:cNvSpPr>
            <p:nvPr/>
          </p:nvSpPr>
          <p:spPr bwMode="auto">
            <a:xfrm>
              <a:off x="4771" y="2841"/>
              <a:ext cx="36" cy="28"/>
            </a:xfrm>
            <a:custGeom>
              <a:avLst/>
              <a:gdLst>
                <a:gd name="T0" fmla="*/ 0 w 73"/>
                <a:gd name="T1" fmla="*/ 8 h 57"/>
                <a:gd name="T2" fmla="*/ 10 w 73"/>
                <a:gd name="T3" fmla="*/ 14 h 57"/>
                <a:gd name="T4" fmla="*/ 14 w 73"/>
                <a:gd name="T5" fmla="*/ 23 h 57"/>
                <a:gd name="T6" fmla="*/ 19 w 73"/>
                <a:gd name="T7" fmla="*/ 33 h 57"/>
                <a:gd name="T8" fmla="*/ 31 w 73"/>
                <a:gd name="T9" fmla="*/ 46 h 57"/>
                <a:gd name="T10" fmla="*/ 48 w 73"/>
                <a:gd name="T11" fmla="*/ 54 h 57"/>
                <a:gd name="T12" fmla="*/ 61 w 73"/>
                <a:gd name="T13" fmla="*/ 57 h 57"/>
                <a:gd name="T14" fmla="*/ 71 w 73"/>
                <a:gd name="T15" fmla="*/ 57 h 57"/>
                <a:gd name="T16" fmla="*/ 73 w 73"/>
                <a:gd name="T17" fmla="*/ 54 h 57"/>
                <a:gd name="T18" fmla="*/ 69 w 73"/>
                <a:gd name="T19" fmla="*/ 50 h 57"/>
                <a:gd name="T20" fmla="*/ 63 w 73"/>
                <a:gd name="T21" fmla="*/ 50 h 57"/>
                <a:gd name="T22" fmla="*/ 57 w 73"/>
                <a:gd name="T23" fmla="*/ 48 h 57"/>
                <a:gd name="T24" fmla="*/ 50 w 73"/>
                <a:gd name="T25" fmla="*/ 46 h 57"/>
                <a:gd name="T26" fmla="*/ 40 w 73"/>
                <a:gd name="T27" fmla="*/ 38 h 57"/>
                <a:gd name="T28" fmla="*/ 35 w 73"/>
                <a:gd name="T29" fmla="*/ 25 h 57"/>
                <a:gd name="T30" fmla="*/ 27 w 73"/>
                <a:gd name="T31" fmla="*/ 14 h 57"/>
                <a:gd name="T32" fmla="*/ 17 w 73"/>
                <a:gd name="T33" fmla="*/ 6 h 57"/>
                <a:gd name="T34" fmla="*/ 8 w 73"/>
                <a:gd name="T35" fmla="*/ 0 h 57"/>
                <a:gd name="T36" fmla="*/ 2 w 73"/>
                <a:gd name="T37" fmla="*/ 2 h 57"/>
                <a:gd name="T38" fmla="*/ 0 w 73"/>
                <a:gd name="T39" fmla="*/ 6 h 57"/>
                <a:gd name="T40" fmla="*/ 0 w 73"/>
                <a:gd name="T41" fmla="*/ 8 h 57"/>
                <a:gd name="T42" fmla="*/ 0 w 73"/>
                <a:gd name="T4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" h="57">
                  <a:moveTo>
                    <a:pt x="0" y="8"/>
                  </a:moveTo>
                  <a:lnTo>
                    <a:pt x="10" y="14"/>
                  </a:lnTo>
                  <a:lnTo>
                    <a:pt x="14" y="23"/>
                  </a:lnTo>
                  <a:lnTo>
                    <a:pt x="19" y="33"/>
                  </a:lnTo>
                  <a:lnTo>
                    <a:pt x="31" y="46"/>
                  </a:lnTo>
                  <a:lnTo>
                    <a:pt x="48" y="54"/>
                  </a:lnTo>
                  <a:lnTo>
                    <a:pt x="61" y="57"/>
                  </a:lnTo>
                  <a:lnTo>
                    <a:pt x="71" y="57"/>
                  </a:lnTo>
                  <a:lnTo>
                    <a:pt x="73" y="54"/>
                  </a:lnTo>
                  <a:lnTo>
                    <a:pt x="69" y="50"/>
                  </a:lnTo>
                  <a:lnTo>
                    <a:pt x="63" y="50"/>
                  </a:lnTo>
                  <a:lnTo>
                    <a:pt x="57" y="48"/>
                  </a:lnTo>
                  <a:lnTo>
                    <a:pt x="50" y="46"/>
                  </a:lnTo>
                  <a:lnTo>
                    <a:pt x="40" y="38"/>
                  </a:lnTo>
                  <a:lnTo>
                    <a:pt x="35" y="25"/>
                  </a:lnTo>
                  <a:lnTo>
                    <a:pt x="27" y="14"/>
                  </a:lnTo>
                  <a:lnTo>
                    <a:pt x="17" y="6"/>
                  </a:lnTo>
                  <a:lnTo>
                    <a:pt x="8" y="0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C47A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0" name="Freeform 237"/>
            <p:cNvSpPr>
              <a:spLocks/>
            </p:cNvSpPr>
            <p:nvPr/>
          </p:nvSpPr>
          <p:spPr bwMode="auto">
            <a:xfrm>
              <a:off x="4645" y="2921"/>
              <a:ext cx="91" cy="77"/>
            </a:xfrm>
            <a:custGeom>
              <a:avLst/>
              <a:gdLst>
                <a:gd name="T0" fmla="*/ 18 w 183"/>
                <a:gd name="T1" fmla="*/ 148 h 156"/>
                <a:gd name="T2" fmla="*/ 12 w 183"/>
                <a:gd name="T3" fmla="*/ 141 h 156"/>
                <a:gd name="T4" fmla="*/ 4 w 183"/>
                <a:gd name="T5" fmla="*/ 127 h 156"/>
                <a:gd name="T6" fmla="*/ 0 w 183"/>
                <a:gd name="T7" fmla="*/ 108 h 156"/>
                <a:gd name="T8" fmla="*/ 6 w 183"/>
                <a:gd name="T9" fmla="*/ 93 h 156"/>
                <a:gd name="T10" fmla="*/ 19 w 183"/>
                <a:gd name="T11" fmla="*/ 72 h 156"/>
                <a:gd name="T12" fmla="*/ 42 w 183"/>
                <a:gd name="T13" fmla="*/ 49 h 156"/>
                <a:gd name="T14" fmla="*/ 65 w 183"/>
                <a:gd name="T15" fmla="*/ 29 h 156"/>
                <a:gd name="T16" fmla="*/ 84 w 183"/>
                <a:gd name="T17" fmla="*/ 19 h 156"/>
                <a:gd name="T18" fmla="*/ 105 w 183"/>
                <a:gd name="T19" fmla="*/ 13 h 156"/>
                <a:gd name="T20" fmla="*/ 139 w 183"/>
                <a:gd name="T21" fmla="*/ 6 h 156"/>
                <a:gd name="T22" fmla="*/ 170 w 183"/>
                <a:gd name="T23" fmla="*/ 2 h 156"/>
                <a:gd name="T24" fmla="*/ 183 w 183"/>
                <a:gd name="T25" fmla="*/ 0 h 156"/>
                <a:gd name="T26" fmla="*/ 175 w 183"/>
                <a:gd name="T27" fmla="*/ 17 h 156"/>
                <a:gd name="T28" fmla="*/ 162 w 183"/>
                <a:gd name="T29" fmla="*/ 57 h 156"/>
                <a:gd name="T30" fmla="*/ 147 w 183"/>
                <a:gd name="T31" fmla="*/ 99 h 156"/>
                <a:gd name="T32" fmla="*/ 132 w 183"/>
                <a:gd name="T33" fmla="*/ 126 h 156"/>
                <a:gd name="T34" fmla="*/ 122 w 183"/>
                <a:gd name="T35" fmla="*/ 135 h 156"/>
                <a:gd name="T36" fmla="*/ 111 w 183"/>
                <a:gd name="T37" fmla="*/ 143 h 156"/>
                <a:gd name="T38" fmla="*/ 97 w 183"/>
                <a:gd name="T39" fmla="*/ 148 h 156"/>
                <a:gd name="T40" fmla="*/ 82 w 183"/>
                <a:gd name="T41" fmla="*/ 154 h 156"/>
                <a:gd name="T42" fmla="*/ 61 w 183"/>
                <a:gd name="T43" fmla="*/ 156 h 156"/>
                <a:gd name="T44" fmla="*/ 40 w 183"/>
                <a:gd name="T45" fmla="*/ 154 h 156"/>
                <a:gd name="T46" fmla="*/ 23 w 183"/>
                <a:gd name="T47" fmla="*/ 150 h 156"/>
                <a:gd name="T48" fmla="*/ 18 w 183"/>
                <a:gd name="T49" fmla="*/ 148 h 156"/>
                <a:gd name="T50" fmla="*/ 18 w 183"/>
                <a:gd name="T51" fmla="*/ 148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3" h="156">
                  <a:moveTo>
                    <a:pt x="18" y="148"/>
                  </a:moveTo>
                  <a:lnTo>
                    <a:pt x="12" y="141"/>
                  </a:lnTo>
                  <a:lnTo>
                    <a:pt x="4" y="127"/>
                  </a:lnTo>
                  <a:lnTo>
                    <a:pt x="0" y="108"/>
                  </a:lnTo>
                  <a:lnTo>
                    <a:pt x="6" y="93"/>
                  </a:lnTo>
                  <a:lnTo>
                    <a:pt x="19" y="72"/>
                  </a:lnTo>
                  <a:lnTo>
                    <a:pt x="42" y="49"/>
                  </a:lnTo>
                  <a:lnTo>
                    <a:pt x="65" y="29"/>
                  </a:lnTo>
                  <a:lnTo>
                    <a:pt x="84" y="19"/>
                  </a:lnTo>
                  <a:lnTo>
                    <a:pt x="105" y="13"/>
                  </a:lnTo>
                  <a:lnTo>
                    <a:pt x="139" y="6"/>
                  </a:lnTo>
                  <a:lnTo>
                    <a:pt x="170" y="2"/>
                  </a:lnTo>
                  <a:lnTo>
                    <a:pt x="183" y="0"/>
                  </a:lnTo>
                  <a:lnTo>
                    <a:pt x="175" y="17"/>
                  </a:lnTo>
                  <a:lnTo>
                    <a:pt x="162" y="57"/>
                  </a:lnTo>
                  <a:lnTo>
                    <a:pt x="147" y="99"/>
                  </a:lnTo>
                  <a:lnTo>
                    <a:pt x="132" y="126"/>
                  </a:lnTo>
                  <a:lnTo>
                    <a:pt x="122" y="135"/>
                  </a:lnTo>
                  <a:lnTo>
                    <a:pt x="111" y="143"/>
                  </a:lnTo>
                  <a:lnTo>
                    <a:pt x="97" y="148"/>
                  </a:lnTo>
                  <a:lnTo>
                    <a:pt x="82" y="154"/>
                  </a:lnTo>
                  <a:lnTo>
                    <a:pt x="61" y="156"/>
                  </a:lnTo>
                  <a:lnTo>
                    <a:pt x="40" y="154"/>
                  </a:lnTo>
                  <a:lnTo>
                    <a:pt x="23" y="150"/>
                  </a:lnTo>
                  <a:lnTo>
                    <a:pt x="18" y="148"/>
                  </a:lnTo>
                  <a:lnTo>
                    <a:pt x="18" y="148"/>
                  </a:lnTo>
                  <a:close/>
                </a:path>
              </a:pathLst>
            </a:custGeom>
            <a:solidFill>
              <a:srgbClr val="F2FA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1" name="Freeform 238"/>
            <p:cNvSpPr>
              <a:spLocks/>
            </p:cNvSpPr>
            <p:nvPr/>
          </p:nvSpPr>
          <p:spPr bwMode="auto">
            <a:xfrm>
              <a:off x="4642" y="2917"/>
              <a:ext cx="99" cy="83"/>
            </a:xfrm>
            <a:custGeom>
              <a:avLst/>
              <a:gdLst>
                <a:gd name="T0" fmla="*/ 21 w 197"/>
                <a:gd name="T1" fmla="*/ 160 h 168"/>
                <a:gd name="T2" fmla="*/ 9 w 197"/>
                <a:gd name="T3" fmla="*/ 151 h 168"/>
                <a:gd name="T4" fmla="*/ 2 w 197"/>
                <a:gd name="T5" fmla="*/ 134 h 168"/>
                <a:gd name="T6" fmla="*/ 0 w 197"/>
                <a:gd name="T7" fmla="*/ 111 h 168"/>
                <a:gd name="T8" fmla="*/ 15 w 197"/>
                <a:gd name="T9" fmla="*/ 80 h 168"/>
                <a:gd name="T10" fmla="*/ 38 w 197"/>
                <a:gd name="T11" fmla="*/ 52 h 168"/>
                <a:gd name="T12" fmla="*/ 64 w 197"/>
                <a:gd name="T13" fmla="*/ 31 h 168"/>
                <a:gd name="T14" fmla="*/ 91 w 197"/>
                <a:gd name="T15" fmla="*/ 19 h 168"/>
                <a:gd name="T16" fmla="*/ 116 w 197"/>
                <a:gd name="T17" fmla="*/ 14 h 168"/>
                <a:gd name="T18" fmla="*/ 140 w 197"/>
                <a:gd name="T19" fmla="*/ 10 h 168"/>
                <a:gd name="T20" fmla="*/ 167 w 197"/>
                <a:gd name="T21" fmla="*/ 6 h 168"/>
                <a:gd name="T22" fmla="*/ 188 w 197"/>
                <a:gd name="T23" fmla="*/ 2 h 168"/>
                <a:gd name="T24" fmla="*/ 197 w 197"/>
                <a:gd name="T25" fmla="*/ 0 h 168"/>
                <a:gd name="T26" fmla="*/ 192 w 197"/>
                <a:gd name="T27" fmla="*/ 18 h 168"/>
                <a:gd name="T28" fmla="*/ 178 w 197"/>
                <a:gd name="T29" fmla="*/ 57 h 168"/>
                <a:gd name="T30" fmla="*/ 159 w 197"/>
                <a:gd name="T31" fmla="*/ 105 h 168"/>
                <a:gd name="T32" fmla="*/ 142 w 197"/>
                <a:gd name="T33" fmla="*/ 139 h 168"/>
                <a:gd name="T34" fmla="*/ 120 w 197"/>
                <a:gd name="T35" fmla="*/ 154 h 168"/>
                <a:gd name="T36" fmla="*/ 95 w 197"/>
                <a:gd name="T37" fmla="*/ 164 h 168"/>
                <a:gd name="T38" fmla="*/ 70 w 197"/>
                <a:gd name="T39" fmla="*/ 168 h 168"/>
                <a:gd name="T40" fmla="*/ 59 w 197"/>
                <a:gd name="T41" fmla="*/ 168 h 168"/>
                <a:gd name="T42" fmla="*/ 51 w 197"/>
                <a:gd name="T43" fmla="*/ 168 h 168"/>
                <a:gd name="T44" fmla="*/ 40 w 197"/>
                <a:gd name="T45" fmla="*/ 168 h 168"/>
                <a:gd name="T46" fmla="*/ 30 w 197"/>
                <a:gd name="T47" fmla="*/ 168 h 168"/>
                <a:gd name="T48" fmla="*/ 26 w 197"/>
                <a:gd name="T49" fmla="*/ 168 h 168"/>
                <a:gd name="T50" fmla="*/ 34 w 197"/>
                <a:gd name="T51" fmla="*/ 160 h 168"/>
                <a:gd name="T52" fmla="*/ 40 w 197"/>
                <a:gd name="T53" fmla="*/ 160 h 168"/>
                <a:gd name="T54" fmla="*/ 59 w 197"/>
                <a:gd name="T55" fmla="*/ 160 h 168"/>
                <a:gd name="T56" fmla="*/ 78 w 197"/>
                <a:gd name="T57" fmla="*/ 158 h 168"/>
                <a:gd name="T58" fmla="*/ 97 w 197"/>
                <a:gd name="T59" fmla="*/ 154 h 168"/>
                <a:gd name="T60" fmla="*/ 110 w 197"/>
                <a:gd name="T61" fmla="*/ 145 h 168"/>
                <a:gd name="T62" fmla="*/ 127 w 197"/>
                <a:gd name="T63" fmla="*/ 135 h 168"/>
                <a:gd name="T64" fmla="*/ 140 w 197"/>
                <a:gd name="T65" fmla="*/ 122 h 168"/>
                <a:gd name="T66" fmla="*/ 150 w 197"/>
                <a:gd name="T67" fmla="*/ 105 h 168"/>
                <a:gd name="T68" fmla="*/ 156 w 197"/>
                <a:gd name="T69" fmla="*/ 78 h 168"/>
                <a:gd name="T70" fmla="*/ 167 w 197"/>
                <a:gd name="T71" fmla="*/ 48 h 168"/>
                <a:gd name="T72" fmla="*/ 177 w 197"/>
                <a:gd name="T73" fmla="*/ 21 h 168"/>
                <a:gd name="T74" fmla="*/ 182 w 197"/>
                <a:gd name="T75" fmla="*/ 10 h 168"/>
                <a:gd name="T76" fmla="*/ 171 w 197"/>
                <a:gd name="T77" fmla="*/ 12 h 168"/>
                <a:gd name="T78" fmla="*/ 144 w 197"/>
                <a:gd name="T79" fmla="*/ 18 h 168"/>
                <a:gd name="T80" fmla="*/ 112 w 197"/>
                <a:gd name="T81" fmla="*/ 27 h 168"/>
                <a:gd name="T82" fmla="*/ 82 w 197"/>
                <a:gd name="T83" fmla="*/ 38 h 168"/>
                <a:gd name="T84" fmla="*/ 55 w 197"/>
                <a:gd name="T85" fmla="*/ 56 h 168"/>
                <a:gd name="T86" fmla="*/ 34 w 197"/>
                <a:gd name="T87" fmla="*/ 80 h 168"/>
                <a:gd name="T88" fmla="*/ 19 w 197"/>
                <a:gd name="T89" fmla="*/ 105 h 168"/>
                <a:gd name="T90" fmla="*/ 15 w 197"/>
                <a:gd name="T91" fmla="*/ 122 h 168"/>
                <a:gd name="T92" fmla="*/ 17 w 197"/>
                <a:gd name="T93" fmla="*/ 130 h 168"/>
                <a:gd name="T94" fmla="*/ 21 w 197"/>
                <a:gd name="T95" fmla="*/ 141 h 168"/>
                <a:gd name="T96" fmla="*/ 24 w 197"/>
                <a:gd name="T97" fmla="*/ 147 h 168"/>
                <a:gd name="T98" fmla="*/ 28 w 197"/>
                <a:gd name="T99" fmla="*/ 151 h 168"/>
                <a:gd name="T100" fmla="*/ 21 w 197"/>
                <a:gd name="T101" fmla="*/ 160 h 168"/>
                <a:gd name="T102" fmla="*/ 21 w 197"/>
                <a:gd name="T103" fmla="*/ 16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97" h="168">
                  <a:moveTo>
                    <a:pt x="21" y="160"/>
                  </a:moveTo>
                  <a:lnTo>
                    <a:pt x="9" y="151"/>
                  </a:lnTo>
                  <a:lnTo>
                    <a:pt x="2" y="134"/>
                  </a:lnTo>
                  <a:lnTo>
                    <a:pt x="0" y="111"/>
                  </a:lnTo>
                  <a:lnTo>
                    <a:pt x="15" y="80"/>
                  </a:lnTo>
                  <a:lnTo>
                    <a:pt x="38" y="52"/>
                  </a:lnTo>
                  <a:lnTo>
                    <a:pt x="64" y="31"/>
                  </a:lnTo>
                  <a:lnTo>
                    <a:pt x="91" y="19"/>
                  </a:lnTo>
                  <a:lnTo>
                    <a:pt x="116" y="14"/>
                  </a:lnTo>
                  <a:lnTo>
                    <a:pt x="140" y="10"/>
                  </a:lnTo>
                  <a:lnTo>
                    <a:pt x="167" y="6"/>
                  </a:lnTo>
                  <a:lnTo>
                    <a:pt x="188" y="2"/>
                  </a:lnTo>
                  <a:lnTo>
                    <a:pt x="197" y="0"/>
                  </a:lnTo>
                  <a:lnTo>
                    <a:pt x="192" y="18"/>
                  </a:lnTo>
                  <a:lnTo>
                    <a:pt x="178" y="57"/>
                  </a:lnTo>
                  <a:lnTo>
                    <a:pt x="159" y="105"/>
                  </a:lnTo>
                  <a:lnTo>
                    <a:pt x="142" y="139"/>
                  </a:lnTo>
                  <a:lnTo>
                    <a:pt x="120" y="154"/>
                  </a:lnTo>
                  <a:lnTo>
                    <a:pt x="95" y="164"/>
                  </a:lnTo>
                  <a:lnTo>
                    <a:pt x="70" y="168"/>
                  </a:lnTo>
                  <a:lnTo>
                    <a:pt x="59" y="168"/>
                  </a:lnTo>
                  <a:lnTo>
                    <a:pt x="51" y="168"/>
                  </a:lnTo>
                  <a:lnTo>
                    <a:pt x="40" y="168"/>
                  </a:lnTo>
                  <a:lnTo>
                    <a:pt x="30" y="168"/>
                  </a:lnTo>
                  <a:lnTo>
                    <a:pt x="26" y="168"/>
                  </a:lnTo>
                  <a:lnTo>
                    <a:pt x="34" y="160"/>
                  </a:lnTo>
                  <a:lnTo>
                    <a:pt x="40" y="160"/>
                  </a:lnTo>
                  <a:lnTo>
                    <a:pt x="59" y="160"/>
                  </a:lnTo>
                  <a:lnTo>
                    <a:pt x="78" y="158"/>
                  </a:lnTo>
                  <a:lnTo>
                    <a:pt x="97" y="154"/>
                  </a:lnTo>
                  <a:lnTo>
                    <a:pt x="110" y="145"/>
                  </a:lnTo>
                  <a:lnTo>
                    <a:pt x="127" y="135"/>
                  </a:lnTo>
                  <a:lnTo>
                    <a:pt x="140" y="122"/>
                  </a:lnTo>
                  <a:lnTo>
                    <a:pt x="150" y="105"/>
                  </a:lnTo>
                  <a:lnTo>
                    <a:pt x="156" y="78"/>
                  </a:lnTo>
                  <a:lnTo>
                    <a:pt x="167" y="48"/>
                  </a:lnTo>
                  <a:lnTo>
                    <a:pt x="177" y="21"/>
                  </a:lnTo>
                  <a:lnTo>
                    <a:pt x="182" y="10"/>
                  </a:lnTo>
                  <a:lnTo>
                    <a:pt x="171" y="12"/>
                  </a:lnTo>
                  <a:lnTo>
                    <a:pt x="144" y="18"/>
                  </a:lnTo>
                  <a:lnTo>
                    <a:pt x="112" y="27"/>
                  </a:lnTo>
                  <a:lnTo>
                    <a:pt x="82" y="38"/>
                  </a:lnTo>
                  <a:lnTo>
                    <a:pt x="55" y="56"/>
                  </a:lnTo>
                  <a:lnTo>
                    <a:pt x="34" y="80"/>
                  </a:lnTo>
                  <a:lnTo>
                    <a:pt x="19" y="105"/>
                  </a:lnTo>
                  <a:lnTo>
                    <a:pt x="15" y="122"/>
                  </a:lnTo>
                  <a:lnTo>
                    <a:pt x="17" y="130"/>
                  </a:lnTo>
                  <a:lnTo>
                    <a:pt x="21" y="141"/>
                  </a:lnTo>
                  <a:lnTo>
                    <a:pt x="24" y="147"/>
                  </a:lnTo>
                  <a:lnTo>
                    <a:pt x="28" y="151"/>
                  </a:lnTo>
                  <a:lnTo>
                    <a:pt x="21" y="160"/>
                  </a:lnTo>
                  <a:lnTo>
                    <a:pt x="21" y="1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2" name="Freeform 239"/>
            <p:cNvSpPr>
              <a:spLocks/>
            </p:cNvSpPr>
            <p:nvPr/>
          </p:nvSpPr>
          <p:spPr bwMode="auto">
            <a:xfrm>
              <a:off x="4667" y="2947"/>
              <a:ext cx="40" cy="33"/>
            </a:xfrm>
            <a:custGeom>
              <a:avLst/>
              <a:gdLst>
                <a:gd name="T0" fmla="*/ 4 w 82"/>
                <a:gd name="T1" fmla="*/ 55 h 67"/>
                <a:gd name="T2" fmla="*/ 19 w 82"/>
                <a:gd name="T3" fmla="*/ 50 h 67"/>
                <a:gd name="T4" fmla="*/ 36 w 82"/>
                <a:gd name="T5" fmla="*/ 44 h 67"/>
                <a:gd name="T6" fmla="*/ 52 w 82"/>
                <a:gd name="T7" fmla="*/ 34 h 67"/>
                <a:gd name="T8" fmla="*/ 61 w 82"/>
                <a:gd name="T9" fmla="*/ 23 h 67"/>
                <a:gd name="T10" fmla="*/ 67 w 82"/>
                <a:gd name="T11" fmla="*/ 8 h 67"/>
                <a:gd name="T12" fmla="*/ 72 w 82"/>
                <a:gd name="T13" fmla="*/ 2 h 67"/>
                <a:gd name="T14" fmla="*/ 78 w 82"/>
                <a:gd name="T15" fmla="*/ 0 h 67"/>
                <a:gd name="T16" fmla="*/ 82 w 82"/>
                <a:gd name="T17" fmla="*/ 0 h 67"/>
                <a:gd name="T18" fmla="*/ 80 w 82"/>
                <a:gd name="T19" fmla="*/ 2 h 67"/>
                <a:gd name="T20" fmla="*/ 76 w 82"/>
                <a:gd name="T21" fmla="*/ 12 h 67"/>
                <a:gd name="T22" fmla="*/ 71 w 82"/>
                <a:gd name="T23" fmla="*/ 23 h 67"/>
                <a:gd name="T24" fmla="*/ 61 w 82"/>
                <a:gd name="T25" fmla="*/ 36 h 67"/>
                <a:gd name="T26" fmla="*/ 50 w 82"/>
                <a:gd name="T27" fmla="*/ 48 h 67"/>
                <a:gd name="T28" fmla="*/ 38 w 82"/>
                <a:gd name="T29" fmla="*/ 59 h 67"/>
                <a:gd name="T30" fmla="*/ 29 w 82"/>
                <a:gd name="T31" fmla="*/ 65 h 67"/>
                <a:gd name="T32" fmla="*/ 14 w 82"/>
                <a:gd name="T33" fmla="*/ 67 h 67"/>
                <a:gd name="T34" fmla="*/ 4 w 82"/>
                <a:gd name="T35" fmla="*/ 65 h 67"/>
                <a:gd name="T36" fmla="*/ 0 w 82"/>
                <a:gd name="T37" fmla="*/ 61 h 67"/>
                <a:gd name="T38" fmla="*/ 2 w 82"/>
                <a:gd name="T39" fmla="*/ 57 h 67"/>
                <a:gd name="T40" fmla="*/ 4 w 82"/>
                <a:gd name="T41" fmla="*/ 55 h 67"/>
                <a:gd name="T42" fmla="*/ 4 w 82"/>
                <a:gd name="T43" fmla="*/ 55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2" h="67">
                  <a:moveTo>
                    <a:pt x="4" y="55"/>
                  </a:moveTo>
                  <a:lnTo>
                    <a:pt x="19" y="50"/>
                  </a:lnTo>
                  <a:lnTo>
                    <a:pt x="36" y="44"/>
                  </a:lnTo>
                  <a:lnTo>
                    <a:pt x="52" y="34"/>
                  </a:lnTo>
                  <a:lnTo>
                    <a:pt x="61" y="23"/>
                  </a:lnTo>
                  <a:lnTo>
                    <a:pt x="67" y="8"/>
                  </a:lnTo>
                  <a:lnTo>
                    <a:pt x="72" y="2"/>
                  </a:lnTo>
                  <a:lnTo>
                    <a:pt x="78" y="0"/>
                  </a:lnTo>
                  <a:lnTo>
                    <a:pt x="82" y="0"/>
                  </a:lnTo>
                  <a:lnTo>
                    <a:pt x="80" y="2"/>
                  </a:lnTo>
                  <a:lnTo>
                    <a:pt x="76" y="12"/>
                  </a:lnTo>
                  <a:lnTo>
                    <a:pt x="71" y="23"/>
                  </a:lnTo>
                  <a:lnTo>
                    <a:pt x="61" y="36"/>
                  </a:lnTo>
                  <a:lnTo>
                    <a:pt x="50" y="48"/>
                  </a:lnTo>
                  <a:lnTo>
                    <a:pt x="38" y="59"/>
                  </a:lnTo>
                  <a:lnTo>
                    <a:pt x="29" y="65"/>
                  </a:lnTo>
                  <a:lnTo>
                    <a:pt x="14" y="67"/>
                  </a:lnTo>
                  <a:lnTo>
                    <a:pt x="4" y="65"/>
                  </a:lnTo>
                  <a:lnTo>
                    <a:pt x="0" y="61"/>
                  </a:lnTo>
                  <a:lnTo>
                    <a:pt x="2" y="57"/>
                  </a:lnTo>
                  <a:lnTo>
                    <a:pt x="4" y="55"/>
                  </a:lnTo>
                  <a:lnTo>
                    <a:pt x="4" y="55"/>
                  </a:lnTo>
                  <a:close/>
                </a:path>
              </a:pathLst>
            </a:custGeom>
            <a:solidFill>
              <a:srgbClr val="E8A60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3" name="Freeform 240"/>
            <p:cNvSpPr>
              <a:spLocks/>
            </p:cNvSpPr>
            <p:nvPr/>
          </p:nvSpPr>
          <p:spPr bwMode="auto">
            <a:xfrm>
              <a:off x="4915" y="3019"/>
              <a:ext cx="50" cy="13"/>
            </a:xfrm>
            <a:custGeom>
              <a:avLst/>
              <a:gdLst>
                <a:gd name="T0" fmla="*/ 6 w 101"/>
                <a:gd name="T1" fmla="*/ 5 h 24"/>
                <a:gd name="T2" fmla="*/ 18 w 101"/>
                <a:gd name="T3" fmla="*/ 0 h 24"/>
                <a:gd name="T4" fmla="*/ 29 w 101"/>
                <a:gd name="T5" fmla="*/ 0 h 24"/>
                <a:gd name="T6" fmla="*/ 40 w 101"/>
                <a:gd name="T7" fmla="*/ 4 h 24"/>
                <a:gd name="T8" fmla="*/ 54 w 101"/>
                <a:gd name="T9" fmla="*/ 9 h 24"/>
                <a:gd name="T10" fmla="*/ 69 w 101"/>
                <a:gd name="T11" fmla="*/ 11 h 24"/>
                <a:gd name="T12" fmla="*/ 86 w 101"/>
                <a:gd name="T13" fmla="*/ 11 h 24"/>
                <a:gd name="T14" fmla="*/ 97 w 101"/>
                <a:gd name="T15" fmla="*/ 7 h 24"/>
                <a:gd name="T16" fmla="*/ 101 w 101"/>
                <a:gd name="T17" fmla="*/ 7 h 24"/>
                <a:gd name="T18" fmla="*/ 101 w 101"/>
                <a:gd name="T19" fmla="*/ 9 h 24"/>
                <a:gd name="T20" fmla="*/ 97 w 101"/>
                <a:gd name="T21" fmla="*/ 15 h 24"/>
                <a:gd name="T22" fmla="*/ 94 w 101"/>
                <a:gd name="T23" fmla="*/ 21 h 24"/>
                <a:gd name="T24" fmla="*/ 84 w 101"/>
                <a:gd name="T25" fmla="*/ 24 h 24"/>
                <a:gd name="T26" fmla="*/ 71 w 101"/>
                <a:gd name="T27" fmla="*/ 24 h 24"/>
                <a:gd name="T28" fmla="*/ 56 w 101"/>
                <a:gd name="T29" fmla="*/ 24 h 24"/>
                <a:gd name="T30" fmla="*/ 44 w 101"/>
                <a:gd name="T31" fmla="*/ 21 h 24"/>
                <a:gd name="T32" fmla="*/ 37 w 101"/>
                <a:gd name="T33" fmla="*/ 15 h 24"/>
                <a:gd name="T34" fmla="*/ 27 w 101"/>
                <a:gd name="T35" fmla="*/ 13 h 24"/>
                <a:gd name="T36" fmla="*/ 18 w 101"/>
                <a:gd name="T37" fmla="*/ 17 h 24"/>
                <a:gd name="T38" fmla="*/ 8 w 101"/>
                <a:gd name="T39" fmla="*/ 19 h 24"/>
                <a:gd name="T40" fmla="*/ 2 w 101"/>
                <a:gd name="T41" fmla="*/ 19 h 24"/>
                <a:gd name="T42" fmla="*/ 0 w 101"/>
                <a:gd name="T43" fmla="*/ 15 h 24"/>
                <a:gd name="T44" fmla="*/ 2 w 101"/>
                <a:gd name="T45" fmla="*/ 9 h 24"/>
                <a:gd name="T46" fmla="*/ 4 w 101"/>
                <a:gd name="T47" fmla="*/ 7 h 24"/>
                <a:gd name="T48" fmla="*/ 6 w 101"/>
                <a:gd name="T49" fmla="*/ 5 h 24"/>
                <a:gd name="T50" fmla="*/ 6 w 101"/>
                <a:gd name="T51" fmla="*/ 5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01" h="24">
                  <a:moveTo>
                    <a:pt x="6" y="5"/>
                  </a:moveTo>
                  <a:lnTo>
                    <a:pt x="18" y="0"/>
                  </a:lnTo>
                  <a:lnTo>
                    <a:pt x="29" y="0"/>
                  </a:lnTo>
                  <a:lnTo>
                    <a:pt x="40" y="4"/>
                  </a:lnTo>
                  <a:lnTo>
                    <a:pt x="54" y="9"/>
                  </a:lnTo>
                  <a:lnTo>
                    <a:pt x="69" y="11"/>
                  </a:lnTo>
                  <a:lnTo>
                    <a:pt x="86" y="11"/>
                  </a:lnTo>
                  <a:lnTo>
                    <a:pt x="97" y="7"/>
                  </a:lnTo>
                  <a:lnTo>
                    <a:pt x="101" y="7"/>
                  </a:lnTo>
                  <a:lnTo>
                    <a:pt x="101" y="9"/>
                  </a:lnTo>
                  <a:lnTo>
                    <a:pt x="97" y="15"/>
                  </a:lnTo>
                  <a:lnTo>
                    <a:pt x="94" y="21"/>
                  </a:lnTo>
                  <a:lnTo>
                    <a:pt x="84" y="24"/>
                  </a:lnTo>
                  <a:lnTo>
                    <a:pt x="71" y="24"/>
                  </a:lnTo>
                  <a:lnTo>
                    <a:pt x="56" y="24"/>
                  </a:lnTo>
                  <a:lnTo>
                    <a:pt x="44" y="21"/>
                  </a:lnTo>
                  <a:lnTo>
                    <a:pt x="37" y="15"/>
                  </a:lnTo>
                  <a:lnTo>
                    <a:pt x="27" y="13"/>
                  </a:lnTo>
                  <a:lnTo>
                    <a:pt x="18" y="17"/>
                  </a:lnTo>
                  <a:lnTo>
                    <a:pt x="8" y="19"/>
                  </a:lnTo>
                  <a:lnTo>
                    <a:pt x="2" y="19"/>
                  </a:lnTo>
                  <a:lnTo>
                    <a:pt x="0" y="15"/>
                  </a:lnTo>
                  <a:lnTo>
                    <a:pt x="2" y="9"/>
                  </a:lnTo>
                  <a:lnTo>
                    <a:pt x="4" y="7"/>
                  </a:lnTo>
                  <a:lnTo>
                    <a:pt x="6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E8A60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4" name="Freeform 241"/>
            <p:cNvSpPr>
              <a:spLocks/>
            </p:cNvSpPr>
            <p:nvPr/>
          </p:nvSpPr>
          <p:spPr bwMode="auto">
            <a:xfrm>
              <a:off x="4731" y="3179"/>
              <a:ext cx="44" cy="22"/>
            </a:xfrm>
            <a:custGeom>
              <a:avLst/>
              <a:gdLst>
                <a:gd name="T0" fmla="*/ 0 w 88"/>
                <a:gd name="T1" fmla="*/ 34 h 44"/>
                <a:gd name="T2" fmla="*/ 12 w 88"/>
                <a:gd name="T3" fmla="*/ 31 h 44"/>
                <a:gd name="T4" fmla="*/ 21 w 88"/>
                <a:gd name="T5" fmla="*/ 33 h 44"/>
                <a:gd name="T6" fmla="*/ 33 w 88"/>
                <a:gd name="T7" fmla="*/ 33 h 44"/>
                <a:gd name="T8" fmla="*/ 50 w 88"/>
                <a:gd name="T9" fmla="*/ 27 h 44"/>
                <a:gd name="T10" fmla="*/ 65 w 88"/>
                <a:gd name="T11" fmla="*/ 15 h 44"/>
                <a:gd name="T12" fmla="*/ 75 w 88"/>
                <a:gd name="T13" fmla="*/ 8 h 44"/>
                <a:gd name="T14" fmla="*/ 80 w 88"/>
                <a:gd name="T15" fmla="*/ 0 h 44"/>
                <a:gd name="T16" fmla="*/ 84 w 88"/>
                <a:gd name="T17" fmla="*/ 0 h 44"/>
                <a:gd name="T18" fmla="*/ 88 w 88"/>
                <a:gd name="T19" fmla="*/ 0 h 44"/>
                <a:gd name="T20" fmla="*/ 86 w 88"/>
                <a:gd name="T21" fmla="*/ 8 h 44"/>
                <a:gd name="T22" fmla="*/ 80 w 88"/>
                <a:gd name="T23" fmla="*/ 15 h 44"/>
                <a:gd name="T24" fmla="*/ 71 w 88"/>
                <a:gd name="T25" fmla="*/ 25 h 44"/>
                <a:gd name="T26" fmla="*/ 63 w 88"/>
                <a:gd name="T27" fmla="*/ 33 h 44"/>
                <a:gd name="T28" fmla="*/ 56 w 88"/>
                <a:gd name="T29" fmla="*/ 40 h 44"/>
                <a:gd name="T30" fmla="*/ 46 w 88"/>
                <a:gd name="T31" fmla="*/ 44 h 44"/>
                <a:gd name="T32" fmla="*/ 31 w 88"/>
                <a:gd name="T33" fmla="*/ 44 h 44"/>
                <a:gd name="T34" fmla="*/ 16 w 88"/>
                <a:gd name="T35" fmla="*/ 40 h 44"/>
                <a:gd name="T36" fmla="*/ 6 w 88"/>
                <a:gd name="T37" fmla="*/ 38 h 44"/>
                <a:gd name="T38" fmla="*/ 2 w 88"/>
                <a:gd name="T39" fmla="*/ 34 h 44"/>
                <a:gd name="T40" fmla="*/ 0 w 88"/>
                <a:gd name="T41" fmla="*/ 34 h 44"/>
                <a:gd name="T42" fmla="*/ 0 w 88"/>
                <a:gd name="T43" fmla="*/ 3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88" h="44">
                  <a:moveTo>
                    <a:pt x="0" y="34"/>
                  </a:moveTo>
                  <a:lnTo>
                    <a:pt x="12" y="31"/>
                  </a:lnTo>
                  <a:lnTo>
                    <a:pt x="21" y="33"/>
                  </a:lnTo>
                  <a:lnTo>
                    <a:pt x="33" y="33"/>
                  </a:lnTo>
                  <a:lnTo>
                    <a:pt x="50" y="27"/>
                  </a:lnTo>
                  <a:lnTo>
                    <a:pt x="65" y="15"/>
                  </a:lnTo>
                  <a:lnTo>
                    <a:pt x="75" y="8"/>
                  </a:lnTo>
                  <a:lnTo>
                    <a:pt x="80" y="0"/>
                  </a:lnTo>
                  <a:lnTo>
                    <a:pt x="84" y="0"/>
                  </a:lnTo>
                  <a:lnTo>
                    <a:pt x="88" y="0"/>
                  </a:lnTo>
                  <a:lnTo>
                    <a:pt x="86" y="8"/>
                  </a:lnTo>
                  <a:lnTo>
                    <a:pt x="80" y="15"/>
                  </a:lnTo>
                  <a:lnTo>
                    <a:pt x="71" y="25"/>
                  </a:lnTo>
                  <a:lnTo>
                    <a:pt x="63" y="33"/>
                  </a:lnTo>
                  <a:lnTo>
                    <a:pt x="56" y="40"/>
                  </a:lnTo>
                  <a:lnTo>
                    <a:pt x="46" y="44"/>
                  </a:lnTo>
                  <a:lnTo>
                    <a:pt x="31" y="44"/>
                  </a:lnTo>
                  <a:lnTo>
                    <a:pt x="16" y="40"/>
                  </a:lnTo>
                  <a:lnTo>
                    <a:pt x="6" y="38"/>
                  </a:lnTo>
                  <a:lnTo>
                    <a:pt x="2" y="34"/>
                  </a:lnTo>
                  <a:lnTo>
                    <a:pt x="0" y="34"/>
                  </a:lnTo>
                  <a:lnTo>
                    <a:pt x="0" y="34"/>
                  </a:lnTo>
                  <a:close/>
                </a:path>
              </a:pathLst>
            </a:custGeom>
            <a:solidFill>
              <a:srgbClr val="E69C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5" name="Freeform 242"/>
            <p:cNvSpPr>
              <a:spLocks/>
            </p:cNvSpPr>
            <p:nvPr/>
          </p:nvSpPr>
          <p:spPr bwMode="auto">
            <a:xfrm>
              <a:off x="5040" y="3221"/>
              <a:ext cx="48" cy="11"/>
            </a:xfrm>
            <a:custGeom>
              <a:avLst/>
              <a:gdLst>
                <a:gd name="T0" fmla="*/ 4 w 95"/>
                <a:gd name="T1" fmla="*/ 0 h 23"/>
                <a:gd name="T2" fmla="*/ 29 w 95"/>
                <a:gd name="T3" fmla="*/ 6 h 23"/>
                <a:gd name="T4" fmla="*/ 50 w 95"/>
                <a:gd name="T5" fmla="*/ 9 h 23"/>
                <a:gd name="T6" fmla="*/ 67 w 95"/>
                <a:gd name="T7" fmla="*/ 9 h 23"/>
                <a:gd name="T8" fmla="*/ 80 w 95"/>
                <a:gd name="T9" fmla="*/ 6 h 23"/>
                <a:gd name="T10" fmla="*/ 90 w 95"/>
                <a:gd name="T11" fmla="*/ 2 h 23"/>
                <a:gd name="T12" fmla="*/ 95 w 95"/>
                <a:gd name="T13" fmla="*/ 4 h 23"/>
                <a:gd name="T14" fmla="*/ 93 w 95"/>
                <a:gd name="T15" fmla="*/ 9 h 23"/>
                <a:gd name="T16" fmla="*/ 84 w 95"/>
                <a:gd name="T17" fmla="*/ 17 h 23"/>
                <a:gd name="T18" fmla="*/ 65 w 95"/>
                <a:gd name="T19" fmla="*/ 21 h 23"/>
                <a:gd name="T20" fmla="*/ 42 w 95"/>
                <a:gd name="T21" fmla="*/ 23 h 23"/>
                <a:gd name="T22" fmla="*/ 19 w 95"/>
                <a:gd name="T23" fmla="*/ 21 h 23"/>
                <a:gd name="T24" fmla="*/ 4 w 95"/>
                <a:gd name="T25" fmla="*/ 15 h 23"/>
                <a:gd name="T26" fmla="*/ 0 w 95"/>
                <a:gd name="T27" fmla="*/ 7 h 23"/>
                <a:gd name="T28" fmla="*/ 0 w 95"/>
                <a:gd name="T29" fmla="*/ 2 h 23"/>
                <a:gd name="T30" fmla="*/ 4 w 95"/>
                <a:gd name="T31" fmla="*/ 0 h 23"/>
                <a:gd name="T32" fmla="*/ 4 w 95"/>
                <a:gd name="T33" fmla="*/ 0 h 23"/>
                <a:gd name="T34" fmla="*/ 4 w 95"/>
                <a:gd name="T3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5" h="23">
                  <a:moveTo>
                    <a:pt x="4" y="0"/>
                  </a:moveTo>
                  <a:lnTo>
                    <a:pt x="29" y="6"/>
                  </a:lnTo>
                  <a:lnTo>
                    <a:pt x="50" y="9"/>
                  </a:lnTo>
                  <a:lnTo>
                    <a:pt x="67" y="9"/>
                  </a:lnTo>
                  <a:lnTo>
                    <a:pt x="80" y="6"/>
                  </a:lnTo>
                  <a:lnTo>
                    <a:pt x="90" y="2"/>
                  </a:lnTo>
                  <a:lnTo>
                    <a:pt x="95" y="4"/>
                  </a:lnTo>
                  <a:lnTo>
                    <a:pt x="93" y="9"/>
                  </a:lnTo>
                  <a:lnTo>
                    <a:pt x="84" y="17"/>
                  </a:lnTo>
                  <a:lnTo>
                    <a:pt x="65" y="21"/>
                  </a:lnTo>
                  <a:lnTo>
                    <a:pt x="42" y="23"/>
                  </a:lnTo>
                  <a:lnTo>
                    <a:pt x="19" y="21"/>
                  </a:lnTo>
                  <a:lnTo>
                    <a:pt x="4" y="15"/>
                  </a:lnTo>
                  <a:lnTo>
                    <a:pt x="0" y="7"/>
                  </a:lnTo>
                  <a:lnTo>
                    <a:pt x="0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FFDE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6" name="Freeform 243"/>
            <p:cNvSpPr>
              <a:spLocks/>
            </p:cNvSpPr>
            <p:nvPr/>
          </p:nvSpPr>
          <p:spPr bwMode="auto">
            <a:xfrm>
              <a:off x="4539" y="2520"/>
              <a:ext cx="58" cy="16"/>
            </a:xfrm>
            <a:custGeom>
              <a:avLst/>
              <a:gdLst>
                <a:gd name="T0" fmla="*/ 8 w 116"/>
                <a:gd name="T1" fmla="*/ 7 h 32"/>
                <a:gd name="T2" fmla="*/ 18 w 116"/>
                <a:gd name="T3" fmla="*/ 3 h 32"/>
                <a:gd name="T4" fmla="*/ 25 w 116"/>
                <a:gd name="T5" fmla="*/ 5 h 32"/>
                <a:gd name="T6" fmla="*/ 35 w 116"/>
                <a:gd name="T7" fmla="*/ 9 h 32"/>
                <a:gd name="T8" fmla="*/ 52 w 116"/>
                <a:gd name="T9" fmla="*/ 15 h 32"/>
                <a:gd name="T10" fmla="*/ 69 w 116"/>
                <a:gd name="T11" fmla="*/ 15 h 32"/>
                <a:gd name="T12" fmla="*/ 86 w 116"/>
                <a:gd name="T13" fmla="*/ 11 h 32"/>
                <a:gd name="T14" fmla="*/ 99 w 116"/>
                <a:gd name="T15" fmla="*/ 5 h 32"/>
                <a:gd name="T16" fmla="*/ 111 w 116"/>
                <a:gd name="T17" fmla="*/ 0 h 32"/>
                <a:gd name="T18" fmla="*/ 116 w 116"/>
                <a:gd name="T19" fmla="*/ 0 h 32"/>
                <a:gd name="T20" fmla="*/ 115 w 116"/>
                <a:gd name="T21" fmla="*/ 7 h 32"/>
                <a:gd name="T22" fmla="*/ 103 w 116"/>
                <a:gd name="T23" fmla="*/ 15 h 32"/>
                <a:gd name="T24" fmla="*/ 90 w 116"/>
                <a:gd name="T25" fmla="*/ 22 h 32"/>
                <a:gd name="T26" fmla="*/ 75 w 116"/>
                <a:gd name="T27" fmla="*/ 26 h 32"/>
                <a:gd name="T28" fmla="*/ 61 w 116"/>
                <a:gd name="T29" fmla="*/ 28 h 32"/>
                <a:gd name="T30" fmla="*/ 50 w 116"/>
                <a:gd name="T31" fmla="*/ 28 h 32"/>
                <a:gd name="T32" fmla="*/ 38 w 116"/>
                <a:gd name="T33" fmla="*/ 24 h 32"/>
                <a:gd name="T34" fmla="*/ 27 w 116"/>
                <a:gd name="T35" fmla="*/ 24 h 32"/>
                <a:gd name="T36" fmla="*/ 16 w 116"/>
                <a:gd name="T37" fmla="*/ 28 h 32"/>
                <a:gd name="T38" fmla="*/ 8 w 116"/>
                <a:gd name="T39" fmla="*/ 32 h 32"/>
                <a:gd name="T40" fmla="*/ 2 w 116"/>
                <a:gd name="T41" fmla="*/ 30 h 32"/>
                <a:gd name="T42" fmla="*/ 0 w 116"/>
                <a:gd name="T43" fmla="*/ 19 h 32"/>
                <a:gd name="T44" fmla="*/ 4 w 116"/>
                <a:gd name="T45" fmla="*/ 13 h 32"/>
                <a:gd name="T46" fmla="*/ 6 w 116"/>
                <a:gd name="T47" fmla="*/ 7 h 32"/>
                <a:gd name="T48" fmla="*/ 8 w 116"/>
                <a:gd name="T49" fmla="*/ 7 h 32"/>
                <a:gd name="T50" fmla="*/ 8 w 116"/>
                <a:gd name="T51" fmla="*/ 7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6" h="32">
                  <a:moveTo>
                    <a:pt x="8" y="7"/>
                  </a:moveTo>
                  <a:lnTo>
                    <a:pt x="18" y="3"/>
                  </a:lnTo>
                  <a:lnTo>
                    <a:pt x="25" y="5"/>
                  </a:lnTo>
                  <a:lnTo>
                    <a:pt x="35" y="9"/>
                  </a:lnTo>
                  <a:lnTo>
                    <a:pt x="52" y="15"/>
                  </a:lnTo>
                  <a:lnTo>
                    <a:pt x="69" y="15"/>
                  </a:lnTo>
                  <a:lnTo>
                    <a:pt x="86" y="11"/>
                  </a:lnTo>
                  <a:lnTo>
                    <a:pt x="99" y="5"/>
                  </a:lnTo>
                  <a:lnTo>
                    <a:pt x="111" y="0"/>
                  </a:lnTo>
                  <a:lnTo>
                    <a:pt x="116" y="0"/>
                  </a:lnTo>
                  <a:lnTo>
                    <a:pt x="115" y="7"/>
                  </a:lnTo>
                  <a:lnTo>
                    <a:pt x="103" y="15"/>
                  </a:lnTo>
                  <a:lnTo>
                    <a:pt x="90" y="22"/>
                  </a:lnTo>
                  <a:lnTo>
                    <a:pt x="75" y="26"/>
                  </a:lnTo>
                  <a:lnTo>
                    <a:pt x="61" y="28"/>
                  </a:lnTo>
                  <a:lnTo>
                    <a:pt x="50" y="28"/>
                  </a:lnTo>
                  <a:lnTo>
                    <a:pt x="38" y="24"/>
                  </a:lnTo>
                  <a:lnTo>
                    <a:pt x="27" y="24"/>
                  </a:lnTo>
                  <a:lnTo>
                    <a:pt x="16" y="28"/>
                  </a:lnTo>
                  <a:lnTo>
                    <a:pt x="8" y="32"/>
                  </a:lnTo>
                  <a:lnTo>
                    <a:pt x="2" y="30"/>
                  </a:lnTo>
                  <a:lnTo>
                    <a:pt x="0" y="19"/>
                  </a:lnTo>
                  <a:lnTo>
                    <a:pt x="4" y="13"/>
                  </a:lnTo>
                  <a:lnTo>
                    <a:pt x="6" y="7"/>
                  </a:lnTo>
                  <a:lnTo>
                    <a:pt x="8" y="7"/>
                  </a:lnTo>
                  <a:lnTo>
                    <a:pt x="8" y="7"/>
                  </a:lnTo>
                  <a:close/>
                </a:path>
              </a:pathLst>
            </a:custGeom>
            <a:solidFill>
              <a:srgbClr val="BD9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7" name="Freeform 244"/>
            <p:cNvSpPr>
              <a:spLocks/>
            </p:cNvSpPr>
            <p:nvPr/>
          </p:nvSpPr>
          <p:spPr bwMode="auto">
            <a:xfrm>
              <a:off x="4370" y="2574"/>
              <a:ext cx="28" cy="25"/>
            </a:xfrm>
            <a:custGeom>
              <a:avLst/>
              <a:gdLst>
                <a:gd name="T0" fmla="*/ 0 w 55"/>
                <a:gd name="T1" fmla="*/ 49 h 49"/>
                <a:gd name="T2" fmla="*/ 8 w 55"/>
                <a:gd name="T3" fmla="*/ 30 h 49"/>
                <a:gd name="T4" fmla="*/ 27 w 55"/>
                <a:gd name="T5" fmla="*/ 13 h 49"/>
                <a:gd name="T6" fmla="*/ 44 w 55"/>
                <a:gd name="T7" fmla="*/ 0 h 49"/>
                <a:gd name="T8" fmla="*/ 55 w 55"/>
                <a:gd name="T9" fmla="*/ 0 h 49"/>
                <a:gd name="T10" fmla="*/ 51 w 55"/>
                <a:gd name="T11" fmla="*/ 4 h 49"/>
                <a:gd name="T12" fmla="*/ 44 w 55"/>
                <a:gd name="T13" fmla="*/ 9 h 49"/>
                <a:gd name="T14" fmla="*/ 32 w 55"/>
                <a:gd name="T15" fmla="*/ 17 h 49"/>
                <a:gd name="T16" fmla="*/ 23 w 55"/>
                <a:gd name="T17" fmla="*/ 32 h 49"/>
                <a:gd name="T18" fmla="*/ 13 w 55"/>
                <a:gd name="T19" fmla="*/ 44 h 49"/>
                <a:gd name="T20" fmla="*/ 8 w 55"/>
                <a:gd name="T21" fmla="*/ 49 h 49"/>
                <a:gd name="T22" fmla="*/ 2 w 55"/>
                <a:gd name="T23" fmla="*/ 49 h 49"/>
                <a:gd name="T24" fmla="*/ 0 w 55"/>
                <a:gd name="T25" fmla="*/ 49 h 49"/>
                <a:gd name="T26" fmla="*/ 0 w 55"/>
                <a:gd name="T27" fmla="*/ 49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5" h="49">
                  <a:moveTo>
                    <a:pt x="0" y="49"/>
                  </a:moveTo>
                  <a:lnTo>
                    <a:pt x="8" y="30"/>
                  </a:lnTo>
                  <a:lnTo>
                    <a:pt x="27" y="13"/>
                  </a:lnTo>
                  <a:lnTo>
                    <a:pt x="44" y="0"/>
                  </a:lnTo>
                  <a:lnTo>
                    <a:pt x="55" y="0"/>
                  </a:lnTo>
                  <a:lnTo>
                    <a:pt x="51" y="4"/>
                  </a:lnTo>
                  <a:lnTo>
                    <a:pt x="44" y="9"/>
                  </a:lnTo>
                  <a:lnTo>
                    <a:pt x="32" y="17"/>
                  </a:lnTo>
                  <a:lnTo>
                    <a:pt x="23" y="32"/>
                  </a:lnTo>
                  <a:lnTo>
                    <a:pt x="13" y="44"/>
                  </a:lnTo>
                  <a:lnTo>
                    <a:pt x="8" y="49"/>
                  </a:lnTo>
                  <a:lnTo>
                    <a:pt x="2" y="49"/>
                  </a:lnTo>
                  <a:lnTo>
                    <a:pt x="0" y="49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8" name="Freeform 245"/>
            <p:cNvSpPr>
              <a:spLocks/>
            </p:cNvSpPr>
            <p:nvPr/>
          </p:nvSpPr>
          <p:spPr bwMode="auto">
            <a:xfrm>
              <a:off x="4085" y="3713"/>
              <a:ext cx="713" cy="126"/>
            </a:xfrm>
            <a:custGeom>
              <a:avLst/>
              <a:gdLst>
                <a:gd name="T0" fmla="*/ 23 w 1426"/>
                <a:gd name="T1" fmla="*/ 47 h 251"/>
                <a:gd name="T2" fmla="*/ 0 w 1426"/>
                <a:gd name="T3" fmla="*/ 108 h 251"/>
                <a:gd name="T4" fmla="*/ 61 w 1426"/>
                <a:gd name="T5" fmla="*/ 144 h 251"/>
                <a:gd name="T6" fmla="*/ 135 w 1426"/>
                <a:gd name="T7" fmla="*/ 158 h 251"/>
                <a:gd name="T8" fmla="*/ 192 w 1426"/>
                <a:gd name="T9" fmla="*/ 165 h 251"/>
                <a:gd name="T10" fmla="*/ 273 w 1426"/>
                <a:gd name="T11" fmla="*/ 198 h 251"/>
                <a:gd name="T12" fmla="*/ 329 w 1426"/>
                <a:gd name="T13" fmla="*/ 232 h 251"/>
                <a:gd name="T14" fmla="*/ 403 w 1426"/>
                <a:gd name="T15" fmla="*/ 249 h 251"/>
                <a:gd name="T16" fmla="*/ 483 w 1426"/>
                <a:gd name="T17" fmla="*/ 251 h 251"/>
                <a:gd name="T18" fmla="*/ 606 w 1426"/>
                <a:gd name="T19" fmla="*/ 247 h 251"/>
                <a:gd name="T20" fmla="*/ 680 w 1426"/>
                <a:gd name="T21" fmla="*/ 228 h 251"/>
                <a:gd name="T22" fmla="*/ 756 w 1426"/>
                <a:gd name="T23" fmla="*/ 230 h 251"/>
                <a:gd name="T24" fmla="*/ 823 w 1426"/>
                <a:gd name="T25" fmla="*/ 222 h 251"/>
                <a:gd name="T26" fmla="*/ 924 w 1426"/>
                <a:gd name="T27" fmla="*/ 222 h 251"/>
                <a:gd name="T28" fmla="*/ 1015 w 1426"/>
                <a:gd name="T29" fmla="*/ 198 h 251"/>
                <a:gd name="T30" fmla="*/ 1114 w 1426"/>
                <a:gd name="T31" fmla="*/ 182 h 251"/>
                <a:gd name="T32" fmla="*/ 1184 w 1426"/>
                <a:gd name="T33" fmla="*/ 184 h 251"/>
                <a:gd name="T34" fmla="*/ 1292 w 1426"/>
                <a:gd name="T35" fmla="*/ 182 h 251"/>
                <a:gd name="T36" fmla="*/ 1357 w 1426"/>
                <a:gd name="T37" fmla="*/ 169 h 251"/>
                <a:gd name="T38" fmla="*/ 1412 w 1426"/>
                <a:gd name="T39" fmla="*/ 163 h 251"/>
                <a:gd name="T40" fmla="*/ 1420 w 1426"/>
                <a:gd name="T41" fmla="*/ 131 h 251"/>
                <a:gd name="T42" fmla="*/ 1374 w 1426"/>
                <a:gd name="T43" fmla="*/ 76 h 251"/>
                <a:gd name="T44" fmla="*/ 1348 w 1426"/>
                <a:gd name="T45" fmla="*/ 30 h 251"/>
                <a:gd name="T46" fmla="*/ 1329 w 1426"/>
                <a:gd name="T47" fmla="*/ 4 h 251"/>
                <a:gd name="T48" fmla="*/ 1317 w 1426"/>
                <a:gd name="T49" fmla="*/ 5 h 251"/>
                <a:gd name="T50" fmla="*/ 1332 w 1426"/>
                <a:gd name="T51" fmla="*/ 38 h 251"/>
                <a:gd name="T52" fmla="*/ 1361 w 1426"/>
                <a:gd name="T53" fmla="*/ 78 h 251"/>
                <a:gd name="T54" fmla="*/ 1391 w 1426"/>
                <a:gd name="T55" fmla="*/ 110 h 251"/>
                <a:gd name="T56" fmla="*/ 1391 w 1426"/>
                <a:gd name="T57" fmla="*/ 144 h 251"/>
                <a:gd name="T58" fmla="*/ 1315 w 1426"/>
                <a:gd name="T59" fmla="*/ 167 h 251"/>
                <a:gd name="T60" fmla="*/ 1194 w 1426"/>
                <a:gd name="T61" fmla="*/ 169 h 251"/>
                <a:gd name="T62" fmla="*/ 1047 w 1426"/>
                <a:gd name="T63" fmla="*/ 177 h 251"/>
                <a:gd name="T64" fmla="*/ 929 w 1426"/>
                <a:gd name="T65" fmla="*/ 209 h 251"/>
                <a:gd name="T66" fmla="*/ 792 w 1426"/>
                <a:gd name="T67" fmla="*/ 213 h 251"/>
                <a:gd name="T68" fmla="*/ 659 w 1426"/>
                <a:gd name="T69" fmla="*/ 217 h 251"/>
                <a:gd name="T70" fmla="*/ 576 w 1426"/>
                <a:gd name="T71" fmla="*/ 234 h 251"/>
                <a:gd name="T72" fmla="*/ 503 w 1426"/>
                <a:gd name="T73" fmla="*/ 243 h 251"/>
                <a:gd name="T74" fmla="*/ 391 w 1426"/>
                <a:gd name="T75" fmla="*/ 220 h 251"/>
                <a:gd name="T76" fmla="*/ 266 w 1426"/>
                <a:gd name="T77" fmla="*/ 171 h 251"/>
                <a:gd name="T78" fmla="*/ 127 w 1426"/>
                <a:gd name="T79" fmla="*/ 129 h 251"/>
                <a:gd name="T80" fmla="*/ 21 w 1426"/>
                <a:gd name="T81" fmla="*/ 104 h 251"/>
                <a:gd name="T82" fmla="*/ 30 w 1426"/>
                <a:gd name="T83" fmla="*/ 76 h 251"/>
                <a:gd name="T84" fmla="*/ 68 w 1426"/>
                <a:gd name="T85" fmla="*/ 40 h 251"/>
                <a:gd name="T86" fmla="*/ 87 w 1426"/>
                <a:gd name="T87" fmla="*/ 9 h 251"/>
                <a:gd name="T88" fmla="*/ 62 w 1426"/>
                <a:gd name="T89" fmla="*/ 23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426" h="251">
                  <a:moveTo>
                    <a:pt x="62" y="23"/>
                  </a:moveTo>
                  <a:lnTo>
                    <a:pt x="23" y="47"/>
                  </a:lnTo>
                  <a:lnTo>
                    <a:pt x="2" y="80"/>
                  </a:lnTo>
                  <a:lnTo>
                    <a:pt x="0" y="108"/>
                  </a:lnTo>
                  <a:lnTo>
                    <a:pt x="23" y="131"/>
                  </a:lnTo>
                  <a:lnTo>
                    <a:pt x="61" y="144"/>
                  </a:lnTo>
                  <a:lnTo>
                    <a:pt x="99" y="154"/>
                  </a:lnTo>
                  <a:lnTo>
                    <a:pt x="135" y="158"/>
                  </a:lnTo>
                  <a:lnTo>
                    <a:pt x="163" y="160"/>
                  </a:lnTo>
                  <a:lnTo>
                    <a:pt x="192" y="165"/>
                  </a:lnTo>
                  <a:lnTo>
                    <a:pt x="234" y="179"/>
                  </a:lnTo>
                  <a:lnTo>
                    <a:pt x="273" y="198"/>
                  </a:lnTo>
                  <a:lnTo>
                    <a:pt x="302" y="217"/>
                  </a:lnTo>
                  <a:lnTo>
                    <a:pt x="329" y="232"/>
                  </a:lnTo>
                  <a:lnTo>
                    <a:pt x="363" y="243"/>
                  </a:lnTo>
                  <a:lnTo>
                    <a:pt x="403" y="249"/>
                  </a:lnTo>
                  <a:lnTo>
                    <a:pt x="437" y="251"/>
                  </a:lnTo>
                  <a:lnTo>
                    <a:pt x="483" y="251"/>
                  </a:lnTo>
                  <a:lnTo>
                    <a:pt x="543" y="251"/>
                  </a:lnTo>
                  <a:lnTo>
                    <a:pt x="606" y="247"/>
                  </a:lnTo>
                  <a:lnTo>
                    <a:pt x="648" y="237"/>
                  </a:lnTo>
                  <a:lnTo>
                    <a:pt x="680" y="228"/>
                  </a:lnTo>
                  <a:lnTo>
                    <a:pt x="718" y="228"/>
                  </a:lnTo>
                  <a:lnTo>
                    <a:pt x="756" y="230"/>
                  </a:lnTo>
                  <a:lnTo>
                    <a:pt x="787" y="226"/>
                  </a:lnTo>
                  <a:lnTo>
                    <a:pt x="823" y="222"/>
                  </a:lnTo>
                  <a:lnTo>
                    <a:pt x="872" y="224"/>
                  </a:lnTo>
                  <a:lnTo>
                    <a:pt x="924" y="222"/>
                  </a:lnTo>
                  <a:lnTo>
                    <a:pt x="969" y="213"/>
                  </a:lnTo>
                  <a:lnTo>
                    <a:pt x="1015" y="198"/>
                  </a:lnTo>
                  <a:lnTo>
                    <a:pt x="1066" y="188"/>
                  </a:lnTo>
                  <a:lnTo>
                    <a:pt x="1114" y="182"/>
                  </a:lnTo>
                  <a:lnTo>
                    <a:pt x="1148" y="182"/>
                  </a:lnTo>
                  <a:lnTo>
                    <a:pt x="1184" y="184"/>
                  </a:lnTo>
                  <a:lnTo>
                    <a:pt x="1239" y="184"/>
                  </a:lnTo>
                  <a:lnTo>
                    <a:pt x="1292" y="182"/>
                  </a:lnTo>
                  <a:lnTo>
                    <a:pt x="1332" y="175"/>
                  </a:lnTo>
                  <a:lnTo>
                    <a:pt x="1357" y="169"/>
                  </a:lnTo>
                  <a:lnTo>
                    <a:pt x="1388" y="167"/>
                  </a:lnTo>
                  <a:lnTo>
                    <a:pt x="1412" y="163"/>
                  </a:lnTo>
                  <a:lnTo>
                    <a:pt x="1426" y="154"/>
                  </a:lnTo>
                  <a:lnTo>
                    <a:pt x="1420" y="131"/>
                  </a:lnTo>
                  <a:lnTo>
                    <a:pt x="1399" y="104"/>
                  </a:lnTo>
                  <a:lnTo>
                    <a:pt x="1374" y="76"/>
                  </a:lnTo>
                  <a:lnTo>
                    <a:pt x="1357" y="51"/>
                  </a:lnTo>
                  <a:lnTo>
                    <a:pt x="1348" y="30"/>
                  </a:lnTo>
                  <a:lnTo>
                    <a:pt x="1338" y="15"/>
                  </a:lnTo>
                  <a:lnTo>
                    <a:pt x="1329" y="4"/>
                  </a:lnTo>
                  <a:lnTo>
                    <a:pt x="1327" y="0"/>
                  </a:lnTo>
                  <a:lnTo>
                    <a:pt x="1317" y="5"/>
                  </a:lnTo>
                  <a:lnTo>
                    <a:pt x="1321" y="15"/>
                  </a:lnTo>
                  <a:lnTo>
                    <a:pt x="1332" y="38"/>
                  </a:lnTo>
                  <a:lnTo>
                    <a:pt x="1346" y="61"/>
                  </a:lnTo>
                  <a:lnTo>
                    <a:pt x="1361" y="78"/>
                  </a:lnTo>
                  <a:lnTo>
                    <a:pt x="1374" y="89"/>
                  </a:lnTo>
                  <a:lnTo>
                    <a:pt x="1391" y="110"/>
                  </a:lnTo>
                  <a:lnTo>
                    <a:pt x="1399" y="129"/>
                  </a:lnTo>
                  <a:lnTo>
                    <a:pt x="1391" y="144"/>
                  </a:lnTo>
                  <a:lnTo>
                    <a:pt x="1359" y="156"/>
                  </a:lnTo>
                  <a:lnTo>
                    <a:pt x="1315" y="167"/>
                  </a:lnTo>
                  <a:lnTo>
                    <a:pt x="1258" y="175"/>
                  </a:lnTo>
                  <a:lnTo>
                    <a:pt x="1194" y="169"/>
                  </a:lnTo>
                  <a:lnTo>
                    <a:pt x="1121" y="167"/>
                  </a:lnTo>
                  <a:lnTo>
                    <a:pt x="1047" y="177"/>
                  </a:lnTo>
                  <a:lnTo>
                    <a:pt x="981" y="194"/>
                  </a:lnTo>
                  <a:lnTo>
                    <a:pt x="929" y="209"/>
                  </a:lnTo>
                  <a:lnTo>
                    <a:pt x="870" y="213"/>
                  </a:lnTo>
                  <a:lnTo>
                    <a:pt x="792" y="213"/>
                  </a:lnTo>
                  <a:lnTo>
                    <a:pt x="713" y="213"/>
                  </a:lnTo>
                  <a:lnTo>
                    <a:pt x="659" y="217"/>
                  </a:lnTo>
                  <a:lnTo>
                    <a:pt x="619" y="224"/>
                  </a:lnTo>
                  <a:lnTo>
                    <a:pt x="576" y="234"/>
                  </a:lnTo>
                  <a:lnTo>
                    <a:pt x="536" y="241"/>
                  </a:lnTo>
                  <a:lnTo>
                    <a:pt x="503" y="243"/>
                  </a:lnTo>
                  <a:lnTo>
                    <a:pt x="458" y="236"/>
                  </a:lnTo>
                  <a:lnTo>
                    <a:pt x="391" y="220"/>
                  </a:lnTo>
                  <a:lnTo>
                    <a:pt x="321" y="199"/>
                  </a:lnTo>
                  <a:lnTo>
                    <a:pt x="266" y="171"/>
                  </a:lnTo>
                  <a:lnTo>
                    <a:pt x="205" y="144"/>
                  </a:lnTo>
                  <a:lnTo>
                    <a:pt x="127" y="129"/>
                  </a:lnTo>
                  <a:lnTo>
                    <a:pt x="55" y="116"/>
                  </a:lnTo>
                  <a:lnTo>
                    <a:pt x="21" y="104"/>
                  </a:lnTo>
                  <a:lnTo>
                    <a:pt x="19" y="91"/>
                  </a:lnTo>
                  <a:lnTo>
                    <a:pt x="30" y="76"/>
                  </a:lnTo>
                  <a:lnTo>
                    <a:pt x="49" y="57"/>
                  </a:lnTo>
                  <a:lnTo>
                    <a:pt x="68" y="40"/>
                  </a:lnTo>
                  <a:lnTo>
                    <a:pt x="76" y="26"/>
                  </a:lnTo>
                  <a:lnTo>
                    <a:pt x="87" y="9"/>
                  </a:lnTo>
                  <a:lnTo>
                    <a:pt x="64" y="17"/>
                  </a:lnTo>
                  <a:lnTo>
                    <a:pt x="62" y="23"/>
                  </a:lnTo>
                  <a:lnTo>
                    <a:pt x="62" y="2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9" name="Freeform 246"/>
            <p:cNvSpPr>
              <a:spLocks/>
            </p:cNvSpPr>
            <p:nvPr/>
          </p:nvSpPr>
          <p:spPr bwMode="auto">
            <a:xfrm>
              <a:off x="4386" y="3615"/>
              <a:ext cx="64" cy="13"/>
            </a:xfrm>
            <a:custGeom>
              <a:avLst/>
              <a:gdLst>
                <a:gd name="T0" fmla="*/ 0 w 128"/>
                <a:gd name="T1" fmla="*/ 11 h 27"/>
                <a:gd name="T2" fmla="*/ 35 w 128"/>
                <a:gd name="T3" fmla="*/ 0 h 27"/>
                <a:gd name="T4" fmla="*/ 78 w 128"/>
                <a:gd name="T5" fmla="*/ 4 h 27"/>
                <a:gd name="T6" fmla="*/ 113 w 128"/>
                <a:gd name="T7" fmla="*/ 11 h 27"/>
                <a:gd name="T8" fmla="*/ 128 w 128"/>
                <a:gd name="T9" fmla="*/ 17 h 27"/>
                <a:gd name="T10" fmla="*/ 120 w 128"/>
                <a:gd name="T11" fmla="*/ 27 h 27"/>
                <a:gd name="T12" fmla="*/ 116 w 128"/>
                <a:gd name="T13" fmla="*/ 25 h 27"/>
                <a:gd name="T14" fmla="*/ 109 w 128"/>
                <a:gd name="T15" fmla="*/ 23 h 27"/>
                <a:gd name="T16" fmla="*/ 92 w 128"/>
                <a:gd name="T17" fmla="*/ 19 h 27"/>
                <a:gd name="T18" fmla="*/ 69 w 128"/>
                <a:gd name="T19" fmla="*/ 11 h 27"/>
                <a:gd name="T20" fmla="*/ 42 w 128"/>
                <a:gd name="T21" fmla="*/ 10 h 27"/>
                <a:gd name="T22" fmla="*/ 21 w 128"/>
                <a:gd name="T23" fmla="*/ 13 h 27"/>
                <a:gd name="T24" fmla="*/ 6 w 128"/>
                <a:gd name="T25" fmla="*/ 19 h 27"/>
                <a:gd name="T26" fmla="*/ 0 w 128"/>
                <a:gd name="T27" fmla="*/ 23 h 27"/>
                <a:gd name="T28" fmla="*/ 0 w 128"/>
                <a:gd name="T29" fmla="*/ 11 h 27"/>
                <a:gd name="T30" fmla="*/ 0 w 128"/>
                <a:gd name="T31" fmla="*/ 1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28" h="27">
                  <a:moveTo>
                    <a:pt x="0" y="11"/>
                  </a:moveTo>
                  <a:lnTo>
                    <a:pt x="35" y="0"/>
                  </a:lnTo>
                  <a:lnTo>
                    <a:pt x="78" y="4"/>
                  </a:lnTo>
                  <a:lnTo>
                    <a:pt x="113" y="11"/>
                  </a:lnTo>
                  <a:lnTo>
                    <a:pt x="128" y="17"/>
                  </a:lnTo>
                  <a:lnTo>
                    <a:pt x="120" y="27"/>
                  </a:lnTo>
                  <a:lnTo>
                    <a:pt x="116" y="25"/>
                  </a:lnTo>
                  <a:lnTo>
                    <a:pt x="109" y="23"/>
                  </a:lnTo>
                  <a:lnTo>
                    <a:pt x="92" y="19"/>
                  </a:lnTo>
                  <a:lnTo>
                    <a:pt x="69" y="11"/>
                  </a:lnTo>
                  <a:lnTo>
                    <a:pt x="42" y="10"/>
                  </a:lnTo>
                  <a:lnTo>
                    <a:pt x="21" y="13"/>
                  </a:lnTo>
                  <a:lnTo>
                    <a:pt x="6" y="19"/>
                  </a:lnTo>
                  <a:lnTo>
                    <a:pt x="0" y="23"/>
                  </a:lnTo>
                  <a:lnTo>
                    <a:pt x="0" y="11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0" name="Freeform 247"/>
            <p:cNvSpPr>
              <a:spLocks/>
            </p:cNvSpPr>
            <p:nvPr/>
          </p:nvSpPr>
          <p:spPr bwMode="auto">
            <a:xfrm>
              <a:off x="4531" y="3641"/>
              <a:ext cx="42" cy="11"/>
            </a:xfrm>
            <a:custGeom>
              <a:avLst/>
              <a:gdLst>
                <a:gd name="T0" fmla="*/ 2 w 86"/>
                <a:gd name="T1" fmla="*/ 6 h 21"/>
                <a:gd name="T2" fmla="*/ 10 w 86"/>
                <a:gd name="T3" fmla="*/ 8 h 21"/>
                <a:gd name="T4" fmla="*/ 19 w 86"/>
                <a:gd name="T5" fmla="*/ 8 h 21"/>
                <a:gd name="T6" fmla="*/ 31 w 86"/>
                <a:gd name="T7" fmla="*/ 6 h 21"/>
                <a:gd name="T8" fmla="*/ 44 w 86"/>
                <a:gd name="T9" fmla="*/ 2 h 21"/>
                <a:gd name="T10" fmla="*/ 57 w 86"/>
                <a:gd name="T11" fmla="*/ 0 h 21"/>
                <a:gd name="T12" fmla="*/ 71 w 86"/>
                <a:gd name="T13" fmla="*/ 4 h 21"/>
                <a:gd name="T14" fmla="*/ 82 w 86"/>
                <a:gd name="T15" fmla="*/ 10 h 21"/>
                <a:gd name="T16" fmla="*/ 86 w 86"/>
                <a:gd name="T17" fmla="*/ 14 h 21"/>
                <a:gd name="T18" fmla="*/ 78 w 86"/>
                <a:gd name="T19" fmla="*/ 21 h 21"/>
                <a:gd name="T20" fmla="*/ 76 w 86"/>
                <a:gd name="T21" fmla="*/ 17 h 21"/>
                <a:gd name="T22" fmla="*/ 73 w 86"/>
                <a:gd name="T23" fmla="*/ 12 h 21"/>
                <a:gd name="T24" fmla="*/ 65 w 86"/>
                <a:gd name="T25" fmla="*/ 8 h 21"/>
                <a:gd name="T26" fmla="*/ 54 w 86"/>
                <a:gd name="T27" fmla="*/ 8 h 21"/>
                <a:gd name="T28" fmla="*/ 42 w 86"/>
                <a:gd name="T29" fmla="*/ 10 h 21"/>
                <a:gd name="T30" fmla="*/ 35 w 86"/>
                <a:gd name="T31" fmla="*/ 15 h 21"/>
                <a:gd name="T32" fmla="*/ 27 w 86"/>
                <a:gd name="T33" fmla="*/ 19 h 21"/>
                <a:gd name="T34" fmla="*/ 19 w 86"/>
                <a:gd name="T35" fmla="*/ 19 h 21"/>
                <a:gd name="T36" fmla="*/ 12 w 86"/>
                <a:gd name="T37" fmla="*/ 17 h 21"/>
                <a:gd name="T38" fmla="*/ 6 w 86"/>
                <a:gd name="T39" fmla="*/ 15 h 21"/>
                <a:gd name="T40" fmla="*/ 2 w 86"/>
                <a:gd name="T41" fmla="*/ 15 h 21"/>
                <a:gd name="T42" fmla="*/ 0 w 86"/>
                <a:gd name="T43" fmla="*/ 15 h 21"/>
                <a:gd name="T44" fmla="*/ 2 w 86"/>
                <a:gd name="T45" fmla="*/ 6 h 21"/>
                <a:gd name="T46" fmla="*/ 2 w 86"/>
                <a:gd name="T47" fmla="*/ 6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86" h="21">
                  <a:moveTo>
                    <a:pt x="2" y="6"/>
                  </a:moveTo>
                  <a:lnTo>
                    <a:pt x="10" y="8"/>
                  </a:lnTo>
                  <a:lnTo>
                    <a:pt x="19" y="8"/>
                  </a:lnTo>
                  <a:lnTo>
                    <a:pt x="31" y="6"/>
                  </a:lnTo>
                  <a:lnTo>
                    <a:pt x="44" y="2"/>
                  </a:lnTo>
                  <a:lnTo>
                    <a:pt x="57" y="0"/>
                  </a:lnTo>
                  <a:lnTo>
                    <a:pt x="71" y="4"/>
                  </a:lnTo>
                  <a:lnTo>
                    <a:pt x="82" y="10"/>
                  </a:lnTo>
                  <a:lnTo>
                    <a:pt x="86" y="14"/>
                  </a:lnTo>
                  <a:lnTo>
                    <a:pt x="78" y="21"/>
                  </a:lnTo>
                  <a:lnTo>
                    <a:pt x="76" y="17"/>
                  </a:lnTo>
                  <a:lnTo>
                    <a:pt x="73" y="12"/>
                  </a:lnTo>
                  <a:lnTo>
                    <a:pt x="65" y="8"/>
                  </a:lnTo>
                  <a:lnTo>
                    <a:pt x="54" y="8"/>
                  </a:lnTo>
                  <a:lnTo>
                    <a:pt x="42" y="10"/>
                  </a:lnTo>
                  <a:lnTo>
                    <a:pt x="35" y="15"/>
                  </a:lnTo>
                  <a:lnTo>
                    <a:pt x="27" y="19"/>
                  </a:lnTo>
                  <a:lnTo>
                    <a:pt x="19" y="19"/>
                  </a:lnTo>
                  <a:lnTo>
                    <a:pt x="12" y="17"/>
                  </a:lnTo>
                  <a:lnTo>
                    <a:pt x="6" y="15"/>
                  </a:lnTo>
                  <a:lnTo>
                    <a:pt x="2" y="15"/>
                  </a:lnTo>
                  <a:lnTo>
                    <a:pt x="0" y="15"/>
                  </a:lnTo>
                  <a:lnTo>
                    <a:pt x="2" y="6"/>
                  </a:lnTo>
                  <a:lnTo>
                    <a:pt x="2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1" name="Freeform 248"/>
            <p:cNvSpPr>
              <a:spLocks/>
            </p:cNvSpPr>
            <p:nvPr/>
          </p:nvSpPr>
          <p:spPr bwMode="auto">
            <a:xfrm>
              <a:off x="4462" y="3628"/>
              <a:ext cx="50" cy="22"/>
            </a:xfrm>
            <a:custGeom>
              <a:avLst/>
              <a:gdLst>
                <a:gd name="T0" fmla="*/ 10 w 99"/>
                <a:gd name="T1" fmla="*/ 0 h 43"/>
                <a:gd name="T2" fmla="*/ 14 w 99"/>
                <a:gd name="T3" fmla="*/ 0 h 43"/>
                <a:gd name="T4" fmla="*/ 23 w 99"/>
                <a:gd name="T5" fmla="*/ 7 h 43"/>
                <a:gd name="T6" fmla="*/ 35 w 99"/>
                <a:gd name="T7" fmla="*/ 15 h 43"/>
                <a:gd name="T8" fmla="*/ 46 w 99"/>
                <a:gd name="T9" fmla="*/ 21 h 43"/>
                <a:gd name="T10" fmla="*/ 61 w 99"/>
                <a:gd name="T11" fmla="*/ 24 h 43"/>
                <a:gd name="T12" fmla="*/ 78 w 99"/>
                <a:gd name="T13" fmla="*/ 28 h 43"/>
                <a:gd name="T14" fmla="*/ 92 w 99"/>
                <a:gd name="T15" fmla="*/ 28 h 43"/>
                <a:gd name="T16" fmla="*/ 99 w 99"/>
                <a:gd name="T17" fmla="*/ 30 h 43"/>
                <a:gd name="T18" fmla="*/ 97 w 99"/>
                <a:gd name="T19" fmla="*/ 43 h 43"/>
                <a:gd name="T20" fmla="*/ 88 w 99"/>
                <a:gd name="T21" fmla="*/ 41 h 43"/>
                <a:gd name="T22" fmla="*/ 69 w 99"/>
                <a:gd name="T23" fmla="*/ 40 h 43"/>
                <a:gd name="T24" fmla="*/ 48 w 99"/>
                <a:gd name="T25" fmla="*/ 34 h 43"/>
                <a:gd name="T26" fmla="*/ 33 w 99"/>
                <a:gd name="T27" fmla="*/ 28 h 43"/>
                <a:gd name="T28" fmla="*/ 21 w 99"/>
                <a:gd name="T29" fmla="*/ 21 h 43"/>
                <a:gd name="T30" fmla="*/ 12 w 99"/>
                <a:gd name="T31" fmla="*/ 13 h 43"/>
                <a:gd name="T32" fmla="*/ 4 w 99"/>
                <a:gd name="T33" fmla="*/ 9 h 43"/>
                <a:gd name="T34" fmla="*/ 0 w 99"/>
                <a:gd name="T35" fmla="*/ 7 h 43"/>
                <a:gd name="T36" fmla="*/ 10 w 99"/>
                <a:gd name="T37" fmla="*/ 0 h 43"/>
                <a:gd name="T38" fmla="*/ 10 w 99"/>
                <a:gd name="T39" fmla="*/ 0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99" h="43">
                  <a:moveTo>
                    <a:pt x="10" y="0"/>
                  </a:moveTo>
                  <a:lnTo>
                    <a:pt x="14" y="0"/>
                  </a:lnTo>
                  <a:lnTo>
                    <a:pt x="23" y="7"/>
                  </a:lnTo>
                  <a:lnTo>
                    <a:pt x="35" y="15"/>
                  </a:lnTo>
                  <a:lnTo>
                    <a:pt x="46" y="21"/>
                  </a:lnTo>
                  <a:lnTo>
                    <a:pt x="61" y="24"/>
                  </a:lnTo>
                  <a:lnTo>
                    <a:pt x="78" y="28"/>
                  </a:lnTo>
                  <a:lnTo>
                    <a:pt x="92" y="28"/>
                  </a:lnTo>
                  <a:lnTo>
                    <a:pt x="99" y="30"/>
                  </a:lnTo>
                  <a:lnTo>
                    <a:pt x="97" y="43"/>
                  </a:lnTo>
                  <a:lnTo>
                    <a:pt x="88" y="41"/>
                  </a:lnTo>
                  <a:lnTo>
                    <a:pt x="69" y="40"/>
                  </a:lnTo>
                  <a:lnTo>
                    <a:pt x="48" y="34"/>
                  </a:lnTo>
                  <a:lnTo>
                    <a:pt x="33" y="28"/>
                  </a:lnTo>
                  <a:lnTo>
                    <a:pt x="21" y="21"/>
                  </a:lnTo>
                  <a:lnTo>
                    <a:pt x="12" y="13"/>
                  </a:lnTo>
                  <a:lnTo>
                    <a:pt x="4" y="9"/>
                  </a:lnTo>
                  <a:lnTo>
                    <a:pt x="0" y="7"/>
                  </a:lnTo>
                  <a:lnTo>
                    <a:pt x="10" y="0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2" name="Freeform 249"/>
            <p:cNvSpPr>
              <a:spLocks/>
            </p:cNvSpPr>
            <p:nvPr/>
          </p:nvSpPr>
          <p:spPr bwMode="auto">
            <a:xfrm>
              <a:off x="4594" y="3662"/>
              <a:ext cx="41" cy="21"/>
            </a:xfrm>
            <a:custGeom>
              <a:avLst/>
              <a:gdLst>
                <a:gd name="T0" fmla="*/ 9 w 81"/>
                <a:gd name="T1" fmla="*/ 0 h 42"/>
                <a:gd name="T2" fmla="*/ 9 w 81"/>
                <a:gd name="T3" fmla="*/ 0 h 42"/>
                <a:gd name="T4" fmla="*/ 13 w 81"/>
                <a:gd name="T5" fmla="*/ 4 h 42"/>
                <a:gd name="T6" fmla="*/ 21 w 81"/>
                <a:gd name="T7" fmla="*/ 6 h 42"/>
                <a:gd name="T8" fmla="*/ 36 w 81"/>
                <a:gd name="T9" fmla="*/ 8 h 42"/>
                <a:gd name="T10" fmla="*/ 53 w 81"/>
                <a:gd name="T11" fmla="*/ 10 h 42"/>
                <a:gd name="T12" fmla="*/ 66 w 81"/>
                <a:gd name="T13" fmla="*/ 17 h 42"/>
                <a:gd name="T14" fmla="*/ 76 w 81"/>
                <a:gd name="T15" fmla="*/ 27 h 42"/>
                <a:gd name="T16" fmla="*/ 81 w 81"/>
                <a:gd name="T17" fmla="*/ 31 h 42"/>
                <a:gd name="T18" fmla="*/ 81 w 81"/>
                <a:gd name="T19" fmla="*/ 42 h 42"/>
                <a:gd name="T20" fmla="*/ 78 w 81"/>
                <a:gd name="T21" fmla="*/ 40 h 42"/>
                <a:gd name="T22" fmla="*/ 74 w 81"/>
                <a:gd name="T23" fmla="*/ 36 h 42"/>
                <a:gd name="T24" fmla="*/ 64 w 81"/>
                <a:gd name="T25" fmla="*/ 31 h 42"/>
                <a:gd name="T26" fmla="*/ 51 w 81"/>
                <a:gd name="T27" fmla="*/ 23 h 42"/>
                <a:gd name="T28" fmla="*/ 34 w 81"/>
                <a:gd name="T29" fmla="*/ 17 h 42"/>
                <a:gd name="T30" fmla="*/ 19 w 81"/>
                <a:gd name="T31" fmla="*/ 15 h 42"/>
                <a:gd name="T32" fmla="*/ 7 w 81"/>
                <a:gd name="T33" fmla="*/ 12 h 42"/>
                <a:gd name="T34" fmla="*/ 0 w 81"/>
                <a:gd name="T35" fmla="*/ 10 h 42"/>
                <a:gd name="T36" fmla="*/ 0 w 81"/>
                <a:gd name="T37" fmla="*/ 4 h 42"/>
                <a:gd name="T38" fmla="*/ 4 w 81"/>
                <a:gd name="T39" fmla="*/ 0 h 42"/>
                <a:gd name="T40" fmla="*/ 7 w 81"/>
                <a:gd name="T41" fmla="*/ 0 h 42"/>
                <a:gd name="T42" fmla="*/ 9 w 81"/>
                <a:gd name="T43" fmla="*/ 0 h 42"/>
                <a:gd name="T44" fmla="*/ 9 w 81"/>
                <a:gd name="T45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81" h="42">
                  <a:moveTo>
                    <a:pt x="9" y="0"/>
                  </a:moveTo>
                  <a:lnTo>
                    <a:pt x="9" y="0"/>
                  </a:lnTo>
                  <a:lnTo>
                    <a:pt x="13" y="4"/>
                  </a:lnTo>
                  <a:lnTo>
                    <a:pt x="21" y="6"/>
                  </a:lnTo>
                  <a:lnTo>
                    <a:pt x="36" y="8"/>
                  </a:lnTo>
                  <a:lnTo>
                    <a:pt x="53" y="10"/>
                  </a:lnTo>
                  <a:lnTo>
                    <a:pt x="66" y="17"/>
                  </a:lnTo>
                  <a:lnTo>
                    <a:pt x="76" y="27"/>
                  </a:lnTo>
                  <a:lnTo>
                    <a:pt x="81" y="31"/>
                  </a:lnTo>
                  <a:lnTo>
                    <a:pt x="81" y="42"/>
                  </a:lnTo>
                  <a:lnTo>
                    <a:pt x="78" y="40"/>
                  </a:lnTo>
                  <a:lnTo>
                    <a:pt x="74" y="36"/>
                  </a:lnTo>
                  <a:lnTo>
                    <a:pt x="64" y="31"/>
                  </a:lnTo>
                  <a:lnTo>
                    <a:pt x="51" y="23"/>
                  </a:lnTo>
                  <a:lnTo>
                    <a:pt x="34" y="17"/>
                  </a:lnTo>
                  <a:lnTo>
                    <a:pt x="19" y="15"/>
                  </a:lnTo>
                  <a:lnTo>
                    <a:pt x="7" y="12"/>
                  </a:lnTo>
                  <a:lnTo>
                    <a:pt x="0" y="10"/>
                  </a:lnTo>
                  <a:lnTo>
                    <a:pt x="0" y="4"/>
                  </a:lnTo>
                  <a:lnTo>
                    <a:pt x="4" y="0"/>
                  </a:ln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3" name="Freeform 250"/>
            <p:cNvSpPr>
              <a:spLocks/>
            </p:cNvSpPr>
            <p:nvPr/>
          </p:nvSpPr>
          <p:spPr bwMode="auto">
            <a:xfrm>
              <a:off x="4663" y="3680"/>
              <a:ext cx="73" cy="23"/>
            </a:xfrm>
            <a:custGeom>
              <a:avLst/>
              <a:gdLst>
                <a:gd name="T0" fmla="*/ 5 w 146"/>
                <a:gd name="T1" fmla="*/ 6 h 46"/>
                <a:gd name="T2" fmla="*/ 15 w 146"/>
                <a:gd name="T3" fmla="*/ 8 h 46"/>
                <a:gd name="T4" fmla="*/ 30 w 146"/>
                <a:gd name="T5" fmla="*/ 12 h 46"/>
                <a:gd name="T6" fmla="*/ 47 w 146"/>
                <a:gd name="T7" fmla="*/ 12 h 46"/>
                <a:gd name="T8" fmla="*/ 66 w 146"/>
                <a:gd name="T9" fmla="*/ 6 h 46"/>
                <a:gd name="T10" fmla="*/ 81 w 146"/>
                <a:gd name="T11" fmla="*/ 0 h 46"/>
                <a:gd name="T12" fmla="*/ 100 w 146"/>
                <a:gd name="T13" fmla="*/ 4 h 46"/>
                <a:gd name="T14" fmla="*/ 116 w 146"/>
                <a:gd name="T15" fmla="*/ 8 h 46"/>
                <a:gd name="T16" fmla="*/ 127 w 146"/>
                <a:gd name="T17" fmla="*/ 15 h 46"/>
                <a:gd name="T18" fmla="*/ 133 w 146"/>
                <a:gd name="T19" fmla="*/ 21 h 46"/>
                <a:gd name="T20" fmla="*/ 140 w 146"/>
                <a:gd name="T21" fmla="*/ 31 h 46"/>
                <a:gd name="T22" fmla="*/ 144 w 146"/>
                <a:gd name="T23" fmla="*/ 36 h 46"/>
                <a:gd name="T24" fmla="*/ 146 w 146"/>
                <a:gd name="T25" fmla="*/ 40 h 46"/>
                <a:gd name="T26" fmla="*/ 136 w 146"/>
                <a:gd name="T27" fmla="*/ 46 h 46"/>
                <a:gd name="T28" fmla="*/ 135 w 146"/>
                <a:gd name="T29" fmla="*/ 42 h 46"/>
                <a:gd name="T30" fmla="*/ 129 w 146"/>
                <a:gd name="T31" fmla="*/ 33 h 46"/>
                <a:gd name="T32" fmla="*/ 119 w 146"/>
                <a:gd name="T33" fmla="*/ 23 h 46"/>
                <a:gd name="T34" fmla="*/ 108 w 146"/>
                <a:gd name="T35" fmla="*/ 15 h 46"/>
                <a:gd name="T36" fmla="*/ 95 w 146"/>
                <a:gd name="T37" fmla="*/ 12 h 46"/>
                <a:gd name="T38" fmla="*/ 83 w 146"/>
                <a:gd name="T39" fmla="*/ 14 h 46"/>
                <a:gd name="T40" fmla="*/ 70 w 146"/>
                <a:gd name="T41" fmla="*/ 17 h 46"/>
                <a:gd name="T42" fmla="*/ 55 w 146"/>
                <a:gd name="T43" fmla="*/ 21 h 46"/>
                <a:gd name="T44" fmla="*/ 36 w 146"/>
                <a:gd name="T45" fmla="*/ 21 h 46"/>
                <a:gd name="T46" fmla="*/ 21 w 146"/>
                <a:gd name="T47" fmla="*/ 21 h 46"/>
                <a:gd name="T48" fmla="*/ 7 w 146"/>
                <a:gd name="T49" fmla="*/ 19 h 46"/>
                <a:gd name="T50" fmla="*/ 1 w 146"/>
                <a:gd name="T51" fmla="*/ 19 h 46"/>
                <a:gd name="T52" fmla="*/ 0 w 146"/>
                <a:gd name="T53" fmla="*/ 15 h 46"/>
                <a:gd name="T54" fmla="*/ 1 w 146"/>
                <a:gd name="T55" fmla="*/ 12 h 46"/>
                <a:gd name="T56" fmla="*/ 3 w 146"/>
                <a:gd name="T57" fmla="*/ 8 h 46"/>
                <a:gd name="T58" fmla="*/ 5 w 146"/>
                <a:gd name="T59" fmla="*/ 6 h 46"/>
                <a:gd name="T60" fmla="*/ 5 w 146"/>
                <a:gd name="T61" fmla="*/ 6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146" h="46">
                  <a:moveTo>
                    <a:pt x="5" y="6"/>
                  </a:moveTo>
                  <a:lnTo>
                    <a:pt x="15" y="8"/>
                  </a:lnTo>
                  <a:lnTo>
                    <a:pt x="30" y="12"/>
                  </a:lnTo>
                  <a:lnTo>
                    <a:pt x="47" y="12"/>
                  </a:lnTo>
                  <a:lnTo>
                    <a:pt x="66" y="6"/>
                  </a:lnTo>
                  <a:lnTo>
                    <a:pt x="81" y="0"/>
                  </a:lnTo>
                  <a:lnTo>
                    <a:pt x="100" y="4"/>
                  </a:lnTo>
                  <a:lnTo>
                    <a:pt x="116" y="8"/>
                  </a:lnTo>
                  <a:lnTo>
                    <a:pt x="127" y="15"/>
                  </a:lnTo>
                  <a:lnTo>
                    <a:pt x="133" y="21"/>
                  </a:lnTo>
                  <a:lnTo>
                    <a:pt x="140" y="31"/>
                  </a:lnTo>
                  <a:lnTo>
                    <a:pt x="144" y="36"/>
                  </a:lnTo>
                  <a:lnTo>
                    <a:pt x="146" y="40"/>
                  </a:lnTo>
                  <a:lnTo>
                    <a:pt x="136" y="46"/>
                  </a:lnTo>
                  <a:lnTo>
                    <a:pt x="135" y="42"/>
                  </a:lnTo>
                  <a:lnTo>
                    <a:pt x="129" y="33"/>
                  </a:lnTo>
                  <a:lnTo>
                    <a:pt x="119" y="23"/>
                  </a:lnTo>
                  <a:lnTo>
                    <a:pt x="108" y="15"/>
                  </a:lnTo>
                  <a:lnTo>
                    <a:pt x="95" y="12"/>
                  </a:lnTo>
                  <a:lnTo>
                    <a:pt x="83" y="14"/>
                  </a:lnTo>
                  <a:lnTo>
                    <a:pt x="70" y="17"/>
                  </a:lnTo>
                  <a:lnTo>
                    <a:pt x="55" y="21"/>
                  </a:lnTo>
                  <a:lnTo>
                    <a:pt x="36" y="21"/>
                  </a:lnTo>
                  <a:lnTo>
                    <a:pt x="21" y="21"/>
                  </a:lnTo>
                  <a:lnTo>
                    <a:pt x="7" y="19"/>
                  </a:lnTo>
                  <a:lnTo>
                    <a:pt x="1" y="19"/>
                  </a:lnTo>
                  <a:lnTo>
                    <a:pt x="0" y="15"/>
                  </a:lnTo>
                  <a:lnTo>
                    <a:pt x="1" y="12"/>
                  </a:lnTo>
                  <a:lnTo>
                    <a:pt x="3" y="8"/>
                  </a:lnTo>
                  <a:lnTo>
                    <a:pt x="5" y="6"/>
                  </a:lnTo>
                  <a:lnTo>
                    <a:pt x="5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4" name="Freeform 251"/>
            <p:cNvSpPr>
              <a:spLocks/>
            </p:cNvSpPr>
            <p:nvPr/>
          </p:nvSpPr>
          <p:spPr bwMode="auto">
            <a:xfrm>
              <a:off x="4418" y="3526"/>
              <a:ext cx="171" cy="133"/>
            </a:xfrm>
            <a:custGeom>
              <a:avLst/>
              <a:gdLst>
                <a:gd name="T0" fmla="*/ 0 w 342"/>
                <a:gd name="T1" fmla="*/ 249 h 266"/>
                <a:gd name="T2" fmla="*/ 13 w 342"/>
                <a:gd name="T3" fmla="*/ 240 h 266"/>
                <a:gd name="T4" fmla="*/ 48 w 342"/>
                <a:gd name="T5" fmla="*/ 217 h 266"/>
                <a:gd name="T6" fmla="*/ 88 w 342"/>
                <a:gd name="T7" fmla="*/ 190 h 266"/>
                <a:gd name="T8" fmla="*/ 120 w 342"/>
                <a:gd name="T9" fmla="*/ 173 h 266"/>
                <a:gd name="T10" fmla="*/ 141 w 342"/>
                <a:gd name="T11" fmla="*/ 162 h 266"/>
                <a:gd name="T12" fmla="*/ 164 w 342"/>
                <a:gd name="T13" fmla="*/ 154 h 266"/>
                <a:gd name="T14" fmla="*/ 183 w 342"/>
                <a:gd name="T15" fmla="*/ 147 h 266"/>
                <a:gd name="T16" fmla="*/ 198 w 342"/>
                <a:gd name="T17" fmla="*/ 135 h 266"/>
                <a:gd name="T18" fmla="*/ 217 w 342"/>
                <a:gd name="T19" fmla="*/ 112 h 266"/>
                <a:gd name="T20" fmla="*/ 242 w 342"/>
                <a:gd name="T21" fmla="*/ 86 h 266"/>
                <a:gd name="T22" fmla="*/ 264 w 342"/>
                <a:gd name="T23" fmla="*/ 57 h 266"/>
                <a:gd name="T24" fmla="*/ 278 w 342"/>
                <a:gd name="T25" fmla="*/ 42 h 266"/>
                <a:gd name="T26" fmla="*/ 291 w 342"/>
                <a:gd name="T27" fmla="*/ 31 h 266"/>
                <a:gd name="T28" fmla="*/ 314 w 342"/>
                <a:gd name="T29" fmla="*/ 15 h 266"/>
                <a:gd name="T30" fmla="*/ 335 w 342"/>
                <a:gd name="T31" fmla="*/ 4 h 266"/>
                <a:gd name="T32" fmla="*/ 342 w 342"/>
                <a:gd name="T33" fmla="*/ 0 h 266"/>
                <a:gd name="T34" fmla="*/ 337 w 342"/>
                <a:gd name="T35" fmla="*/ 4 h 266"/>
                <a:gd name="T36" fmla="*/ 325 w 342"/>
                <a:gd name="T37" fmla="*/ 15 h 266"/>
                <a:gd name="T38" fmla="*/ 310 w 342"/>
                <a:gd name="T39" fmla="*/ 31 h 266"/>
                <a:gd name="T40" fmla="*/ 297 w 342"/>
                <a:gd name="T41" fmla="*/ 53 h 266"/>
                <a:gd name="T42" fmla="*/ 278 w 342"/>
                <a:gd name="T43" fmla="*/ 84 h 266"/>
                <a:gd name="T44" fmla="*/ 251 w 342"/>
                <a:gd name="T45" fmla="*/ 116 h 266"/>
                <a:gd name="T46" fmla="*/ 223 w 342"/>
                <a:gd name="T47" fmla="*/ 143 h 266"/>
                <a:gd name="T48" fmla="*/ 202 w 342"/>
                <a:gd name="T49" fmla="*/ 156 h 266"/>
                <a:gd name="T50" fmla="*/ 177 w 342"/>
                <a:gd name="T51" fmla="*/ 166 h 266"/>
                <a:gd name="T52" fmla="*/ 143 w 342"/>
                <a:gd name="T53" fmla="*/ 179 h 266"/>
                <a:gd name="T54" fmla="*/ 112 w 342"/>
                <a:gd name="T55" fmla="*/ 192 h 266"/>
                <a:gd name="T56" fmla="*/ 89 w 342"/>
                <a:gd name="T57" fmla="*/ 206 h 266"/>
                <a:gd name="T58" fmla="*/ 72 w 342"/>
                <a:gd name="T59" fmla="*/ 219 h 266"/>
                <a:gd name="T60" fmla="*/ 53 w 342"/>
                <a:gd name="T61" fmla="*/ 240 h 266"/>
                <a:gd name="T62" fmla="*/ 34 w 342"/>
                <a:gd name="T63" fmla="*/ 257 h 266"/>
                <a:gd name="T64" fmla="*/ 25 w 342"/>
                <a:gd name="T65" fmla="*/ 266 h 266"/>
                <a:gd name="T66" fmla="*/ 19 w 342"/>
                <a:gd name="T67" fmla="*/ 265 h 266"/>
                <a:gd name="T68" fmla="*/ 10 w 342"/>
                <a:gd name="T69" fmla="*/ 257 h 266"/>
                <a:gd name="T70" fmla="*/ 2 w 342"/>
                <a:gd name="T71" fmla="*/ 251 h 266"/>
                <a:gd name="T72" fmla="*/ 0 w 342"/>
                <a:gd name="T73" fmla="*/ 249 h 266"/>
                <a:gd name="T74" fmla="*/ 0 w 342"/>
                <a:gd name="T75" fmla="*/ 249 h 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42" h="266">
                  <a:moveTo>
                    <a:pt x="0" y="249"/>
                  </a:moveTo>
                  <a:lnTo>
                    <a:pt x="13" y="240"/>
                  </a:lnTo>
                  <a:lnTo>
                    <a:pt x="48" y="217"/>
                  </a:lnTo>
                  <a:lnTo>
                    <a:pt x="88" y="190"/>
                  </a:lnTo>
                  <a:lnTo>
                    <a:pt x="120" y="173"/>
                  </a:lnTo>
                  <a:lnTo>
                    <a:pt x="141" y="162"/>
                  </a:lnTo>
                  <a:lnTo>
                    <a:pt x="164" y="154"/>
                  </a:lnTo>
                  <a:lnTo>
                    <a:pt x="183" y="147"/>
                  </a:lnTo>
                  <a:lnTo>
                    <a:pt x="198" y="135"/>
                  </a:lnTo>
                  <a:lnTo>
                    <a:pt x="217" y="112"/>
                  </a:lnTo>
                  <a:lnTo>
                    <a:pt x="242" y="86"/>
                  </a:lnTo>
                  <a:lnTo>
                    <a:pt x="264" y="57"/>
                  </a:lnTo>
                  <a:lnTo>
                    <a:pt x="278" y="42"/>
                  </a:lnTo>
                  <a:lnTo>
                    <a:pt x="291" y="31"/>
                  </a:lnTo>
                  <a:lnTo>
                    <a:pt x="314" y="15"/>
                  </a:lnTo>
                  <a:lnTo>
                    <a:pt x="335" y="4"/>
                  </a:lnTo>
                  <a:lnTo>
                    <a:pt x="342" y="0"/>
                  </a:lnTo>
                  <a:lnTo>
                    <a:pt x="337" y="4"/>
                  </a:lnTo>
                  <a:lnTo>
                    <a:pt x="325" y="15"/>
                  </a:lnTo>
                  <a:lnTo>
                    <a:pt x="310" y="31"/>
                  </a:lnTo>
                  <a:lnTo>
                    <a:pt x="297" y="53"/>
                  </a:lnTo>
                  <a:lnTo>
                    <a:pt x="278" y="84"/>
                  </a:lnTo>
                  <a:lnTo>
                    <a:pt x="251" y="116"/>
                  </a:lnTo>
                  <a:lnTo>
                    <a:pt x="223" y="143"/>
                  </a:lnTo>
                  <a:lnTo>
                    <a:pt x="202" y="156"/>
                  </a:lnTo>
                  <a:lnTo>
                    <a:pt x="177" y="166"/>
                  </a:lnTo>
                  <a:lnTo>
                    <a:pt x="143" y="179"/>
                  </a:lnTo>
                  <a:lnTo>
                    <a:pt x="112" y="192"/>
                  </a:lnTo>
                  <a:lnTo>
                    <a:pt x="89" y="206"/>
                  </a:lnTo>
                  <a:lnTo>
                    <a:pt x="72" y="219"/>
                  </a:lnTo>
                  <a:lnTo>
                    <a:pt x="53" y="240"/>
                  </a:lnTo>
                  <a:lnTo>
                    <a:pt x="34" y="257"/>
                  </a:lnTo>
                  <a:lnTo>
                    <a:pt x="25" y="266"/>
                  </a:lnTo>
                  <a:lnTo>
                    <a:pt x="19" y="265"/>
                  </a:lnTo>
                  <a:lnTo>
                    <a:pt x="10" y="257"/>
                  </a:lnTo>
                  <a:lnTo>
                    <a:pt x="2" y="251"/>
                  </a:lnTo>
                  <a:lnTo>
                    <a:pt x="0" y="249"/>
                  </a:lnTo>
                  <a:lnTo>
                    <a:pt x="0" y="249"/>
                  </a:lnTo>
                  <a:close/>
                </a:path>
              </a:pathLst>
            </a:custGeom>
            <a:solidFill>
              <a:srgbClr val="FFCC0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5" name="Freeform 252"/>
            <p:cNvSpPr>
              <a:spLocks/>
            </p:cNvSpPr>
            <p:nvPr/>
          </p:nvSpPr>
          <p:spPr bwMode="auto">
            <a:xfrm>
              <a:off x="4369" y="3501"/>
              <a:ext cx="143" cy="145"/>
            </a:xfrm>
            <a:custGeom>
              <a:avLst/>
              <a:gdLst>
                <a:gd name="T0" fmla="*/ 0 w 285"/>
                <a:gd name="T1" fmla="*/ 281 h 289"/>
                <a:gd name="T2" fmla="*/ 6 w 285"/>
                <a:gd name="T3" fmla="*/ 255 h 289"/>
                <a:gd name="T4" fmla="*/ 23 w 285"/>
                <a:gd name="T5" fmla="*/ 207 h 289"/>
                <a:gd name="T6" fmla="*/ 44 w 285"/>
                <a:gd name="T7" fmla="*/ 154 h 289"/>
                <a:gd name="T8" fmla="*/ 65 w 285"/>
                <a:gd name="T9" fmla="*/ 112 h 289"/>
                <a:gd name="T10" fmla="*/ 88 w 285"/>
                <a:gd name="T11" fmla="*/ 80 h 289"/>
                <a:gd name="T12" fmla="*/ 118 w 285"/>
                <a:gd name="T13" fmla="*/ 49 h 289"/>
                <a:gd name="T14" fmla="*/ 150 w 285"/>
                <a:gd name="T15" fmla="*/ 24 h 289"/>
                <a:gd name="T16" fmla="*/ 175 w 285"/>
                <a:gd name="T17" fmla="*/ 7 h 289"/>
                <a:gd name="T18" fmla="*/ 196 w 285"/>
                <a:gd name="T19" fmla="*/ 0 h 289"/>
                <a:gd name="T20" fmla="*/ 215 w 285"/>
                <a:gd name="T21" fmla="*/ 0 h 289"/>
                <a:gd name="T22" fmla="*/ 232 w 285"/>
                <a:gd name="T23" fmla="*/ 2 h 289"/>
                <a:gd name="T24" fmla="*/ 243 w 285"/>
                <a:gd name="T25" fmla="*/ 5 h 289"/>
                <a:gd name="T26" fmla="*/ 253 w 285"/>
                <a:gd name="T27" fmla="*/ 9 h 289"/>
                <a:gd name="T28" fmla="*/ 262 w 285"/>
                <a:gd name="T29" fmla="*/ 17 h 289"/>
                <a:gd name="T30" fmla="*/ 270 w 285"/>
                <a:gd name="T31" fmla="*/ 26 h 289"/>
                <a:gd name="T32" fmla="*/ 276 w 285"/>
                <a:gd name="T33" fmla="*/ 34 h 289"/>
                <a:gd name="T34" fmla="*/ 278 w 285"/>
                <a:gd name="T35" fmla="*/ 42 h 289"/>
                <a:gd name="T36" fmla="*/ 283 w 285"/>
                <a:gd name="T37" fmla="*/ 51 h 289"/>
                <a:gd name="T38" fmla="*/ 283 w 285"/>
                <a:gd name="T39" fmla="*/ 59 h 289"/>
                <a:gd name="T40" fmla="*/ 285 w 285"/>
                <a:gd name="T41" fmla="*/ 64 h 289"/>
                <a:gd name="T42" fmla="*/ 283 w 285"/>
                <a:gd name="T43" fmla="*/ 68 h 289"/>
                <a:gd name="T44" fmla="*/ 283 w 285"/>
                <a:gd name="T45" fmla="*/ 72 h 289"/>
                <a:gd name="T46" fmla="*/ 282 w 285"/>
                <a:gd name="T47" fmla="*/ 74 h 289"/>
                <a:gd name="T48" fmla="*/ 280 w 285"/>
                <a:gd name="T49" fmla="*/ 74 h 289"/>
                <a:gd name="T50" fmla="*/ 278 w 285"/>
                <a:gd name="T51" fmla="*/ 66 h 289"/>
                <a:gd name="T52" fmla="*/ 276 w 285"/>
                <a:gd name="T53" fmla="*/ 57 h 289"/>
                <a:gd name="T54" fmla="*/ 272 w 285"/>
                <a:gd name="T55" fmla="*/ 44 h 289"/>
                <a:gd name="T56" fmla="*/ 261 w 285"/>
                <a:gd name="T57" fmla="*/ 30 h 289"/>
                <a:gd name="T58" fmla="*/ 242 w 285"/>
                <a:gd name="T59" fmla="*/ 21 h 289"/>
                <a:gd name="T60" fmla="*/ 217 w 285"/>
                <a:gd name="T61" fmla="*/ 19 h 289"/>
                <a:gd name="T62" fmla="*/ 192 w 285"/>
                <a:gd name="T63" fmla="*/ 21 h 289"/>
                <a:gd name="T64" fmla="*/ 169 w 285"/>
                <a:gd name="T65" fmla="*/ 30 h 289"/>
                <a:gd name="T66" fmla="*/ 148 w 285"/>
                <a:gd name="T67" fmla="*/ 45 h 289"/>
                <a:gd name="T68" fmla="*/ 126 w 285"/>
                <a:gd name="T69" fmla="*/ 68 h 289"/>
                <a:gd name="T70" fmla="*/ 107 w 285"/>
                <a:gd name="T71" fmla="*/ 89 h 289"/>
                <a:gd name="T72" fmla="*/ 91 w 285"/>
                <a:gd name="T73" fmla="*/ 108 h 289"/>
                <a:gd name="T74" fmla="*/ 76 w 285"/>
                <a:gd name="T75" fmla="*/ 133 h 289"/>
                <a:gd name="T76" fmla="*/ 55 w 285"/>
                <a:gd name="T77" fmla="*/ 169 h 289"/>
                <a:gd name="T78" fmla="*/ 36 w 285"/>
                <a:gd name="T79" fmla="*/ 205 h 289"/>
                <a:gd name="T80" fmla="*/ 27 w 285"/>
                <a:gd name="T81" fmla="*/ 230 h 289"/>
                <a:gd name="T82" fmla="*/ 25 w 285"/>
                <a:gd name="T83" fmla="*/ 245 h 289"/>
                <a:gd name="T84" fmla="*/ 25 w 285"/>
                <a:gd name="T85" fmla="*/ 264 h 289"/>
                <a:gd name="T86" fmla="*/ 23 w 285"/>
                <a:gd name="T87" fmla="*/ 279 h 289"/>
                <a:gd name="T88" fmla="*/ 21 w 285"/>
                <a:gd name="T89" fmla="*/ 289 h 289"/>
                <a:gd name="T90" fmla="*/ 15 w 285"/>
                <a:gd name="T91" fmla="*/ 289 h 289"/>
                <a:gd name="T92" fmla="*/ 10 w 285"/>
                <a:gd name="T93" fmla="*/ 285 h 289"/>
                <a:gd name="T94" fmla="*/ 2 w 285"/>
                <a:gd name="T95" fmla="*/ 281 h 289"/>
                <a:gd name="T96" fmla="*/ 0 w 285"/>
                <a:gd name="T97" fmla="*/ 281 h 289"/>
                <a:gd name="T98" fmla="*/ 0 w 285"/>
                <a:gd name="T99" fmla="*/ 281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85" h="289">
                  <a:moveTo>
                    <a:pt x="0" y="281"/>
                  </a:moveTo>
                  <a:lnTo>
                    <a:pt x="6" y="255"/>
                  </a:lnTo>
                  <a:lnTo>
                    <a:pt x="23" y="207"/>
                  </a:lnTo>
                  <a:lnTo>
                    <a:pt x="44" y="154"/>
                  </a:lnTo>
                  <a:lnTo>
                    <a:pt x="65" y="112"/>
                  </a:lnTo>
                  <a:lnTo>
                    <a:pt x="88" y="80"/>
                  </a:lnTo>
                  <a:lnTo>
                    <a:pt x="118" y="49"/>
                  </a:lnTo>
                  <a:lnTo>
                    <a:pt x="150" y="24"/>
                  </a:lnTo>
                  <a:lnTo>
                    <a:pt x="175" y="7"/>
                  </a:lnTo>
                  <a:lnTo>
                    <a:pt x="196" y="0"/>
                  </a:lnTo>
                  <a:lnTo>
                    <a:pt x="215" y="0"/>
                  </a:lnTo>
                  <a:lnTo>
                    <a:pt x="232" y="2"/>
                  </a:lnTo>
                  <a:lnTo>
                    <a:pt x="243" y="5"/>
                  </a:lnTo>
                  <a:lnTo>
                    <a:pt x="253" y="9"/>
                  </a:lnTo>
                  <a:lnTo>
                    <a:pt x="262" y="17"/>
                  </a:lnTo>
                  <a:lnTo>
                    <a:pt x="270" y="26"/>
                  </a:lnTo>
                  <a:lnTo>
                    <a:pt x="276" y="34"/>
                  </a:lnTo>
                  <a:lnTo>
                    <a:pt x="278" y="42"/>
                  </a:lnTo>
                  <a:lnTo>
                    <a:pt x="283" y="51"/>
                  </a:lnTo>
                  <a:lnTo>
                    <a:pt x="283" y="59"/>
                  </a:lnTo>
                  <a:lnTo>
                    <a:pt x="285" y="64"/>
                  </a:lnTo>
                  <a:lnTo>
                    <a:pt x="283" y="68"/>
                  </a:lnTo>
                  <a:lnTo>
                    <a:pt x="283" y="72"/>
                  </a:lnTo>
                  <a:lnTo>
                    <a:pt x="282" y="74"/>
                  </a:lnTo>
                  <a:lnTo>
                    <a:pt x="280" y="74"/>
                  </a:lnTo>
                  <a:lnTo>
                    <a:pt x="278" y="66"/>
                  </a:lnTo>
                  <a:lnTo>
                    <a:pt x="276" y="57"/>
                  </a:lnTo>
                  <a:lnTo>
                    <a:pt x="272" y="44"/>
                  </a:lnTo>
                  <a:lnTo>
                    <a:pt x="261" y="30"/>
                  </a:lnTo>
                  <a:lnTo>
                    <a:pt x="242" y="21"/>
                  </a:lnTo>
                  <a:lnTo>
                    <a:pt x="217" y="19"/>
                  </a:lnTo>
                  <a:lnTo>
                    <a:pt x="192" y="21"/>
                  </a:lnTo>
                  <a:lnTo>
                    <a:pt x="169" y="30"/>
                  </a:lnTo>
                  <a:lnTo>
                    <a:pt x="148" y="45"/>
                  </a:lnTo>
                  <a:lnTo>
                    <a:pt x="126" y="68"/>
                  </a:lnTo>
                  <a:lnTo>
                    <a:pt x="107" y="89"/>
                  </a:lnTo>
                  <a:lnTo>
                    <a:pt x="91" y="108"/>
                  </a:lnTo>
                  <a:lnTo>
                    <a:pt x="76" y="133"/>
                  </a:lnTo>
                  <a:lnTo>
                    <a:pt x="55" y="169"/>
                  </a:lnTo>
                  <a:lnTo>
                    <a:pt x="36" y="205"/>
                  </a:lnTo>
                  <a:lnTo>
                    <a:pt x="27" y="230"/>
                  </a:lnTo>
                  <a:lnTo>
                    <a:pt x="25" y="245"/>
                  </a:lnTo>
                  <a:lnTo>
                    <a:pt x="25" y="264"/>
                  </a:lnTo>
                  <a:lnTo>
                    <a:pt x="23" y="279"/>
                  </a:lnTo>
                  <a:lnTo>
                    <a:pt x="21" y="289"/>
                  </a:lnTo>
                  <a:lnTo>
                    <a:pt x="15" y="289"/>
                  </a:lnTo>
                  <a:lnTo>
                    <a:pt x="10" y="285"/>
                  </a:lnTo>
                  <a:lnTo>
                    <a:pt x="2" y="281"/>
                  </a:lnTo>
                  <a:lnTo>
                    <a:pt x="0" y="281"/>
                  </a:lnTo>
                  <a:lnTo>
                    <a:pt x="0" y="281"/>
                  </a:lnTo>
                  <a:close/>
                </a:path>
              </a:pathLst>
            </a:custGeom>
            <a:solidFill>
              <a:srgbClr val="F5F2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6" name="Freeform 253"/>
            <p:cNvSpPr>
              <a:spLocks/>
            </p:cNvSpPr>
            <p:nvPr/>
          </p:nvSpPr>
          <p:spPr bwMode="auto">
            <a:xfrm>
              <a:off x="4169" y="3556"/>
              <a:ext cx="38" cy="103"/>
            </a:xfrm>
            <a:custGeom>
              <a:avLst/>
              <a:gdLst>
                <a:gd name="T0" fmla="*/ 9 w 76"/>
                <a:gd name="T1" fmla="*/ 207 h 207"/>
                <a:gd name="T2" fmla="*/ 6 w 76"/>
                <a:gd name="T3" fmla="*/ 196 h 207"/>
                <a:gd name="T4" fmla="*/ 2 w 76"/>
                <a:gd name="T5" fmla="*/ 173 h 207"/>
                <a:gd name="T6" fmla="*/ 0 w 76"/>
                <a:gd name="T7" fmla="*/ 135 h 207"/>
                <a:gd name="T8" fmla="*/ 4 w 76"/>
                <a:gd name="T9" fmla="*/ 93 h 207"/>
                <a:gd name="T10" fmla="*/ 13 w 76"/>
                <a:gd name="T11" fmla="*/ 57 h 207"/>
                <a:gd name="T12" fmla="*/ 23 w 76"/>
                <a:gd name="T13" fmla="*/ 36 h 207"/>
                <a:gd name="T14" fmla="*/ 30 w 76"/>
                <a:gd name="T15" fmla="*/ 21 h 207"/>
                <a:gd name="T16" fmla="*/ 40 w 76"/>
                <a:gd name="T17" fmla="*/ 13 h 207"/>
                <a:gd name="T18" fmla="*/ 49 w 76"/>
                <a:gd name="T19" fmla="*/ 6 h 207"/>
                <a:gd name="T20" fmla="*/ 61 w 76"/>
                <a:gd name="T21" fmla="*/ 2 h 207"/>
                <a:gd name="T22" fmla="*/ 72 w 76"/>
                <a:gd name="T23" fmla="*/ 0 h 207"/>
                <a:gd name="T24" fmla="*/ 76 w 76"/>
                <a:gd name="T25" fmla="*/ 0 h 207"/>
                <a:gd name="T26" fmla="*/ 70 w 76"/>
                <a:gd name="T27" fmla="*/ 2 h 207"/>
                <a:gd name="T28" fmla="*/ 57 w 76"/>
                <a:gd name="T29" fmla="*/ 12 h 207"/>
                <a:gd name="T30" fmla="*/ 42 w 76"/>
                <a:gd name="T31" fmla="*/ 25 h 207"/>
                <a:gd name="T32" fmla="*/ 30 w 76"/>
                <a:gd name="T33" fmla="*/ 44 h 207"/>
                <a:gd name="T34" fmla="*/ 23 w 76"/>
                <a:gd name="T35" fmla="*/ 67 h 207"/>
                <a:gd name="T36" fmla="*/ 17 w 76"/>
                <a:gd name="T37" fmla="*/ 93 h 207"/>
                <a:gd name="T38" fmla="*/ 15 w 76"/>
                <a:gd name="T39" fmla="*/ 118 h 207"/>
                <a:gd name="T40" fmla="*/ 17 w 76"/>
                <a:gd name="T41" fmla="*/ 141 h 207"/>
                <a:gd name="T42" fmla="*/ 19 w 76"/>
                <a:gd name="T43" fmla="*/ 158 h 207"/>
                <a:gd name="T44" fmla="*/ 27 w 76"/>
                <a:gd name="T45" fmla="*/ 175 h 207"/>
                <a:gd name="T46" fmla="*/ 30 w 76"/>
                <a:gd name="T47" fmla="*/ 185 h 207"/>
                <a:gd name="T48" fmla="*/ 32 w 76"/>
                <a:gd name="T49" fmla="*/ 190 h 207"/>
                <a:gd name="T50" fmla="*/ 9 w 76"/>
                <a:gd name="T51" fmla="*/ 207 h 207"/>
                <a:gd name="T52" fmla="*/ 9 w 76"/>
                <a:gd name="T53" fmla="*/ 207 h 2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6" h="207">
                  <a:moveTo>
                    <a:pt x="9" y="207"/>
                  </a:moveTo>
                  <a:lnTo>
                    <a:pt x="6" y="196"/>
                  </a:lnTo>
                  <a:lnTo>
                    <a:pt x="2" y="173"/>
                  </a:lnTo>
                  <a:lnTo>
                    <a:pt x="0" y="135"/>
                  </a:lnTo>
                  <a:lnTo>
                    <a:pt x="4" y="93"/>
                  </a:lnTo>
                  <a:lnTo>
                    <a:pt x="13" y="57"/>
                  </a:lnTo>
                  <a:lnTo>
                    <a:pt x="23" y="36"/>
                  </a:lnTo>
                  <a:lnTo>
                    <a:pt x="30" y="21"/>
                  </a:lnTo>
                  <a:lnTo>
                    <a:pt x="40" y="13"/>
                  </a:lnTo>
                  <a:lnTo>
                    <a:pt x="49" y="6"/>
                  </a:lnTo>
                  <a:lnTo>
                    <a:pt x="61" y="2"/>
                  </a:lnTo>
                  <a:lnTo>
                    <a:pt x="72" y="0"/>
                  </a:lnTo>
                  <a:lnTo>
                    <a:pt x="76" y="0"/>
                  </a:lnTo>
                  <a:lnTo>
                    <a:pt x="70" y="2"/>
                  </a:lnTo>
                  <a:lnTo>
                    <a:pt x="57" y="12"/>
                  </a:lnTo>
                  <a:lnTo>
                    <a:pt x="42" y="25"/>
                  </a:lnTo>
                  <a:lnTo>
                    <a:pt x="30" y="44"/>
                  </a:lnTo>
                  <a:lnTo>
                    <a:pt x="23" y="67"/>
                  </a:lnTo>
                  <a:lnTo>
                    <a:pt x="17" y="93"/>
                  </a:lnTo>
                  <a:lnTo>
                    <a:pt x="15" y="118"/>
                  </a:lnTo>
                  <a:lnTo>
                    <a:pt x="17" y="141"/>
                  </a:lnTo>
                  <a:lnTo>
                    <a:pt x="19" y="158"/>
                  </a:lnTo>
                  <a:lnTo>
                    <a:pt x="27" y="175"/>
                  </a:lnTo>
                  <a:lnTo>
                    <a:pt x="30" y="185"/>
                  </a:lnTo>
                  <a:lnTo>
                    <a:pt x="32" y="190"/>
                  </a:lnTo>
                  <a:lnTo>
                    <a:pt x="9" y="207"/>
                  </a:lnTo>
                  <a:lnTo>
                    <a:pt x="9" y="207"/>
                  </a:lnTo>
                  <a:close/>
                </a:path>
              </a:pathLst>
            </a:custGeom>
            <a:solidFill>
              <a:srgbClr val="FFC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7" name="Freeform 254"/>
            <p:cNvSpPr>
              <a:spLocks/>
            </p:cNvSpPr>
            <p:nvPr/>
          </p:nvSpPr>
          <p:spPr bwMode="auto">
            <a:xfrm>
              <a:off x="4136" y="3504"/>
              <a:ext cx="66" cy="170"/>
            </a:xfrm>
            <a:custGeom>
              <a:avLst/>
              <a:gdLst>
                <a:gd name="T0" fmla="*/ 23 w 132"/>
                <a:gd name="T1" fmla="*/ 339 h 341"/>
                <a:gd name="T2" fmla="*/ 16 w 132"/>
                <a:gd name="T3" fmla="*/ 314 h 341"/>
                <a:gd name="T4" fmla="*/ 6 w 132"/>
                <a:gd name="T5" fmla="*/ 259 h 341"/>
                <a:gd name="T6" fmla="*/ 0 w 132"/>
                <a:gd name="T7" fmla="*/ 193 h 341"/>
                <a:gd name="T8" fmla="*/ 8 w 132"/>
                <a:gd name="T9" fmla="*/ 132 h 341"/>
                <a:gd name="T10" fmla="*/ 25 w 132"/>
                <a:gd name="T11" fmla="*/ 86 h 341"/>
                <a:gd name="T12" fmla="*/ 42 w 132"/>
                <a:gd name="T13" fmla="*/ 61 h 341"/>
                <a:gd name="T14" fmla="*/ 55 w 132"/>
                <a:gd name="T15" fmla="*/ 48 h 341"/>
                <a:gd name="T16" fmla="*/ 63 w 132"/>
                <a:gd name="T17" fmla="*/ 40 h 341"/>
                <a:gd name="T18" fmla="*/ 71 w 132"/>
                <a:gd name="T19" fmla="*/ 31 h 341"/>
                <a:gd name="T20" fmla="*/ 86 w 132"/>
                <a:gd name="T21" fmla="*/ 19 h 341"/>
                <a:gd name="T22" fmla="*/ 101 w 132"/>
                <a:gd name="T23" fmla="*/ 8 h 341"/>
                <a:gd name="T24" fmla="*/ 111 w 132"/>
                <a:gd name="T25" fmla="*/ 4 h 341"/>
                <a:gd name="T26" fmla="*/ 116 w 132"/>
                <a:gd name="T27" fmla="*/ 0 h 341"/>
                <a:gd name="T28" fmla="*/ 126 w 132"/>
                <a:gd name="T29" fmla="*/ 0 h 341"/>
                <a:gd name="T30" fmla="*/ 130 w 132"/>
                <a:gd name="T31" fmla="*/ 2 h 341"/>
                <a:gd name="T32" fmla="*/ 132 w 132"/>
                <a:gd name="T33" fmla="*/ 4 h 341"/>
                <a:gd name="T34" fmla="*/ 118 w 132"/>
                <a:gd name="T35" fmla="*/ 12 h 341"/>
                <a:gd name="T36" fmla="*/ 97 w 132"/>
                <a:gd name="T37" fmla="*/ 29 h 341"/>
                <a:gd name="T38" fmla="*/ 71 w 132"/>
                <a:gd name="T39" fmla="*/ 52 h 341"/>
                <a:gd name="T40" fmla="*/ 48 w 132"/>
                <a:gd name="T41" fmla="*/ 80 h 341"/>
                <a:gd name="T42" fmla="*/ 33 w 132"/>
                <a:gd name="T43" fmla="*/ 111 h 341"/>
                <a:gd name="T44" fmla="*/ 23 w 132"/>
                <a:gd name="T45" fmla="*/ 143 h 341"/>
                <a:gd name="T46" fmla="*/ 19 w 132"/>
                <a:gd name="T47" fmla="*/ 174 h 341"/>
                <a:gd name="T48" fmla="*/ 17 w 132"/>
                <a:gd name="T49" fmla="*/ 204 h 341"/>
                <a:gd name="T50" fmla="*/ 19 w 132"/>
                <a:gd name="T51" fmla="*/ 238 h 341"/>
                <a:gd name="T52" fmla="*/ 29 w 132"/>
                <a:gd name="T53" fmla="*/ 278 h 341"/>
                <a:gd name="T54" fmla="*/ 38 w 132"/>
                <a:gd name="T55" fmla="*/ 314 h 341"/>
                <a:gd name="T56" fmla="*/ 44 w 132"/>
                <a:gd name="T57" fmla="*/ 335 h 341"/>
                <a:gd name="T58" fmla="*/ 40 w 132"/>
                <a:gd name="T59" fmla="*/ 339 h 341"/>
                <a:gd name="T60" fmla="*/ 33 w 132"/>
                <a:gd name="T61" fmla="*/ 341 h 341"/>
                <a:gd name="T62" fmla="*/ 27 w 132"/>
                <a:gd name="T63" fmla="*/ 339 h 341"/>
                <a:gd name="T64" fmla="*/ 23 w 132"/>
                <a:gd name="T65" fmla="*/ 339 h 341"/>
                <a:gd name="T66" fmla="*/ 23 w 132"/>
                <a:gd name="T67" fmla="*/ 339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2" h="341">
                  <a:moveTo>
                    <a:pt x="23" y="339"/>
                  </a:moveTo>
                  <a:lnTo>
                    <a:pt x="16" y="314"/>
                  </a:lnTo>
                  <a:lnTo>
                    <a:pt x="6" y="259"/>
                  </a:lnTo>
                  <a:lnTo>
                    <a:pt x="0" y="193"/>
                  </a:lnTo>
                  <a:lnTo>
                    <a:pt x="8" y="132"/>
                  </a:lnTo>
                  <a:lnTo>
                    <a:pt x="25" y="86"/>
                  </a:lnTo>
                  <a:lnTo>
                    <a:pt x="42" y="61"/>
                  </a:lnTo>
                  <a:lnTo>
                    <a:pt x="55" y="48"/>
                  </a:lnTo>
                  <a:lnTo>
                    <a:pt x="63" y="40"/>
                  </a:lnTo>
                  <a:lnTo>
                    <a:pt x="71" y="31"/>
                  </a:lnTo>
                  <a:lnTo>
                    <a:pt x="86" y="19"/>
                  </a:lnTo>
                  <a:lnTo>
                    <a:pt x="101" y="8"/>
                  </a:lnTo>
                  <a:lnTo>
                    <a:pt x="111" y="4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30" y="2"/>
                  </a:lnTo>
                  <a:lnTo>
                    <a:pt x="132" y="4"/>
                  </a:lnTo>
                  <a:lnTo>
                    <a:pt x="118" y="12"/>
                  </a:lnTo>
                  <a:lnTo>
                    <a:pt x="97" y="29"/>
                  </a:lnTo>
                  <a:lnTo>
                    <a:pt x="71" y="52"/>
                  </a:lnTo>
                  <a:lnTo>
                    <a:pt x="48" y="80"/>
                  </a:lnTo>
                  <a:lnTo>
                    <a:pt x="33" y="111"/>
                  </a:lnTo>
                  <a:lnTo>
                    <a:pt x="23" y="143"/>
                  </a:lnTo>
                  <a:lnTo>
                    <a:pt x="19" y="174"/>
                  </a:lnTo>
                  <a:lnTo>
                    <a:pt x="17" y="204"/>
                  </a:lnTo>
                  <a:lnTo>
                    <a:pt x="19" y="238"/>
                  </a:lnTo>
                  <a:lnTo>
                    <a:pt x="29" y="278"/>
                  </a:lnTo>
                  <a:lnTo>
                    <a:pt x="38" y="314"/>
                  </a:lnTo>
                  <a:lnTo>
                    <a:pt x="44" y="335"/>
                  </a:lnTo>
                  <a:lnTo>
                    <a:pt x="40" y="339"/>
                  </a:lnTo>
                  <a:lnTo>
                    <a:pt x="33" y="341"/>
                  </a:lnTo>
                  <a:lnTo>
                    <a:pt x="27" y="339"/>
                  </a:lnTo>
                  <a:lnTo>
                    <a:pt x="23" y="339"/>
                  </a:lnTo>
                  <a:lnTo>
                    <a:pt x="23" y="339"/>
                  </a:lnTo>
                  <a:close/>
                </a:path>
              </a:pathLst>
            </a:custGeom>
            <a:solidFill>
              <a:srgbClr val="F2FA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8" name="Freeform 255"/>
            <p:cNvSpPr>
              <a:spLocks/>
            </p:cNvSpPr>
            <p:nvPr/>
          </p:nvSpPr>
          <p:spPr bwMode="auto">
            <a:xfrm>
              <a:off x="4078" y="3590"/>
              <a:ext cx="67" cy="128"/>
            </a:xfrm>
            <a:custGeom>
              <a:avLst/>
              <a:gdLst>
                <a:gd name="T0" fmla="*/ 122 w 133"/>
                <a:gd name="T1" fmla="*/ 256 h 256"/>
                <a:gd name="T2" fmla="*/ 107 w 133"/>
                <a:gd name="T3" fmla="*/ 245 h 256"/>
                <a:gd name="T4" fmla="*/ 82 w 133"/>
                <a:gd name="T5" fmla="*/ 224 h 256"/>
                <a:gd name="T6" fmla="*/ 52 w 133"/>
                <a:gd name="T7" fmla="*/ 197 h 256"/>
                <a:gd name="T8" fmla="*/ 29 w 133"/>
                <a:gd name="T9" fmla="*/ 171 h 256"/>
                <a:gd name="T10" fmla="*/ 14 w 133"/>
                <a:gd name="T11" fmla="*/ 140 h 256"/>
                <a:gd name="T12" fmla="*/ 6 w 133"/>
                <a:gd name="T13" fmla="*/ 104 h 256"/>
                <a:gd name="T14" fmla="*/ 0 w 133"/>
                <a:gd name="T15" fmla="*/ 70 h 256"/>
                <a:gd name="T16" fmla="*/ 2 w 133"/>
                <a:gd name="T17" fmla="*/ 49 h 256"/>
                <a:gd name="T18" fmla="*/ 4 w 133"/>
                <a:gd name="T19" fmla="*/ 34 h 256"/>
                <a:gd name="T20" fmla="*/ 12 w 133"/>
                <a:gd name="T21" fmla="*/ 15 h 256"/>
                <a:gd name="T22" fmla="*/ 17 w 133"/>
                <a:gd name="T23" fmla="*/ 2 h 256"/>
                <a:gd name="T24" fmla="*/ 21 w 133"/>
                <a:gd name="T25" fmla="*/ 0 h 256"/>
                <a:gd name="T26" fmla="*/ 19 w 133"/>
                <a:gd name="T27" fmla="*/ 11 h 256"/>
                <a:gd name="T28" fmla="*/ 17 w 133"/>
                <a:gd name="T29" fmla="*/ 28 h 256"/>
                <a:gd name="T30" fmla="*/ 17 w 133"/>
                <a:gd name="T31" fmla="*/ 51 h 256"/>
                <a:gd name="T32" fmla="*/ 17 w 133"/>
                <a:gd name="T33" fmla="*/ 72 h 256"/>
                <a:gd name="T34" fmla="*/ 21 w 133"/>
                <a:gd name="T35" fmla="*/ 97 h 256"/>
                <a:gd name="T36" fmla="*/ 33 w 133"/>
                <a:gd name="T37" fmla="*/ 129 h 256"/>
                <a:gd name="T38" fmla="*/ 46 w 133"/>
                <a:gd name="T39" fmla="*/ 161 h 256"/>
                <a:gd name="T40" fmla="*/ 59 w 133"/>
                <a:gd name="T41" fmla="*/ 184 h 256"/>
                <a:gd name="T42" fmla="*/ 76 w 133"/>
                <a:gd name="T43" fmla="*/ 199 h 256"/>
                <a:gd name="T44" fmla="*/ 101 w 133"/>
                <a:gd name="T45" fmla="*/ 216 h 256"/>
                <a:gd name="T46" fmla="*/ 122 w 133"/>
                <a:gd name="T47" fmla="*/ 230 h 256"/>
                <a:gd name="T48" fmla="*/ 133 w 133"/>
                <a:gd name="T49" fmla="*/ 239 h 256"/>
                <a:gd name="T50" fmla="*/ 133 w 133"/>
                <a:gd name="T51" fmla="*/ 247 h 256"/>
                <a:gd name="T52" fmla="*/ 130 w 133"/>
                <a:gd name="T53" fmla="*/ 252 h 256"/>
                <a:gd name="T54" fmla="*/ 124 w 133"/>
                <a:gd name="T55" fmla="*/ 254 h 256"/>
                <a:gd name="T56" fmla="*/ 122 w 133"/>
                <a:gd name="T57" fmla="*/ 256 h 256"/>
                <a:gd name="T58" fmla="*/ 122 w 133"/>
                <a:gd name="T59" fmla="*/ 256 h 2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33" h="256">
                  <a:moveTo>
                    <a:pt x="122" y="256"/>
                  </a:moveTo>
                  <a:lnTo>
                    <a:pt x="107" y="245"/>
                  </a:lnTo>
                  <a:lnTo>
                    <a:pt x="82" y="224"/>
                  </a:lnTo>
                  <a:lnTo>
                    <a:pt x="52" y="197"/>
                  </a:lnTo>
                  <a:lnTo>
                    <a:pt x="29" y="171"/>
                  </a:lnTo>
                  <a:lnTo>
                    <a:pt x="14" y="140"/>
                  </a:lnTo>
                  <a:lnTo>
                    <a:pt x="6" y="104"/>
                  </a:lnTo>
                  <a:lnTo>
                    <a:pt x="0" y="70"/>
                  </a:lnTo>
                  <a:lnTo>
                    <a:pt x="2" y="49"/>
                  </a:lnTo>
                  <a:lnTo>
                    <a:pt x="4" y="34"/>
                  </a:lnTo>
                  <a:lnTo>
                    <a:pt x="12" y="15"/>
                  </a:lnTo>
                  <a:lnTo>
                    <a:pt x="17" y="2"/>
                  </a:lnTo>
                  <a:lnTo>
                    <a:pt x="21" y="0"/>
                  </a:lnTo>
                  <a:lnTo>
                    <a:pt x="19" y="11"/>
                  </a:lnTo>
                  <a:lnTo>
                    <a:pt x="17" y="28"/>
                  </a:lnTo>
                  <a:lnTo>
                    <a:pt x="17" y="51"/>
                  </a:lnTo>
                  <a:lnTo>
                    <a:pt x="17" y="72"/>
                  </a:lnTo>
                  <a:lnTo>
                    <a:pt x="21" y="97"/>
                  </a:lnTo>
                  <a:lnTo>
                    <a:pt x="33" y="129"/>
                  </a:lnTo>
                  <a:lnTo>
                    <a:pt x="46" y="161"/>
                  </a:lnTo>
                  <a:lnTo>
                    <a:pt x="59" y="184"/>
                  </a:lnTo>
                  <a:lnTo>
                    <a:pt x="76" y="199"/>
                  </a:lnTo>
                  <a:lnTo>
                    <a:pt x="101" y="216"/>
                  </a:lnTo>
                  <a:lnTo>
                    <a:pt x="122" y="230"/>
                  </a:lnTo>
                  <a:lnTo>
                    <a:pt x="133" y="239"/>
                  </a:lnTo>
                  <a:lnTo>
                    <a:pt x="133" y="247"/>
                  </a:lnTo>
                  <a:lnTo>
                    <a:pt x="130" y="252"/>
                  </a:lnTo>
                  <a:lnTo>
                    <a:pt x="124" y="254"/>
                  </a:lnTo>
                  <a:lnTo>
                    <a:pt x="122" y="256"/>
                  </a:lnTo>
                  <a:lnTo>
                    <a:pt x="122" y="256"/>
                  </a:lnTo>
                  <a:close/>
                </a:path>
              </a:pathLst>
            </a:custGeom>
            <a:solidFill>
              <a:srgbClr val="BFE6A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9" name="Freeform 256"/>
            <p:cNvSpPr>
              <a:spLocks/>
            </p:cNvSpPr>
            <p:nvPr/>
          </p:nvSpPr>
          <p:spPr bwMode="auto">
            <a:xfrm>
              <a:off x="4348" y="3622"/>
              <a:ext cx="25" cy="15"/>
            </a:xfrm>
            <a:custGeom>
              <a:avLst/>
              <a:gdLst>
                <a:gd name="T0" fmla="*/ 0 w 50"/>
                <a:gd name="T1" fmla="*/ 15 h 31"/>
                <a:gd name="T2" fmla="*/ 14 w 50"/>
                <a:gd name="T3" fmla="*/ 10 h 31"/>
                <a:gd name="T4" fmla="*/ 31 w 50"/>
                <a:gd name="T5" fmla="*/ 6 h 31"/>
                <a:gd name="T6" fmla="*/ 44 w 50"/>
                <a:gd name="T7" fmla="*/ 2 h 31"/>
                <a:gd name="T8" fmla="*/ 50 w 50"/>
                <a:gd name="T9" fmla="*/ 0 h 31"/>
                <a:gd name="T10" fmla="*/ 42 w 50"/>
                <a:gd name="T11" fmla="*/ 14 h 31"/>
                <a:gd name="T12" fmla="*/ 0 w 50"/>
                <a:gd name="T13" fmla="*/ 31 h 31"/>
                <a:gd name="T14" fmla="*/ 0 w 50"/>
                <a:gd name="T15" fmla="*/ 15 h 31"/>
                <a:gd name="T16" fmla="*/ 0 w 50"/>
                <a:gd name="T17" fmla="*/ 1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0" h="31">
                  <a:moveTo>
                    <a:pt x="0" y="15"/>
                  </a:moveTo>
                  <a:lnTo>
                    <a:pt x="14" y="10"/>
                  </a:lnTo>
                  <a:lnTo>
                    <a:pt x="31" y="6"/>
                  </a:lnTo>
                  <a:lnTo>
                    <a:pt x="44" y="2"/>
                  </a:lnTo>
                  <a:lnTo>
                    <a:pt x="50" y="0"/>
                  </a:lnTo>
                  <a:lnTo>
                    <a:pt x="42" y="14"/>
                  </a:lnTo>
                  <a:lnTo>
                    <a:pt x="0" y="31"/>
                  </a:lnTo>
                  <a:lnTo>
                    <a:pt x="0" y="15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0" name="Freeform 257"/>
            <p:cNvSpPr>
              <a:spLocks/>
            </p:cNvSpPr>
            <p:nvPr/>
          </p:nvSpPr>
          <p:spPr bwMode="auto">
            <a:xfrm>
              <a:off x="4133" y="3676"/>
              <a:ext cx="16" cy="26"/>
            </a:xfrm>
            <a:custGeom>
              <a:avLst/>
              <a:gdLst>
                <a:gd name="T0" fmla="*/ 22 w 32"/>
                <a:gd name="T1" fmla="*/ 0 h 51"/>
                <a:gd name="T2" fmla="*/ 11 w 32"/>
                <a:gd name="T3" fmla="*/ 11 h 51"/>
                <a:gd name="T4" fmla="*/ 5 w 32"/>
                <a:gd name="T5" fmla="*/ 24 h 51"/>
                <a:gd name="T6" fmla="*/ 2 w 32"/>
                <a:gd name="T7" fmla="*/ 36 h 51"/>
                <a:gd name="T8" fmla="*/ 0 w 32"/>
                <a:gd name="T9" fmla="*/ 43 h 51"/>
                <a:gd name="T10" fmla="*/ 0 w 32"/>
                <a:gd name="T11" fmla="*/ 47 h 51"/>
                <a:gd name="T12" fmla="*/ 3 w 32"/>
                <a:gd name="T13" fmla="*/ 49 h 51"/>
                <a:gd name="T14" fmla="*/ 7 w 32"/>
                <a:gd name="T15" fmla="*/ 49 h 51"/>
                <a:gd name="T16" fmla="*/ 9 w 32"/>
                <a:gd name="T17" fmla="*/ 51 h 51"/>
                <a:gd name="T18" fmla="*/ 11 w 32"/>
                <a:gd name="T19" fmla="*/ 45 h 51"/>
                <a:gd name="T20" fmla="*/ 19 w 32"/>
                <a:gd name="T21" fmla="*/ 30 h 51"/>
                <a:gd name="T22" fmla="*/ 26 w 32"/>
                <a:gd name="T23" fmla="*/ 15 h 51"/>
                <a:gd name="T24" fmla="*/ 32 w 32"/>
                <a:gd name="T25" fmla="*/ 7 h 51"/>
                <a:gd name="T26" fmla="*/ 32 w 32"/>
                <a:gd name="T27" fmla="*/ 3 h 51"/>
                <a:gd name="T28" fmla="*/ 28 w 32"/>
                <a:gd name="T29" fmla="*/ 2 h 51"/>
                <a:gd name="T30" fmla="*/ 24 w 32"/>
                <a:gd name="T31" fmla="*/ 0 h 51"/>
                <a:gd name="T32" fmla="*/ 22 w 32"/>
                <a:gd name="T33" fmla="*/ 0 h 51"/>
                <a:gd name="T34" fmla="*/ 22 w 32"/>
                <a:gd name="T35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2" h="51">
                  <a:moveTo>
                    <a:pt x="22" y="0"/>
                  </a:moveTo>
                  <a:lnTo>
                    <a:pt x="11" y="11"/>
                  </a:lnTo>
                  <a:lnTo>
                    <a:pt x="5" y="24"/>
                  </a:lnTo>
                  <a:lnTo>
                    <a:pt x="2" y="36"/>
                  </a:lnTo>
                  <a:lnTo>
                    <a:pt x="0" y="43"/>
                  </a:lnTo>
                  <a:lnTo>
                    <a:pt x="0" y="47"/>
                  </a:lnTo>
                  <a:lnTo>
                    <a:pt x="3" y="49"/>
                  </a:lnTo>
                  <a:lnTo>
                    <a:pt x="7" y="49"/>
                  </a:lnTo>
                  <a:lnTo>
                    <a:pt x="9" y="51"/>
                  </a:lnTo>
                  <a:lnTo>
                    <a:pt x="11" y="45"/>
                  </a:lnTo>
                  <a:lnTo>
                    <a:pt x="19" y="30"/>
                  </a:lnTo>
                  <a:lnTo>
                    <a:pt x="26" y="15"/>
                  </a:lnTo>
                  <a:lnTo>
                    <a:pt x="32" y="7"/>
                  </a:lnTo>
                  <a:lnTo>
                    <a:pt x="32" y="3"/>
                  </a:lnTo>
                  <a:lnTo>
                    <a:pt x="28" y="2"/>
                  </a:lnTo>
                  <a:lnTo>
                    <a:pt x="24" y="0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1" name="Freeform 258"/>
            <p:cNvSpPr>
              <a:spLocks/>
            </p:cNvSpPr>
            <p:nvPr/>
          </p:nvSpPr>
          <p:spPr bwMode="auto">
            <a:xfrm>
              <a:off x="4359" y="2484"/>
              <a:ext cx="160" cy="400"/>
            </a:xfrm>
            <a:custGeom>
              <a:avLst/>
              <a:gdLst>
                <a:gd name="T0" fmla="*/ 0 w 322"/>
                <a:gd name="T1" fmla="*/ 801 h 801"/>
                <a:gd name="T2" fmla="*/ 6 w 322"/>
                <a:gd name="T3" fmla="*/ 751 h 801"/>
                <a:gd name="T4" fmla="*/ 17 w 322"/>
                <a:gd name="T5" fmla="*/ 656 h 801"/>
                <a:gd name="T6" fmla="*/ 33 w 322"/>
                <a:gd name="T7" fmla="*/ 555 h 801"/>
                <a:gd name="T8" fmla="*/ 46 w 322"/>
                <a:gd name="T9" fmla="*/ 487 h 801"/>
                <a:gd name="T10" fmla="*/ 52 w 322"/>
                <a:gd name="T11" fmla="*/ 464 h 801"/>
                <a:gd name="T12" fmla="*/ 59 w 322"/>
                <a:gd name="T13" fmla="*/ 436 h 801"/>
                <a:gd name="T14" fmla="*/ 69 w 322"/>
                <a:gd name="T15" fmla="*/ 401 h 801"/>
                <a:gd name="T16" fmla="*/ 84 w 322"/>
                <a:gd name="T17" fmla="*/ 365 h 801"/>
                <a:gd name="T18" fmla="*/ 105 w 322"/>
                <a:gd name="T19" fmla="*/ 322 h 801"/>
                <a:gd name="T20" fmla="*/ 126 w 322"/>
                <a:gd name="T21" fmla="*/ 278 h 801"/>
                <a:gd name="T22" fmla="*/ 145 w 322"/>
                <a:gd name="T23" fmla="*/ 242 h 801"/>
                <a:gd name="T24" fmla="*/ 158 w 322"/>
                <a:gd name="T25" fmla="*/ 215 h 801"/>
                <a:gd name="T26" fmla="*/ 187 w 322"/>
                <a:gd name="T27" fmla="*/ 164 h 801"/>
                <a:gd name="T28" fmla="*/ 232 w 322"/>
                <a:gd name="T29" fmla="*/ 95 h 801"/>
                <a:gd name="T30" fmla="*/ 274 w 322"/>
                <a:gd name="T31" fmla="*/ 35 h 801"/>
                <a:gd name="T32" fmla="*/ 297 w 322"/>
                <a:gd name="T33" fmla="*/ 4 h 801"/>
                <a:gd name="T34" fmla="*/ 304 w 322"/>
                <a:gd name="T35" fmla="*/ 0 h 801"/>
                <a:gd name="T36" fmla="*/ 314 w 322"/>
                <a:gd name="T37" fmla="*/ 0 h 801"/>
                <a:gd name="T38" fmla="*/ 322 w 322"/>
                <a:gd name="T39" fmla="*/ 0 h 801"/>
                <a:gd name="T40" fmla="*/ 320 w 322"/>
                <a:gd name="T41" fmla="*/ 4 h 801"/>
                <a:gd name="T42" fmla="*/ 297 w 322"/>
                <a:gd name="T43" fmla="*/ 33 h 801"/>
                <a:gd name="T44" fmla="*/ 255 w 322"/>
                <a:gd name="T45" fmla="*/ 97 h 801"/>
                <a:gd name="T46" fmla="*/ 209 w 322"/>
                <a:gd name="T47" fmla="*/ 164 h 801"/>
                <a:gd name="T48" fmla="*/ 179 w 322"/>
                <a:gd name="T49" fmla="*/ 208 h 801"/>
                <a:gd name="T50" fmla="*/ 156 w 322"/>
                <a:gd name="T51" fmla="*/ 249 h 801"/>
                <a:gd name="T52" fmla="*/ 128 w 322"/>
                <a:gd name="T53" fmla="*/ 318 h 801"/>
                <a:gd name="T54" fmla="*/ 99 w 322"/>
                <a:gd name="T55" fmla="*/ 388 h 801"/>
                <a:gd name="T56" fmla="*/ 78 w 322"/>
                <a:gd name="T57" fmla="*/ 432 h 801"/>
                <a:gd name="T58" fmla="*/ 65 w 322"/>
                <a:gd name="T59" fmla="*/ 462 h 801"/>
                <a:gd name="T60" fmla="*/ 53 w 322"/>
                <a:gd name="T61" fmla="*/ 502 h 801"/>
                <a:gd name="T62" fmla="*/ 44 w 322"/>
                <a:gd name="T63" fmla="*/ 546 h 801"/>
                <a:gd name="T64" fmla="*/ 38 w 322"/>
                <a:gd name="T65" fmla="*/ 586 h 801"/>
                <a:gd name="T66" fmla="*/ 36 w 322"/>
                <a:gd name="T67" fmla="*/ 628 h 801"/>
                <a:gd name="T68" fmla="*/ 38 w 322"/>
                <a:gd name="T69" fmla="*/ 675 h 801"/>
                <a:gd name="T70" fmla="*/ 42 w 322"/>
                <a:gd name="T71" fmla="*/ 715 h 801"/>
                <a:gd name="T72" fmla="*/ 44 w 322"/>
                <a:gd name="T73" fmla="*/ 730 h 801"/>
                <a:gd name="T74" fmla="*/ 0 w 322"/>
                <a:gd name="T75" fmla="*/ 801 h 801"/>
                <a:gd name="T76" fmla="*/ 0 w 322"/>
                <a:gd name="T77" fmla="*/ 801 h 8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22" h="801">
                  <a:moveTo>
                    <a:pt x="0" y="801"/>
                  </a:moveTo>
                  <a:lnTo>
                    <a:pt x="6" y="751"/>
                  </a:lnTo>
                  <a:lnTo>
                    <a:pt x="17" y="656"/>
                  </a:lnTo>
                  <a:lnTo>
                    <a:pt x="33" y="555"/>
                  </a:lnTo>
                  <a:lnTo>
                    <a:pt x="46" y="487"/>
                  </a:lnTo>
                  <a:lnTo>
                    <a:pt x="52" y="464"/>
                  </a:lnTo>
                  <a:lnTo>
                    <a:pt x="59" y="436"/>
                  </a:lnTo>
                  <a:lnTo>
                    <a:pt x="69" y="401"/>
                  </a:lnTo>
                  <a:lnTo>
                    <a:pt x="84" y="365"/>
                  </a:lnTo>
                  <a:lnTo>
                    <a:pt x="105" y="322"/>
                  </a:lnTo>
                  <a:lnTo>
                    <a:pt x="126" y="278"/>
                  </a:lnTo>
                  <a:lnTo>
                    <a:pt x="145" y="242"/>
                  </a:lnTo>
                  <a:lnTo>
                    <a:pt x="158" y="215"/>
                  </a:lnTo>
                  <a:lnTo>
                    <a:pt x="187" y="164"/>
                  </a:lnTo>
                  <a:lnTo>
                    <a:pt x="232" y="95"/>
                  </a:lnTo>
                  <a:lnTo>
                    <a:pt x="274" y="35"/>
                  </a:lnTo>
                  <a:lnTo>
                    <a:pt x="297" y="4"/>
                  </a:lnTo>
                  <a:lnTo>
                    <a:pt x="304" y="0"/>
                  </a:lnTo>
                  <a:lnTo>
                    <a:pt x="314" y="0"/>
                  </a:lnTo>
                  <a:lnTo>
                    <a:pt x="322" y="0"/>
                  </a:lnTo>
                  <a:lnTo>
                    <a:pt x="320" y="4"/>
                  </a:lnTo>
                  <a:lnTo>
                    <a:pt x="297" y="33"/>
                  </a:lnTo>
                  <a:lnTo>
                    <a:pt x="255" y="97"/>
                  </a:lnTo>
                  <a:lnTo>
                    <a:pt x="209" y="164"/>
                  </a:lnTo>
                  <a:lnTo>
                    <a:pt x="179" y="208"/>
                  </a:lnTo>
                  <a:lnTo>
                    <a:pt x="156" y="249"/>
                  </a:lnTo>
                  <a:lnTo>
                    <a:pt x="128" y="318"/>
                  </a:lnTo>
                  <a:lnTo>
                    <a:pt x="99" y="388"/>
                  </a:lnTo>
                  <a:lnTo>
                    <a:pt x="78" y="432"/>
                  </a:lnTo>
                  <a:lnTo>
                    <a:pt x="65" y="462"/>
                  </a:lnTo>
                  <a:lnTo>
                    <a:pt x="53" y="502"/>
                  </a:lnTo>
                  <a:lnTo>
                    <a:pt x="44" y="546"/>
                  </a:lnTo>
                  <a:lnTo>
                    <a:pt x="38" y="586"/>
                  </a:lnTo>
                  <a:lnTo>
                    <a:pt x="36" y="628"/>
                  </a:lnTo>
                  <a:lnTo>
                    <a:pt x="38" y="675"/>
                  </a:lnTo>
                  <a:lnTo>
                    <a:pt x="42" y="715"/>
                  </a:lnTo>
                  <a:lnTo>
                    <a:pt x="44" y="730"/>
                  </a:lnTo>
                  <a:lnTo>
                    <a:pt x="0" y="801"/>
                  </a:lnTo>
                  <a:lnTo>
                    <a:pt x="0" y="801"/>
                  </a:lnTo>
                  <a:close/>
                </a:path>
              </a:pathLst>
            </a:custGeom>
            <a:solidFill>
              <a:srgbClr val="FFCC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2" name="Freeform 259"/>
            <p:cNvSpPr>
              <a:spLocks/>
            </p:cNvSpPr>
            <p:nvPr/>
          </p:nvSpPr>
          <p:spPr bwMode="auto">
            <a:xfrm>
              <a:off x="4543" y="2631"/>
              <a:ext cx="415" cy="58"/>
            </a:xfrm>
            <a:custGeom>
              <a:avLst/>
              <a:gdLst>
                <a:gd name="T0" fmla="*/ 36 w 831"/>
                <a:gd name="T1" fmla="*/ 42 h 114"/>
                <a:gd name="T2" fmla="*/ 59 w 831"/>
                <a:gd name="T3" fmla="*/ 48 h 114"/>
                <a:gd name="T4" fmla="*/ 108 w 831"/>
                <a:gd name="T5" fmla="*/ 63 h 114"/>
                <a:gd name="T6" fmla="*/ 160 w 831"/>
                <a:gd name="T7" fmla="*/ 78 h 114"/>
                <a:gd name="T8" fmla="*/ 192 w 831"/>
                <a:gd name="T9" fmla="*/ 84 h 114"/>
                <a:gd name="T10" fmla="*/ 238 w 831"/>
                <a:gd name="T11" fmla="*/ 72 h 114"/>
                <a:gd name="T12" fmla="*/ 325 w 831"/>
                <a:gd name="T13" fmla="*/ 46 h 114"/>
                <a:gd name="T14" fmla="*/ 411 w 831"/>
                <a:gd name="T15" fmla="*/ 19 h 114"/>
                <a:gd name="T16" fmla="*/ 453 w 831"/>
                <a:gd name="T17" fmla="*/ 6 h 114"/>
                <a:gd name="T18" fmla="*/ 472 w 831"/>
                <a:gd name="T19" fmla="*/ 6 h 114"/>
                <a:gd name="T20" fmla="*/ 508 w 831"/>
                <a:gd name="T21" fmla="*/ 10 h 114"/>
                <a:gd name="T22" fmla="*/ 544 w 831"/>
                <a:gd name="T23" fmla="*/ 15 h 114"/>
                <a:gd name="T24" fmla="*/ 574 w 831"/>
                <a:gd name="T25" fmla="*/ 25 h 114"/>
                <a:gd name="T26" fmla="*/ 597 w 831"/>
                <a:gd name="T27" fmla="*/ 29 h 114"/>
                <a:gd name="T28" fmla="*/ 629 w 831"/>
                <a:gd name="T29" fmla="*/ 32 h 114"/>
                <a:gd name="T30" fmla="*/ 662 w 831"/>
                <a:gd name="T31" fmla="*/ 32 h 114"/>
                <a:gd name="T32" fmla="*/ 688 w 831"/>
                <a:gd name="T33" fmla="*/ 29 h 114"/>
                <a:gd name="T34" fmla="*/ 719 w 831"/>
                <a:gd name="T35" fmla="*/ 21 h 114"/>
                <a:gd name="T36" fmla="*/ 764 w 831"/>
                <a:gd name="T37" fmla="*/ 11 h 114"/>
                <a:gd name="T38" fmla="*/ 804 w 831"/>
                <a:gd name="T39" fmla="*/ 2 h 114"/>
                <a:gd name="T40" fmla="*/ 825 w 831"/>
                <a:gd name="T41" fmla="*/ 0 h 114"/>
                <a:gd name="T42" fmla="*/ 829 w 831"/>
                <a:gd name="T43" fmla="*/ 2 h 114"/>
                <a:gd name="T44" fmla="*/ 831 w 831"/>
                <a:gd name="T45" fmla="*/ 6 h 114"/>
                <a:gd name="T46" fmla="*/ 831 w 831"/>
                <a:gd name="T47" fmla="*/ 10 h 114"/>
                <a:gd name="T48" fmla="*/ 831 w 831"/>
                <a:gd name="T49" fmla="*/ 11 h 114"/>
                <a:gd name="T50" fmla="*/ 808 w 831"/>
                <a:gd name="T51" fmla="*/ 17 h 114"/>
                <a:gd name="T52" fmla="*/ 761 w 831"/>
                <a:gd name="T53" fmla="*/ 30 h 114"/>
                <a:gd name="T54" fmla="*/ 703 w 831"/>
                <a:gd name="T55" fmla="*/ 44 h 114"/>
                <a:gd name="T56" fmla="*/ 660 w 831"/>
                <a:gd name="T57" fmla="*/ 53 h 114"/>
                <a:gd name="T58" fmla="*/ 608 w 831"/>
                <a:gd name="T59" fmla="*/ 49 h 114"/>
                <a:gd name="T60" fmla="*/ 534 w 831"/>
                <a:gd name="T61" fmla="*/ 42 h 114"/>
                <a:gd name="T62" fmla="*/ 468 w 831"/>
                <a:gd name="T63" fmla="*/ 36 h 114"/>
                <a:gd name="T64" fmla="*/ 434 w 831"/>
                <a:gd name="T65" fmla="*/ 34 h 114"/>
                <a:gd name="T66" fmla="*/ 416 w 831"/>
                <a:gd name="T67" fmla="*/ 36 h 114"/>
                <a:gd name="T68" fmla="*/ 388 w 831"/>
                <a:gd name="T69" fmla="*/ 40 h 114"/>
                <a:gd name="T70" fmla="*/ 350 w 831"/>
                <a:gd name="T71" fmla="*/ 49 h 114"/>
                <a:gd name="T72" fmla="*/ 306 w 831"/>
                <a:gd name="T73" fmla="*/ 67 h 114"/>
                <a:gd name="T74" fmla="*/ 264 w 831"/>
                <a:gd name="T75" fmla="*/ 86 h 114"/>
                <a:gd name="T76" fmla="*/ 232 w 831"/>
                <a:gd name="T77" fmla="*/ 99 h 114"/>
                <a:gd name="T78" fmla="*/ 205 w 831"/>
                <a:gd name="T79" fmla="*/ 108 h 114"/>
                <a:gd name="T80" fmla="*/ 183 w 831"/>
                <a:gd name="T81" fmla="*/ 114 h 114"/>
                <a:gd name="T82" fmla="*/ 141 w 831"/>
                <a:gd name="T83" fmla="*/ 110 h 114"/>
                <a:gd name="T84" fmla="*/ 80 w 831"/>
                <a:gd name="T85" fmla="*/ 97 h 114"/>
                <a:gd name="T86" fmla="*/ 25 w 831"/>
                <a:gd name="T87" fmla="*/ 84 h 114"/>
                <a:gd name="T88" fmla="*/ 0 w 831"/>
                <a:gd name="T89" fmla="*/ 74 h 114"/>
                <a:gd name="T90" fmla="*/ 6 w 831"/>
                <a:gd name="T91" fmla="*/ 65 h 114"/>
                <a:gd name="T92" fmla="*/ 17 w 831"/>
                <a:gd name="T93" fmla="*/ 55 h 114"/>
                <a:gd name="T94" fmla="*/ 29 w 831"/>
                <a:gd name="T95" fmla="*/ 46 h 114"/>
                <a:gd name="T96" fmla="*/ 36 w 831"/>
                <a:gd name="T97" fmla="*/ 42 h 114"/>
                <a:gd name="T98" fmla="*/ 36 w 831"/>
                <a:gd name="T99" fmla="*/ 42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831" h="114">
                  <a:moveTo>
                    <a:pt x="36" y="42"/>
                  </a:moveTo>
                  <a:lnTo>
                    <a:pt x="59" y="48"/>
                  </a:lnTo>
                  <a:lnTo>
                    <a:pt x="108" y="63"/>
                  </a:lnTo>
                  <a:lnTo>
                    <a:pt x="160" y="78"/>
                  </a:lnTo>
                  <a:lnTo>
                    <a:pt x="192" y="84"/>
                  </a:lnTo>
                  <a:lnTo>
                    <a:pt x="238" y="72"/>
                  </a:lnTo>
                  <a:lnTo>
                    <a:pt x="325" y="46"/>
                  </a:lnTo>
                  <a:lnTo>
                    <a:pt x="411" y="19"/>
                  </a:lnTo>
                  <a:lnTo>
                    <a:pt x="453" y="6"/>
                  </a:lnTo>
                  <a:lnTo>
                    <a:pt x="472" y="6"/>
                  </a:lnTo>
                  <a:lnTo>
                    <a:pt x="508" y="10"/>
                  </a:lnTo>
                  <a:lnTo>
                    <a:pt x="544" y="15"/>
                  </a:lnTo>
                  <a:lnTo>
                    <a:pt x="574" y="25"/>
                  </a:lnTo>
                  <a:lnTo>
                    <a:pt x="597" y="29"/>
                  </a:lnTo>
                  <a:lnTo>
                    <a:pt x="629" y="32"/>
                  </a:lnTo>
                  <a:lnTo>
                    <a:pt x="662" y="32"/>
                  </a:lnTo>
                  <a:lnTo>
                    <a:pt x="688" y="29"/>
                  </a:lnTo>
                  <a:lnTo>
                    <a:pt x="719" y="21"/>
                  </a:lnTo>
                  <a:lnTo>
                    <a:pt x="764" y="11"/>
                  </a:lnTo>
                  <a:lnTo>
                    <a:pt x="804" y="2"/>
                  </a:lnTo>
                  <a:lnTo>
                    <a:pt x="825" y="0"/>
                  </a:lnTo>
                  <a:lnTo>
                    <a:pt x="829" y="2"/>
                  </a:lnTo>
                  <a:lnTo>
                    <a:pt x="831" y="6"/>
                  </a:lnTo>
                  <a:lnTo>
                    <a:pt x="831" y="10"/>
                  </a:lnTo>
                  <a:lnTo>
                    <a:pt x="831" y="11"/>
                  </a:lnTo>
                  <a:lnTo>
                    <a:pt x="808" y="17"/>
                  </a:lnTo>
                  <a:lnTo>
                    <a:pt x="761" y="30"/>
                  </a:lnTo>
                  <a:lnTo>
                    <a:pt x="703" y="44"/>
                  </a:lnTo>
                  <a:lnTo>
                    <a:pt x="660" y="53"/>
                  </a:lnTo>
                  <a:lnTo>
                    <a:pt x="608" y="49"/>
                  </a:lnTo>
                  <a:lnTo>
                    <a:pt x="534" y="42"/>
                  </a:lnTo>
                  <a:lnTo>
                    <a:pt x="468" y="36"/>
                  </a:lnTo>
                  <a:lnTo>
                    <a:pt x="434" y="34"/>
                  </a:lnTo>
                  <a:lnTo>
                    <a:pt x="416" y="36"/>
                  </a:lnTo>
                  <a:lnTo>
                    <a:pt x="388" y="40"/>
                  </a:lnTo>
                  <a:lnTo>
                    <a:pt x="350" y="49"/>
                  </a:lnTo>
                  <a:lnTo>
                    <a:pt x="306" y="67"/>
                  </a:lnTo>
                  <a:lnTo>
                    <a:pt x="264" y="86"/>
                  </a:lnTo>
                  <a:lnTo>
                    <a:pt x="232" y="99"/>
                  </a:lnTo>
                  <a:lnTo>
                    <a:pt x="205" y="108"/>
                  </a:lnTo>
                  <a:lnTo>
                    <a:pt x="183" y="114"/>
                  </a:lnTo>
                  <a:lnTo>
                    <a:pt x="141" y="110"/>
                  </a:lnTo>
                  <a:lnTo>
                    <a:pt x="80" y="97"/>
                  </a:lnTo>
                  <a:lnTo>
                    <a:pt x="25" y="84"/>
                  </a:lnTo>
                  <a:lnTo>
                    <a:pt x="0" y="74"/>
                  </a:lnTo>
                  <a:lnTo>
                    <a:pt x="6" y="65"/>
                  </a:lnTo>
                  <a:lnTo>
                    <a:pt x="17" y="55"/>
                  </a:lnTo>
                  <a:lnTo>
                    <a:pt x="29" y="46"/>
                  </a:lnTo>
                  <a:lnTo>
                    <a:pt x="36" y="42"/>
                  </a:lnTo>
                  <a:lnTo>
                    <a:pt x="36" y="42"/>
                  </a:lnTo>
                  <a:close/>
                </a:path>
              </a:pathLst>
            </a:custGeom>
            <a:solidFill>
              <a:srgbClr val="E6B3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3" name="Freeform 260"/>
            <p:cNvSpPr>
              <a:spLocks/>
            </p:cNvSpPr>
            <p:nvPr/>
          </p:nvSpPr>
          <p:spPr bwMode="auto">
            <a:xfrm>
              <a:off x="4395" y="3115"/>
              <a:ext cx="35" cy="44"/>
            </a:xfrm>
            <a:custGeom>
              <a:avLst/>
              <a:gdLst>
                <a:gd name="T0" fmla="*/ 0 w 71"/>
                <a:gd name="T1" fmla="*/ 82 h 87"/>
                <a:gd name="T2" fmla="*/ 4 w 71"/>
                <a:gd name="T3" fmla="*/ 74 h 87"/>
                <a:gd name="T4" fmla="*/ 12 w 71"/>
                <a:gd name="T5" fmla="*/ 66 h 87"/>
                <a:gd name="T6" fmla="*/ 21 w 71"/>
                <a:gd name="T7" fmla="*/ 59 h 87"/>
                <a:gd name="T8" fmla="*/ 31 w 71"/>
                <a:gd name="T9" fmla="*/ 55 h 87"/>
                <a:gd name="T10" fmla="*/ 38 w 71"/>
                <a:gd name="T11" fmla="*/ 53 h 87"/>
                <a:gd name="T12" fmla="*/ 42 w 71"/>
                <a:gd name="T13" fmla="*/ 49 h 87"/>
                <a:gd name="T14" fmla="*/ 44 w 71"/>
                <a:gd name="T15" fmla="*/ 42 h 87"/>
                <a:gd name="T16" fmla="*/ 46 w 71"/>
                <a:gd name="T17" fmla="*/ 32 h 87"/>
                <a:gd name="T18" fmla="*/ 50 w 71"/>
                <a:gd name="T19" fmla="*/ 19 h 87"/>
                <a:gd name="T20" fmla="*/ 56 w 71"/>
                <a:gd name="T21" fmla="*/ 9 h 87"/>
                <a:gd name="T22" fmla="*/ 61 w 71"/>
                <a:gd name="T23" fmla="*/ 2 h 87"/>
                <a:gd name="T24" fmla="*/ 67 w 71"/>
                <a:gd name="T25" fmla="*/ 0 h 87"/>
                <a:gd name="T26" fmla="*/ 71 w 71"/>
                <a:gd name="T27" fmla="*/ 0 h 87"/>
                <a:gd name="T28" fmla="*/ 69 w 71"/>
                <a:gd name="T29" fmla="*/ 6 h 87"/>
                <a:gd name="T30" fmla="*/ 63 w 71"/>
                <a:gd name="T31" fmla="*/ 11 h 87"/>
                <a:gd name="T32" fmla="*/ 58 w 71"/>
                <a:gd name="T33" fmla="*/ 19 h 87"/>
                <a:gd name="T34" fmla="*/ 56 w 71"/>
                <a:gd name="T35" fmla="*/ 28 h 87"/>
                <a:gd name="T36" fmla="*/ 54 w 71"/>
                <a:gd name="T37" fmla="*/ 38 h 87"/>
                <a:gd name="T38" fmla="*/ 54 w 71"/>
                <a:gd name="T39" fmla="*/ 45 h 87"/>
                <a:gd name="T40" fmla="*/ 54 w 71"/>
                <a:gd name="T41" fmla="*/ 53 h 87"/>
                <a:gd name="T42" fmla="*/ 50 w 71"/>
                <a:gd name="T43" fmla="*/ 59 h 87"/>
                <a:gd name="T44" fmla="*/ 42 w 71"/>
                <a:gd name="T45" fmla="*/ 61 h 87"/>
                <a:gd name="T46" fmla="*/ 33 w 71"/>
                <a:gd name="T47" fmla="*/ 63 h 87"/>
                <a:gd name="T48" fmla="*/ 27 w 71"/>
                <a:gd name="T49" fmla="*/ 64 h 87"/>
                <a:gd name="T50" fmla="*/ 23 w 71"/>
                <a:gd name="T51" fmla="*/ 66 h 87"/>
                <a:gd name="T52" fmla="*/ 19 w 71"/>
                <a:gd name="T53" fmla="*/ 70 h 87"/>
                <a:gd name="T54" fmla="*/ 16 w 71"/>
                <a:gd name="T55" fmla="*/ 74 h 87"/>
                <a:gd name="T56" fmla="*/ 10 w 71"/>
                <a:gd name="T57" fmla="*/ 78 h 87"/>
                <a:gd name="T58" fmla="*/ 6 w 71"/>
                <a:gd name="T59" fmla="*/ 83 h 87"/>
                <a:gd name="T60" fmla="*/ 4 w 71"/>
                <a:gd name="T61" fmla="*/ 87 h 87"/>
                <a:gd name="T62" fmla="*/ 0 w 71"/>
                <a:gd name="T63" fmla="*/ 87 h 87"/>
                <a:gd name="T64" fmla="*/ 0 w 71"/>
                <a:gd name="T65" fmla="*/ 85 h 87"/>
                <a:gd name="T66" fmla="*/ 0 w 71"/>
                <a:gd name="T67" fmla="*/ 83 h 87"/>
                <a:gd name="T68" fmla="*/ 0 w 71"/>
                <a:gd name="T69" fmla="*/ 82 h 87"/>
                <a:gd name="T70" fmla="*/ 0 w 71"/>
                <a:gd name="T71" fmla="*/ 82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1" h="87">
                  <a:moveTo>
                    <a:pt x="0" y="82"/>
                  </a:moveTo>
                  <a:lnTo>
                    <a:pt x="4" y="74"/>
                  </a:lnTo>
                  <a:lnTo>
                    <a:pt x="12" y="66"/>
                  </a:lnTo>
                  <a:lnTo>
                    <a:pt x="21" y="59"/>
                  </a:lnTo>
                  <a:lnTo>
                    <a:pt x="31" y="55"/>
                  </a:lnTo>
                  <a:lnTo>
                    <a:pt x="38" y="53"/>
                  </a:lnTo>
                  <a:lnTo>
                    <a:pt x="42" y="49"/>
                  </a:lnTo>
                  <a:lnTo>
                    <a:pt x="44" y="42"/>
                  </a:lnTo>
                  <a:lnTo>
                    <a:pt x="46" y="32"/>
                  </a:lnTo>
                  <a:lnTo>
                    <a:pt x="50" y="19"/>
                  </a:lnTo>
                  <a:lnTo>
                    <a:pt x="56" y="9"/>
                  </a:lnTo>
                  <a:lnTo>
                    <a:pt x="61" y="2"/>
                  </a:lnTo>
                  <a:lnTo>
                    <a:pt x="67" y="0"/>
                  </a:lnTo>
                  <a:lnTo>
                    <a:pt x="71" y="0"/>
                  </a:lnTo>
                  <a:lnTo>
                    <a:pt x="69" y="6"/>
                  </a:lnTo>
                  <a:lnTo>
                    <a:pt x="63" y="11"/>
                  </a:lnTo>
                  <a:lnTo>
                    <a:pt x="58" y="19"/>
                  </a:lnTo>
                  <a:lnTo>
                    <a:pt x="56" y="28"/>
                  </a:lnTo>
                  <a:lnTo>
                    <a:pt x="54" y="38"/>
                  </a:lnTo>
                  <a:lnTo>
                    <a:pt x="54" y="45"/>
                  </a:lnTo>
                  <a:lnTo>
                    <a:pt x="54" y="53"/>
                  </a:lnTo>
                  <a:lnTo>
                    <a:pt x="50" y="59"/>
                  </a:lnTo>
                  <a:lnTo>
                    <a:pt x="42" y="61"/>
                  </a:lnTo>
                  <a:lnTo>
                    <a:pt x="33" y="63"/>
                  </a:lnTo>
                  <a:lnTo>
                    <a:pt x="27" y="64"/>
                  </a:lnTo>
                  <a:lnTo>
                    <a:pt x="23" y="66"/>
                  </a:lnTo>
                  <a:lnTo>
                    <a:pt x="19" y="70"/>
                  </a:lnTo>
                  <a:lnTo>
                    <a:pt x="16" y="74"/>
                  </a:lnTo>
                  <a:lnTo>
                    <a:pt x="10" y="78"/>
                  </a:lnTo>
                  <a:lnTo>
                    <a:pt x="6" y="83"/>
                  </a:lnTo>
                  <a:lnTo>
                    <a:pt x="4" y="87"/>
                  </a:lnTo>
                  <a:lnTo>
                    <a:pt x="0" y="87"/>
                  </a:lnTo>
                  <a:lnTo>
                    <a:pt x="0" y="85"/>
                  </a:lnTo>
                  <a:lnTo>
                    <a:pt x="0" y="83"/>
                  </a:lnTo>
                  <a:lnTo>
                    <a:pt x="0" y="8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4" name="Freeform 261"/>
            <p:cNvSpPr>
              <a:spLocks/>
            </p:cNvSpPr>
            <p:nvPr/>
          </p:nvSpPr>
          <p:spPr bwMode="auto">
            <a:xfrm>
              <a:off x="4442" y="2713"/>
              <a:ext cx="65" cy="13"/>
            </a:xfrm>
            <a:custGeom>
              <a:avLst/>
              <a:gdLst>
                <a:gd name="T0" fmla="*/ 1 w 129"/>
                <a:gd name="T1" fmla="*/ 13 h 24"/>
                <a:gd name="T2" fmla="*/ 5 w 129"/>
                <a:gd name="T3" fmla="*/ 5 h 24"/>
                <a:gd name="T4" fmla="*/ 13 w 129"/>
                <a:gd name="T5" fmla="*/ 1 h 24"/>
                <a:gd name="T6" fmla="*/ 20 w 129"/>
                <a:gd name="T7" fmla="*/ 0 h 24"/>
                <a:gd name="T8" fmla="*/ 30 w 129"/>
                <a:gd name="T9" fmla="*/ 5 h 24"/>
                <a:gd name="T10" fmla="*/ 38 w 129"/>
                <a:gd name="T11" fmla="*/ 11 h 24"/>
                <a:gd name="T12" fmla="*/ 47 w 129"/>
                <a:gd name="T13" fmla="*/ 15 h 24"/>
                <a:gd name="T14" fmla="*/ 55 w 129"/>
                <a:gd name="T15" fmla="*/ 13 h 24"/>
                <a:gd name="T16" fmla="*/ 64 w 129"/>
                <a:gd name="T17" fmla="*/ 7 h 24"/>
                <a:gd name="T18" fmla="*/ 70 w 129"/>
                <a:gd name="T19" fmla="*/ 1 h 24"/>
                <a:gd name="T20" fmla="*/ 79 w 129"/>
                <a:gd name="T21" fmla="*/ 0 h 24"/>
                <a:gd name="T22" fmla="*/ 87 w 129"/>
                <a:gd name="T23" fmla="*/ 1 h 24"/>
                <a:gd name="T24" fmla="*/ 98 w 129"/>
                <a:gd name="T25" fmla="*/ 5 h 24"/>
                <a:gd name="T26" fmla="*/ 108 w 129"/>
                <a:gd name="T27" fmla="*/ 5 h 24"/>
                <a:gd name="T28" fmla="*/ 117 w 129"/>
                <a:gd name="T29" fmla="*/ 5 h 24"/>
                <a:gd name="T30" fmla="*/ 123 w 129"/>
                <a:gd name="T31" fmla="*/ 5 h 24"/>
                <a:gd name="T32" fmla="*/ 127 w 129"/>
                <a:gd name="T33" fmla="*/ 5 h 24"/>
                <a:gd name="T34" fmla="*/ 129 w 129"/>
                <a:gd name="T35" fmla="*/ 7 h 24"/>
                <a:gd name="T36" fmla="*/ 125 w 129"/>
                <a:gd name="T37" fmla="*/ 9 h 24"/>
                <a:gd name="T38" fmla="*/ 117 w 129"/>
                <a:gd name="T39" fmla="*/ 9 h 24"/>
                <a:gd name="T40" fmla="*/ 106 w 129"/>
                <a:gd name="T41" fmla="*/ 11 h 24"/>
                <a:gd name="T42" fmla="*/ 95 w 129"/>
                <a:gd name="T43" fmla="*/ 11 h 24"/>
                <a:gd name="T44" fmla="*/ 89 w 129"/>
                <a:gd name="T45" fmla="*/ 11 h 24"/>
                <a:gd name="T46" fmla="*/ 83 w 129"/>
                <a:gd name="T47" fmla="*/ 7 h 24"/>
                <a:gd name="T48" fmla="*/ 77 w 129"/>
                <a:gd name="T49" fmla="*/ 9 h 24"/>
                <a:gd name="T50" fmla="*/ 72 w 129"/>
                <a:gd name="T51" fmla="*/ 11 h 24"/>
                <a:gd name="T52" fmla="*/ 64 w 129"/>
                <a:gd name="T53" fmla="*/ 17 h 24"/>
                <a:gd name="T54" fmla="*/ 55 w 129"/>
                <a:gd name="T55" fmla="*/ 22 h 24"/>
                <a:gd name="T56" fmla="*/ 47 w 129"/>
                <a:gd name="T57" fmla="*/ 24 h 24"/>
                <a:gd name="T58" fmla="*/ 39 w 129"/>
                <a:gd name="T59" fmla="*/ 22 h 24"/>
                <a:gd name="T60" fmla="*/ 32 w 129"/>
                <a:gd name="T61" fmla="*/ 17 h 24"/>
                <a:gd name="T62" fmla="*/ 24 w 129"/>
                <a:gd name="T63" fmla="*/ 11 h 24"/>
                <a:gd name="T64" fmla="*/ 19 w 129"/>
                <a:gd name="T65" fmla="*/ 7 h 24"/>
                <a:gd name="T66" fmla="*/ 13 w 129"/>
                <a:gd name="T67" fmla="*/ 7 h 24"/>
                <a:gd name="T68" fmla="*/ 11 w 129"/>
                <a:gd name="T69" fmla="*/ 9 h 24"/>
                <a:gd name="T70" fmla="*/ 7 w 129"/>
                <a:gd name="T71" fmla="*/ 13 h 24"/>
                <a:gd name="T72" fmla="*/ 3 w 129"/>
                <a:gd name="T73" fmla="*/ 19 h 24"/>
                <a:gd name="T74" fmla="*/ 1 w 129"/>
                <a:gd name="T75" fmla="*/ 20 h 24"/>
                <a:gd name="T76" fmla="*/ 0 w 129"/>
                <a:gd name="T77" fmla="*/ 19 h 24"/>
                <a:gd name="T78" fmla="*/ 0 w 129"/>
                <a:gd name="T79" fmla="*/ 15 h 24"/>
                <a:gd name="T80" fmla="*/ 1 w 129"/>
                <a:gd name="T81" fmla="*/ 13 h 24"/>
                <a:gd name="T82" fmla="*/ 1 w 129"/>
                <a:gd name="T83" fmla="*/ 13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29" h="24">
                  <a:moveTo>
                    <a:pt x="1" y="13"/>
                  </a:moveTo>
                  <a:lnTo>
                    <a:pt x="5" y="5"/>
                  </a:lnTo>
                  <a:lnTo>
                    <a:pt x="13" y="1"/>
                  </a:lnTo>
                  <a:lnTo>
                    <a:pt x="20" y="0"/>
                  </a:lnTo>
                  <a:lnTo>
                    <a:pt x="30" y="5"/>
                  </a:lnTo>
                  <a:lnTo>
                    <a:pt x="38" y="11"/>
                  </a:lnTo>
                  <a:lnTo>
                    <a:pt x="47" y="15"/>
                  </a:lnTo>
                  <a:lnTo>
                    <a:pt x="55" y="13"/>
                  </a:lnTo>
                  <a:lnTo>
                    <a:pt x="64" y="7"/>
                  </a:lnTo>
                  <a:lnTo>
                    <a:pt x="70" y="1"/>
                  </a:lnTo>
                  <a:lnTo>
                    <a:pt x="79" y="0"/>
                  </a:lnTo>
                  <a:lnTo>
                    <a:pt x="87" y="1"/>
                  </a:lnTo>
                  <a:lnTo>
                    <a:pt x="98" y="5"/>
                  </a:lnTo>
                  <a:lnTo>
                    <a:pt x="108" y="5"/>
                  </a:lnTo>
                  <a:lnTo>
                    <a:pt x="117" y="5"/>
                  </a:lnTo>
                  <a:lnTo>
                    <a:pt x="123" y="5"/>
                  </a:lnTo>
                  <a:lnTo>
                    <a:pt x="127" y="5"/>
                  </a:lnTo>
                  <a:lnTo>
                    <a:pt x="129" y="7"/>
                  </a:lnTo>
                  <a:lnTo>
                    <a:pt x="125" y="9"/>
                  </a:lnTo>
                  <a:lnTo>
                    <a:pt x="117" y="9"/>
                  </a:lnTo>
                  <a:lnTo>
                    <a:pt x="106" y="11"/>
                  </a:lnTo>
                  <a:lnTo>
                    <a:pt x="95" y="11"/>
                  </a:lnTo>
                  <a:lnTo>
                    <a:pt x="89" y="11"/>
                  </a:lnTo>
                  <a:lnTo>
                    <a:pt x="83" y="7"/>
                  </a:lnTo>
                  <a:lnTo>
                    <a:pt x="77" y="9"/>
                  </a:lnTo>
                  <a:lnTo>
                    <a:pt x="72" y="11"/>
                  </a:lnTo>
                  <a:lnTo>
                    <a:pt x="64" y="17"/>
                  </a:lnTo>
                  <a:lnTo>
                    <a:pt x="55" y="22"/>
                  </a:lnTo>
                  <a:lnTo>
                    <a:pt x="47" y="24"/>
                  </a:lnTo>
                  <a:lnTo>
                    <a:pt x="39" y="22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9" y="7"/>
                  </a:lnTo>
                  <a:lnTo>
                    <a:pt x="13" y="7"/>
                  </a:lnTo>
                  <a:lnTo>
                    <a:pt x="11" y="9"/>
                  </a:lnTo>
                  <a:lnTo>
                    <a:pt x="7" y="13"/>
                  </a:lnTo>
                  <a:lnTo>
                    <a:pt x="3" y="19"/>
                  </a:lnTo>
                  <a:lnTo>
                    <a:pt x="1" y="20"/>
                  </a:lnTo>
                  <a:lnTo>
                    <a:pt x="0" y="19"/>
                  </a:lnTo>
                  <a:lnTo>
                    <a:pt x="0" y="15"/>
                  </a:lnTo>
                  <a:lnTo>
                    <a:pt x="1" y="13"/>
                  </a:lnTo>
                  <a:lnTo>
                    <a:pt x="1" y="13"/>
                  </a:lnTo>
                  <a:close/>
                </a:path>
              </a:pathLst>
            </a:custGeom>
            <a:solidFill>
              <a:srgbClr val="BDA3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5" name="Freeform 262"/>
            <p:cNvSpPr>
              <a:spLocks/>
            </p:cNvSpPr>
            <p:nvPr/>
          </p:nvSpPr>
          <p:spPr bwMode="auto">
            <a:xfrm>
              <a:off x="4773" y="2460"/>
              <a:ext cx="43" cy="25"/>
            </a:xfrm>
            <a:custGeom>
              <a:avLst/>
              <a:gdLst>
                <a:gd name="T0" fmla="*/ 0 w 86"/>
                <a:gd name="T1" fmla="*/ 43 h 49"/>
                <a:gd name="T2" fmla="*/ 2 w 86"/>
                <a:gd name="T3" fmla="*/ 38 h 49"/>
                <a:gd name="T4" fmla="*/ 8 w 86"/>
                <a:gd name="T5" fmla="*/ 32 h 49"/>
                <a:gd name="T6" fmla="*/ 15 w 86"/>
                <a:gd name="T7" fmla="*/ 26 h 49"/>
                <a:gd name="T8" fmla="*/ 29 w 86"/>
                <a:gd name="T9" fmla="*/ 26 h 49"/>
                <a:gd name="T10" fmla="*/ 40 w 86"/>
                <a:gd name="T11" fmla="*/ 24 h 49"/>
                <a:gd name="T12" fmla="*/ 48 w 86"/>
                <a:gd name="T13" fmla="*/ 23 h 49"/>
                <a:gd name="T14" fmla="*/ 55 w 86"/>
                <a:gd name="T15" fmla="*/ 15 h 49"/>
                <a:gd name="T16" fmla="*/ 65 w 86"/>
                <a:gd name="T17" fmla="*/ 7 h 49"/>
                <a:gd name="T18" fmla="*/ 72 w 86"/>
                <a:gd name="T19" fmla="*/ 2 h 49"/>
                <a:gd name="T20" fmla="*/ 80 w 86"/>
                <a:gd name="T21" fmla="*/ 0 h 49"/>
                <a:gd name="T22" fmla="*/ 84 w 86"/>
                <a:gd name="T23" fmla="*/ 0 h 49"/>
                <a:gd name="T24" fmla="*/ 86 w 86"/>
                <a:gd name="T25" fmla="*/ 0 h 49"/>
                <a:gd name="T26" fmla="*/ 84 w 86"/>
                <a:gd name="T27" fmla="*/ 0 h 49"/>
                <a:gd name="T28" fmla="*/ 82 w 86"/>
                <a:gd name="T29" fmla="*/ 4 h 49"/>
                <a:gd name="T30" fmla="*/ 78 w 86"/>
                <a:gd name="T31" fmla="*/ 7 h 49"/>
                <a:gd name="T32" fmla="*/ 70 w 86"/>
                <a:gd name="T33" fmla="*/ 15 h 49"/>
                <a:gd name="T34" fmla="*/ 61 w 86"/>
                <a:gd name="T35" fmla="*/ 21 h 49"/>
                <a:gd name="T36" fmla="*/ 53 w 86"/>
                <a:gd name="T37" fmla="*/ 26 h 49"/>
                <a:gd name="T38" fmla="*/ 46 w 86"/>
                <a:gd name="T39" fmla="*/ 34 h 49"/>
                <a:gd name="T40" fmla="*/ 40 w 86"/>
                <a:gd name="T41" fmla="*/ 36 h 49"/>
                <a:gd name="T42" fmla="*/ 32 w 86"/>
                <a:gd name="T43" fmla="*/ 34 h 49"/>
                <a:gd name="T44" fmla="*/ 27 w 86"/>
                <a:gd name="T45" fmla="*/ 32 h 49"/>
                <a:gd name="T46" fmla="*/ 23 w 86"/>
                <a:gd name="T47" fmla="*/ 32 h 49"/>
                <a:gd name="T48" fmla="*/ 19 w 86"/>
                <a:gd name="T49" fmla="*/ 34 h 49"/>
                <a:gd name="T50" fmla="*/ 15 w 86"/>
                <a:gd name="T51" fmla="*/ 36 h 49"/>
                <a:gd name="T52" fmla="*/ 13 w 86"/>
                <a:gd name="T53" fmla="*/ 42 h 49"/>
                <a:gd name="T54" fmla="*/ 12 w 86"/>
                <a:gd name="T55" fmla="*/ 45 h 49"/>
                <a:gd name="T56" fmla="*/ 10 w 86"/>
                <a:gd name="T57" fmla="*/ 49 h 49"/>
                <a:gd name="T58" fmla="*/ 6 w 86"/>
                <a:gd name="T59" fmla="*/ 47 h 49"/>
                <a:gd name="T60" fmla="*/ 2 w 86"/>
                <a:gd name="T61" fmla="*/ 45 h 49"/>
                <a:gd name="T62" fmla="*/ 0 w 86"/>
                <a:gd name="T63" fmla="*/ 43 h 49"/>
                <a:gd name="T64" fmla="*/ 0 w 86"/>
                <a:gd name="T65" fmla="*/ 43 h 49"/>
                <a:gd name="T66" fmla="*/ 0 w 86"/>
                <a:gd name="T67" fmla="*/ 43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49">
                  <a:moveTo>
                    <a:pt x="0" y="43"/>
                  </a:moveTo>
                  <a:lnTo>
                    <a:pt x="2" y="38"/>
                  </a:lnTo>
                  <a:lnTo>
                    <a:pt x="8" y="32"/>
                  </a:lnTo>
                  <a:lnTo>
                    <a:pt x="15" y="26"/>
                  </a:lnTo>
                  <a:lnTo>
                    <a:pt x="29" y="26"/>
                  </a:lnTo>
                  <a:lnTo>
                    <a:pt x="40" y="24"/>
                  </a:lnTo>
                  <a:lnTo>
                    <a:pt x="48" y="23"/>
                  </a:lnTo>
                  <a:lnTo>
                    <a:pt x="55" y="15"/>
                  </a:lnTo>
                  <a:lnTo>
                    <a:pt x="65" y="7"/>
                  </a:lnTo>
                  <a:lnTo>
                    <a:pt x="72" y="2"/>
                  </a:lnTo>
                  <a:lnTo>
                    <a:pt x="80" y="0"/>
                  </a:lnTo>
                  <a:lnTo>
                    <a:pt x="84" y="0"/>
                  </a:lnTo>
                  <a:lnTo>
                    <a:pt x="86" y="0"/>
                  </a:lnTo>
                  <a:lnTo>
                    <a:pt x="84" y="0"/>
                  </a:lnTo>
                  <a:lnTo>
                    <a:pt x="82" y="4"/>
                  </a:lnTo>
                  <a:lnTo>
                    <a:pt x="78" y="7"/>
                  </a:lnTo>
                  <a:lnTo>
                    <a:pt x="70" y="15"/>
                  </a:lnTo>
                  <a:lnTo>
                    <a:pt x="61" y="21"/>
                  </a:lnTo>
                  <a:lnTo>
                    <a:pt x="53" y="26"/>
                  </a:lnTo>
                  <a:lnTo>
                    <a:pt x="46" y="34"/>
                  </a:lnTo>
                  <a:lnTo>
                    <a:pt x="40" y="36"/>
                  </a:lnTo>
                  <a:lnTo>
                    <a:pt x="32" y="34"/>
                  </a:lnTo>
                  <a:lnTo>
                    <a:pt x="27" y="32"/>
                  </a:lnTo>
                  <a:lnTo>
                    <a:pt x="23" y="32"/>
                  </a:lnTo>
                  <a:lnTo>
                    <a:pt x="19" y="34"/>
                  </a:lnTo>
                  <a:lnTo>
                    <a:pt x="15" y="36"/>
                  </a:lnTo>
                  <a:lnTo>
                    <a:pt x="13" y="42"/>
                  </a:lnTo>
                  <a:lnTo>
                    <a:pt x="12" y="45"/>
                  </a:lnTo>
                  <a:lnTo>
                    <a:pt x="10" y="49"/>
                  </a:lnTo>
                  <a:lnTo>
                    <a:pt x="6" y="47"/>
                  </a:lnTo>
                  <a:lnTo>
                    <a:pt x="2" y="45"/>
                  </a:lnTo>
                  <a:lnTo>
                    <a:pt x="0" y="43"/>
                  </a:lnTo>
                  <a:lnTo>
                    <a:pt x="0" y="4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9999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6" name="Freeform 263"/>
            <p:cNvSpPr>
              <a:spLocks/>
            </p:cNvSpPr>
            <p:nvPr/>
          </p:nvSpPr>
          <p:spPr bwMode="auto">
            <a:xfrm>
              <a:off x="4849" y="2561"/>
              <a:ext cx="38" cy="35"/>
            </a:xfrm>
            <a:custGeom>
              <a:avLst/>
              <a:gdLst>
                <a:gd name="T0" fmla="*/ 0 w 76"/>
                <a:gd name="T1" fmla="*/ 67 h 71"/>
                <a:gd name="T2" fmla="*/ 0 w 76"/>
                <a:gd name="T3" fmla="*/ 57 h 71"/>
                <a:gd name="T4" fmla="*/ 6 w 76"/>
                <a:gd name="T5" fmla="*/ 50 h 71"/>
                <a:gd name="T6" fmla="*/ 15 w 76"/>
                <a:gd name="T7" fmla="*/ 44 h 71"/>
                <a:gd name="T8" fmla="*/ 29 w 76"/>
                <a:gd name="T9" fmla="*/ 42 h 71"/>
                <a:gd name="T10" fmla="*/ 36 w 76"/>
                <a:gd name="T11" fmla="*/ 36 h 71"/>
                <a:gd name="T12" fmla="*/ 44 w 76"/>
                <a:gd name="T13" fmla="*/ 29 h 71"/>
                <a:gd name="T14" fmla="*/ 48 w 76"/>
                <a:gd name="T15" fmla="*/ 19 h 71"/>
                <a:gd name="T16" fmla="*/ 52 w 76"/>
                <a:gd name="T17" fmla="*/ 12 h 71"/>
                <a:gd name="T18" fmla="*/ 57 w 76"/>
                <a:gd name="T19" fmla="*/ 4 h 71"/>
                <a:gd name="T20" fmla="*/ 65 w 76"/>
                <a:gd name="T21" fmla="*/ 0 h 71"/>
                <a:gd name="T22" fmla="*/ 72 w 76"/>
                <a:gd name="T23" fmla="*/ 0 h 71"/>
                <a:gd name="T24" fmla="*/ 76 w 76"/>
                <a:gd name="T25" fmla="*/ 0 h 71"/>
                <a:gd name="T26" fmla="*/ 76 w 76"/>
                <a:gd name="T27" fmla="*/ 0 h 71"/>
                <a:gd name="T28" fmla="*/ 74 w 76"/>
                <a:gd name="T29" fmla="*/ 0 h 71"/>
                <a:gd name="T30" fmla="*/ 71 w 76"/>
                <a:gd name="T31" fmla="*/ 2 h 71"/>
                <a:gd name="T32" fmla="*/ 67 w 76"/>
                <a:gd name="T33" fmla="*/ 8 h 71"/>
                <a:gd name="T34" fmla="*/ 59 w 76"/>
                <a:gd name="T35" fmla="*/ 14 h 71"/>
                <a:gd name="T36" fmla="*/ 55 w 76"/>
                <a:gd name="T37" fmla="*/ 23 h 71"/>
                <a:gd name="T38" fmla="*/ 52 w 76"/>
                <a:gd name="T39" fmla="*/ 33 h 71"/>
                <a:gd name="T40" fmla="*/ 48 w 76"/>
                <a:gd name="T41" fmla="*/ 42 h 71"/>
                <a:gd name="T42" fmla="*/ 42 w 76"/>
                <a:gd name="T43" fmla="*/ 46 h 71"/>
                <a:gd name="T44" fmla="*/ 40 w 76"/>
                <a:gd name="T45" fmla="*/ 48 h 71"/>
                <a:gd name="T46" fmla="*/ 36 w 76"/>
                <a:gd name="T47" fmla="*/ 50 h 71"/>
                <a:gd name="T48" fmla="*/ 29 w 76"/>
                <a:gd name="T49" fmla="*/ 54 h 71"/>
                <a:gd name="T50" fmla="*/ 19 w 76"/>
                <a:gd name="T51" fmla="*/ 55 h 71"/>
                <a:gd name="T52" fmla="*/ 14 w 76"/>
                <a:gd name="T53" fmla="*/ 59 h 71"/>
                <a:gd name="T54" fmla="*/ 12 w 76"/>
                <a:gd name="T55" fmla="*/ 61 h 71"/>
                <a:gd name="T56" fmla="*/ 10 w 76"/>
                <a:gd name="T57" fmla="*/ 67 h 71"/>
                <a:gd name="T58" fmla="*/ 6 w 76"/>
                <a:gd name="T59" fmla="*/ 71 h 71"/>
                <a:gd name="T60" fmla="*/ 4 w 76"/>
                <a:gd name="T61" fmla="*/ 69 h 71"/>
                <a:gd name="T62" fmla="*/ 0 w 76"/>
                <a:gd name="T63" fmla="*/ 69 h 71"/>
                <a:gd name="T64" fmla="*/ 0 w 76"/>
                <a:gd name="T65" fmla="*/ 67 h 71"/>
                <a:gd name="T66" fmla="*/ 0 w 76"/>
                <a:gd name="T67" fmla="*/ 67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6" h="71">
                  <a:moveTo>
                    <a:pt x="0" y="67"/>
                  </a:moveTo>
                  <a:lnTo>
                    <a:pt x="0" y="57"/>
                  </a:lnTo>
                  <a:lnTo>
                    <a:pt x="6" y="50"/>
                  </a:lnTo>
                  <a:lnTo>
                    <a:pt x="15" y="44"/>
                  </a:lnTo>
                  <a:lnTo>
                    <a:pt x="29" y="42"/>
                  </a:lnTo>
                  <a:lnTo>
                    <a:pt x="36" y="36"/>
                  </a:lnTo>
                  <a:lnTo>
                    <a:pt x="44" y="29"/>
                  </a:lnTo>
                  <a:lnTo>
                    <a:pt x="48" y="19"/>
                  </a:lnTo>
                  <a:lnTo>
                    <a:pt x="52" y="12"/>
                  </a:lnTo>
                  <a:lnTo>
                    <a:pt x="57" y="4"/>
                  </a:lnTo>
                  <a:lnTo>
                    <a:pt x="65" y="0"/>
                  </a:lnTo>
                  <a:lnTo>
                    <a:pt x="72" y="0"/>
                  </a:lnTo>
                  <a:lnTo>
                    <a:pt x="76" y="0"/>
                  </a:lnTo>
                  <a:lnTo>
                    <a:pt x="76" y="0"/>
                  </a:lnTo>
                  <a:lnTo>
                    <a:pt x="74" y="0"/>
                  </a:lnTo>
                  <a:lnTo>
                    <a:pt x="71" y="2"/>
                  </a:lnTo>
                  <a:lnTo>
                    <a:pt x="67" y="8"/>
                  </a:lnTo>
                  <a:lnTo>
                    <a:pt x="59" y="14"/>
                  </a:lnTo>
                  <a:lnTo>
                    <a:pt x="55" y="23"/>
                  </a:lnTo>
                  <a:lnTo>
                    <a:pt x="52" y="33"/>
                  </a:lnTo>
                  <a:lnTo>
                    <a:pt x="48" y="42"/>
                  </a:lnTo>
                  <a:lnTo>
                    <a:pt x="42" y="46"/>
                  </a:lnTo>
                  <a:lnTo>
                    <a:pt x="40" y="48"/>
                  </a:lnTo>
                  <a:lnTo>
                    <a:pt x="36" y="50"/>
                  </a:lnTo>
                  <a:lnTo>
                    <a:pt x="29" y="54"/>
                  </a:lnTo>
                  <a:lnTo>
                    <a:pt x="19" y="55"/>
                  </a:lnTo>
                  <a:lnTo>
                    <a:pt x="14" y="59"/>
                  </a:lnTo>
                  <a:lnTo>
                    <a:pt x="12" y="61"/>
                  </a:lnTo>
                  <a:lnTo>
                    <a:pt x="10" y="67"/>
                  </a:lnTo>
                  <a:lnTo>
                    <a:pt x="6" y="71"/>
                  </a:lnTo>
                  <a:lnTo>
                    <a:pt x="4" y="69"/>
                  </a:lnTo>
                  <a:lnTo>
                    <a:pt x="0" y="69"/>
                  </a:lnTo>
                  <a:lnTo>
                    <a:pt x="0" y="67"/>
                  </a:lnTo>
                  <a:lnTo>
                    <a:pt x="0" y="67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7" name="Freeform 264"/>
            <p:cNvSpPr>
              <a:spLocks/>
            </p:cNvSpPr>
            <p:nvPr/>
          </p:nvSpPr>
          <p:spPr bwMode="auto">
            <a:xfrm>
              <a:off x="4746" y="2686"/>
              <a:ext cx="38" cy="31"/>
            </a:xfrm>
            <a:custGeom>
              <a:avLst/>
              <a:gdLst>
                <a:gd name="T0" fmla="*/ 4 w 74"/>
                <a:gd name="T1" fmla="*/ 2 h 63"/>
                <a:gd name="T2" fmla="*/ 15 w 74"/>
                <a:gd name="T3" fmla="*/ 0 h 63"/>
                <a:gd name="T4" fmla="*/ 27 w 74"/>
                <a:gd name="T5" fmla="*/ 2 h 63"/>
                <a:gd name="T6" fmla="*/ 34 w 74"/>
                <a:gd name="T7" fmla="*/ 6 h 63"/>
                <a:gd name="T8" fmla="*/ 34 w 74"/>
                <a:gd name="T9" fmla="*/ 17 h 63"/>
                <a:gd name="T10" fmla="*/ 30 w 74"/>
                <a:gd name="T11" fmla="*/ 27 h 63"/>
                <a:gd name="T12" fmla="*/ 30 w 74"/>
                <a:gd name="T13" fmla="*/ 35 h 63"/>
                <a:gd name="T14" fmla="*/ 34 w 74"/>
                <a:gd name="T15" fmla="*/ 38 h 63"/>
                <a:gd name="T16" fmla="*/ 44 w 74"/>
                <a:gd name="T17" fmla="*/ 38 h 63"/>
                <a:gd name="T18" fmla="*/ 53 w 74"/>
                <a:gd name="T19" fmla="*/ 38 h 63"/>
                <a:gd name="T20" fmla="*/ 65 w 74"/>
                <a:gd name="T21" fmla="*/ 48 h 63"/>
                <a:gd name="T22" fmla="*/ 72 w 74"/>
                <a:gd name="T23" fmla="*/ 57 h 63"/>
                <a:gd name="T24" fmla="*/ 74 w 74"/>
                <a:gd name="T25" fmla="*/ 63 h 63"/>
                <a:gd name="T26" fmla="*/ 68 w 74"/>
                <a:gd name="T27" fmla="*/ 63 h 63"/>
                <a:gd name="T28" fmla="*/ 65 w 74"/>
                <a:gd name="T29" fmla="*/ 57 h 63"/>
                <a:gd name="T30" fmla="*/ 61 w 74"/>
                <a:gd name="T31" fmla="*/ 54 h 63"/>
                <a:gd name="T32" fmla="*/ 55 w 74"/>
                <a:gd name="T33" fmla="*/ 50 h 63"/>
                <a:gd name="T34" fmla="*/ 47 w 74"/>
                <a:gd name="T35" fmla="*/ 46 h 63"/>
                <a:gd name="T36" fmla="*/ 40 w 74"/>
                <a:gd name="T37" fmla="*/ 46 h 63"/>
                <a:gd name="T38" fmla="*/ 32 w 74"/>
                <a:gd name="T39" fmla="*/ 46 h 63"/>
                <a:gd name="T40" fmla="*/ 27 w 74"/>
                <a:gd name="T41" fmla="*/ 44 h 63"/>
                <a:gd name="T42" fmla="*/ 23 w 74"/>
                <a:gd name="T43" fmla="*/ 38 h 63"/>
                <a:gd name="T44" fmla="*/ 23 w 74"/>
                <a:gd name="T45" fmla="*/ 33 h 63"/>
                <a:gd name="T46" fmla="*/ 23 w 74"/>
                <a:gd name="T47" fmla="*/ 27 h 63"/>
                <a:gd name="T48" fmla="*/ 27 w 74"/>
                <a:gd name="T49" fmla="*/ 21 h 63"/>
                <a:gd name="T50" fmla="*/ 27 w 74"/>
                <a:gd name="T51" fmla="*/ 14 h 63"/>
                <a:gd name="T52" fmla="*/ 25 w 74"/>
                <a:gd name="T53" fmla="*/ 12 h 63"/>
                <a:gd name="T54" fmla="*/ 19 w 74"/>
                <a:gd name="T55" fmla="*/ 12 h 63"/>
                <a:gd name="T56" fmla="*/ 13 w 74"/>
                <a:gd name="T57" fmla="*/ 14 h 63"/>
                <a:gd name="T58" fmla="*/ 7 w 74"/>
                <a:gd name="T59" fmla="*/ 16 h 63"/>
                <a:gd name="T60" fmla="*/ 2 w 74"/>
                <a:gd name="T61" fmla="*/ 16 h 63"/>
                <a:gd name="T62" fmla="*/ 0 w 74"/>
                <a:gd name="T63" fmla="*/ 12 h 63"/>
                <a:gd name="T64" fmla="*/ 0 w 74"/>
                <a:gd name="T65" fmla="*/ 6 h 63"/>
                <a:gd name="T66" fmla="*/ 2 w 74"/>
                <a:gd name="T67" fmla="*/ 2 h 63"/>
                <a:gd name="T68" fmla="*/ 4 w 74"/>
                <a:gd name="T69" fmla="*/ 2 h 63"/>
                <a:gd name="T70" fmla="*/ 4 w 74"/>
                <a:gd name="T71" fmla="*/ 2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4" h="63">
                  <a:moveTo>
                    <a:pt x="4" y="2"/>
                  </a:moveTo>
                  <a:lnTo>
                    <a:pt x="15" y="0"/>
                  </a:lnTo>
                  <a:lnTo>
                    <a:pt x="27" y="2"/>
                  </a:lnTo>
                  <a:lnTo>
                    <a:pt x="34" y="6"/>
                  </a:lnTo>
                  <a:lnTo>
                    <a:pt x="34" y="17"/>
                  </a:lnTo>
                  <a:lnTo>
                    <a:pt x="30" y="27"/>
                  </a:lnTo>
                  <a:lnTo>
                    <a:pt x="30" y="35"/>
                  </a:lnTo>
                  <a:lnTo>
                    <a:pt x="34" y="38"/>
                  </a:lnTo>
                  <a:lnTo>
                    <a:pt x="44" y="38"/>
                  </a:lnTo>
                  <a:lnTo>
                    <a:pt x="53" y="38"/>
                  </a:lnTo>
                  <a:lnTo>
                    <a:pt x="65" y="48"/>
                  </a:lnTo>
                  <a:lnTo>
                    <a:pt x="72" y="57"/>
                  </a:lnTo>
                  <a:lnTo>
                    <a:pt x="74" y="63"/>
                  </a:lnTo>
                  <a:lnTo>
                    <a:pt x="68" y="63"/>
                  </a:lnTo>
                  <a:lnTo>
                    <a:pt x="65" y="57"/>
                  </a:lnTo>
                  <a:lnTo>
                    <a:pt x="61" y="54"/>
                  </a:lnTo>
                  <a:lnTo>
                    <a:pt x="55" y="50"/>
                  </a:lnTo>
                  <a:lnTo>
                    <a:pt x="47" y="46"/>
                  </a:lnTo>
                  <a:lnTo>
                    <a:pt x="40" y="46"/>
                  </a:lnTo>
                  <a:lnTo>
                    <a:pt x="32" y="46"/>
                  </a:lnTo>
                  <a:lnTo>
                    <a:pt x="27" y="44"/>
                  </a:lnTo>
                  <a:lnTo>
                    <a:pt x="23" y="38"/>
                  </a:lnTo>
                  <a:lnTo>
                    <a:pt x="23" y="33"/>
                  </a:lnTo>
                  <a:lnTo>
                    <a:pt x="23" y="27"/>
                  </a:lnTo>
                  <a:lnTo>
                    <a:pt x="27" y="21"/>
                  </a:lnTo>
                  <a:lnTo>
                    <a:pt x="27" y="14"/>
                  </a:lnTo>
                  <a:lnTo>
                    <a:pt x="25" y="12"/>
                  </a:lnTo>
                  <a:lnTo>
                    <a:pt x="19" y="12"/>
                  </a:lnTo>
                  <a:lnTo>
                    <a:pt x="13" y="14"/>
                  </a:lnTo>
                  <a:lnTo>
                    <a:pt x="7" y="16"/>
                  </a:lnTo>
                  <a:lnTo>
                    <a:pt x="2" y="16"/>
                  </a:lnTo>
                  <a:lnTo>
                    <a:pt x="0" y="12"/>
                  </a:lnTo>
                  <a:lnTo>
                    <a:pt x="0" y="6"/>
                  </a:lnTo>
                  <a:lnTo>
                    <a:pt x="2" y="2"/>
                  </a:lnTo>
                  <a:lnTo>
                    <a:pt x="4" y="2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F2F2B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8" name="Freeform 265"/>
            <p:cNvSpPr>
              <a:spLocks/>
            </p:cNvSpPr>
            <p:nvPr/>
          </p:nvSpPr>
          <p:spPr bwMode="auto">
            <a:xfrm>
              <a:off x="4600" y="2720"/>
              <a:ext cx="30" cy="38"/>
            </a:xfrm>
            <a:custGeom>
              <a:avLst/>
              <a:gdLst>
                <a:gd name="T0" fmla="*/ 2 w 59"/>
                <a:gd name="T1" fmla="*/ 74 h 76"/>
                <a:gd name="T2" fmla="*/ 0 w 59"/>
                <a:gd name="T3" fmla="*/ 66 h 76"/>
                <a:gd name="T4" fmla="*/ 2 w 59"/>
                <a:gd name="T5" fmla="*/ 59 h 76"/>
                <a:gd name="T6" fmla="*/ 8 w 59"/>
                <a:gd name="T7" fmla="*/ 51 h 76"/>
                <a:gd name="T8" fmla="*/ 21 w 59"/>
                <a:gd name="T9" fmla="*/ 49 h 76"/>
                <a:gd name="T10" fmla="*/ 31 w 59"/>
                <a:gd name="T11" fmla="*/ 45 h 76"/>
                <a:gd name="T12" fmla="*/ 40 w 59"/>
                <a:gd name="T13" fmla="*/ 44 h 76"/>
                <a:gd name="T14" fmla="*/ 46 w 59"/>
                <a:gd name="T15" fmla="*/ 36 h 76"/>
                <a:gd name="T16" fmla="*/ 48 w 59"/>
                <a:gd name="T17" fmla="*/ 26 h 76"/>
                <a:gd name="T18" fmla="*/ 48 w 59"/>
                <a:gd name="T19" fmla="*/ 13 h 76"/>
                <a:gd name="T20" fmla="*/ 53 w 59"/>
                <a:gd name="T21" fmla="*/ 6 h 76"/>
                <a:gd name="T22" fmla="*/ 59 w 59"/>
                <a:gd name="T23" fmla="*/ 0 h 76"/>
                <a:gd name="T24" fmla="*/ 57 w 59"/>
                <a:gd name="T25" fmla="*/ 4 h 76"/>
                <a:gd name="T26" fmla="*/ 55 w 59"/>
                <a:gd name="T27" fmla="*/ 9 h 76"/>
                <a:gd name="T28" fmla="*/ 55 w 59"/>
                <a:gd name="T29" fmla="*/ 17 h 76"/>
                <a:gd name="T30" fmla="*/ 55 w 59"/>
                <a:gd name="T31" fmla="*/ 25 h 76"/>
                <a:gd name="T32" fmla="*/ 57 w 59"/>
                <a:gd name="T33" fmla="*/ 34 h 76"/>
                <a:gd name="T34" fmla="*/ 53 w 59"/>
                <a:gd name="T35" fmla="*/ 40 h 76"/>
                <a:gd name="T36" fmla="*/ 48 w 59"/>
                <a:gd name="T37" fmla="*/ 47 h 76"/>
                <a:gd name="T38" fmla="*/ 38 w 59"/>
                <a:gd name="T39" fmla="*/ 51 h 76"/>
                <a:gd name="T40" fmla="*/ 29 w 59"/>
                <a:gd name="T41" fmla="*/ 53 h 76"/>
                <a:gd name="T42" fmla="*/ 21 w 59"/>
                <a:gd name="T43" fmla="*/ 55 h 76"/>
                <a:gd name="T44" fmla="*/ 17 w 59"/>
                <a:gd name="T45" fmla="*/ 59 h 76"/>
                <a:gd name="T46" fmla="*/ 13 w 59"/>
                <a:gd name="T47" fmla="*/ 63 h 76"/>
                <a:gd name="T48" fmla="*/ 15 w 59"/>
                <a:gd name="T49" fmla="*/ 68 h 76"/>
                <a:gd name="T50" fmla="*/ 15 w 59"/>
                <a:gd name="T51" fmla="*/ 72 h 76"/>
                <a:gd name="T52" fmla="*/ 13 w 59"/>
                <a:gd name="T53" fmla="*/ 76 h 76"/>
                <a:gd name="T54" fmla="*/ 10 w 59"/>
                <a:gd name="T55" fmla="*/ 76 h 76"/>
                <a:gd name="T56" fmla="*/ 6 w 59"/>
                <a:gd name="T57" fmla="*/ 76 h 76"/>
                <a:gd name="T58" fmla="*/ 2 w 59"/>
                <a:gd name="T59" fmla="*/ 74 h 76"/>
                <a:gd name="T60" fmla="*/ 2 w 59"/>
                <a:gd name="T61" fmla="*/ 74 h 76"/>
                <a:gd name="T62" fmla="*/ 2 w 59"/>
                <a:gd name="T63" fmla="*/ 74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9" h="76">
                  <a:moveTo>
                    <a:pt x="2" y="74"/>
                  </a:moveTo>
                  <a:lnTo>
                    <a:pt x="0" y="66"/>
                  </a:lnTo>
                  <a:lnTo>
                    <a:pt x="2" y="59"/>
                  </a:lnTo>
                  <a:lnTo>
                    <a:pt x="8" y="51"/>
                  </a:lnTo>
                  <a:lnTo>
                    <a:pt x="21" y="49"/>
                  </a:lnTo>
                  <a:lnTo>
                    <a:pt x="31" y="45"/>
                  </a:lnTo>
                  <a:lnTo>
                    <a:pt x="40" y="44"/>
                  </a:lnTo>
                  <a:lnTo>
                    <a:pt x="46" y="36"/>
                  </a:lnTo>
                  <a:lnTo>
                    <a:pt x="48" y="26"/>
                  </a:lnTo>
                  <a:lnTo>
                    <a:pt x="48" y="13"/>
                  </a:lnTo>
                  <a:lnTo>
                    <a:pt x="53" y="6"/>
                  </a:lnTo>
                  <a:lnTo>
                    <a:pt x="59" y="0"/>
                  </a:lnTo>
                  <a:lnTo>
                    <a:pt x="57" y="4"/>
                  </a:lnTo>
                  <a:lnTo>
                    <a:pt x="55" y="9"/>
                  </a:lnTo>
                  <a:lnTo>
                    <a:pt x="55" y="17"/>
                  </a:lnTo>
                  <a:lnTo>
                    <a:pt x="55" y="25"/>
                  </a:lnTo>
                  <a:lnTo>
                    <a:pt x="57" y="34"/>
                  </a:lnTo>
                  <a:lnTo>
                    <a:pt x="53" y="40"/>
                  </a:lnTo>
                  <a:lnTo>
                    <a:pt x="48" y="47"/>
                  </a:lnTo>
                  <a:lnTo>
                    <a:pt x="38" y="51"/>
                  </a:lnTo>
                  <a:lnTo>
                    <a:pt x="29" y="53"/>
                  </a:lnTo>
                  <a:lnTo>
                    <a:pt x="21" y="55"/>
                  </a:lnTo>
                  <a:lnTo>
                    <a:pt x="17" y="59"/>
                  </a:lnTo>
                  <a:lnTo>
                    <a:pt x="13" y="63"/>
                  </a:lnTo>
                  <a:lnTo>
                    <a:pt x="15" y="68"/>
                  </a:lnTo>
                  <a:lnTo>
                    <a:pt x="15" y="72"/>
                  </a:lnTo>
                  <a:lnTo>
                    <a:pt x="13" y="76"/>
                  </a:lnTo>
                  <a:lnTo>
                    <a:pt x="10" y="76"/>
                  </a:lnTo>
                  <a:lnTo>
                    <a:pt x="6" y="7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2" y="74"/>
                  </a:lnTo>
                  <a:close/>
                </a:path>
              </a:pathLst>
            </a:custGeom>
            <a:solidFill>
              <a:srgbClr val="BD991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9" name="Freeform 266"/>
            <p:cNvSpPr>
              <a:spLocks/>
            </p:cNvSpPr>
            <p:nvPr/>
          </p:nvSpPr>
          <p:spPr bwMode="auto">
            <a:xfrm>
              <a:off x="4963" y="2706"/>
              <a:ext cx="42" cy="26"/>
            </a:xfrm>
            <a:custGeom>
              <a:avLst/>
              <a:gdLst>
                <a:gd name="T0" fmla="*/ 0 w 84"/>
                <a:gd name="T1" fmla="*/ 4 h 54"/>
                <a:gd name="T2" fmla="*/ 8 w 84"/>
                <a:gd name="T3" fmla="*/ 0 h 54"/>
                <a:gd name="T4" fmla="*/ 16 w 84"/>
                <a:gd name="T5" fmla="*/ 2 h 54"/>
                <a:gd name="T6" fmla="*/ 23 w 84"/>
                <a:gd name="T7" fmla="*/ 6 h 54"/>
                <a:gd name="T8" fmla="*/ 29 w 84"/>
                <a:gd name="T9" fmla="*/ 16 h 54"/>
                <a:gd name="T10" fmla="*/ 33 w 84"/>
                <a:gd name="T11" fmla="*/ 23 h 54"/>
                <a:gd name="T12" fmla="*/ 38 w 84"/>
                <a:gd name="T13" fmla="*/ 29 h 54"/>
                <a:gd name="T14" fmla="*/ 44 w 84"/>
                <a:gd name="T15" fmla="*/ 31 h 54"/>
                <a:gd name="T16" fmla="*/ 55 w 84"/>
                <a:gd name="T17" fmla="*/ 31 h 54"/>
                <a:gd name="T18" fmla="*/ 65 w 84"/>
                <a:gd name="T19" fmla="*/ 33 h 54"/>
                <a:gd name="T20" fmla="*/ 74 w 84"/>
                <a:gd name="T21" fmla="*/ 40 h 54"/>
                <a:gd name="T22" fmla="*/ 80 w 84"/>
                <a:gd name="T23" fmla="*/ 48 h 54"/>
                <a:gd name="T24" fmla="*/ 84 w 84"/>
                <a:gd name="T25" fmla="*/ 52 h 54"/>
                <a:gd name="T26" fmla="*/ 82 w 84"/>
                <a:gd name="T27" fmla="*/ 54 h 54"/>
                <a:gd name="T28" fmla="*/ 78 w 84"/>
                <a:gd name="T29" fmla="*/ 52 h 54"/>
                <a:gd name="T30" fmla="*/ 73 w 84"/>
                <a:gd name="T31" fmla="*/ 50 h 54"/>
                <a:gd name="T32" fmla="*/ 71 w 84"/>
                <a:gd name="T33" fmla="*/ 48 h 54"/>
                <a:gd name="T34" fmla="*/ 67 w 84"/>
                <a:gd name="T35" fmla="*/ 44 h 54"/>
                <a:gd name="T36" fmla="*/ 61 w 84"/>
                <a:gd name="T37" fmla="*/ 40 h 54"/>
                <a:gd name="T38" fmla="*/ 55 w 84"/>
                <a:gd name="T39" fmla="*/ 38 h 54"/>
                <a:gd name="T40" fmla="*/ 50 w 84"/>
                <a:gd name="T41" fmla="*/ 40 h 54"/>
                <a:gd name="T42" fmla="*/ 40 w 84"/>
                <a:gd name="T43" fmla="*/ 38 h 54"/>
                <a:gd name="T44" fmla="*/ 33 w 84"/>
                <a:gd name="T45" fmla="*/ 35 h 54"/>
                <a:gd name="T46" fmla="*/ 27 w 84"/>
                <a:gd name="T47" fmla="*/ 29 h 54"/>
                <a:gd name="T48" fmla="*/ 23 w 84"/>
                <a:gd name="T49" fmla="*/ 23 h 54"/>
                <a:gd name="T50" fmla="*/ 21 w 84"/>
                <a:gd name="T51" fmla="*/ 16 h 54"/>
                <a:gd name="T52" fmla="*/ 17 w 84"/>
                <a:gd name="T53" fmla="*/ 10 h 54"/>
                <a:gd name="T54" fmla="*/ 14 w 84"/>
                <a:gd name="T55" fmla="*/ 8 h 54"/>
                <a:gd name="T56" fmla="*/ 10 w 84"/>
                <a:gd name="T57" fmla="*/ 10 h 54"/>
                <a:gd name="T58" fmla="*/ 4 w 84"/>
                <a:gd name="T59" fmla="*/ 10 h 54"/>
                <a:gd name="T60" fmla="*/ 0 w 84"/>
                <a:gd name="T61" fmla="*/ 8 h 54"/>
                <a:gd name="T62" fmla="*/ 0 w 84"/>
                <a:gd name="T63" fmla="*/ 4 h 54"/>
                <a:gd name="T64" fmla="*/ 0 w 84"/>
                <a:gd name="T65" fmla="*/ 4 h 54"/>
                <a:gd name="T66" fmla="*/ 0 w 84"/>
                <a:gd name="T67" fmla="*/ 4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4" h="54">
                  <a:moveTo>
                    <a:pt x="0" y="4"/>
                  </a:moveTo>
                  <a:lnTo>
                    <a:pt x="8" y="0"/>
                  </a:lnTo>
                  <a:lnTo>
                    <a:pt x="16" y="2"/>
                  </a:lnTo>
                  <a:lnTo>
                    <a:pt x="23" y="6"/>
                  </a:lnTo>
                  <a:lnTo>
                    <a:pt x="29" y="16"/>
                  </a:lnTo>
                  <a:lnTo>
                    <a:pt x="33" y="23"/>
                  </a:lnTo>
                  <a:lnTo>
                    <a:pt x="38" y="29"/>
                  </a:lnTo>
                  <a:lnTo>
                    <a:pt x="44" y="31"/>
                  </a:lnTo>
                  <a:lnTo>
                    <a:pt x="55" y="31"/>
                  </a:lnTo>
                  <a:lnTo>
                    <a:pt x="65" y="33"/>
                  </a:lnTo>
                  <a:lnTo>
                    <a:pt x="74" y="40"/>
                  </a:lnTo>
                  <a:lnTo>
                    <a:pt x="80" y="48"/>
                  </a:lnTo>
                  <a:lnTo>
                    <a:pt x="84" y="52"/>
                  </a:lnTo>
                  <a:lnTo>
                    <a:pt x="82" y="54"/>
                  </a:lnTo>
                  <a:lnTo>
                    <a:pt x="78" y="52"/>
                  </a:lnTo>
                  <a:lnTo>
                    <a:pt x="73" y="50"/>
                  </a:lnTo>
                  <a:lnTo>
                    <a:pt x="71" y="48"/>
                  </a:lnTo>
                  <a:lnTo>
                    <a:pt x="67" y="44"/>
                  </a:lnTo>
                  <a:lnTo>
                    <a:pt x="61" y="40"/>
                  </a:lnTo>
                  <a:lnTo>
                    <a:pt x="55" y="38"/>
                  </a:lnTo>
                  <a:lnTo>
                    <a:pt x="50" y="40"/>
                  </a:lnTo>
                  <a:lnTo>
                    <a:pt x="40" y="38"/>
                  </a:lnTo>
                  <a:lnTo>
                    <a:pt x="33" y="35"/>
                  </a:lnTo>
                  <a:lnTo>
                    <a:pt x="27" y="29"/>
                  </a:lnTo>
                  <a:lnTo>
                    <a:pt x="23" y="23"/>
                  </a:lnTo>
                  <a:lnTo>
                    <a:pt x="21" y="16"/>
                  </a:lnTo>
                  <a:lnTo>
                    <a:pt x="17" y="10"/>
                  </a:lnTo>
                  <a:lnTo>
                    <a:pt x="14" y="8"/>
                  </a:lnTo>
                  <a:lnTo>
                    <a:pt x="10" y="10"/>
                  </a:lnTo>
                  <a:lnTo>
                    <a:pt x="4" y="10"/>
                  </a:lnTo>
                  <a:lnTo>
                    <a:pt x="0" y="8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AF2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50" name="Freeform 267"/>
            <p:cNvSpPr>
              <a:spLocks/>
            </p:cNvSpPr>
            <p:nvPr/>
          </p:nvSpPr>
          <p:spPr bwMode="auto">
            <a:xfrm>
              <a:off x="4579" y="3343"/>
              <a:ext cx="36" cy="36"/>
            </a:xfrm>
            <a:custGeom>
              <a:avLst/>
              <a:gdLst>
                <a:gd name="T0" fmla="*/ 54 w 73"/>
                <a:gd name="T1" fmla="*/ 4 h 72"/>
                <a:gd name="T2" fmla="*/ 36 w 73"/>
                <a:gd name="T3" fmla="*/ 19 h 72"/>
                <a:gd name="T4" fmla="*/ 17 w 73"/>
                <a:gd name="T5" fmla="*/ 36 h 72"/>
                <a:gd name="T6" fmla="*/ 4 w 73"/>
                <a:gd name="T7" fmla="*/ 52 h 72"/>
                <a:gd name="T8" fmla="*/ 0 w 73"/>
                <a:gd name="T9" fmla="*/ 57 h 72"/>
                <a:gd name="T10" fmla="*/ 2 w 73"/>
                <a:gd name="T11" fmla="*/ 59 h 72"/>
                <a:gd name="T12" fmla="*/ 6 w 73"/>
                <a:gd name="T13" fmla="*/ 69 h 72"/>
                <a:gd name="T14" fmla="*/ 14 w 73"/>
                <a:gd name="T15" fmla="*/ 72 h 72"/>
                <a:gd name="T16" fmla="*/ 21 w 73"/>
                <a:gd name="T17" fmla="*/ 69 h 72"/>
                <a:gd name="T18" fmla="*/ 33 w 73"/>
                <a:gd name="T19" fmla="*/ 53 h 72"/>
                <a:gd name="T20" fmla="*/ 52 w 73"/>
                <a:gd name="T21" fmla="*/ 36 h 72"/>
                <a:gd name="T22" fmla="*/ 67 w 73"/>
                <a:gd name="T23" fmla="*/ 21 h 72"/>
                <a:gd name="T24" fmla="*/ 73 w 73"/>
                <a:gd name="T25" fmla="*/ 8 h 72"/>
                <a:gd name="T26" fmla="*/ 69 w 73"/>
                <a:gd name="T27" fmla="*/ 0 h 72"/>
                <a:gd name="T28" fmla="*/ 63 w 73"/>
                <a:gd name="T29" fmla="*/ 0 h 72"/>
                <a:gd name="T30" fmla="*/ 55 w 73"/>
                <a:gd name="T31" fmla="*/ 2 h 72"/>
                <a:gd name="T32" fmla="*/ 54 w 73"/>
                <a:gd name="T33" fmla="*/ 4 h 72"/>
                <a:gd name="T34" fmla="*/ 54 w 73"/>
                <a:gd name="T35" fmla="*/ 4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" h="72">
                  <a:moveTo>
                    <a:pt x="54" y="4"/>
                  </a:moveTo>
                  <a:lnTo>
                    <a:pt x="36" y="19"/>
                  </a:lnTo>
                  <a:lnTo>
                    <a:pt x="17" y="36"/>
                  </a:lnTo>
                  <a:lnTo>
                    <a:pt x="4" y="52"/>
                  </a:lnTo>
                  <a:lnTo>
                    <a:pt x="0" y="57"/>
                  </a:lnTo>
                  <a:lnTo>
                    <a:pt x="2" y="59"/>
                  </a:lnTo>
                  <a:lnTo>
                    <a:pt x="6" y="69"/>
                  </a:lnTo>
                  <a:lnTo>
                    <a:pt x="14" y="72"/>
                  </a:lnTo>
                  <a:lnTo>
                    <a:pt x="21" y="69"/>
                  </a:lnTo>
                  <a:lnTo>
                    <a:pt x="33" y="53"/>
                  </a:lnTo>
                  <a:lnTo>
                    <a:pt x="52" y="36"/>
                  </a:lnTo>
                  <a:lnTo>
                    <a:pt x="67" y="21"/>
                  </a:lnTo>
                  <a:lnTo>
                    <a:pt x="73" y="8"/>
                  </a:lnTo>
                  <a:lnTo>
                    <a:pt x="69" y="0"/>
                  </a:lnTo>
                  <a:lnTo>
                    <a:pt x="63" y="0"/>
                  </a:lnTo>
                  <a:lnTo>
                    <a:pt x="55" y="2"/>
                  </a:lnTo>
                  <a:lnTo>
                    <a:pt x="54" y="4"/>
                  </a:lnTo>
                  <a:lnTo>
                    <a:pt x="54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6" name="Freeform 268"/>
            <p:cNvSpPr>
              <a:spLocks/>
            </p:cNvSpPr>
            <p:nvPr/>
          </p:nvSpPr>
          <p:spPr bwMode="auto">
            <a:xfrm>
              <a:off x="4634" y="3390"/>
              <a:ext cx="31" cy="44"/>
            </a:xfrm>
            <a:custGeom>
              <a:avLst/>
              <a:gdLst>
                <a:gd name="T0" fmla="*/ 43 w 60"/>
                <a:gd name="T1" fmla="*/ 0 h 88"/>
                <a:gd name="T2" fmla="*/ 30 w 60"/>
                <a:gd name="T3" fmla="*/ 16 h 88"/>
                <a:gd name="T4" fmla="*/ 17 w 60"/>
                <a:gd name="T5" fmla="*/ 31 h 88"/>
                <a:gd name="T6" fmla="*/ 5 w 60"/>
                <a:gd name="T7" fmla="*/ 44 h 88"/>
                <a:gd name="T8" fmla="*/ 0 w 60"/>
                <a:gd name="T9" fmla="*/ 59 h 88"/>
                <a:gd name="T10" fmla="*/ 1 w 60"/>
                <a:gd name="T11" fmla="*/ 71 h 88"/>
                <a:gd name="T12" fmla="*/ 9 w 60"/>
                <a:gd name="T13" fmla="*/ 84 h 88"/>
                <a:gd name="T14" fmla="*/ 17 w 60"/>
                <a:gd name="T15" fmla="*/ 88 h 88"/>
                <a:gd name="T16" fmla="*/ 20 w 60"/>
                <a:gd name="T17" fmla="*/ 80 h 88"/>
                <a:gd name="T18" fmla="*/ 28 w 60"/>
                <a:gd name="T19" fmla="*/ 59 h 88"/>
                <a:gd name="T20" fmla="*/ 41 w 60"/>
                <a:gd name="T21" fmla="*/ 38 h 88"/>
                <a:gd name="T22" fmla="*/ 53 w 60"/>
                <a:gd name="T23" fmla="*/ 19 h 88"/>
                <a:gd name="T24" fmla="*/ 60 w 60"/>
                <a:gd name="T25" fmla="*/ 12 h 88"/>
                <a:gd name="T26" fmla="*/ 43 w 60"/>
                <a:gd name="T27" fmla="*/ 0 h 88"/>
                <a:gd name="T28" fmla="*/ 43 w 60"/>
                <a:gd name="T29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0" h="88">
                  <a:moveTo>
                    <a:pt x="43" y="0"/>
                  </a:moveTo>
                  <a:lnTo>
                    <a:pt x="30" y="16"/>
                  </a:lnTo>
                  <a:lnTo>
                    <a:pt x="17" y="31"/>
                  </a:lnTo>
                  <a:lnTo>
                    <a:pt x="5" y="44"/>
                  </a:lnTo>
                  <a:lnTo>
                    <a:pt x="0" y="59"/>
                  </a:lnTo>
                  <a:lnTo>
                    <a:pt x="1" y="71"/>
                  </a:lnTo>
                  <a:lnTo>
                    <a:pt x="9" y="84"/>
                  </a:lnTo>
                  <a:lnTo>
                    <a:pt x="17" y="88"/>
                  </a:lnTo>
                  <a:lnTo>
                    <a:pt x="20" y="80"/>
                  </a:lnTo>
                  <a:lnTo>
                    <a:pt x="28" y="59"/>
                  </a:lnTo>
                  <a:lnTo>
                    <a:pt x="41" y="38"/>
                  </a:lnTo>
                  <a:lnTo>
                    <a:pt x="53" y="19"/>
                  </a:lnTo>
                  <a:lnTo>
                    <a:pt x="60" y="12"/>
                  </a:lnTo>
                  <a:lnTo>
                    <a:pt x="43" y="0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7" name="Freeform 269"/>
            <p:cNvSpPr>
              <a:spLocks/>
            </p:cNvSpPr>
            <p:nvPr/>
          </p:nvSpPr>
          <p:spPr bwMode="auto">
            <a:xfrm>
              <a:off x="4876" y="3137"/>
              <a:ext cx="36" cy="39"/>
            </a:xfrm>
            <a:custGeom>
              <a:avLst/>
              <a:gdLst>
                <a:gd name="T0" fmla="*/ 67 w 73"/>
                <a:gd name="T1" fmla="*/ 0 h 77"/>
                <a:gd name="T2" fmla="*/ 46 w 73"/>
                <a:gd name="T3" fmla="*/ 15 h 77"/>
                <a:gd name="T4" fmla="*/ 23 w 73"/>
                <a:gd name="T5" fmla="*/ 32 h 77"/>
                <a:gd name="T6" fmla="*/ 6 w 73"/>
                <a:gd name="T7" fmla="*/ 45 h 77"/>
                <a:gd name="T8" fmla="*/ 0 w 73"/>
                <a:gd name="T9" fmla="*/ 58 h 77"/>
                <a:gd name="T10" fmla="*/ 4 w 73"/>
                <a:gd name="T11" fmla="*/ 68 h 77"/>
                <a:gd name="T12" fmla="*/ 10 w 73"/>
                <a:gd name="T13" fmla="*/ 76 h 77"/>
                <a:gd name="T14" fmla="*/ 16 w 73"/>
                <a:gd name="T15" fmla="*/ 77 h 77"/>
                <a:gd name="T16" fmla="*/ 21 w 73"/>
                <a:gd name="T17" fmla="*/ 74 h 77"/>
                <a:gd name="T18" fmla="*/ 31 w 73"/>
                <a:gd name="T19" fmla="*/ 60 h 77"/>
                <a:gd name="T20" fmla="*/ 50 w 73"/>
                <a:gd name="T21" fmla="*/ 43 h 77"/>
                <a:gd name="T22" fmla="*/ 65 w 73"/>
                <a:gd name="T23" fmla="*/ 26 h 77"/>
                <a:gd name="T24" fmla="*/ 73 w 73"/>
                <a:gd name="T25" fmla="*/ 15 h 77"/>
                <a:gd name="T26" fmla="*/ 73 w 73"/>
                <a:gd name="T27" fmla="*/ 9 h 77"/>
                <a:gd name="T28" fmla="*/ 71 w 73"/>
                <a:gd name="T29" fmla="*/ 3 h 77"/>
                <a:gd name="T30" fmla="*/ 69 w 73"/>
                <a:gd name="T31" fmla="*/ 0 h 77"/>
                <a:gd name="T32" fmla="*/ 67 w 73"/>
                <a:gd name="T33" fmla="*/ 0 h 77"/>
                <a:gd name="T34" fmla="*/ 67 w 73"/>
                <a:gd name="T35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" h="77">
                  <a:moveTo>
                    <a:pt x="67" y="0"/>
                  </a:moveTo>
                  <a:lnTo>
                    <a:pt x="46" y="15"/>
                  </a:lnTo>
                  <a:lnTo>
                    <a:pt x="23" y="32"/>
                  </a:lnTo>
                  <a:lnTo>
                    <a:pt x="6" y="45"/>
                  </a:lnTo>
                  <a:lnTo>
                    <a:pt x="0" y="58"/>
                  </a:lnTo>
                  <a:lnTo>
                    <a:pt x="4" y="68"/>
                  </a:lnTo>
                  <a:lnTo>
                    <a:pt x="10" y="76"/>
                  </a:lnTo>
                  <a:lnTo>
                    <a:pt x="16" y="77"/>
                  </a:lnTo>
                  <a:lnTo>
                    <a:pt x="21" y="74"/>
                  </a:lnTo>
                  <a:lnTo>
                    <a:pt x="31" y="60"/>
                  </a:lnTo>
                  <a:lnTo>
                    <a:pt x="50" y="43"/>
                  </a:lnTo>
                  <a:lnTo>
                    <a:pt x="65" y="26"/>
                  </a:lnTo>
                  <a:lnTo>
                    <a:pt x="73" y="15"/>
                  </a:lnTo>
                  <a:lnTo>
                    <a:pt x="73" y="9"/>
                  </a:lnTo>
                  <a:lnTo>
                    <a:pt x="71" y="3"/>
                  </a:lnTo>
                  <a:lnTo>
                    <a:pt x="69" y="0"/>
                  </a:lnTo>
                  <a:lnTo>
                    <a:pt x="67" y="0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8" name="Freeform 270"/>
            <p:cNvSpPr>
              <a:spLocks/>
            </p:cNvSpPr>
            <p:nvPr/>
          </p:nvSpPr>
          <p:spPr bwMode="auto">
            <a:xfrm>
              <a:off x="5105" y="2653"/>
              <a:ext cx="24" cy="38"/>
            </a:xfrm>
            <a:custGeom>
              <a:avLst/>
              <a:gdLst>
                <a:gd name="T0" fmla="*/ 7 w 47"/>
                <a:gd name="T1" fmla="*/ 2 h 76"/>
                <a:gd name="T2" fmla="*/ 7 w 47"/>
                <a:gd name="T3" fmla="*/ 15 h 76"/>
                <a:gd name="T4" fmla="*/ 9 w 47"/>
                <a:gd name="T5" fmla="*/ 26 h 76"/>
                <a:gd name="T6" fmla="*/ 15 w 47"/>
                <a:gd name="T7" fmla="*/ 32 h 76"/>
                <a:gd name="T8" fmla="*/ 28 w 47"/>
                <a:gd name="T9" fmla="*/ 38 h 76"/>
                <a:gd name="T10" fmla="*/ 41 w 47"/>
                <a:gd name="T11" fmla="*/ 40 h 76"/>
                <a:gd name="T12" fmla="*/ 47 w 47"/>
                <a:gd name="T13" fmla="*/ 45 h 76"/>
                <a:gd name="T14" fmla="*/ 47 w 47"/>
                <a:gd name="T15" fmla="*/ 53 h 76"/>
                <a:gd name="T16" fmla="*/ 47 w 47"/>
                <a:gd name="T17" fmla="*/ 64 h 76"/>
                <a:gd name="T18" fmla="*/ 47 w 47"/>
                <a:gd name="T19" fmla="*/ 72 h 76"/>
                <a:gd name="T20" fmla="*/ 43 w 47"/>
                <a:gd name="T21" fmla="*/ 76 h 76"/>
                <a:gd name="T22" fmla="*/ 41 w 47"/>
                <a:gd name="T23" fmla="*/ 76 h 76"/>
                <a:gd name="T24" fmla="*/ 40 w 47"/>
                <a:gd name="T25" fmla="*/ 76 h 76"/>
                <a:gd name="T26" fmla="*/ 41 w 47"/>
                <a:gd name="T27" fmla="*/ 53 h 76"/>
                <a:gd name="T28" fmla="*/ 36 w 47"/>
                <a:gd name="T29" fmla="*/ 51 h 76"/>
                <a:gd name="T30" fmla="*/ 26 w 47"/>
                <a:gd name="T31" fmla="*/ 49 h 76"/>
                <a:gd name="T32" fmla="*/ 15 w 47"/>
                <a:gd name="T33" fmla="*/ 43 h 76"/>
                <a:gd name="T34" fmla="*/ 7 w 47"/>
                <a:gd name="T35" fmla="*/ 36 h 76"/>
                <a:gd name="T36" fmla="*/ 2 w 47"/>
                <a:gd name="T37" fmla="*/ 26 h 76"/>
                <a:gd name="T38" fmla="*/ 0 w 47"/>
                <a:gd name="T39" fmla="*/ 21 h 76"/>
                <a:gd name="T40" fmla="*/ 0 w 47"/>
                <a:gd name="T41" fmla="*/ 13 h 76"/>
                <a:gd name="T42" fmla="*/ 0 w 47"/>
                <a:gd name="T43" fmla="*/ 5 h 76"/>
                <a:gd name="T44" fmla="*/ 0 w 47"/>
                <a:gd name="T45" fmla="*/ 0 h 76"/>
                <a:gd name="T46" fmla="*/ 2 w 47"/>
                <a:gd name="T47" fmla="*/ 0 h 76"/>
                <a:gd name="T48" fmla="*/ 5 w 47"/>
                <a:gd name="T49" fmla="*/ 0 h 76"/>
                <a:gd name="T50" fmla="*/ 7 w 47"/>
                <a:gd name="T51" fmla="*/ 2 h 76"/>
                <a:gd name="T52" fmla="*/ 7 w 47"/>
                <a:gd name="T53" fmla="*/ 2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47" h="76">
                  <a:moveTo>
                    <a:pt x="7" y="2"/>
                  </a:moveTo>
                  <a:lnTo>
                    <a:pt x="7" y="15"/>
                  </a:lnTo>
                  <a:lnTo>
                    <a:pt x="9" y="26"/>
                  </a:lnTo>
                  <a:lnTo>
                    <a:pt x="15" y="32"/>
                  </a:lnTo>
                  <a:lnTo>
                    <a:pt x="28" y="38"/>
                  </a:lnTo>
                  <a:lnTo>
                    <a:pt x="41" y="40"/>
                  </a:lnTo>
                  <a:lnTo>
                    <a:pt x="47" y="45"/>
                  </a:lnTo>
                  <a:lnTo>
                    <a:pt x="47" y="53"/>
                  </a:lnTo>
                  <a:lnTo>
                    <a:pt x="47" y="64"/>
                  </a:lnTo>
                  <a:lnTo>
                    <a:pt x="47" y="72"/>
                  </a:lnTo>
                  <a:lnTo>
                    <a:pt x="43" y="76"/>
                  </a:lnTo>
                  <a:lnTo>
                    <a:pt x="41" y="76"/>
                  </a:lnTo>
                  <a:lnTo>
                    <a:pt x="40" y="76"/>
                  </a:lnTo>
                  <a:lnTo>
                    <a:pt x="41" y="53"/>
                  </a:lnTo>
                  <a:lnTo>
                    <a:pt x="36" y="51"/>
                  </a:lnTo>
                  <a:lnTo>
                    <a:pt x="26" y="49"/>
                  </a:lnTo>
                  <a:lnTo>
                    <a:pt x="15" y="43"/>
                  </a:lnTo>
                  <a:lnTo>
                    <a:pt x="7" y="36"/>
                  </a:lnTo>
                  <a:lnTo>
                    <a:pt x="2" y="26"/>
                  </a:lnTo>
                  <a:lnTo>
                    <a:pt x="0" y="21"/>
                  </a:lnTo>
                  <a:lnTo>
                    <a:pt x="0" y="13"/>
                  </a:lnTo>
                  <a:lnTo>
                    <a:pt x="0" y="5"/>
                  </a:ln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7" y="2"/>
                  </a:lnTo>
                  <a:lnTo>
                    <a:pt x="7" y="2"/>
                  </a:lnTo>
                  <a:close/>
                </a:path>
              </a:pathLst>
            </a:custGeom>
            <a:solidFill>
              <a:srgbClr val="7AB0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9" name="Freeform 271"/>
            <p:cNvSpPr>
              <a:spLocks/>
            </p:cNvSpPr>
            <p:nvPr/>
          </p:nvSpPr>
          <p:spPr bwMode="auto">
            <a:xfrm>
              <a:off x="4204" y="2843"/>
              <a:ext cx="32" cy="25"/>
            </a:xfrm>
            <a:custGeom>
              <a:avLst/>
              <a:gdLst>
                <a:gd name="T0" fmla="*/ 6 w 65"/>
                <a:gd name="T1" fmla="*/ 19 h 51"/>
                <a:gd name="T2" fmla="*/ 17 w 65"/>
                <a:gd name="T3" fmla="*/ 17 h 51"/>
                <a:gd name="T4" fmla="*/ 35 w 65"/>
                <a:gd name="T5" fmla="*/ 8 h 51"/>
                <a:gd name="T6" fmla="*/ 50 w 65"/>
                <a:gd name="T7" fmla="*/ 0 h 51"/>
                <a:gd name="T8" fmla="*/ 57 w 65"/>
                <a:gd name="T9" fmla="*/ 0 h 51"/>
                <a:gd name="T10" fmla="*/ 65 w 65"/>
                <a:gd name="T11" fmla="*/ 13 h 51"/>
                <a:gd name="T12" fmla="*/ 46 w 65"/>
                <a:gd name="T13" fmla="*/ 25 h 51"/>
                <a:gd name="T14" fmla="*/ 25 w 65"/>
                <a:gd name="T15" fmla="*/ 38 h 51"/>
                <a:gd name="T16" fmla="*/ 6 w 65"/>
                <a:gd name="T17" fmla="*/ 46 h 51"/>
                <a:gd name="T18" fmla="*/ 0 w 65"/>
                <a:gd name="T19" fmla="*/ 51 h 51"/>
                <a:gd name="T20" fmla="*/ 6 w 65"/>
                <a:gd name="T21" fmla="*/ 19 h 51"/>
                <a:gd name="T22" fmla="*/ 6 w 65"/>
                <a:gd name="T23" fmla="*/ 19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5" h="51">
                  <a:moveTo>
                    <a:pt x="6" y="19"/>
                  </a:moveTo>
                  <a:lnTo>
                    <a:pt x="17" y="17"/>
                  </a:lnTo>
                  <a:lnTo>
                    <a:pt x="35" y="8"/>
                  </a:lnTo>
                  <a:lnTo>
                    <a:pt x="50" y="0"/>
                  </a:lnTo>
                  <a:lnTo>
                    <a:pt x="57" y="0"/>
                  </a:lnTo>
                  <a:lnTo>
                    <a:pt x="65" y="13"/>
                  </a:lnTo>
                  <a:lnTo>
                    <a:pt x="46" y="25"/>
                  </a:lnTo>
                  <a:lnTo>
                    <a:pt x="25" y="38"/>
                  </a:lnTo>
                  <a:lnTo>
                    <a:pt x="6" y="46"/>
                  </a:lnTo>
                  <a:lnTo>
                    <a:pt x="0" y="51"/>
                  </a:lnTo>
                  <a:lnTo>
                    <a:pt x="6" y="19"/>
                  </a:lnTo>
                  <a:lnTo>
                    <a:pt x="6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0" name="Freeform 272"/>
            <p:cNvSpPr>
              <a:spLocks/>
            </p:cNvSpPr>
            <p:nvPr/>
          </p:nvSpPr>
          <p:spPr bwMode="auto">
            <a:xfrm>
              <a:off x="4621" y="2992"/>
              <a:ext cx="40" cy="36"/>
            </a:xfrm>
            <a:custGeom>
              <a:avLst/>
              <a:gdLst>
                <a:gd name="T0" fmla="*/ 0 w 80"/>
                <a:gd name="T1" fmla="*/ 70 h 72"/>
                <a:gd name="T2" fmla="*/ 15 w 80"/>
                <a:gd name="T3" fmla="*/ 51 h 72"/>
                <a:gd name="T4" fmla="*/ 38 w 80"/>
                <a:gd name="T5" fmla="*/ 28 h 72"/>
                <a:gd name="T6" fmla="*/ 59 w 80"/>
                <a:gd name="T7" fmla="*/ 7 h 72"/>
                <a:gd name="T8" fmla="*/ 70 w 80"/>
                <a:gd name="T9" fmla="*/ 0 h 72"/>
                <a:gd name="T10" fmla="*/ 80 w 80"/>
                <a:gd name="T11" fmla="*/ 9 h 72"/>
                <a:gd name="T12" fmla="*/ 70 w 80"/>
                <a:gd name="T13" fmla="*/ 15 h 72"/>
                <a:gd name="T14" fmla="*/ 51 w 80"/>
                <a:gd name="T15" fmla="*/ 34 h 72"/>
                <a:gd name="T16" fmla="*/ 30 w 80"/>
                <a:gd name="T17" fmla="*/ 53 h 72"/>
                <a:gd name="T18" fmla="*/ 23 w 80"/>
                <a:gd name="T19" fmla="*/ 66 h 72"/>
                <a:gd name="T20" fmla="*/ 17 w 80"/>
                <a:gd name="T21" fmla="*/ 70 h 72"/>
                <a:gd name="T22" fmla="*/ 11 w 80"/>
                <a:gd name="T23" fmla="*/ 72 h 72"/>
                <a:gd name="T24" fmla="*/ 4 w 80"/>
                <a:gd name="T25" fmla="*/ 70 h 72"/>
                <a:gd name="T26" fmla="*/ 0 w 80"/>
                <a:gd name="T27" fmla="*/ 70 h 72"/>
                <a:gd name="T28" fmla="*/ 0 w 80"/>
                <a:gd name="T29" fmla="*/ 7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0" h="72">
                  <a:moveTo>
                    <a:pt x="0" y="70"/>
                  </a:moveTo>
                  <a:lnTo>
                    <a:pt x="15" y="51"/>
                  </a:lnTo>
                  <a:lnTo>
                    <a:pt x="38" y="28"/>
                  </a:lnTo>
                  <a:lnTo>
                    <a:pt x="59" y="7"/>
                  </a:lnTo>
                  <a:lnTo>
                    <a:pt x="70" y="0"/>
                  </a:lnTo>
                  <a:lnTo>
                    <a:pt x="80" y="9"/>
                  </a:lnTo>
                  <a:lnTo>
                    <a:pt x="70" y="15"/>
                  </a:lnTo>
                  <a:lnTo>
                    <a:pt x="51" y="34"/>
                  </a:lnTo>
                  <a:lnTo>
                    <a:pt x="30" y="53"/>
                  </a:lnTo>
                  <a:lnTo>
                    <a:pt x="23" y="66"/>
                  </a:lnTo>
                  <a:lnTo>
                    <a:pt x="17" y="70"/>
                  </a:lnTo>
                  <a:lnTo>
                    <a:pt x="11" y="72"/>
                  </a:lnTo>
                  <a:lnTo>
                    <a:pt x="4" y="70"/>
                  </a:lnTo>
                  <a:lnTo>
                    <a:pt x="0" y="70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1" name="Freeform 273"/>
            <p:cNvSpPr>
              <a:spLocks/>
            </p:cNvSpPr>
            <p:nvPr/>
          </p:nvSpPr>
          <p:spPr bwMode="auto">
            <a:xfrm>
              <a:off x="4255" y="3266"/>
              <a:ext cx="14" cy="162"/>
            </a:xfrm>
            <a:custGeom>
              <a:avLst/>
              <a:gdLst>
                <a:gd name="T0" fmla="*/ 6 w 29"/>
                <a:gd name="T1" fmla="*/ 36 h 325"/>
                <a:gd name="T2" fmla="*/ 8 w 29"/>
                <a:gd name="T3" fmla="*/ 50 h 325"/>
                <a:gd name="T4" fmla="*/ 11 w 29"/>
                <a:gd name="T5" fmla="*/ 71 h 325"/>
                <a:gd name="T6" fmla="*/ 11 w 29"/>
                <a:gd name="T7" fmla="*/ 93 h 325"/>
                <a:gd name="T8" fmla="*/ 6 w 29"/>
                <a:gd name="T9" fmla="*/ 116 h 325"/>
                <a:gd name="T10" fmla="*/ 0 w 29"/>
                <a:gd name="T11" fmla="*/ 137 h 325"/>
                <a:gd name="T12" fmla="*/ 0 w 29"/>
                <a:gd name="T13" fmla="*/ 158 h 325"/>
                <a:gd name="T14" fmla="*/ 0 w 29"/>
                <a:gd name="T15" fmla="*/ 179 h 325"/>
                <a:gd name="T16" fmla="*/ 2 w 29"/>
                <a:gd name="T17" fmla="*/ 198 h 325"/>
                <a:gd name="T18" fmla="*/ 2 w 29"/>
                <a:gd name="T19" fmla="*/ 226 h 325"/>
                <a:gd name="T20" fmla="*/ 4 w 29"/>
                <a:gd name="T21" fmla="*/ 266 h 325"/>
                <a:gd name="T22" fmla="*/ 6 w 29"/>
                <a:gd name="T23" fmla="*/ 303 h 325"/>
                <a:gd name="T24" fmla="*/ 11 w 29"/>
                <a:gd name="T25" fmla="*/ 325 h 325"/>
                <a:gd name="T26" fmla="*/ 15 w 29"/>
                <a:gd name="T27" fmla="*/ 323 h 325"/>
                <a:gd name="T28" fmla="*/ 21 w 29"/>
                <a:gd name="T29" fmla="*/ 308 h 325"/>
                <a:gd name="T30" fmla="*/ 27 w 29"/>
                <a:gd name="T31" fmla="*/ 291 h 325"/>
                <a:gd name="T32" fmla="*/ 29 w 29"/>
                <a:gd name="T33" fmla="*/ 284 h 325"/>
                <a:gd name="T34" fmla="*/ 27 w 29"/>
                <a:gd name="T35" fmla="*/ 265 h 325"/>
                <a:gd name="T36" fmla="*/ 21 w 29"/>
                <a:gd name="T37" fmla="*/ 226 h 325"/>
                <a:gd name="T38" fmla="*/ 13 w 29"/>
                <a:gd name="T39" fmla="*/ 183 h 325"/>
                <a:gd name="T40" fmla="*/ 11 w 29"/>
                <a:gd name="T41" fmla="*/ 158 h 325"/>
                <a:gd name="T42" fmla="*/ 11 w 29"/>
                <a:gd name="T43" fmla="*/ 143 h 325"/>
                <a:gd name="T44" fmla="*/ 15 w 29"/>
                <a:gd name="T45" fmla="*/ 124 h 325"/>
                <a:gd name="T46" fmla="*/ 19 w 29"/>
                <a:gd name="T47" fmla="*/ 103 h 325"/>
                <a:gd name="T48" fmla="*/ 21 w 29"/>
                <a:gd name="T49" fmla="*/ 91 h 325"/>
                <a:gd name="T50" fmla="*/ 21 w 29"/>
                <a:gd name="T51" fmla="*/ 72 h 325"/>
                <a:gd name="T52" fmla="*/ 21 w 29"/>
                <a:gd name="T53" fmla="*/ 42 h 325"/>
                <a:gd name="T54" fmla="*/ 19 w 29"/>
                <a:gd name="T55" fmla="*/ 14 h 325"/>
                <a:gd name="T56" fmla="*/ 17 w 29"/>
                <a:gd name="T57" fmla="*/ 0 h 325"/>
                <a:gd name="T58" fmla="*/ 11 w 29"/>
                <a:gd name="T59" fmla="*/ 4 h 325"/>
                <a:gd name="T60" fmla="*/ 10 w 29"/>
                <a:gd name="T61" fmla="*/ 15 h 325"/>
                <a:gd name="T62" fmla="*/ 6 w 29"/>
                <a:gd name="T63" fmla="*/ 29 h 325"/>
                <a:gd name="T64" fmla="*/ 6 w 29"/>
                <a:gd name="T65" fmla="*/ 36 h 325"/>
                <a:gd name="T66" fmla="*/ 6 w 29"/>
                <a:gd name="T67" fmla="*/ 36 h 3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9" h="325">
                  <a:moveTo>
                    <a:pt x="6" y="36"/>
                  </a:moveTo>
                  <a:lnTo>
                    <a:pt x="8" y="50"/>
                  </a:lnTo>
                  <a:lnTo>
                    <a:pt x="11" y="71"/>
                  </a:lnTo>
                  <a:lnTo>
                    <a:pt x="11" y="93"/>
                  </a:lnTo>
                  <a:lnTo>
                    <a:pt x="6" y="116"/>
                  </a:lnTo>
                  <a:lnTo>
                    <a:pt x="0" y="137"/>
                  </a:lnTo>
                  <a:lnTo>
                    <a:pt x="0" y="158"/>
                  </a:lnTo>
                  <a:lnTo>
                    <a:pt x="0" y="179"/>
                  </a:lnTo>
                  <a:lnTo>
                    <a:pt x="2" y="198"/>
                  </a:lnTo>
                  <a:lnTo>
                    <a:pt x="2" y="226"/>
                  </a:lnTo>
                  <a:lnTo>
                    <a:pt x="4" y="266"/>
                  </a:lnTo>
                  <a:lnTo>
                    <a:pt x="6" y="303"/>
                  </a:lnTo>
                  <a:lnTo>
                    <a:pt x="11" y="325"/>
                  </a:lnTo>
                  <a:lnTo>
                    <a:pt x="15" y="323"/>
                  </a:lnTo>
                  <a:lnTo>
                    <a:pt x="21" y="308"/>
                  </a:lnTo>
                  <a:lnTo>
                    <a:pt x="27" y="291"/>
                  </a:lnTo>
                  <a:lnTo>
                    <a:pt x="29" y="284"/>
                  </a:lnTo>
                  <a:lnTo>
                    <a:pt x="27" y="265"/>
                  </a:lnTo>
                  <a:lnTo>
                    <a:pt x="21" y="226"/>
                  </a:lnTo>
                  <a:lnTo>
                    <a:pt x="13" y="183"/>
                  </a:lnTo>
                  <a:lnTo>
                    <a:pt x="11" y="158"/>
                  </a:lnTo>
                  <a:lnTo>
                    <a:pt x="11" y="143"/>
                  </a:lnTo>
                  <a:lnTo>
                    <a:pt x="15" y="124"/>
                  </a:lnTo>
                  <a:lnTo>
                    <a:pt x="19" y="103"/>
                  </a:lnTo>
                  <a:lnTo>
                    <a:pt x="21" y="91"/>
                  </a:lnTo>
                  <a:lnTo>
                    <a:pt x="21" y="72"/>
                  </a:lnTo>
                  <a:lnTo>
                    <a:pt x="21" y="42"/>
                  </a:lnTo>
                  <a:lnTo>
                    <a:pt x="19" y="14"/>
                  </a:lnTo>
                  <a:lnTo>
                    <a:pt x="17" y="0"/>
                  </a:lnTo>
                  <a:lnTo>
                    <a:pt x="11" y="4"/>
                  </a:lnTo>
                  <a:lnTo>
                    <a:pt x="10" y="15"/>
                  </a:lnTo>
                  <a:lnTo>
                    <a:pt x="6" y="29"/>
                  </a:lnTo>
                  <a:lnTo>
                    <a:pt x="6" y="36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FFBF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2" name="Freeform 274"/>
            <p:cNvSpPr>
              <a:spLocks/>
            </p:cNvSpPr>
            <p:nvPr/>
          </p:nvSpPr>
          <p:spPr bwMode="auto">
            <a:xfrm>
              <a:off x="4266" y="3518"/>
              <a:ext cx="41" cy="136"/>
            </a:xfrm>
            <a:custGeom>
              <a:avLst/>
              <a:gdLst>
                <a:gd name="T0" fmla="*/ 4 w 82"/>
                <a:gd name="T1" fmla="*/ 13 h 272"/>
                <a:gd name="T2" fmla="*/ 9 w 82"/>
                <a:gd name="T3" fmla="*/ 31 h 272"/>
                <a:gd name="T4" fmla="*/ 17 w 82"/>
                <a:gd name="T5" fmla="*/ 51 h 272"/>
                <a:gd name="T6" fmla="*/ 23 w 82"/>
                <a:gd name="T7" fmla="*/ 72 h 272"/>
                <a:gd name="T8" fmla="*/ 17 w 82"/>
                <a:gd name="T9" fmla="*/ 93 h 272"/>
                <a:gd name="T10" fmla="*/ 7 w 82"/>
                <a:gd name="T11" fmla="*/ 112 h 272"/>
                <a:gd name="T12" fmla="*/ 6 w 82"/>
                <a:gd name="T13" fmla="*/ 133 h 272"/>
                <a:gd name="T14" fmla="*/ 7 w 82"/>
                <a:gd name="T15" fmla="*/ 154 h 272"/>
                <a:gd name="T16" fmla="*/ 17 w 82"/>
                <a:gd name="T17" fmla="*/ 179 h 272"/>
                <a:gd name="T18" fmla="*/ 19 w 82"/>
                <a:gd name="T19" fmla="*/ 200 h 272"/>
                <a:gd name="T20" fmla="*/ 7 w 82"/>
                <a:gd name="T21" fmla="*/ 221 h 272"/>
                <a:gd name="T22" fmla="*/ 0 w 82"/>
                <a:gd name="T23" fmla="*/ 240 h 272"/>
                <a:gd name="T24" fmla="*/ 7 w 82"/>
                <a:gd name="T25" fmla="*/ 257 h 272"/>
                <a:gd name="T26" fmla="*/ 30 w 82"/>
                <a:gd name="T27" fmla="*/ 268 h 272"/>
                <a:gd name="T28" fmla="*/ 55 w 82"/>
                <a:gd name="T29" fmla="*/ 272 h 272"/>
                <a:gd name="T30" fmla="*/ 74 w 82"/>
                <a:gd name="T31" fmla="*/ 270 h 272"/>
                <a:gd name="T32" fmla="*/ 82 w 82"/>
                <a:gd name="T33" fmla="*/ 268 h 272"/>
                <a:gd name="T34" fmla="*/ 78 w 82"/>
                <a:gd name="T35" fmla="*/ 266 h 272"/>
                <a:gd name="T36" fmla="*/ 70 w 82"/>
                <a:gd name="T37" fmla="*/ 264 h 272"/>
                <a:gd name="T38" fmla="*/ 59 w 82"/>
                <a:gd name="T39" fmla="*/ 261 h 272"/>
                <a:gd name="T40" fmla="*/ 47 w 82"/>
                <a:gd name="T41" fmla="*/ 257 h 272"/>
                <a:gd name="T42" fmla="*/ 36 w 82"/>
                <a:gd name="T43" fmla="*/ 249 h 272"/>
                <a:gd name="T44" fmla="*/ 28 w 82"/>
                <a:gd name="T45" fmla="*/ 240 h 272"/>
                <a:gd name="T46" fmla="*/ 25 w 82"/>
                <a:gd name="T47" fmla="*/ 223 h 272"/>
                <a:gd name="T48" fmla="*/ 28 w 82"/>
                <a:gd name="T49" fmla="*/ 209 h 272"/>
                <a:gd name="T50" fmla="*/ 32 w 82"/>
                <a:gd name="T51" fmla="*/ 198 h 272"/>
                <a:gd name="T52" fmla="*/ 32 w 82"/>
                <a:gd name="T53" fmla="*/ 185 h 272"/>
                <a:gd name="T54" fmla="*/ 30 w 82"/>
                <a:gd name="T55" fmla="*/ 173 h 272"/>
                <a:gd name="T56" fmla="*/ 26 w 82"/>
                <a:gd name="T57" fmla="*/ 158 h 272"/>
                <a:gd name="T58" fmla="*/ 25 w 82"/>
                <a:gd name="T59" fmla="*/ 141 h 272"/>
                <a:gd name="T60" fmla="*/ 30 w 82"/>
                <a:gd name="T61" fmla="*/ 120 h 272"/>
                <a:gd name="T62" fmla="*/ 34 w 82"/>
                <a:gd name="T63" fmla="*/ 97 h 272"/>
                <a:gd name="T64" fmla="*/ 36 w 82"/>
                <a:gd name="T65" fmla="*/ 76 h 272"/>
                <a:gd name="T66" fmla="*/ 32 w 82"/>
                <a:gd name="T67" fmla="*/ 55 h 272"/>
                <a:gd name="T68" fmla="*/ 26 w 82"/>
                <a:gd name="T69" fmla="*/ 40 h 272"/>
                <a:gd name="T70" fmla="*/ 21 w 82"/>
                <a:gd name="T71" fmla="*/ 27 h 272"/>
                <a:gd name="T72" fmla="*/ 15 w 82"/>
                <a:gd name="T73" fmla="*/ 12 h 272"/>
                <a:gd name="T74" fmla="*/ 11 w 82"/>
                <a:gd name="T75" fmla="*/ 0 h 272"/>
                <a:gd name="T76" fmla="*/ 6 w 82"/>
                <a:gd name="T77" fmla="*/ 2 h 272"/>
                <a:gd name="T78" fmla="*/ 4 w 82"/>
                <a:gd name="T79" fmla="*/ 8 h 272"/>
                <a:gd name="T80" fmla="*/ 4 w 82"/>
                <a:gd name="T81" fmla="*/ 13 h 272"/>
                <a:gd name="T82" fmla="*/ 4 w 82"/>
                <a:gd name="T83" fmla="*/ 13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2" h="272">
                  <a:moveTo>
                    <a:pt x="4" y="13"/>
                  </a:moveTo>
                  <a:lnTo>
                    <a:pt x="9" y="31"/>
                  </a:lnTo>
                  <a:lnTo>
                    <a:pt x="17" y="51"/>
                  </a:lnTo>
                  <a:lnTo>
                    <a:pt x="23" y="72"/>
                  </a:lnTo>
                  <a:lnTo>
                    <a:pt x="17" y="93"/>
                  </a:lnTo>
                  <a:lnTo>
                    <a:pt x="7" y="112"/>
                  </a:lnTo>
                  <a:lnTo>
                    <a:pt x="6" y="133"/>
                  </a:lnTo>
                  <a:lnTo>
                    <a:pt x="7" y="154"/>
                  </a:lnTo>
                  <a:lnTo>
                    <a:pt x="17" y="179"/>
                  </a:lnTo>
                  <a:lnTo>
                    <a:pt x="19" y="200"/>
                  </a:lnTo>
                  <a:lnTo>
                    <a:pt x="7" y="221"/>
                  </a:lnTo>
                  <a:lnTo>
                    <a:pt x="0" y="240"/>
                  </a:lnTo>
                  <a:lnTo>
                    <a:pt x="7" y="257"/>
                  </a:lnTo>
                  <a:lnTo>
                    <a:pt x="30" y="268"/>
                  </a:lnTo>
                  <a:lnTo>
                    <a:pt x="55" y="272"/>
                  </a:lnTo>
                  <a:lnTo>
                    <a:pt x="74" y="270"/>
                  </a:lnTo>
                  <a:lnTo>
                    <a:pt x="82" y="268"/>
                  </a:lnTo>
                  <a:lnTo>
                    <a:pt x="78" y="266"/>
                  </a:lnTo>
                  <a:lnTo>
                    <a:pt x="70" y="264"/>
                  </a:lnTo>
                  <a:lnTo>
                    <a:pt x="59" y="261"/>
                  </a:lnTo>
                  <a:lnTo>
                    <a:pt x="47" y="257"/>
                  </a:lnTo>
                  <a:lnTo>
                    <a:pt x="36" y="249"/>
                  </a:lnTo>
                  <a:lnTo>
                    <a:pt x="28" y="240"/>
                  </a:lnTo>
                  <a:lnTo>
                    <a:pt x="25" y="223"/>
                  </a:lnTo>
                  <a:lnTo>
                    <a:pt x="28" y="209"/>
                  </a:lnTo>
                  <a:lnTo>
                    <a:pt x="32" y="198"/>
                  </a:lnTo>
                  <a:lnTo>
                    <a:pt x="32" y="185"/>
                  </a:lnTo>
                  <a:lnTo>
                    <a:pt x="30" y="173"/>
                  </a:lnTo>
                  <a:lnTo>
                    <a:pt x="26" y="158"/>
                  </a:lnTo>
                  <a:lnTo>
                    <a:pt x="25" y="141"/>
                  </a:lnTo>
                  <a:lnTo>
                    <a:pt x="30" y="120"/>
                  </a:lnTo>
                  <a:lnTo>
                    <a:pt x="34" y="97"/>
                  </a:lnTo>
                  <a:lnTo>
                    <a:pt x="36" y="76"/>
                  </a:lnTo>
                  <a:lnTo>
                    <a:pt x="32" y="55"/>
                  </a:lnTo>
                  <a:lnTo>
                    <a:pt x="26" y="40"/>
                  </a:lnTo>
                  <a:lnTo>
                    <a:pt x="21" y="27"/>
                  </a:lnTo>
                  <a:lnTo>
                    <a:pt x="15" y="12"/>
                  </a:lnTo>
                  <a:lnTo>
                    <a:pt x="11" y="0"/>
                  </a:lnTo>
                  <a:lnTo>
                    <a:pt x="6" y="2"/>
                  </a:lnTo>
                  <a:lnTo>
                    <a:pt x="4" y="8"/>
                  </a:lnTo>
                  <a:lnTo>
                    <a:pt x="4" y="13"/>
                  </a:lnTo>
                  <a:lnTo>
                    <a:pt x="4" y="13"/>
                  </a:lnTo>
                  <a:close/>
                </a:path>
              </a:pathLst>
            </a:custGeom>
            <a:solidFill>
              <a:srgbClr val="FFBF8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3" name="Freeform 275"/>
            <p:cNvSpPr>
              <a:spLocks/>
            </p:cNvSpPr>
            <p:nvPr/>
          </p:nvSpPr>
          <p:spPr bwMode="auto">
            <a:xfrm>
              <a:off x="4431" y="2895"/>
              <a:ext cx="53" cy="22"/>
            </a:xfrm>
            <a:custGeom>
              <a:avLst/>
              <a:gdLst>
                <a:gd name="T0" fmla="*/ 2 w 106"/>
                <a:gd name="T1" fmla="*/ 32 h 43"/>
                <a:gd name="T2" fmla="*/ 7 w 106"/>
                <a:gd name="T3" fmla="*/ 34 h 43"/>
                <a:gd name="T4" fmla="*/ 17 w 106"/>
                <a:gd name="T5" fmla="*/ 34 h 43"/>
                <a:gd name="T6" fmla="*/ 26 w 106"/>
                <a:gd name="T7" fmla="*/ 30 h 43"/>
                <a:gd name="T8" fmla="*/ 36 w 106"/>
                <a:gd name="T9" fmla="*/ 19 h 43"/>
                <a:gd name="T10" fmla="*/ 43 w 106"/>
                <a:gd name="T11" fmla="*/ 7 h 43"/>
                <a:gd name="T12" fmla="*/ 49 w 106"/>
                <a:gd name="T13" fmla="*/ 3 h 43"/>
                <a:gd name="T14" fmla="*/ 57 w 106"/>
                <a:gd name="T15" fmla="*/ 3 h 43"/>
                <a:gd name="T16" fmla="*/ 68 w 106"/>
                <a:gd name="T17" fmla="*/ 7 h 43"/>
                <a:gd name="T18" fmla="*/ 81 w 106"/>
                <a:gd name="T19" fmla="*/ 7 h 43"/>
                <a:gd name="T20" fmla="*/ 93 w 106"/>
                <a:gd name="T21" fmla="*/ 5 h 43"/>
                <a:gd name="T22" fmla="*/ 102 w 106"/>
                <a:gd name="T23" fmla="*/ 0 h 43"/>
                <a:gd name="T24" fmla="*/ 106 w 106"/>
                <a:gd name="T25" fmla="*/ 0 h 43"/>
                <a:gd name="T26" fmla="*/ 106 w 106"/>
                <a:gd name="T27" fmla="*/ 0 h 43"/>
                <a:gd name="T28" fmla="*/ 106 w 106"/>
                <a:gd name="T29" fmla="*/ 3 h 43"/>
                <a:gd name="T30" fmla="*/ 104 w 106"/>
                <a:gd name="T31" fmla="*/ 5 h 43"/>
                <a:gd name="T32" fmla="*/ 100 w 106"/>
                <a:gd name="T33" fmla="*/ 9 h 43"/>
                <a:gd name="T34" fmla="*/ 93 w 106"/>
                <a:gd name="T35" fmla="*/ 13 h 43"/>
                <a:gd name="T36" fmla="*/ 81 w 106"/>
                <a:gd name="T37" fmla="*/ 17 h 43"/>
                <a:gd name="T38" fmla="*/ 70 w 106"/>
                <a:gd name="T39" fmla="*/ 19 h 43"/>
                <a:gd name="T40" fmla="*/ 61 w 106"/>
                <a:gd name="T41" fmla="*/ 17 h 43"/>
                <a:gd name="T42" fmla="*/ 53 w 106"/>
                <a:gd name="T43" fmla="*/ 15 h 43"/>
                <a:gd name="T44" fmla="*/ 47 w 106"/>
                <a:gd name="T45" fmla="*/ 19 h 43"/>
                <a:gd name="T46" fmla="*/ 42 w 106"/>
                <a:gd name="T47" fmla="*/ 23 h 43"/>
                <a:gd name="T48" fmla="*/ 40 w 106"/>
                <a:gd name="T49" fmla="*/ 30 h 43"/>
                <a:gd name="T50" fmla="*/ 36 w 106"/>
                <a:gd name="T51" fmla="*/ 36 h 43"/>
                <a:gd name="T52" fmla="*/ 30 w 106"/>
                <a:gd name="T53" fmla="*/ 40 h 43"/>
                <a:gd name="T54" fmla="*/ 23 w 106"/>
                <a:gd name="T55" fmla="*/ 43 h 43"/>
                <a:gd name="T56" fmla="*/ 13 w 106"/>
                <a:gd name="T57" fmla="*/ 43 h 43"/>
                <a:gd name="T58" fmla="*/ 4 w 106"/>
                <a:gd name="T59" fmla="*/ 40 h 43"/>
                <a:gd name="T60" fmla="*/ 2 w 106"/>
                <a:gd name="T61" fmla="*/ 38 h 43"/>
                <a:gd name="T62" fmla="*/ 0 w 106"/>
                <a:gd name="T63" fmla="*/ 32 h 43"/>
                <a:gd name="T64" fmla="*/ 2 w 106"/>
                <a:gd name="T65" fmla="*/ 32 h 43"/>
                <a:gd name="T66" fmla="*/ 2 w 106"/>
                <a:gd name="T67" fmla="*/ 32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6" h="43">
                  <a:moveTo>
                    <a:pt x="2" y="32"/>
                  </a:moveTo>
                  <a:lnTo>
                    <a:pt x="7" y="34"/>
                  </a:lnTo>
                  <a:lnTo>
                    <a:pt x="17" y="34"/>
                  </a:lnTo>
                  <a:lnTo>
                    <a:pt x="26" y="30"/>
                  </a:lnTo>
                  <a:lnTo>
                    <a:pt x="36" y="19"/>
                  </a:lnTo>
                  <a:lnTo>
                    <a:pt x="43" y="7"/>
                  </a:lnTo>
                  <a:lnTo>
                    <a:pt x="49" y="3"/>
                  </a:lnTo>
                  <a:lnTo>
                    <a:pt x="57" y="3"/>
                  </a:lnTo>
                  <a:lnTo>
                    <a:pt x="68" y="7"/>
                  </a:lnTo>
                  <a:lnTo>
                    <a:pt x="81" y="7"/>
                  </a:lnTo>
                  <a:lnTo>
                    <a:pt x="93" y="5"/>
                  </a:lnTo>
                  <a:lnTo>
                    <a:pt x="102" y="0"/>
                  </a:lnTo>
                  <a:lnTo>
                    <a:pt x="106" y="0"/>
                  </a:lnTo>
                  <a:lnTo>
                    <a:pt x="106" y="0"/>
                  </a:lnTo>
                  <a:lnTo>
                    <a:pt x="106" y="3"/>
                  </a:lnTo>
                  <a:lnTo>
                    <a:pt x="104" y="5"/>
                  </a:lnTo>
                  <a:lnTo>
                    <a:pt x="100" y="9"/>
                  </a:lnTo>
                  <a:lnTo>
                    <a:pt x="93" y="13"/>
                  </a:lnTo>
                  <a:lnTo>
                    <a:pt x="81" y="17"/>
                  </a:lnTo>
                  <a:lnTo>
                    <a:pt x="70" y="19"/>
                  </a:lnTo>
                  <a:lnTo>
                    <a:pt x="61" y="17"/>
                  </a:lnTo>
                  <a:lnTo>
                    <a:pt x="53" y="15"/>
                  </a:lnTo>
                  <a:lnTo>
                    <a:pt x="47" y="19"/>
                  </a:lnTo>
                  <a:lnTo>
                    <a:pt x="42" y="23"/>
                  </a:lnTo>
                  <a:lnTo>
                    <a:pt x="40" y="30"/>
                  </a:lnTo>
                  <a:lnTo>
                    <a:pt x="36" y="36"/>
                  </a:lnTo>
                  <a:lnTo>
                    <a:pt x="30" y="40"/>
                  </a:lnTo>
                  <a:lnTo>
                    <a:pt x="23" y="43"/>
                  </a:lnTo>
                  <a:lnTo>
                    <a:pt x="13" y="43"/>
                  </a:lnTo>
                  <a:lnTo>
                    <a:pt x="4" y="40"/>
                  </a:lnTo>
                  <a:lnTo>
                    <a:pt x="2" y="38"/>
                  </a:lnTo>
                  <a:lnTo>
                    <a:pt x="0" y="32"/>
                  </a:lnTo>
                  <a:lnTo>
                    <a:pt x="2" y="32"/>
                  </a:lnTo>
                  <a:lnTo>
                    <a:pt x="2" y="32"/>
                  </a:lnTo>
                  <a:close/>
                </a:path>
              </a:pathLst>
            </a:custGeom>
            <a:solidFill>
              <a:srgbClr val="FFFF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4" name="Freeform 276"/>
            <p:cNvSpPr>
              <a:spLocks/>
            </p:cNvSpPr>
            <p:nvPr/>
          </p:nvSpPr>
          <p:spPr bwMode="auto">
            <a:xfrm>
              <a:off x="4626" y="3105"/>
              <a:ext cx="38" cy="39"/>
            </a:xfrm>
            <a:custGeom>
              <a:avLst/>
              <a:gdLst>
                <a:gd name="T0" fmla="*/ 56 w 76"/>
                <a:gd name="T1" fmla="*/ 4 h 78"/>
                <a:gd name="T2" fmla="*/ 42 w 76"/>
                <a:gd name="T3" fmla="*/ 13 h 78"/>
                <a:gd name="T4" fmla="*/ 23 w 76"/>
                <a:gd name="T5" fmla="*/ 27 h 78"/>
                <a:gd name="T6" fmla="*/ 4 w 76"/>
                <a:gd name="T7" fmla="*/ 42 h 78"/>
                <a:gd name="T8" fmla="*/ 0 w 76"/>
                <a:gd name="T9" fmla="*/ 59 h 78"/>
                <a:gd name="T10" fmla="*/ 2 w 76"/>
                <a:gd name="T11" fmla="*/ 68 h 78"/>
                <a:gd name="T12" fmla="*/ 8 w 76"/>
                <a:gd name="T13" fmla="*/ 76 h 78"/>
                <a:gd name="T14" fmla="*/ 12 w 76"/>
                <a:gd name="T15" fmla="*/ 78 h 78"/>
                <a:gd name="T16" fmla="*/ 16 w 76"/>
                <a:gd name="T17" fmla="*/ 76 h 78"/>
                <a:gd name="T18" fmla="*/ 27 w 76"/>
                <a:gd name="T19" fmla="*/ 61 h 78"/>
                <a:gd name="T20" fmla="*/ 48 w 76"/>
                <a:gd name="T21" fmla="*/ 40 h 78"/>
                <a:gd name="T22" fmla="*/ 69 w 76"/>
                <a:gd name="T23" fmla="*/ 15 h 78"/>
                <a:gd name="T24" fmla="*/ 76 w 76"/>
                <a:gd name="T25" fmla="*/ 4 h 78"/>
                <a:gd name="T26" fmla="*/ 73 w 76"/>
                <a:gd name="T27" fmla="*/ 0 h 78"/>
                <a:gd name="T28" fmla="*/ 65 w 76"/>
                <a:gd name="T29" fmla="*/ 0 h 78"/>
                <a:gd name="T30" fmla="*/ 59 w 76"/>
                <a:gd name="T31" fmla="*/ 2 h 78"/>
                <a:gd name="T32" fmla="*/ 56 w 76"/>
                <a:gd name="T33" fmla="*/ 4 h 78"/>
                <a:gd name="T34" fmla="*/ 56 w 76"/>
                <a:gd name="T35" fmla="*/ 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6" h="78">
                  <a:moveTo>
                    <a:pt x="56" y="4"/>
                  </a:moveTo>
                  <a:lnTo>
                    <a:pt x="42" y="13"/>
                  </a:lnTo>
                  <a:lnTo>
                    <a:pt x="23" y="27"/>
                  </a:lnTo>
                  <a:lnTo>
                    <a:pt x="4" y="42"/>
                  </a:lnTo>
                  <a:lnTo>
                    <a:pt x="0" y="59"/>
                  </a:lnTo>
                  <a:lnTo>
                    <a:pt x="2" y="68"/>
                  </a:lnTo>
                  <a:lnTo>
                    <a:pt x="8" y="76"/>
                  </a:lnTo>
                  <a:lnTo>
                    <a:pt x="12" y="78"/>
                  </a:lnTo>
                  <a:lnTo>
                    <a:pt x="16" y="76"/>
                  </a:lnTo>
                  <a:lnTo>
                    <a:pt x="27" y="61"/>
                  </a:lnTo>
                  <a:lnTo>
                    <a:pt x="48" y="40"/>
                  </a:lnTo>
                  <a:lnTo>
                    <a:pt x="69" y="15"/>
                  </a:lnTo>
                  <a:lnTo>
                    <a:pt x="76" y="4"/>
                  </a:lnTo>
                  <a:lnTo>
                    <a:pt x="73" y="0"/>
                  </a:lnTo>
                  <a:lnTo>
                    <a:pt x="65" y="0"/>
                  </a:lnTo>
                  <a:lnTo>
                    <a:pt x="59" y="2"/>
                  </a:lnTo>
                  <a:lnTo>
                    <a:pt x="56" y="4"/>
                  </a:lnTo>
                  <a:lnTo>
                    <a:pt x="56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5" name="Freeform 277"/>
            <p:cNvSpPr>
              <a:spLocks/>
            </p:cNvSpPr>
            <p:nvPr/>
          </p:nvSpPr>
          <p:spPr bwMode="auto">
            <a:xfrm>
              <a:off x="5031" y="2763"/>
              <a:ext cx="35" cy="42"/>
            </a:xfrm>
            <a:custGeom>
              <a:avLst/>
              <a:gdLst>
                <a:gd name="T0" fmla="*/ 57 w 71"/>
                <a:gd name="T1" fmla="*/ 4 h 86"/>
                <a:gd name="T2" fmla="*/ 42 w 71"/>
                <a:gd name="T3" fmla="*/ 29 h 86"/>
                <a:gd name="T4" fmla="*/ 23 w 71"/>
                <a:gd name="T5" fmla="*/ 50 h 86"/>
                <a:gd name="T6" fmla="*/ 6 w 71"/>
                <a:gd name="T7" fmla="*/ 65 h 86"/>
                <a:gd name="T8" fmla="*/ 0 w 71"/>
                <a:gd name="T9" fmla="*/ 71 h 86"/>
                <a:gd name="T10" fmla="*/ 31 w 71"/>
                <a:gd name="T11" fmla="*/ 86 h 86"/>
                <a:gd name="T12" fmla="*/ 35 w 71"/>
                <a:gd name="T13" fmla="*/ 76 h 86"/>
                <a:gd name="T14" fmla="*/ 50 w 71"/>
                <a:gd name="T15" fmla="*/ 54 h 86"/>
                <a:gd name="T16" fmla="*/ 63 w 71"/>
                <a:gd name="T17" fmla="*/ 29 h 86"/>
                <a:gd name="T18" fmla="*/ 71 w 71"/>
                <a:gd name="T19" fmla="*/ 10 h 86"/>
                <a:gd name="T20" fmla="*/ 69 w 71"/>
                <a:gd name="T21" fmla="*/ 0 h 86"/>
                <a:gd name="T22" fmla="*/ 65 w 71"/>
                <a:gd name="T23" fmla="*/ 0 h 86"/>
                <a:gd name="T24" fmla="*/ 59 w 71"/>
                <a:gd name="T25" fmla="*/ 0 h 86"/>
                <a:gd name="T26" fmla="*/ 57 w 71"/>
                <a:gd name="T27" fmla="*/ 4 h 86"/>
                <a:gd name="T28" fmla="*/ 57 w 71"/>
                <a:gd name="T29" fmla="*/ 4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71" h="86">
                  <a:moveTo>
                    <a:pt x="57" y="4"/>
                  </a:moveTo>
                  <a:lnTo>
                    <a:pt x="42" y="29"/>
                  </a:lnTo>
                  <a:lnTo>
                    <a:pt x="23" y="50"/>
                  </a:lnTo>
                  <a:lnTo>
                    <a:pt x="6" y="65"/>
                  </a:lnTo>
                  <a:lnTo>
                    <a:pt x="0" y="71"/>
                  </a:lnTo>
                  <a:lnTo>
                    <a:pt x="31" y="86"/>
                  </a:lnTo>
                  <a:lnTo>
                    <a:pt x="35" y="76"/>
                  </a:lnTo>
                  <a:lnTo>
                    <a:pt x="50" y="54"/>
                  </a:lnTo>
                  <a:lnTo>
                    <a:pt x="63" y="29"/>
                  </a:lnTo>
                  <a:lnTo>
                    <a:pt x="71" y="10"/>
                  </a:lnTo>
                  <a:lnTo>
                    <a:pt x="69" y="0"/>
                  </a:lnTo>
                  <a:lnTo>
                    <a:pt x="65" y="0"/>
                  </a:lnTo>
                  <a:lnTo>
                    <a:pt x="59" y="0"/>
                  </a:lnTo>
                  <a:lnTo>
                    <a:pt x="57" y="4"/>
                  </a:lnTo>
                  <a:lnTo>
                    <a:pt x="57" y="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6" name="Freeform 278"/>
            <p:cNvSpPr>
              <a:spLocks/>
            </p:cNvSpPr>
            <p:nvPr/>
          </p:nvSpPr>
          <p:spPr bwMode="auto">
            <a:xfrm>
              <a:off x="4248" y="2807"/>
              <a:ext cx="67" cy="32"/>
            </a:xfrm>
            <a:custGeom>
              <a:avLst/>
              <a:gdLst>
                <a:gd name="T0" fmla="*/ 2 w 133"/>
                <a:gd name="T1" fmla="*/ 51 h 63"/>
                <a:gd name="T2" fmla="*/ 7 w 133"/>
                <a:gd name="T3" fmla="*/ 40 h 63"/>
                <a:gd name="T4" fmla="*/ 19 w 133"/>
                <a:gd name="T5" fmla="*/ 32 h 63"/>
                <a:gd name="T6" fmla="*/ 32 w 133"/>
                <a:gd name="T7" fmla="*/ 30 h 63"/>
                <a:gd name="T8" fmla="*/ 45 w 133"/>
                <a:gd name="T9" fmla="*/ 36 h 63"/>
                <a:gd name="T10" fmla="*/ 55 w 133"/>
                <a:gd name="T11" fmla="*/ 40 h 63"/>
                <a:gd name="T12" fmla="*/ 64 w 133"/>
                <a:gd name="T13" fmla="*/ 40 h 63"/>
                <a:gd name="T14" fmla="*/ 72 w 133"/>
                <a:gd name="T15" fmla="*/ 32 h 63"/>
                <a:gd name="T16" fmla="*/ 78 w 133"/>
                <a:gd name="T17" fmla="*/ 21 h 63"/>
                <a:gd name="T18" fmla="*/ 87 w 133"/>
                <a:gd name="T19" fmla="*/ 9 h 63"/>
                <a:gd name="T20" fmla="*/ 104 w 133"/>
                <a:gd name="T21" fmla="*/ 5 h 63"/>
                <a:gd name="T22" fmla="*/ 121 w 133"/>
                <a:gd name="T23" fmla="*/ 5 h 63"/>
                <a:gd name="T24" fmla="*/ 131 w 133"/>
                <a:gd name="T25" fmla="*/ 2 h 63"/>
                <a:gd name="T26" fmla="*/ 133 w 133"/>
                <a:gd name="T27" fmla="*/ 0 h 63"/>
                <a:gd name="T28" fmla="*/ 133 w 133"/>
                <a:gd name="T29" fmla="*/ 4 h 63"/>
                <a:gd name="T30" fmla="*/ 129 w 133"/>
                <a:gd name="T31" fmla="*/ 11 h 63"/>
                <a:gd name="T32" fmla="*/ 129 w 133"/>
                <a:gd name="T33" fmla="*/ 15 h 63"/>
                <a:gd name="T34" fmla="*/ 123 w 133"/>
                <a:gd name="T35" fmla="*/ 15 h 63"/>
                <a:gd name="T36" fmla="*/ 108 w 133"/>
                <a:gd name="T37" fmla="*/ 19 h 63"/>
                <a:gd name="T38" fmla="*/ 93 w 133"/>
                <a:gd name="T39" fmla="*/ 24 h 63"/>
                <a:gd name="T40" fmla="*/ 83 w 133"/>
                <a:gd name="T41" fmla="*/ 34 h 63"/>
                <a:gd name="T42" fmla="*/ 76 w 133"/>
                <a:gd name="T43" fmla="*/ 42 h 63"/>
                <a:gd name="T44" fmla="*/ 68 w 133"/>
                <a:gd name="T45" fmla="*/ 47 h 63"/>
                <a:gd name="T46" fmla="*/ 57 w 133"/>
                <a:gd name="T47" fmla="*/ 49 h 63"/>
                <a:gd name="T48" fmla="*/ 47 w 133"/>
                <a:gd name="T49" fmla="*/ 47 h 63"/>
                <a:gd name="T50" fmla="*/ 36 w 133"/>
                <a:gd name="T51" fmla="*/ 45 h 63"/>
                <a:gd name="T52" fmla="*/ 30 w 133"/>
                <a:gd name="T53" fmla="*/ 42 h 63"/>
                <a:gd name="T54" fmla="*/ 24 w 133"/>
                <a:gd name="T55" fmla="*/ 42 h 63"/>
                <a:gd name="T56" fmla="*/ 19 w 133"/>
                <a:gd name="T57" fmla="*/ 45 h 63"/>
                <a:gd name="T58" fmla="*/ 17 w 133"/>
                <a:gd name="T59" fmla="*/ 51 h 63"/>
                <a:gd name="T60" fmla="*/ 15 w 133"/>
                <a:gd name="T61" fmla="*/ 57 h 63"/>
                <a:gd name="T62" fmla="*/ 11 w 133"/>
                <a:gd name="T63" fmla="*/ 61 h 63"/>
                <a:gd name="T64" fmla="*/ 7 w 133"/>
                <a:gd name="T65" fmla="*/ 63 h 63"/>
                <a:gd name="T66" fmla="*/ 2 w 133"/>
                <a:gd name="T67" fmla="*/ 59 h 63"/>
                <a:gd name="T68" fmla="*/ 0 w 133"/>
                <a:gd name="T69" fmla="*/ 55 h 63"/>
                <a:gd name="T70" fmla="*/ 0 w 133"/>
                <a:gd name="T71" fmla="*/ 51 h 63"/>
                <a:gd name="T72" fmla="*/ 2 w 133"/>
                <a:gd name="T73" fmla="*/ 51 h 63"/>
                <a:gd name="T74" fmla="*/ 2 w 133"/>
                <a:gd name="T75" fmla="*/ 51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33" h="63">
                  <a:moveTo>
                    <a:pt x="2" y="51"/>
                  </a:moveTo>
                  <a:lnTo>
                    <a:pt x="7" y="40"/>
                  </a:lnTo>
                  <a:lnTo>
                    <a:pt x="19" y="32"/>
                  </a:lnTo>
                  <a:lnTo>
                    <a:pt x="32" y="30"/>
                  </a:lnTo>
                  <a:lnTo>
                    <a:pt x="45" y="36"/>
                  </a:lnTo>
                  <a:lnTo>
                    <a:pt x="55" y="40"/>
                  </a:lnTo>
                  <a:lnTo>
                    <a:pt x="64" y="40"/>
                  </a:lnTo>
                  <a:lnTo>
                    <a:pt x="72" y="32"/>
                  </a:lnTo>
                  <a:lnTo>
                    <a:pt x="78" y="21"/>
                  </a:lnTo>
                  <a:lnTo>
                    <a:pt x="87" y="9"/>
                  </a:lnTo>
                  <a:lnTo>
                    <a:pt x="104" y="5"/>
                  </a:lnTo>
                  <a:lnTo>
                    <a:pt x="121" y="5"/>
                  </a:lnTo>
                  <a:lnTo>
                    <a:pt x="131" y="2"/>
                  </a:lnTo>
                  <a:lnTo>
                    <a:pt x="133" y="0"/>
                  </a:lnTo>
                  <a:lnTo>
                    <a:pt x="133" y="4"/>
                  </a:lnTo>
                  <a:lnTo>
                    <a:pt x="129" y="11"/>
                  </a:lnTo>
                  <a:lnTo>
                    <a:pt x="129" y="15"/>
                  </a:lnTo>
                  <a:lnTo>
                    <a:pt x="123" y="15"/>
                  </a:lnTo>
                  <a:lnTo>
                    <a:pt x="108" y="19"/>
                  </a:lnTo>
                  <a:lnTo>
                    <a:pt x="93" y="24"/>
                  </a:lnTo>
                  <a:lnTo>
                    <a:pt x="83" y="34"/>
                  </a:lnTo>
                  <a:lnTo>
                    <a:pt x="76" y="42"/>
                  </a:lnTo>
                  <a:lnTo>
                    <a:pt x="68" y="47"/>
                  </a:lnTo>
                  <a:lnTo>
                    <a:pt x="57" y="49"/>
                  </a:lnTo>
                  <a:lnTo>
                    <a:pt x="47" y="47"/>
                  </a:lnTo>
                  <a:lnTo>
                    <a:pt x="36" y="45"/>
                  </a:lnTo>
                  <a:lnTo>
                    <a:pt x="30" y="42"/>
                  </a:lnTo>
                  <a:lnTo>
                    <a:pt x="24" y="42"/>
                  </a:lnTo>
                  <a:lnTo>
                    <a:pt x="19" y="45"/>
                  </a:lnTo>
                  <a:lnTo>
                    <a:pt x="17" y="51"/>
                  </a:lnTo>
                  <a:lnTo>
                    <a:pt x="15" y="57"/>
                  </a:lnTo>
                  <a:lnTo>
                    <a:pt x="11" y="61"/>
                  </a:lnTo>
                  <a:lnTo>
                    <a:pt x="7" y="63"/>
                  </a:lnTo>
                  <a:lnTo>
                    <a:pt x="2" y="59"/>
                  </a:lnTo>
                  <a:lnTo>
                    <a:pt x="0" y="55"/>
                  </a:lnTo>
                  <a:lnTo>
                    <a:pt x="0" y="51"/>
                  </a:lnTo>
                  <a:lnTo>
                    <a:pt x="2" y="51"/>
                  </a:lnTo>
                  <a:lnTo>
                    <a:pt x="2" y="51"/>
                  </a:lnTo>
                  <a:close/>
                </a:path>
              </a:pathLst>
            </a:custGeom>
            <a:solidFill>
              <a:srgbClr val="BD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7" name="Freeform 279"/>
            <p:cNvSpPr>
              <a:spLocks/>
            </p:cNvSpPr>
            <p:nvPr/>
          </p:nvSpPr>
          <p:spPr bwMode="auto">
            <a:xfrm>
              <a:off x="4692" y="2553"/>
              <a:ext cx="37" cy="42"/>
            </a:xfrm>
            <a:custGeom>
              <a:avLst/>
              <a:gdLst>
                <a:gd name="T0" fmla="*/ 66 w 74"/>
                <a:gd name="T1" fmla="*/ 0 h 86"/>
                <a:gd name="T2" fmla="*/ 51 w 74"/>
                <a:gd name="T3" fmla="*/ 17 h 86"/>
                <a:gd name="T4" fmla="*/ 32 w 74"/>
                <a:gd name="T5" fmla="*/ 40 h 86"/>
                <a:gd name="T6" fmla="*/ 15 w 74"/>
                <a:gd name="T7" fmla="*/ 59 h 86"/>
                <a:gd name="T8" fmla="*/ 1 w 74"/>
                <a:gd name="T9" fmla="*/ 71 h 86"/>
                <a:gd name="T10" fmla="*/ 0 w 74"/>
                <a:gd name="T11" fmla="*/ 76 h 86"/>
                <a:gd name="T12" fmla="*/ 7 w 74"/>
                <a:gd name="T13" fmla="*/ 84 h 86"/>
                <a:gd name="T14" fmla="*/ 19 w 74"/>
                <a:gd name="T15" fmla="*/ 86 h 86"/>
                <a:gd name="T16" fmla="*/ 28 w 74"/>
                <a:gd name="T17" fmla="*/ 84 h 86"/>
                <a:gd name="T18" fmla="*/ 38 w 74"/>
                <a:gd name="T19" fmla="*/ 71 h 86"/>
                <a:gd name="T20" fmla="*/ 53 w 74"/>
                <a:gd name="T21" fmla="*/ 52 h 86"/>
                <a:gd name="T22" fmla="*/ 68 w 74"/>
                <a:gd name="T23" fmla="*/ 31 h 86"/>
                <a:gd name="T24" fmla="*/ 74 w 74"/>
                <a:gd name="T25" fmla="*/ 17 h 86"/>
                <a:gd name="T26" fmla="*/ 72 w 74"/>
                <a:gd name="T27" fmla="*/ 8 h 86"/>
                <a:gd name="T28" fmla="*/ 68 w 74"/>
                <a:gd name="T29" fmla="*/ 2 h 86"/>
                <a:gd name="T30" fmla="*/ 66 w 74"/>
                <a:gd name="T31" fmla="*/ 0 h 86"/>
                <a:gd name="T32" fmla="*/ 66 w 74"/>
                <a:gd name="T33" fmla="*/ 0 h 86"/>
                <a:gd name="T34" fmla="*/ 66 w 74"/>
                <a:gd name="T35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4" h="86">
                  <a:moveTo>
                    <a:pt x="66" y="0"/>
                  </a:moveTo>
                  <a:lnTo>
                    <a:pt x="51" y="17"/>
                  </a:lnTo>
                  <a:lnTo>
                    <a:pt x="32" y="40"/>
                  </a:lnTo>
                  <a:lnTo>
                    <a:pt x="15" y="59"/>
                  </a:lnTo>
                  <a:lnTo>
                    <a:pt x="1" y="71"/>
                  </a:lnTo>
                  <a:lnTo>
                    <a:pt x="0" y="76"/>
                  </a:lnTo>
                  <a:lnTo>
                    <a:pt x="7" y="84"/>
                  </a:lnTo>
                  <a:lnTo>
                    <a:pt x="19" y="86"/>
                  </a:lnTo>
                  <a:lnTo>
                    <a:pt x="28" y="84"/>
                  </a:lnTo>
                  <a:lnTo>
                    <a:pt x="38" y="71"/>
                  </a:lnTo>
                  <a:lnTo>
                    <a:pt x="53" y="52"/>
                  </a:lnTo>
                  <a:lnTo>
                    <a:pt x="68" y="31"/>
                  </a:lnTo>
                  <a:lnTo>
                    <a:pt x="74" y="17"/>
                  </a:lnTo>
                  <a:lnTo>
                    <a:pt x="72" y="8"/>
                  </a:lnTo>
                  <a:lnTo>
                    <a:pt x="68" y="2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8" name="Freeform 280"/>
            <p:cNvSpPr>
              <a:spLocks/>
            </p:cNvSpPr>
            <p:nvPr/>
          </p:nvSpPr>
          <p:spPr bwMode="auto">
            <a:xfrm>
              <a:off x="4252" y="2980"/>
              <a:ext cx="34" cy="36"/>
            </a:xfrm>
            <a:custGeom>
              <a:avLst/>
              <a:gdLst>
                <a:gd name="T0" fmla="*/ 63 w 69"/>
                <a:gd name="T1" fmla="*/ 0 h 70"/>
                <a:gd name="T2" fmla="*/ 48 w 69"/>
                <a:gd name="T3" fmla="*/ 13 h 70"/>
                <a:gd name="T4" fmla="*/ 27 w 69"/>
                <a:gd name="T5" fmla="*/ 28 h 70"/>
                <a:gd name="T6" fmla="*/ 8 w 69"/>
                <a:gd name="T7" fmla="*/ 42 h 70"/>
                <a:gd name="T8" fmla="*/ 0 w 69"/>
                <a:gd name="T9" fmla="*/ 45 h 70"/>
                <a:gd name="T10" fmla="*/ 0 w 69"/>
                <a:gd name="T11" fmla="*/ 47 h 70"/>
                <a:gd name="T12" fmla="*/ 2 w 69"/>
                <a:gd name="T13" fmla="*/ 53 h 70"/>
                <a:gd name="T14" fmla="*/ 8 w 69"/>
                <a:gd name="T15" fmla="*/ 61 h 70"/>
                <a:gd name="T16" fmla="*/ 12 w 69"/>
                <a:gd name="T17" fmla="*/ 70 h 70"/>
                <a:gd name="T18" fmla="*/ 23 w 69"/>
                <a:gd name="T19" fmla="*/ 66 h 70"/>
                <a:gd name="T20" fmla="*/ 42 w 69"/>
                <a:gd name="T21" fmla="*/ 53 h 70"/>
                <a:gd name="T22" fmla="*/ 59 w 69"/>
                <a:gd name="T23" fmla="*/ 32 h 70"/>
                <a:gd name="T24" fmla="*/ 69 w 69"/>
                <a:gd name="T25" fmla="*/ 17 h 70"/>
                <a:gd name="T26" fmla="*/ 69 w 69"/>
                <a:gd name="T27" fmla="*/ 6 h 70"/>
                <a:gd name="T28" fmla="*/ 67 w 69"/>
                <a:gd name="T29" fmla="*/ 2 h 70"/>
                <a:gd name="T30" fmla="*/ 63 w 69"/>
                <a:gd name="T31" fmla="*/ 0 h 70"/>
                <a:gd name="T32" fmla="*/ 63 w 69"/>
                <a:gd name="T33" fmla="*/ 0 h 70"/>
                <a:gd name="T34" fmla="*/ 63 w 69"/>
                <a:gd name="T35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9" h="70">
                  <a:moveTo>
                    <a:pt x="63" y="0"/>
                  </a:moveTo>
                  <a:lnTo>
                    <a:pt x="48" y="13"/>
                  </a:lnTo>
                  <a:lnTo>
                    <a:pt x="27" y="28"/>
                  </a:lnTo>
                  <a:lnTo>
                    <a:pt x="8" y="42"/>
                  </a:lnTo>
                  <a:lnTo>
                    <a:pt x="0" y="45"/>
                  </a:lnTo>
                  <a:lnTo>
                    <a:pt x="0" y="47"/>
                  </a:lnTo>
                  <a:lnTo>
                    <a:pt x="2" y="53"/>
                  </a:lnTo>
                  <a:lnTo>
                    <a:pt x="8" y="61"/>
                  </a:lnTo>
                  <a:lnTo>
                    <a:pt x="12" y="70"/>
                  </a:lnTo>
                  <a:lnTo>
                    <a:pt x="23" y="66"/>
                  </a:lnTo>
                  <a:lnTo>
                    <a:pt x="42" y="53"/>
                  </a:lnTo>
                  <a:lnTo>
                    <a:pt x="59" y="32"/>
                  </a:lnTo>
                  <a:lnTo>
                    <a:pt x="69" y="17"/>
                  </a:lnTo>
                  <a:lnTo>
                    <a:pt x="69" y="6"/>
                  </a:lnTo>
                  <a:lnTo>
                    <a:pt x="67" y="2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9" name="Freeform 281"/>
            <p:cNvSpPr>
              <a:spLocks/>
            </p:cNvSpPr>
            <p:nvPr/>
          </p:nvSpPr>
          <p:spPr bwMode="auto">
            <a:xfrm>
              <a:off x="4884" y="3019"/>
              <a:ext cx="8" cy="12"/>
            </a:xfrm>
            <a:custGeom>
              <a:avLst/>
              <a:gdLst>
                <a:gd name="T0" fmla="*/ 5 w 15"/>
                <a:gd name="T1" fmla="*/ 0 h 23"/>
                <a:gd name="T2" fmla="*/ 3 w 15"/>
                <a:gd name="T3" fmla="*/ 4 h 23"/>
                <a:gd name="T4" fmla="*/ 1 w 15"/>
                <a:gd name="T5" fmla="*/ 9 h 23"/>
                <a:gd name="T6" fmla="*/ 0 w 15"/>
                <a:gd name="T7" fmla="*/ 15 h 23"/>
                <a:gd name="T8" fmla="*/ 1 w 15"/>
                <a:gd name="T9" fmla="*/ 19 h 23"/>
                <a:gd name="T10" fmla="*/ 1 w 15"/>
                <a:gd name="T11" fmla="*/ 21 h 23"/>
                <a:gd name="T12" fmla="*/ 7 w 15"/>
                <a:gd name="T13" fmla="*/ 23 h 23"/>
                <a:gd name="T14" fmla="*/ 11 w 15"/>
                <a:gd name="T15" fmla="*/ 23 h 23"/>
                <a:gd name="T16" fmla="*/ 13 w 15"/>
                <a:gd name="T17" fmla="*/ 23 h 23"/>
                <a:gd name="T18" fmla="*/ 11 w 15"/>
                <a:gd name="T19" fmla="*/ 19 h 23"/>
                <a:gd name="T20" fmla="*/ 13 w 15"/>
                <a:gd name="T21" fmla="*/ 15 h 23"/>
                <a:gd name="T22" fmla="*/ 13 w 15"/>
                <a:gd name="T23" fmla="*/ 9 h 23"/>
                <a:gd name="T24" fmla="*/ 15 w 15"/>
                <a:gd name="T25" fmla="*/ 9 h 23"/>
                <a:gd name="T26" fmla="*/ 13 w 15"/>
                <a:gd name="T27" fmla="*/ 5 h 23"/>
                <a:gd name="T28" fmla="*/ 9 w 15"/>
                <a:gd name="T29" fmla="*/ 2 h 23"/>
                <a:gd name="T30" fmla="*/ 7 w 15"/>
                <a:gd name="T31" fmla="*/ 0 h 23"/>
                <a:gd name="T32" fmla="*/ 5 w 15"/>
                <a:gd name="T33" fmla="*/ 0 h 23"/>
                <a:gd name="T34" fmla="*/ 5 w 15"/>
                <a:gd name="T3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5" h="23">
                  <a:moveTo>
                    <a:pt x="5" y="0"/>
                  </a:moveTo>
                  <a:lnTo>
                    <a:pt x="3" y="4"/>
                  </a:lnTo>
                  <a:lnTo>
                    <a:pt x="1" y="9"/>
                  </a:lnTo>
                  <a:lnTo>
                    <a:pt x="0" y="15"/>
                  </a:lnTo>
                  <a:lnTo>
                    <a:pt x="1" y="19"/>
                  </a:lnTo>
                  <a:lnTo>
                    <a:pt x="1" y="21"/>
                  </a:lnTo>
                  <a:lnTo>
                    <a:pt x="7" y="23"/>
                  </a:lnTo>
                  <a:lnTo>
                    <a:pt x="11" y="23"/>
                  </a:lnTo>
                  <a:lnTo>
                    <a:pt x="13" y="23"/>
                  </a:lnTo>
                  <a:lnTo>
                    <a:pt x="11" y="19"/>
                  </a:lnTo>
                  <a:lnTo>
                    <a:pt x="13" y="15"/>
                  </a:lnTo>
                  <a:lnTo>
                    <a:pt x="13" y="9"/>
                  </a:lnTo>
                  <a:lnTo>
                    <a:pt x="15" y="9"/>
                  </a:lnTo>
                  <a:lnTo>
                    <a:pt x="13" y="5"/>
                  </a:lnTo>
                  <a:lnTo>
                    <a:pt x="9" y="2"/>
                  </a:lnTo>
                  <a:lnTo>
                    <a:pt x="7" y="0"/>
                  </a:lnTo>
                  <a:lnTo>
                    <a:pt x="5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0" name="Freeform 282"/>
            <p:cNvSpPr>
              <a:spLocks/>
            </p:cNvSpPr>
            <p:nvPr/>
          </p:nvSpPr>
          <p:spPr bwMode="auto">
            <a:xfrm>
              <a:off x="4715" y="3208"/>
              <a:ext cx="11" cy="9"/>
            </a:xfrm>
            <a:custGeom>
              <a:avLst/>
              <a:gdLst>
                <a:gd name="T0" fmla="*/ 0 w 21"/>
                <a:gd name="T1" fmla="*/ 2 h 19"/>
                <a:gd name="T2" fmla="*/ 2 w 21"/>
                <a:gd name="T3" fmla="*/ 6 h 19"/>
                <a:gd name="T4" fmla="*/ 6 w 21"/>
                <a:gd name="T5" fmla="*/ 12 h 19"/>
                <a:gd name="T6" fmla="*/ 10 w 21"/>
                <a:gd name="T7" fmla="*/ 15 h 19"/>
                <a:gd name="T8" fmla="*/ 15 w 21"/>
                <a:gd name="T9" fmla="*/ 19 h 19"/>
                <a:gd name="T10" fmla="*/ 15 w 21"/>
                <a:gd name="T11" fmla="*/ 17 h 19"/>
                <a:gd name="T12" fmla="*/ 19 w 21"/>
                <a:gd name="T13" fmla="*/ 15 h 19"/>
                <a:gd name="T14" fmla="*/ 21 w 21"/>
                <a:gd name="T15" fmla="*/ 12 h 19"/>
                <a:gd name="T16" fmla="*/ 21 w 21"/>
                <a:gd name="T17" fmla="*/ 12 h 19"/>
                <a:gd name="T18" fmla="*/ 17 w 21"/>
                <a:gd name="T19" fmla="*/ 8 h 19"/>
                <a:gd name="T20" fmla="*/ 13 w 21"/>
                <a:gd name="T21" fmla="*/ 4 h 19"/>
                <a:gd name="T22" fmla="*/ 8 w 21"/>
                <a:gd name="T23" fmla="*/ 2 h 19"/>
                <a:gd name="T24" fmla="*/ 6 w 21"/>
                <a:gd name="T25" fmla="*/ 0 h 19"/>
                <a:gd name="T26" fmla="*/ 2 w 21"/>
                <a:gd name="T27" fmla="*/ 0 h 19"/>
                <a:gd name="T28" fmla="*/ 0 w 21"/>
                <a:gd name="T29" fmla="*/ 2 h 19"/>
                <a:gd name="T30" fmla="*/ 0 w 21"/>
                <a:gd name="T31" fmla="*/ 2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1" h="19">
                  <a:moveTo>
                    <a:pt x="0" y="2"/>
                  </a:moveTo>
                  <a:lnTo>
                    <a:pt x="2" y="6"/>
                  </a:lnTo>
                  <a:lnTo>
                    <a:pt x="6" y="12"/>
                  </a:lnTo>
                  <a:lnTo>
                    <a:pt x="10" y="15"/>
                  </a:lnTo>
                  <a:lnTo>
                    <a:pt x="15" y="19"/>
                  </a:lnTo>
                  <a:lnTo>
                    <a:pt x="15" y="17"/>
                  </a:lnTo>
                  <a:lnTo>
                    <a:pt x="19" y="15"/>
                  </a:lnTo>
                  <a:lnTo>
                    <a:pt x="21" y="12"/>
                  </a:lnTo>
                  <a:lnTo>
                    <a:pt x="21" y="12"/>
                  </a:lnTo>
                  <a:lnTo>
                    <a:pt x="17" y="8"/>
                  </a:lnTo>
                  <a:lnTo>
                    <a:pt x="13" y="4"/>
                  </a:lnTo>
                  <a:lnTo>
                    <a:pt x="8" y="2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1" name="Freeform 283"/>
            <p:cNvSpPr>
              <a:spLocks/>
            </p:cNvSpPr>
            <p:nvPr/>
          </p:nvSpPr>
          <p:spPr bwMode="auto">
            <a:xfrm>
              <a:off x="5011" y="3222"/>
              <a:ext cx="10" cy="10"/>
            </a:xfrm>
            <a:custGeom>
              <a:avLst/>
              <a:gdLst>
                <a:gd name="T0" fmla="*/ 0 w 21"/>
                <a:gd name="T1" fmla="*/ 2 h 21"/>
                <a:gd name="T2" fmla="*/ 2 w 21"/>
                <a:gd name="T3" fmla="*/ 7 h 21"/>
                <a:gd name="T4" fmla="*/ 6 w 21"/>
                <a:gd name="T5" fmla="*/ 15 h 21"/>
                <a:gd name="T6" fmla="*/ 10 w 21"/>
                <a:gd name="T7" fmla="*/ 19 h 21"/>
                <a:gd name="T8" fmla="*/ 12 w 21"/>
                <a:gd name="T9" fmla="*/ 21 h 21"/>
                <a:gd name="T10" fmla="*/ 12 w 21"/>
                <a:gd name="T11" fmla="*/ 21 h 21"/>
                <a:gd name="T12" fmla="*/ 16 w 21"/>
                <a:gd name="T13" fmla="*/ 19 h 21"/>
                <a:gd name="T14" fmla="*/ 19 w 21"/>
                <a:gd name="T15" fmla="*/ 19 h 21"/>
                <a:gd name="T16" fmla="*/ 21 w 21"/>
                <a:gd name="T17" fmla="*/ 17 h 21"/>
                <a:gd name="T18" fmla="*/ 19 w 21"/>
                <a:gd name="T19" fmla="*/ 13 h 21"/>
                <a:gd name="T20" fmla="*/ 16 w 21"/>
                <a:gd name="T21" fmla="*/ 9 h 21"/>
                <a:gd name="T22" fmla="*/ 12 w 21"/>
                <a:gd name="T23" fmla="*/ 4 h 21"/>
                <a:gd name="T24" fmla="*/ 12 w 21"/>
                <a:gd name="T25" fmla="*/ 0 h 21"/>
                <a:gd name="T26" fmla="*/ 10 w 21"/>
                <a:gd name="T27" fmla="*/ 0 h 21"/>
                <a:gd name="T28" fmla="*/ 6 w 21"/>
                <a:gd name="T29" fmla="*/ 0 h 21"/>
                <a:gd name="T30" fmla="*/ 2 w 21"/>
                <a:gd name="T31" fmla="*/ 2 h 21"/>
                <a:gd name="T32" fmla="*/ 0 w 21"/>
                <a:gd name="T33" fmla="*/ 2 h 21"/>
                <a:gd name="T34" fmla="*/ 0 w 21"/>
                <a:gd name="T35" fmla="*/ 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1" h="21">
                  <a:moveTo>
                    <a:pt x="0" y="2"/>
                  </a:moveTo>
                  <a:lnTo>
                    <a:pt x="2" y="7"/>
                  </a:lnTo>
                  <a:lnTo>
                    <a:pt x="6" y="15"/>
                  </a:lnTo>
                  <a:lnTo>
                    <a:pt x="10" y="19"/>
                  </a:lnTo>
                  <a:lnTo>
                    <a:pt x="12" y="21"/>
                  </a:lnTo>
                  <a:lnTo>
                    <a:pt x="12" y="21"/>
                  </a:lnTo>
                  <a:lnTo>
                    <a:pt x="16" y="19"/>
                  </a:lnTo>
                  <a:lnTo>
                    <a:pt x="19" y="19"/>
                  </a:lnTo>
                  <a:lnTo>
                    <a:pt x="21" y="17"/>
                  </a:lnTo>
                  <a:lnTo>
                    <a:pt x="19" y="13"/>
                  </a:lnTo>
                  <a:lnTo>
                    <a:pt x="16" y="9"/>
                  </a:lnTo>
                  <a:lnTo>
                    <a:pt x="12" y="4"/>
                  </a:lnTo>
                  <a:lnTo>
                    <a:pt x="12" y="0"/>
                  </a:lnTo>
                  <a:lnTo>
                    <a:pt x="10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2" name="Freeform 284"/>
            <p:cNvSpPr>
              <a:spLocks/>
            </p:cNvSpPr>
            <p:nvPr/>
          </p:nvSpPr>
          <p:spPr bwMode="auto">
            <a:xfrm>
              <a:off x="5137" y="2709"/>
              <a:ext cx="10" cy="8"/>
            </a:xfrm>
            <a:custGeom>
              <a:avLst/>
              <a:gdLst>
                <a:gd name="T0" fmla="*/ 2 w 19"/>
                <a:gd name="T1" fmla="*/ 4 h 17"/>
                <a:gd name="T2" fmla="*/ 10 w 19"/>
                <a:gd name="T3" fmla="*/ 4 h 17"/>
                <a:gd name="T4" fmla="*/ 15 w 19"/>
                <a:gd name="T5" fmla="*/ 2 h 17"/>
                <a:gd name="T6" fmla="*/ 17 w 19"/>
                <a:gd name="T7" fmla="*/ 0 h 17"/>
                <a:gd name="T8" fmla="*/ 19 w 19"/>
                <a:gd name="T9" fmla="*/ 4 h 17"/>
                <a:gd name="T10" fmla="*/ 19 w 19"/>
                <a:gd name="T11" fmla="*/ 8 h 17"/>
                <a:gd name="T12" fmla="*/ 19 w 19"/>
                <a:gd name="T13" fmla="*/ 10 h 17"/>
                <a:gd name="T14" fmla="*/ 15 w 19"/>
                <a:gd name="T15" fmla="*/ 11 h 17"/>
                <a:gd name="T16" fmla="*/ 12 w 19"/>
                <a:gd name="T17" fmla="*/ 15 h 17"/>
                <a:gd name="T18" fmla="*/ 6 w 19"/>
                <a:gd name="T19" fmla="*/ 15 h 17"/>
                <a:gd name="T20" fmla="*/ 2 w 19"/>
                <a:gd name="T21" fmla="*/ 17 h 17"/>
                <a:gd name="T22" fmla="*/ 0 w 19"/>
                <a:gd name="T23" fmla="*/ 13 h 17"/>
                <a:gd name="T24" fmla="*/ 0 w 19"/>
                <a:gd name="T25" fmla="*/ 10 h 17"/>
                <a:gd name="T26" fmla="*/ 0 w 19"/>
                <a:gd name="T27" fmla="*/ 4 h 17"/>
                <a:gd name="T28" fmla="*/ 2 w 19"/>
                <a:gd name="T29" fmla="*/ 4 h 17"/>
                <a:gd name="T30" fmla="*/ 2 w 19"/>
                <a:gd name="T31" fmla="*/ 4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" h="17">
                  <a:moveTo>
                    <a:pt x="2" y="4"/>
                  </a:moveTo>
                  <a:lnTo>
                    <a:pt x="10" y="4"/>
                  </a:lnTo>
                  <a:lnTo>
                    <a:pt x="15" y="2"/>
                  </a:lnTo>
                  <a:lnTo>
                    <a:pt x="17" y="0"/>
                  </a:lnTo>
                  <a:lnTo>
                    <a:pt x="19" y="4"/>
                  </a:lnTo>
                  <a:lnTo>
                    <a:pt x="19" y="8"/>
                  </a:lnTo>
                  <a:lnTo>
                    <a:pt x="19" y="10"/>
                  </a:lnTo>
                  <a:lnTo>
                    <a:pt x="15" y="11"/>
                  </a:lnTo>
                  <a:lnTo>
                    <a:pt x="12" y="15"/>
                  </a:lnTo>
                  <a:lnTo>
                    <a:pt x="6" y="15"/>
                  </a:lnTo>
                  <a:lnTo>
                    <a:pt x="2" y="17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0" y="4"/>
                  </a:lnTo>
                  <a:lnTo>
                    <a:pt x="2" y="4"/>
                  </a:lnTo>
                  <a:lnTo>
                    <a:pt x="2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pic>
        <p:nvPicPr>
          <p:cNvPr id="1310" name="Picture 286" descr="C:\Users\radoslav.pekny\AppData\Local\Microsoft\Windows\Temporary Internet Files\Content.IE5\07SYGYF7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26" y="3904269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09" name="Picture 28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863" y="6258071"/>
            <a:ext cx="2444240" cy="436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2" name="Picture 28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234" y="5968642"/>
            <a:ext cx="2505075" cy="407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65" name="Picture 1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846" y="6210446"/>
            <a:ext cx="2401400" cy="428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83" name="TextovéPole 1182"/>
          <p:cNvSpPr txBox="1"/>
          <p:nvPr/>
        </p:nvSpPr>
        <p:spPr>
          <a:xfrm>
            <a:off x="2700744" y="2590094"/>
            <a:ext cx="6044983" cy="83099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Doplňte do kopečků pod stromy roční období,   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          ve kterém listnatý strom právě roste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1313" name="Picture 289" descr="C:\Users\radoslav.pekny\AppData\Local\Microsoft\Windows\Temporary Internet Files\Content.IE5\ZPCSRFQU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48006">
            <a:off x="7708367" y="-36207"/>
            <a:ext cx="1336288" cy="18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radoslav.pekny\AppData\Local\Microsoft\Windows\Temporary Internet Files\Content.IE5\RC4KL018\MC9003914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115" y="3764414"/>
            <a:ext cx="2260615" cy="227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0" name="Picture 289" descr="C:\Users\radoslav.pekny\AppData\Local\Microsoft\Windows\Temporary Internet Files\Content.IE5\ZPCSRFQU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48006">
            <a:off x="2410832" y="335370"/>
            <a:ext cx="1336288" cy="18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1" name="Picture 289" descr="C:\Users\radoslav.pekny\AppData\Local\Microsoft\Windows\Temporary Internet Files\Content.IE5\ZPCSRFQU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48006">
            <a:off x="4266849" y="3553984"/>
            <a:ext cx="1336288" cy="18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oslav.pekny\AppData\Local\Microsoft\Windows\Temporary Internet Files\Content.IE5\R0001623\MC9003347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391" y="5389709"/>
            <a:ext cx="1436909" cy="1323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oslav.pekny\AppData\Local\Microsoft\Windows\Temporary Internet Files\Content.IE5\RC4KL018\MC90035957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81" y="0"/>
            <a:ext cx="1733702" cy="189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9"/>
          <p:cNvGrpSpPr>
            <a:grpSpLocks noChangeAspect="1"/>
          </p:cNvGrpSpPr>
          <p:nvPr/>
        </p:nvGrpSpPr>
        <p:grpSpPr bwMode="auto">
          <a:xfrm>
            <a:off x="7344775" y="5366690"/>
            <a:ext cx="1835150" cy="1543050"/>
            <a:chOff x="2302" y="1674"/>
            <a:chExt cx="1156" cy="972"/>
          </a:xfrm>
        </p:grpSpPr>
        <p:sp>
          <p:nvSpPr>
            <p:cNvPr id="3" name="AutoShape 8"/>
            <p:cNvSpPr>
              <a:spLocks noChangeAspect="1" noChangeArrowheads="1" noTextEdit="1"/>
            </p:cNvSpPr>
            <p:nvPr/>
          </p:nvSpPr>
          <p:spPr bwMode="auto">
            <a:xfrm>
              <a:off x="2302" y="1674"/>
              <a:ext cx="1156" cy="9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4" name="Group 210"/>
            <p:cNvGrpSpPr>
              <a:grpSpLocks/>
            </p:cNvGrpSpPr>
            <p:nvPr/>
          </p:nvGrpSpPr>
          <p:grpSpPr bwMode="auto">
            <a:xfrm>
              <a:off x="2320" y="1678"/>
              <a:ext cx="1117" cy="917"/>
              <a:chOff x="2320" y="1678"/>
              <a:chExt cx="1117" cy="917"/>
            </a:xfrm>
          </p:grpSpPr>
          <p:sp>
            <p:nvSpPr>
              <p:cNvPr id="4141" name="Freeform 11"/>
              <p:cNvSpPr>
                <a:spLocks/>
              </p:cNvSpPr>
              <p:nvPr/>
            </p:nvSpPr>
            <p:spPr bwMode="auto">
              <a:xfrm>
                <a:off x="2433" y="1810"/>
                <a:ext cx="25" cy="72"/>
              </a:xfrm>
              <a:custGeom>
                <a:avLst/>
                <a:gdLst>
                  <a:gd name="T0" fmla="*/ 40 w 49"/>
                  <a:gd name="T1" fmla="*/ 72 h 145"/>
                  <a:gd name="T2" fmla="*/ 16 w 49"/>
                  <a:gd name="T3" fmla="*/ 6 h 145"/>
                  <a:gd name="T4" fmla="*/ 0 w 49"/>
                  <a:gd name="T5" fmla="*/ 0 h 145"/>
                  <a:gd name="T6" fmla="*/ 9 w 49"/>
                  <a:gd name="T7" fmla="*/ 46 h 145"/>
                  <a:gd name="T8" fmla="*/ 25 w 49"/>
                  <a:gd name="T9" fmla="*/ 78 h 145"/>
                  <a:gd name="T10" fmla="*/ 26 w 49"/>
                  <a:gd name="T11" fmla="*/ 145 h 145"/>
                  <a:gd name="T12" fmla="*/ 49 w 49"/>
                  <a:gd name="T13" fmla="*/ 139 h 145"/>
                  <a:gd name="T14" fmla="*/ 47 w 49"/>
                  <a:gd name="T15" fmla="*/ 130 h 145"/>
                  <a:gd name="T16" fmla="*/ 44 w 49"/>
                  <a:gd name="T17" fmla="*/ 109 h 145"/>
                  <a:gd name="T18" fmla="*/ 40 w 49"/>
                  <a:gd name="T19" fmla="*/ 87 h 145"/>
                  <a:gd name="T20" fmla="*/ 40 w 49"/>
                  <a:gd name="T21" fmla="*/ 72 h 1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49" h="145">
                    <a:moveTo>
                      <a:pt x="40" y="72"/>
                    </a:moveTo>
                    <a:lnTo>
                      <a:pt x="16" y="6"/>
                    </a:lnTo>
                    <a:lnTo>
                      <a:pt x="0" y="0"/>
                    </a:lnTo>
                    <a:lnTo>
                      <a:pt x="9" y="46"/>
                    </a:lnTo>
                    <a:lnTo>
                      <a:pt x="25" y="78"/>
                    </a:lnTo>
                    <a:lnTo>
                      <a:pt x="26" y="145"/>
                    </a:lnTo>
                    <a:lnTo>
                      <a:pt x="49" y="139"/>
                    </a:lnTo>
                    <a:lnTo>
                      <a:pt x="47" y="130"/>
                    </a:lnTo>
                    <a:lnTo>
                      <a:pt x="44" y="109"/>
                    </a:lnTo>
                    <a:lnTo>
                      <a:pt x="40" y="87"/>
                    </a:lnTo>
                    <a:lnTo>
                      <a:pt x="40" y="72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3" name="Freeform 13"/>
              <p:cNvSpPr>
                <a:spLocks/>
              </p:cNvSpPr>
              <p:nvPr/>
            </p:nvSpPr>
            <p:spPr bwMode="auto">
              <a:xfrm>
                <a:off x="2322" y="1828"/>
                <a:ext cx="818" cy="691"/>
              </a:xfrm>
              <a:custGeom>
                <a:avLst/>
                <a:gdLst>
                  <a:gd name="T0" fmla="*/ 0 w 1637"/>
                  <a:gd name="T1" fmla="*/ 191 h 1382"/>
                  <a:gd name="T2" fmla="*/ 22 w 1637"/>
                  <a:gd name="T3" fmla="*/ 367 h 1382"/>
                  <a:gd name="T4" fmla="*/ 82 w 1637"/>
                  <a:gd name="T5" fmla="*/ 416 h 1382"/>
                  <a:gd name="T6" fmla="*/ 178 w 1637"/>
                  <a:gd name="T7" fmla="*/ 1153 h 1382"/>
                  <a:gd name="T8" fmla="*/ 260 w 1637"/>
                  <a:gd name="T9" fmla="*/ 1245 h 1382"/>
                  <a:gd name="T10" fmla="*/ 857 w 1637"/>
                  <a:gd name="T11" fmla="*/ 1369 h 1382"/>
                  <a:gd name="T12" fmla="*/ 1039 w 1637"/>
                  <a:gd name="T13" fmla="*/ 1382 h 1382"/>
                  <a:gd name="T14" fmla="*/ 1426 w 1637"/>
                  <a:gd name="T15" fmla="*/ 1176 h 1382"/>
                  <a:gd name="T16" fmla="*/ 1488 w 1637"/>
                  <a:gd name="T17" fmla="*/ 1054 h 1382"/>
                  <a:gd name="T18" fmla="*/ 1593 w 1637"/>
                  <a:gd name="T19" fmla="*/ 359 h 1382"/>
                  <a:gd name="T20" fmla="*/ 1637 w 1637"/>
                  <a:gd name="T21" fmla="*/ 246 h 1382"/>
                  <a:gd name="T22" fmla="*/ 1637 w 1637"/>
                  <a:gd name="T23" fmla="*/ 102 h 1382"/>
                  <a:gd name="T24" fmla="*/ 712 w 1637"/>
                  <a:gd name="T25" fmla="*/ 0 h 1382"/>
                  <a:gd name="T26" fmla="*/ 0 w 1637"/>
                  <a:gd name="T27" fmla="*/ 191 h 1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37" h="1382">
                    <a:moveTo>
                      <a:pt x="0" y="191"/>
                    </a:moveTo>
                    <a:lnTo>
                      <a:pt x="22" y="367"/>
                    </a:lnTo>
                    <a:lnTo>
                      <a:pt x="82" y="416"/>
                    </a:lnTo>
                    <a:lnTo>
                      <a:pt x="178" y="1153"/>
                    </a:lnTo>
                    <a:lnTo>
                      <a:pt x="260" y="1245"/>
                    </a:lnTo>
                    <a:lnTo>
                      <a:pt x="857" y="1369"/>
                    </a:lnTo>
                    <a:lnTo>
                      <a:pt x="1039" y="1382"/>
                    </a:lnTo>
                    <a:lnTo>
                      <a:pt x="1426" y="1176"/>
                    </a:lnTo>
                    <a:lnTo>
                      <a:pt x="1488" y="1054"/>
                    </a:lnTo>
                    <a:lnTo>
                      <a:pt x="1593" y="359"/>
                    </a:lnTo>
                    <a:lnTo>
                      <a:pt x="1637" y="246"/>
                    </a:lnTo>
                    <a:lnTo>
                      <a:pt x="1637" y="102"/>
                    </a:lnTo>
                    <a:lnTo>
                      <a:pt x="712" y="0"/>
                    </a:lnTo>
                    <a:lnTo>
                      <a:pt x="0" y="191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4" name="Freeform 14"/>
              <p:cNvSpPr>
                <a:spLocks/>
              </p:cNvSpPr>
              <p:nvPr/>
            </p:nvSpPr>
            <p:spPr bwMode="auto">
              <a:xfrm>
                <a:off x="2665" y="1767"/>
                <a:ext cx="193" cy="168"/>
              </a:xfrm>
              <a:custGeom>
                <a:avLst/>
                <a:gdLst>
                  <a:gd name="T0" fmla="*/ 225 w 386"/>
                  <a:gd name="T1" fmla="*/ 32 h 335"/>
                  <a:gd name="T2" fmla="*/ 208 w 386"/>
                  <a:gd name="T3" fmla="*/ 21 h 335"/>
                  <a:gd name="T4" fmla="*/ 190 w 386"/>
                  <a:gd name="T5" fmla="*/ 13 h 335"/>
                  <a:gd name="T6" fmla="*/ 173 w 386"/>
                  <a:gd name="T7" fmla="*/ 8 h 335"/>
                  <a:gd name="T8" fmla="*/ 157 w 386"/>
                  <a:gd name="T9" fmla="*/ 3 h 335"/>
                  <a:gd name="T10" fmla="*/ 140 w 386"/>
                  <a:gd name="T11" fmla="*/ 1 h 335"/>
                  <a:gd name="T12" fmla="*/ 123 w 386"/>
                  <a:gd name="T13" fmla="*/ 0 h 335"/>
                  <a:gd name="T14" fmla="*/ 108 w 386"/>
                  <a:gd name="T15" fmla="*/ 0 h 335"/>
                  <a:gd name="T16" fmla="*/ 93 w 386"/>
                  <a:gd name="T17" fmla="*/ 2 h 335"/>
                  <a:gd name="T18" fmla="*/ 80 w 386"/>
                  <a:gd name="T19" fmla="*/ 4 h 335"/>
                  <a:gd name="T20" fmla="*/ 67 w 386"/>
                  <a:gd name="T21" fmla="*/ 9 h 335"/>
                  <a:gd name="T22" fmla="*/ 55 w 386"/>
                  <a:gd name="T23" fmla="*/ 13 h 335"/>
                  <a:gd name="T24" fmla="*/ 45 w 386"/>
                  <a:gd name="T25" fmla="*/ 19 h 335"/>
                  <a:gd name="T26" fmla="*/ 36 w 386"/>
                  <a:gd name="T27" fmla="*/ 26 h 335"/>
                  <a:gd name="T28" fmla="*/ 28 w 386"/>
                  <a:gd name="T29" fmla="*/ 33 h 335"/>
                  <a:gd name="T30" fmla="*/ 21 w 386"/>
                  <a:gd name="T31" fmla="*/ 40 h 335"/>
                  <a:gd name="T32" fmla="*/ 16 w 386"/>
                  <a:gd name="T33" fmla="*/ 47 h 335"/>
                  <a:gd name="T34" fmla="*/ 5 w 386"/>
                  <a:gd name="T35" fmla="*/ 73 h 335"/>
                  <a:gd name="T36" fmla="*/ 0 w 386"/>
                  <a:gd name="T37" fmla="*/ 103 h 335"/>
                  <a:gd name="T38" fmla="*/ 2 w 386"/>
                  <a:gd name="T39" fmla="*/ 137 h 335"/>
                  <a:gd name="T40" fmla="*/ 8 w 386"/>
                  <a:gd name="T41" fmla="*/ 176 h 335"/>
                  <a:gd name="T42" fmla="*/ 278 w 386"/>
                  <a:gd name="T43" fmla="*/ 335 h 335"/>
                  <a:gd name="T44" fmla="*/ 299 w 386"/>
                  <a:gd name="T45" fmla="*/ 316 h 335"/>
                  <a:gd name="T46" fmla="*/ 318 w 386"/>
                  <a:gd name="T47" fmla="*/ 298 h 335"/>
                  <a:gd name="T48" fmla="*/ 334 w 386"/>
                  <a:gd name="T49" fmla="*/ 277 h 335"/>
                  <a:gd name="T50" fmla="*/ 349 w 386"/>
                  <a:gd name="T51" fmla="*/ 253 h 335"/>
                  <a:gd name="T52" fmla="*/ 362 w 386"/>
                  <a:gd name="T53" fmla="*/ 226 h 335"/>
                  <a:gd name="T54" fmla="*/ 372 w 386"/>
                  <a:gd name="T55" fmla="*/ 197 h 335"/>
                  <a:gd name="T56" fmla="*/ 380 w 386"/>
                  <a:gd name="T57" fmla="*/ 161 h 335"/>
                  <a:gd name="T58" fmla="*/ 386 w 386"/>
                  <a:gd name="T59" fmla="*/ 119 h 335"/>
                  <a:gd name="T60" fmla="*/ 378 w 386"/>
                  <a:gd name="T61" fmla="*/ 92 h 335"/>
                  <a:gd name="T62" fmla="*/ 365 w 386"/>
                  <a:gd name="T63" fmla="*/ 70 h 335"/>
                  <a:gd name="T64" fmla="*/ 348 w 386"/>
                  <a:gd name="T65" fmla="*/ 54 h 335"/>
                  <a:gd name="T66" fmla="*/ 327 w 386"/>
                  <a:gd name="T67" fmla="*/ 42 h 335"/>
                  <a:gd name="T68" fmla="*/ 303 w 386"/>
                  <a:gd name="T69" fmla="*/ 35 h 335"/>
                  <a:gd name="T70" fmla="*/ 278 w 386"/>
                  <a:gd name="T71" fmla="*/ 31 h 335"/>
                  <a:gd name="T72" fmla="*/ 251 w 386"/>
                  <a:gd name="T73" fmla="*/ 31 h 335"/>
                  <a:gd name="T74" fmla="*/ 225 w 386"/>
                  <a:gd name="T75" fmla="*/ 32 h 3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86" h="335">
                    <a:moveTo>
                      <a:pt x="225" y="32"/>
                    </a:moveTo>
                    <a:lnTo>
                      <a:pt x="208" y="21"/>
                    </a:lnTo>
                    <a:lnTo>
                      <a:pt x="190" y="13"/>
                    </a:lnTo>
                    <a:lnTo>
                      <a:pt x="173" y="8"/>
                    </a:lnTo>
                    <a:lnTo>
                      <a:pt x="157" y="3"/>
                    </a:lnTo>
                    <a:lnTo>
                      <a:pt x="140" y="1"/>
                    </a:lnTo>
                    <a:lnTo>
                      <a:pt x="123" y="0"/>
                    </a:lnTo>
                    <a:lnTo>
                      <a:pt x="108" y="0"/>
                    </a:lnTo>
                    <a:lnTo>
                      <a:pt x="93" y="2"/>
                    </a:lnTo>
                    <a:lnTo>
                      <a:pt x="80" y="4"/>
                    </a:lnTo>
                    <a:lnTo>
                      <a:pt x="67" y="9"/>
                    </a:lnTo>
                    <a:lnTo>
                      <a:pt x="55" y="13"/>
                    </a:lnTo>
                    <a:lnTo>
                      <a:pt x="45" y="19"/>
                    </a:lnTo>
                    <a:lnTo>
                      <a:pt x="36" y="26"/>
                    </a:lnTo>
                    <a:lnTo>
                      <a:pt x="28" y="33"/>
                    </a:lnTo>
                    <a:lnTo>
                      <a:pt x="21" y="40"/>
                    </a:lnTo>
                    <a:lnTo>
                      <a:pt x="16" y="47"/>
                    </a:lnTo>
                    <a:lnTo>
                      <a:pt x="5" y="73"/>
                    </a:lnTo>
                    <a:lnTo>
                      <a:pt x="0" y="103"/>
                    </a:lnTo>
                    <a:lnTo>
                      <a:pt x="2" y="137"/>
                    </a:lnTo>
                    <a:lnTo>
                      <a:pt x="8" y="176"/>
                    </a:lnTo>
                    <a:lnTo>
                      <a:pt x="278" y="335"/>
                    </a:lnTo>
                    <a:lnTo>
                      <a:pt x="299" y="316"/>
                    </a:lnTo>
                    <a:lnTo>
                      <a:pt x="318" y="298"/>
                    </a:lnTo>
                    <a:lnTo>
                      <a:pt x="334" y="277"/>
                    </a:lnTo>
                    <a:lnTo>
                      <a:pt x="349" y="253"/>
                    </a:lnTo>
                    <a:lnTo>
                      <a:pt x="362" y="226"/>
                    </a:lnTo>
                    <a:lnTo>
                      <a:pt x="372" y="197"/>
                    </a:lnTo>
                    <a:lnTo>
                      <a:pt x="380" y="161"/>
                    </a:lnTo>
                    <a:lnTo>
                      <a:pt x="386" y="119"/>
                    </a:lnTo>
                    <a:lnTo>
                      <a:pt x="378" y="92"/>
                    </a:lnTo>
                    <a:lnTo>
                      <a:pt x="365" y="70"/>
                    </a:lnTo>
                    <a:lnTo>
                      <a:pt x="348" y="54"/>
                    </a:lnTo>
                    <a:lnTo>
                      <a:pt x="327" y="42"/>
                    </a:lnTo>
                    <a:lnTo>
                      <a:pt x="303" y="35"/>
                    </a:lnTo>
                    <a:lnTo>
                      <a:pt x="278" y="31"/>
                    </a:lnTo>
                    <a:lnTo>
                      <a:pt x="251" y="31"/>
                    </a:lnTo>
                    <a:lnTo>
                      <a:pt x="225" y="32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5" name="Freeform 15"/>
              <p:cNvSpPr>
                <a:spLocks/>
              </p:cNvSpPr>
              <p:nvPr/>
            </p:nvSpPr>
            <p:spPr bwMode="auto">
              <a:xfrm>
                <a:off x="2675" y="1779"/>
                <a:ext cx="181" cy="156"/>
              </a:xfrm>
              <a:custGeom>
                <a:avLst/>
                <a:gdLst>
                  <a:gd name="T0" fmla="*/ 210 w 362"/>
                  <a:gd name="T1" fmla="*/ 31 h 313"/>
                  <a:gd name="T2" fmla="*/ 193 w 362"/>
                  <a:gd name="T3" fmla="*/ 20 h 313"/>
                  <a:gd name="T4" fmla="*/ 177 w 362"/>
                  <a:gd name="T5" fmla="*/ 13 h 313"/>
                  <a:gd name="T6" fmla="*/ 161 w 362"/>
                  <a:gd name="T7" fmla="*/ 7 h 313"/>
                  <a:gd name="T8" fmla="*/ 145 w 362"/>
                  <a:gd name="T9" fmla="*/ 3 h 313"/>
                  <a:gd name="T10" fmla="*/ 130 w 362"/>
                  <a:gd name="T11" fmla="*/ 1 h 313"/>
                  <a:gd name="T12" fmla="*/ 115 w 362"/>
                  <a:gd name="T13" fmla="*/ 0 h 313"/>
                  <a:gd name="T14" fmla="*/ 101 w 362"/>
                  <a:gd name="T15" fmla="*/ 0 h 313"/>
                  <a:gd name="T16" fmla="*/ 87 w 362"/>
                  <a:gd name="T17" fmla="*/ 1 h 313"/>
                  <a:gd name="T18" fmla="*/ 75 w 362"/>
                  <a:gd name="T19" fmla="*/ 4 h 313"/>
                  <a:gd name="T20" fmla="*/ 62 w 362"/>
                  <a:gd name="T21" fmla="*/ 8 h 313"/>
                  <a:gd name="T22" fmla="*/ 52 w 362"/>
                  <a:gd name="T23" fmla="*/ 12 h 313"/>
                  <a:gd name="T24" fmla="*/ 41 w 362"/>
                  <a:gd name="T25" fmla="*/ 18 h 313"/>
                  <a:gd name="T26" fmla="*/ 32 w 362"/>
                  <a:gd name="T27" fmla="*/ 24 h 313"/>
                  <a:gd name="T28" fmla="*/ 25 w 362"/>
                  <a:gd name="T29" fmla="*/ 30 h 313"/>
                  <a:gd name="T30" fmla="*/ 19 w 362"/>
                  <a:gd name="T31" fmla="*/ 36 h 313"/>
                  <a:gd name="T32" fmla="*/ 15 w 362"/>
                  <a:gd name="T33" fmla="*/ 43 h 313"/>
                  <a:gd name="T34" fmla="*/ 4 w 362"/>
                  <a:gd name="T35" fmla="*/ 69 h 313"/>
                  <a:gd name="T36" fmla="*/ 0 w 362"/>
                  <a:gd name="T37" fmla="*/ 96 h 313"/>
                  <a:gd name="T38" fmla="*/ 1 w 362"/>
                  <a:gd name="T39" fmla="*/ 127 h 313"/>
                  <a:gd name="T40" fmla="*/ 7 w 362"/>
                  <a:gd name="T41" fmla="*/ 163 h 313"/>
                  <a:gd name="T42" fmla="*/ 260 w 362"/>
                  <a:gd name="T43" fmla="*/ 313 h 313"/>
                  <a:gd name="T44" fmla="*/ 280 w 362"/>
                  <a:gd name="T45" fmla="*/ 296 h 313"/>
                  <a:gd name="T46" fmla="*/ 297 w 362"/>
                  <a:gd name="T47" fmla="*/ 278 h 313"/>
                  <a:gd name="T48" fmla="*/ 313 w 362"/>
                  <a:gd name="T49" fmla="*/ 259 h 313"/>
                  <a:gd name="T50" fmla="*/ 327 w 362"/>
                  <a:gd name="T51" fmla="*/ 237 h 313"/>
                  <a:gd name="T52" fmla="*/ 339 w 362"/>
                  <a:gd name="T53" fmla="*/ 213 h 313"/>
                  <a:gd name="T54" fmla="*/ 348 w 362"/>
                  <a:gd name="T55" fmla="*/ 184 h 313"/>
                  <a:gd name="T56" fmla="*/ 356 w 362"/>
                  <a:gd name="T57" fmla="*/ 150 h 313"/>
                  <a:gd name="T58" fmla="*/ 362 w 362"/>
                  <a:gd name="T59" fmla="*/ 111 h 313"/>
                  <a:gd name="T60" fmla="*/ 354 w 362"/>
                  <a:gd name="T61" fmla="*/ 85 h 313"/>
                  <a:gd name="T62" fmla="*/ 342 w 362"/>
                  <a:gd name="T63" fmla="*/ 65 h 313"/>
                  <a:gd name="T64" fmla="*/ 326 w 362"/>
                  <a:gd name="T65" fmla="*/ 49 h 313"/>
                  <a:gd name="T66" fmla="*/ 306 w 362"/>
                  <a:gd name="T67" fmla="*/ 39 h 313"/>
                  <a:gd name="T68" fmla="*/ 285 w 362"/>
                  <a:gd name="T69" fmla="*/ 33 h 313"/>
                  <a:gd name="T70" fmla="*/ 260 w 362"/>
                  <a:gd name="T71" fmla="*/ 30 h 313"/>
                  <a:gd name="T72" fmla="*/ 235 w 362"/>
                  <a:gd name="T73" fmla="*/ 28 h 313"/>
                  <a:gd name="T74" fmla="*/ 210 w 362"/>
                  <a:gd name="T75" fmla="*/ 31 h 31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62" h="313">
                    <a:moveTo>
                      <a:pt x="210" y="31"/>
                    </a:moveTo>
                    <a:lnTo>
                      <a:pt x="193" y="20"/>
                    </a:lnTo>
                    <a:lnTo>
                      <a:pt x="177" y="13"/>
                    </a:lnTo>
                    <a:lnTo>
                      <a:pt x="161" y="7"/>
                    </a:lnTo>
                    <a:lnTo>
                      <a:pt x="145" y="3"/>
                    </a:lnTo>
                    <a:lnTo>
                      <a:pt x="130" y="1"/>
                    </a:lnTo>
                    <a:lnTo>
                      <a:pt x="115" y="0"/>
                    </a:lnTo>
                    <a:lnTo>
                      <a:pt x="101" y="0"/>
                    </a:lnTo>
                    <a:lnTo>
                      <a:pt x="87" y="1"/>
                    </a:lnTo>
                    <a:lnTo>
                      <a:pt x="75" y="4"/>
                    </a:lnTo>
                    <a:lnTo>
                      <a:pt x="62" y="8"/>
                    </a:lnTo>
                    <a:lnTo>
                      <a:pt x="52" y="12"/>
                    </a:lnTo>
                    <a:lnTo>
                      <a:pt x="41" y="18"/>
                    </a:lnTo>
                    <a:lnTo>
                      <a:pt x="32" y="24"/>
                    </a:lnTo>
                    <a:lnTo>
                      <a:pt x="25" y="30"/>
                    </a:lnTo>
                    <a:lnTo>
                      <a:pt x="19" y="36"/>
                    </a:lnTo>
                    <a:lnTo>
                      <a:pt x="15" y="43"/>
                    </a:lnTo>
                    <a:lnTo>
                      <a:pt x="4" y="69"/>
                    </a:lnTo>
                    <a:lnTo>
                      <a:pt x="0" y="96"/>
                    </a:lnTo>
                    <a:lnTo>
                      <a:pt x="1" y="127"/>
                    </a:lnTo>
                    <a:lnTo>
                      <a:pt x="7" y="163"/>
                    </a:lnTo>
                    <a:lnTo>
                      <a:pt x="260" y="313"/>
                    </a:lnTo>
                    <a:lnTo>
                      <a:pt x="280" y="296"/>
                    </a:lnTo>
                    <a:lnTo>
                      <a:pt x="297" y="278"/>
                    </a:lnTo>
                    <a:lnTo>
                      <a:pt x="313" y="259"/>
                    </a:lnTo>
                    <a:lnTo>
                      <a:pt x="327" y="237"/>
                    </a:lnTo>
                    <a:lnTo>
                      <a:pt x="339" y="213"/>
                    </a:lnTo>
                    <a:lnTo>
                      <a:pt x="348" y="184"/>
                    </a:lnTo>
                    <a:lnTo>
                      <a:pt x="356" y="150"/>
                    </a:lnTo>
                    <a:lnTo>
                      <a:pt x="362" y="111"/>
                    </a:lnTo>
                    <a:lnTo>
                      <a:pt x="354" y="85"/>
                    </a:lnTo>
                    <a:lnTo>
                      <a:pt x="342" y="65"/>
                    </a:lnTo>
                    <a:lnTo>
                      <a:pt x="326" y="49"/>
                    </a:lnTo>
                    <a:lnTo>
                      <a:pt x="306" y="39"/>
                    </a:lnTo>
                    <a:lnTo>
                      <a:pt x="285" y="33"/>
                    </a:lnTo>
                    <a:lnTo>
                      <a:pt x="260" y="30"/>
                    </a:lnTo>
                    <a:lnTo>
                      <a:pt x="235" y="28"/>
                    </a:lnTo>
                    <a:lnTo>
                      <a:pt x="210" y="31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6" name="Freeform 16"/>
              <p:cNvSpPr>
                <a:spLocks/>
              </p:cNvSpPr>
              <p:nvPr/>
            </p:nvSpPr>
            <p:spPr bwMode="auto">
              <a:xfrm>
                <a:off x="2723" y="1785"/>
                <a:ext cx="98" cy="30"/>
              </a:xfrm>
              <a:custGeom>
                <a:avLst/>
                <a:gdLst>
                  <a:gd name="T0" fmla="*/ 43 w 196"/>
                  <a:gd name="T1" fmla="*/ 0 h 59"/>
                  <a:gd name="T2" fmla="*/ 67 w 196"/>
                  <a:gd name="T3" fmla="*/ 18 h 59"/>
                  <a:gd name="T4" fmla="*/ 78 w 196"/>
                  <a:gd name="T5" fmla="*/ 21 h 59"/>
                  <a:gd name="T6" fmla="*/ 88 w 196"/>
                  <a:gd name="T7" fmla="*/ 23 h 59"/>
                  <a:gd name="T8" fmla="*/ 97 w 196"/>
                  <a:gd name="T9" fmla="*/ 24 h 59"/>
                  <a:gd name="T10" fmla="*/ 105 w 196"/>
                  <a:gd name="T11" fmla="*/ 24 h 59"/>
                  <a:gd name="T12" fmla="*/ 114 w 196"/>
                  <a:gd name="T13" fmla="*/ 24 h 59"/>
                  <a:gd name="T14" fmla="*/ 121 w 196"/>
                  <a:gd name="T15" fmla="*/ 23 h 59"/>
                  <a:gd name="T16" fmla="*/ 129 w 196"/>
                  <a:gd name="T17" fmla="*/ 22 h 59"/>
                  <a:gd name="T18" fmla="*/ 136 w 196"/>
                  <a:gd name="T19" fmla="*/ 20 h 59"/>
                  <a:gd name="T20" fmla="*/ 136 w 196"/>
                  <a:gd name="T21" fmla="*/ 14 h 59"/>
                  <a:gd name="T22" fmla="*/ 132 w 196"/>
                  <a:gd name="T23" fmla="*/ 6 h 59"/>
                  <a:gd name="T24" fmla="*/ 129 w 196"/>
                  <a:gd name="T25" fmla="*/ 1 h 59"/>
                  <a:gd name="T26" fmla="*/ 131 w 196"/>
                  <a:gd name="T27" fmla="*/ 0 h 59"/>
                  <a:gd name="T28" fmla="*/ 174 w 196"/>
                  <a:gd name="T29" fmla="*/ 5 h 59"/>
                  <a:gd name="T30" fmla="*/ 191 w 196"/>
                  <a:gd name="T31" fmla="*/ 21 h 59"/>
                  <a:gd name="T32" fmla="*/ 196 w 196"/>
                  <a:gd name="T33" fmla="*/ 33 h 59"/>
                  <a:gd name="T34" fmla="*/ 195 w 196"/>
                  <a:gd name="T35" fmla="*/ 42 h 59"/>
                  <a:gd name="T36" fmla="*/ 186 w 196"/>
                  <a:gd name="T37" fmla="*/ 49 h 59"/>
                  <a:gd name="T38" fmla="*/ 172 w 196"/>
                  <a:gd name="T39" fmla="*/ 52 h 59"/>
                  <a:gd name="T40" fmla="*/ 155 w 196"/>
                  <a:gd name="T41" fmla="*/ 56 h 59"/>
                  <a:gd name="T42" fmla="*/ 135 w 196"/>
                  <a:gd name="T43" fmla="*/ 58 h 59"/>
                  <a:gd name="T44" fmla="*/ 116 w 196"/>
                  <a:gd name="T45" fmla="*/ 59 h 59"/>
                  <a:gd name="T46" fmla="*/ 41 w 196"/>
                  <a:gd name="T47" fmla="*/ 42 h 59"/>
                  <a:gd name="T48" fmla="*/ 0 w 196"/>
                  <a:gd name="T49" fmla="*/ 0 h 59"/>
                  <a:gd name="T50" fmla="*/ 3 w 196"/>
                  <a:gd name="T51" fmla="*/ 0 h 59"/>
                  <a:gd name="T52" fmla="*/ 7 w 196"/>
                  <a:gd name="T53" fmla="*/ 0 h 59"/>
                  <a:gd name="T54" fmla="*/ 14 w 196"/>
                  <a:gd name="T55" fmla="*/ 1 h 59"/>
                  <a:gd name="T56" fmla="*/ 22 w 196"/>
                  <a:gd name="T57" fmla="*/ 1 h 59"/>
                  <a:gd name="T58" fmla="*/ 30 w 196"/>
                  <a:gd name="T59" fmla="*/ 1 h 59"/>
                  <a:gd name="T60" fmla="*/ 37 w 196"/>
                  <a:gd name="T61" fmla="*/ 1 h 59"/>
                  <a:gd name="T62" fmla="*/ 42 w 196"/>
                  <a:gd name="T63" fmla="*/ 1 h 59"/>
                  <a:gd name="T64" fmla="*/ 43 w 196"/>
                  <a:gd name="T65" fmla="*/ 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6" h="59">
                    <a:moveTo>
                      <a:pt x="43" y="0"/>
                    </a:moveTo>
                    <a:lnTo>
                      <a:pt x="67" y="18"/>
                    </a:lnTo>
                    <a:lnTo>
                      <a:pt x="78" y="21"/>
                    </a:lnTo>
                    <a:lnTo>
                      <a:pt x="88" y="23"/>
                    </a:lnTo>
                    <a:lnTo>
                      <a:pt x="97" y="24"/>
                    </a:lnTo>
                    <a:lnTo>
                      <a:pt x="105" y="24"/>
                    </a:lnTo>
                    <a:lnTo>
                      <a:pt x="114" y="24"/>
                    </a:lnTo>
                    <a:lnTo>
                      <a:pt x="121" y="23"/>
                    </a:lnTo>
                    <a:lnTo>
                      <a:pt x="129" y="22"/>
                    </a:lnTo>
                    <a:lnTo>
                      <a:pt x="136" y="20"/>
                    </a:lnTo>
                    <a:lnTo>
                      <a:pt x="136" y="14"/>
                    </a:lnTo>
                    <a:lnTo>
                      <a:pt x="132" y="6"/>
                    </a:lnTo>
                    <a:lnTo>
                      <a:pt x="129" y="1"/>
                    </a:lnTo>
                    <a:lnTo>
                      <a:pt x="131" y="0"/>
                    </a:lnTo>
                    <a:lnTo>
                      <a:pt x="174" y="5"/>
                    </a:lnTo>
                    <a:lnTo>
                      <a:pt x="191" y="21"/>
                    </a:lnTo>
                    <a:lnTo>
                      <a:pt x="196" y="33"/>
                    </a:lnTo>
                    <a:lnTo>
                      <a:pt x="195" y="42"/>
                    </a:lnTo>
                    <a:lnTo>
                      <a:pt x="186" y="49"/>
                    </a:lnTo>
                    <a:lnTo>
                      <a:pt x="172" y="52"/>
                    </a:lnTo>
                    <a:lnTo>
                      <a:pt x="155" y="56"/>
                    </a:lnTo>
                    <a:lnTo>
                      <a:pt x="135" y="58"/>
                    </a:lnTo>
                    <a:lnTo>
                      <a:pt x="116" y="59"/>
                    </a:lnTo>
                    <a:lnTo>
                      <a:pt x="41" y="42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7" y="0"/>
                    </a:lnTo>
                    <a:lnTo>
                      <a:pt x="14" y="1"/>
                    </a:lnTo>
                    <a:lnTo>
                      <a:pt x="22" y="1"/>
                    </a:lnTo>
                    <a:lnTo>
                      <a:pt x="30" y="1"/>
                    </a:lnTo>
                    <a:lnTo>
                      <a:pt x="37" y="1"/>
                    </a:lnTo>
                    <a:lnTo>
                      <a:pt x="42" y="1"/>
                    </a:lnTo>
                    <a:lnTo>
                      <a:pt x="43" y="0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7" name="Freeform 17"/>
              <p:cNvSpPr>
                <a:spLocks/>
              </p:cNvSpPr>
              <p:nvPr/>
            </p:nvSpPr>
            <p:spPr bwMode="auto">
              <a:xfrm>
                <a:off x="2733" y="1785"/>
                <a:ext cx="82" cy="25"/>
              </a:xfrm>
              <a:custGeom>
                <a:avLst/>
                <a:gdLst>
                  <a:gd name="T0" fmla="*/ 22 w 165"/>
                  <a:gd name="T1" fmla="*/ 12 h 50"/>
                  <a:gd name="T2" fmla="*/ 47 w 165"/>
                  <a:gd name="T3" fmla="*/ 26 h 50"/>
                  <a:gd name="T4" fmla="*/ 59 w 165"/>
                  <a:gd name="T5" fmla="*/ 28 h 50"/>
                  <a:gd name="T6" fmla="*/ 69 w 165"/>
                  <a:gd name="T7" fmla="*/ 30 h 50"/>
                  <a:gd name="T8" fmla="*/ 81 w 165"/>
                  <a:gd name="T9" fmla="*/ 30 h 50"/>
                  <a:gd name="T10" fmla="*/ 92 w 165"/>
                  <a:gd name="T11" fmla="*/ 30 h 50"/>
                  <a:gd name="T12" fmla="*/ 103 w 165"/>
                  <a:gd name="T13" fmla="*/ 29 h 50"/>
                  <a:gd name="T14" fmla="*/ 113 w 165"/>
                  <a:gd name="T15" fmla="*/ 28 h 50"/>
                  <a:gd name="T16" fmla="*/ 121 w 165"/>
                  <a:gd name="T17" fmla="*/ 26 h 50"/>
                  <a:gd name="T18" fmla="*/ 129 w 165"/>
                  <a:gd name="T19" fmla="*/ 23 h 50"/>
                  <a:gd name="T20" fmla="*/ 127 w 165"/>
                  <a:gd name="T21" fmla="*/ 16 h 50"/>
                  <a:gd name="T22" fmla="*/ 118 w 165"/>
                  <a:gd name="T23" fmla="*/ 8 h 50"/>
                  <a:gd name="T24" fmla="*/ 111 w 165"/>
                  <a:gd name="T25" fmla="*/ 1 h 50"/>
                  <a:gd name="T26" fmla="*/ 110 w 165"/>
                  <a:gd name="T27" fmla="*/ 0 h 50"/>
                  <a:gd name="T28" fmla="*/ 153 w 165"/>
                  <a:gd name="T29" fmla="*/ 5 h 50"/>
                  <a:gd name="T30" fmla="*/ 163 w 165"/>
                  <a:gd name="T31" fmla="*/ 20 h 50"/>
                  <a:gd name="T32" fmla="*/ 165 w 165"/>
                  <a:gd name="T33" fmla="*/ 31 h 50"/>
                  <a:gd name="T34" fmla="*/ 160 w 165"/>
                  <a:gd name="T35" fmla="*/ 38 h 50"/>
                  <a:gd name="T36" fmla="*/ 152 w 165"/>
                  <a:gd name="T37" fmla="*/ 43 h 50"/>
                  <a:gd name="T38" fmla="*/ 141 w 165"/>
                  <a:gd name="T39" fmla="*/ 45 h 50"/>
                  <a:gd name="T40" fmla="*/ 128 w 165"/>
                  <a:gd name="T41" fmla="*/ 47 h 50"/>
                  <a:gd name="T42" fmla="*/ 114 w 165"/>
                  <a:gd name="T43" fmla="*/ 49 h 50"/>
                  <a:gd name="T44" fmla="*/ 102 w 165"/>
                  <a:gd name="T45" fmla="*/ 50 h 50"/>
                  <a:gd name="T46" fmla="*/ 34 w 165"/>
                  <a:gd name="T47" fmla="*/ 34 h 50"/>
                  <a:gd name="T48" fmla="*/ 0 w 165"/>
                  <a:gd name="T49" fmla="*/ 11 h 50"/>
                  <a:gd name="T50" fmla="*/ 4 w 165"/>
                  <a:gd name="T51" fmla="*/ 12 h 50"/>
                  <a:gd name="T52" fmla="*/ 12 w 165"/>
                  <a:gd name="T53" fmla="*/ 13 h 50"/>
                  <a:gd name="T54" fmla="*/ 20 w 165"/>
                  <a:gd name="T55" fmla="*/ 13 h 50"/>
                  <a:gd name="T56" fmla="*/ 22 w 165"/>
                  <a:gd name="T57" fmla="*/ 12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65" h="50">
                    <a:moveTo>
                      <a:pt x="22" y="12"/>
                    </a:moveTo>
                    <a:lnTo>
                      <a:pt x="47" y="26"/>
                    </a:lnTo>
                    <a:lnTo>
                      <a:pt x="59" y="28"/>
                    </a:lnTo>
                    <a:lnTo>
                      <a:pt x="69" y="30"/>
                    </a:lnTo>
                    <a:lnTo>
                      <a:pt x="81" y="30"/>
                    </a:lnTo>
                    <a:lnTo>
                      <a:pt x="92" y="30"/>
                    </a:lnTo>
                    <a:lnTo>
                      <a:pt x="103" y="29"/>
                    </a:lnTo>
                    <a:lnTo>
                      <a:pt x="113" y="28"/>
                    </a:lnTo>
                    <a:lnTo>
                      <a:pt x="121" y="26"/>
                    </a:lnTo>
                    <a:lnTo>
                      <a:pt x="129" y="23"/>
                    </a:lnTo>
                    <a:lnTo>
                      <a:pt x="127" y="16"/>
                    </a:lnTo>
                    <a:lnTo>
                      <a:pt x="118" y="8"/>
                    </a:lnTo>
                    <a:lnTo>
                      <a:pt x="111" y="1"/>
                    </a:lnTo>
                    <a:lnTo>
                      <a:pt x="110" y="0"/>
                    </a:lnTo>
                    <a:lnTo>
                      <a:pt x="153" y="5"/>
                    </a:lnTo>
                    <a:lnTo>
                      <a:pt x="163" y="20"/>
                    </a:lnTo>
                    <a:lnTo>
                      <a:pt x="165" y="31"/>
                    </a:lnTo>
                    <a:lnTo>
                      <a:pt x="160" y="38"/>
                    </a:lnTo>
                    <a:lnTo>
                      <a:pt x="152" y="43"/>
                    </a:lnTo>
                    <a:lnTo>
                      <a:pt x="141" y="45"/>
                    </a:lnTo>
                    <a:lnTo>
                      <a:pt x="128" y="47"/>
                    </a:lnTo>
                    <a:lnTo>
                      <a:pt x="114" y="49"/>
                    </a:lnTo>
                    <a:lnTo>
                      <a:pt x="102" y="50"/>
                    </a:lnTo>
                    <a:lnTo>
                      <a:pt x="34" y="34"/>
                    </a:lnTo>
                    <a:lnTo>
                      <a:pt x="0" y="11"/>
                    </a:lnTo>
                    <a:lnTo>
                      <a:pt x="4" y="12"/>
                    </a:lnTo>
                    <a:lnTo>
                      <a:pt x="12" y="13"/>
                    </a:lnTo>
                    <a:lnTo>
                      <a:pt x="20" y="13"/>
                    </a:lnTo>
                    <a:lnTo>
                      <a:pt x="22" y="12"/>
                    </a:lnTo>
                    <a:close/>
                  </a:path>
                </a:pathLst>
              </a:custGeom>
              <a:solidFill>
                <a:srgbClr val="4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8" name="Freeform 18"/>
              <p:cNvSpPr>
                <a:spLocks/>
              </p:cNvSpPr>
              <p:nvPr/>
            </p:nvSpPr>
            <p:spPr bwMode="auto">
              <a:xfrm>
                <a:off x="2735" y="1783"/>
                <a:ext cx="48" cy="8"/>
              </a:xfrm>
              <a:custGeom>
                <a:avLst/>
                <a:gdLst>
                  <a:gd name="T0" fmla="*/ 71 w 95"/>
                  <a:gd name="T1" fmla="*/ 8 h 15"/>
                  <a:gd name="T2" fmla="*/ 38 w 95"/>
                  <a:gd name="T3" fmla="*/ 0 h 15"/>
                  <a:gd name="T4" fmla="*/ 4 w 95"/>
                  <a:gd name="T5" fmla="*/ 0 h 15"/>
                  <a:gd name="T6" fmla="*/ 0 w 95"/>
                  <a:gd name="T7" fmla="*/ 12 h 15"/>
                  <a:gd name="T8" fmla="*/ 24 w 95"/>
                  <a:gd name="T9" fmla="*/ 12 h 15"/>
                  <a:gd name="T10" fmla="*/ 52 w 95"/>
                  <a:gd name="T11" fmla="*/ 15 h 15"/>
                  <a:gd name="T12" fmla="*/ 95 w 95"/>
                  <a:gd name="T13" fmla="*/ 11 h 15"/>
                  <a:gd name="T14" fmla="*/ 71 w 95"/>
                  <a:gd name="T15" fmla="*/ 8 h 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95" h="15">
                    <a:moveTo>
                      <a:pt x="71" y="8"/>
                    </a:moveTo>
                    <a:lnTo>
                      <a:pt x="38" y="0"/>
                    </a:lnTo>
                    <a:lnTo>
                      <a:pt x="4" y="0"/>
                    </a:lnTo>
                    <a:lnTo>
                      <a:pt x="0" y="12"/>
                    </a:lnTo>
                    <a:lnTo>
                      <a:pt x="24" y="12"/>
                    </a:lnTo>
                    <a:lnTo>
                      <a:pt x="52" y="15"/>
                    </a:lnTo>
                    <a:lnTo>
                      <a:pt x="95" y="11"/>
                    </a:lnTo>
                    <a:lnTo>
                      <a:pt x="71" y="8"/>
                    </a:lnTo>
                    <a:close/>
                  </a:path>
                </a:pathLst>
              </a:custGeom>
              <a:solidFill>
                <a:srgbClr val="CE19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49" name="Freeform 19"/>
              <p:cNvSpPr>
                <a:spLocks/>
              </p:cNvSpPr>
              <p:nvPr/>
            </p:nvSpPr>
            <p:spPr bwMode="auto">
              <a:xfrm>
                <a:off x="2768" y="1736"/>
                <a:ext cx="35" cy="68"/>
              </a:xfrm>
              <a:custGeom>
                <a:avLst/>
                <a:gdLst>
                  <a:gd name="T0" fmla="*/ 0 w 71"/>
                  <a:gd name="T1" fmla="*/ 126 h 135"/>
                  <a:gd name="T2" fmla="*/ 11 w 71"/>
                  <a:gd name="T3" fmla="*/ 69 h 135"/>
                  <a:gd name="T4" fmla="*/ 38 w 71"/>
                  <a:gd name="T5" fmla="*/ 28 h 135"/>
                  <a:gd name="T6" fmla="*/ 54 w 71"/>
                  <a:gd name="T7" fmla="*/ 0 h 135"/>
                  <a:gd name="T8" fmla="*/ 71 w 71"/>
                  <a:gd name="T9" fmla="*/ 15 h 135"/>
                  <a:gd name="T10" fmla="*/ 48 w 71"/>
                  <a:gd name="T11" fmla="*/ 36 h 135"/>
                  <a:gd name="T12" fmla="*/ 28 w 71"/>
                  <a:gd name="T13" fmla="*/ 65 h 135"/>
                  <a:gd name="T14" fmla="*/ 15 w 71"/>
                  <a:gd name="T15" fmla="*/ 90 h 135"/>
                  <a:gd name="T16" fmla="*/ 23 w 71"/>
                  <a:gd name="T17" fmla="*/ 135 h 135"/>
                  <a:gd name="T18" fmla="*/ 21 w 71"/>
                  <a:gd name="T19" fmla="*/ 133 h 135"/>
                  <a:gd name="T20" fmla="*/ 15 w 71"/>
                  <a:gd name="T21" fmla="*/ 128 h 135"/>
                  <a:gd name="T22" fmla="*/ 7 w 71"/>
                  <a:gd name="T23" fmla="*/ 125 h 135"/>
                  <a:gd name="T24" fmla="*/ 0 w 71"/>
                  <a:gd name="T25" fmla="*/ 126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1" h="135">
                    <a:moveTo>
                      <a:pt x="0" y="126"/>
                    </a:moveTo>
                    <a:lnTo>
                      <a:pt x="11" y="69"/>
                    </a:lnTo>
                    <a:lnTo>
                      <a:pt x="38" y="28"/>
                    </a:lnTo>
                    <a:lnTo>
                      <a:pt x="54" y="0"/>
                    </a:lnTo>
                    <a:lnTo>
                      <a:pt x="71" y="15"/>
                    </a:lnTo>
                    <a:lnTo>
                      <a:pt x="48" y="36"/>
                    </a:lnTo>
                    <a:lnTo>
                      <a:pt x="28" y="65"/>
                    </a:lnTo>
                    <a:lnTo>
                      <a:pt x="15" y="90"/>
                    </a:lnTo>
                    <a:lnTo>
                      <a:pt x="23" y="135"/>
                    </a:lnTo>
                    <a:lnTo>
                      <a:pt x="21" y="133"/>
                    </a:lnTo>
                    <a:lnTo>
                      <a:pt x="15" y="128"/>
                    </a:lnTo>
                    <a:lnTo>
                      <a:pt x="7" y="125"/>
                    </a:lnTo>
                    <a:lnTo>
                      <a:pt x="0" y="126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0" name="Freeform 20"/>
              <p:cNvSpPr>
                <a:spLocks/>
              </p:cNvSpPr>
              <p:nvPr/>
            </p:nvSpPr>
            <p:spPr bwMode="auto">
              <a:xfrm>
                <a:off x="2680" y="1857"/>
                <a:ext cx="154" cy="74"/>
              </a:xfrm>
              <a:custGeom>
                <a:avLst/>
                <a:gdLst>
                  <a:gd name="T0" fmla="*/ 5 w 308"/>
                  <a:gd name="T1" fmla="*/ 19 h 148"/>
                  <a:gd name="T2" fmla="*/ 250 w 308"/>
                  <a:gd name="T3" fmla="*/ 148 h 148"/>
                  <a:gd name="T4" fmla="*/ 308 w 308"/>
                  <a:gd name="T5" fmla="*/ 69 h 148"/>
                  <a:gd name="T6" fmla="*/ 272 w 308"/>
                  <a:gd name="T7" fmla="*/ 61 h 148"/>
                  <a:gd name="T8" fmla="*/ 206 w 308"/>
                  <a:gd name="T9" fmla="*/ 81 h 148"/>
                  <a:gd name="T10" fmla="*/ 144 w 308"/>
                  <a:gd name="T11" fmla="*/ 54 h 148"/>
                  <a:gd name="T12" fmla="*/ 111 w 308"/>
                  <a:gd name="T13" fmla="*/ 37 h 148"/>
                  <a:gd name="T14" fmla="*/ 85 w 308"/>
                  <a:gd name="T15" fmla="*/ 37 h 148"/>
                  <a:gd name="T16" fmla="*/ 63 w 308"/>
                  <a:gd name="T17" fmla="*/ 23 h 148"/>
                  <a:gd name="T18" fmla="*/ 0 w 308"/>
                  <a:gd name="T19" fmla="*/ 0 h 148"/>
                  <a:gd name="T20" fmla="*/ 5 w 308"/>
                  <a:gd name="T21" fmla="*/ 19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8" h="148">
                    <a:moveTo>
                      <a:pt x="5" y="19"/>
                    </a:moveTo>
                    <a:lnTo>
                      <a:pt x="250" y="148"/>
                    </a:lnTo>
                    <a:lnTo>
                      <a:pt x="308" y="69"/>
                    </a:lnTo>
                    <a:lnTo>
                      <a:pt x="272" y="61"/>
                    </a:lnTo>
                    <a:lnTo>
                      <a:pt x="206" y="81"/>
                    </a:lnTo>
                    <a:lnTo>
                      <a:pt x="144" y="54"/>
                    </a:lnTo>
                    <a:lnTo>
                      <a:pt x="111" y="37"/>
                    </a:lnTo>
                    <a:lnTo>
                      <a:pt x="85" y="37"/>
                    </a:lnTo>
                    <a:lnTo>
                      <a:pt x="63" y="23"/>
                    </a:lnTo>
                    <a:lnTo>
                      <a:pt x="0" y="0"/>
                    </a:lnTo>
                    <a:lnTo>
                      <a:pt x="5" y="19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1" name="Freeform 21"/>
              <p:cNvSpPr>
                <a:spLocks/>
              </p:cNvSpPr>
              <p:nvPr/>
            </p:nvSpPr>
            <p:spPr bwMode="auto">
              <a:xfrm>
                <a:off x="2682" y="1859"/>
                <a:ext cx="150" cy="71"/>
              </a:xfrm>
              <a:custGeom>
                <a:avLst/>
                <a:gdLst>
                  <a:gd name="T0" fmla="*/ 23 w 300"/>
                  <a:gd name="T1" fmla="*/ 25 h 140"/>
                  <a:gd name="T2" fmla="*/ 53 w 300"/>
                  <a:gd name="T3" fmla="*/ 40 h 140"/>
                  <a:gd name="T4" fmla="*/ 81 w 300"/>
                  <a:gd name="T5" fmla="*/ 56 h 140"/>
                  <a:gd name="T6" fmla="*/ 111 w 300"/>
                  <a:gd name="T7" fmla="*/ 71 h 140"/>
                  <a:gd name="T8" fmla="*/ 141 w 300"/>
                  <a:gd name="T9" fmla="*/ 87 h 140"/>
                  <a:gd name="T10" fmla="*/ 171 w 300"/>
                  <a:gd name="T11" fmla="*/ 102 h 140"/>
                  <a:gd name="T12" fmla="*/ 200 w 300"/>
                  <a:gd name="T13" fmla="*/ 117 h 140"/>
                  <a:gd name="T14" fmla="*/ 230 w 300"/>
                  <a:gd name="T15" fmla="*/ 132 h 140"/>
                  <a:gd name="T16" fmla="*/ 252 w 300"/>
                  <a:gd name="T17" fmla="*/ 131 h 140"/>
                  <a:gd name="T18" fmla="*/ 266 w 300"/>
                  <a:gd name="T19" fmla="*/ 114 h 140"/>
                  <a:gd name="T20" fmla="*/ 280 w 300"/>
                  <a:gd name="T21" fmla="*/ 94 h 140"/>
                  <a:gd name="T22" fmla="*/ 293 w 300"/>
                  <a:gd name="T23" fmla="*/ 77 h 140"/>
                  <a:gd name="T24" fmla="*/ 296 w 300"/>
                  <a:gd name="T25" fmla="*/ 67 h 140"/>
                  <a:gd name="T26" fmla="*/ 288 w 300"/>
                  <a:gd name="T27" fmla="*/ 65 h 140"/>
                  <a:gd name="T28" fmla="*/ 278 w 300"/>
                  <a:gd name="T29" fmla="*/ 63 h 140"/>
                  <a:gd name="T30" fmla="*/ 270 w 300"/>
                  <a:gd name="T31" fmla="*/ 62 h 140"/>
                  <a:gd name="T32" fmla="*/ 258 w 300"/>
                  <a:gd name="T33" fmla="*/ 63 h 140"/>
                  <a:gd name="T34" fmla="*/ 242 w 300"/>
                  <a:gd name="T35" fmla="*/ 68 h 140"/>
                  <a:gd name="T36" fmla="*/ 225 w 300"/>
                  <a:gd name="T37" fmla="*/ 71 h 140"/>
                  <a:gd name="T38" fmla="*/ 209 w 300"/>
                  <a:gd name="T39" fmla="*/ 76 h 140"/>
                  <a:gd name="T40" fmla="*/ 194 w 300"/>
                  <a:gd name="T41" fmla="*/ 75 h 140"/>
                  <a:gd name="T42" fmla="*/ 179 w 300"/>
                  <a:gd name="T43" fmla="*/ 69 h 140"/>
                  <a:gd name="T44" fmla="*/ 163 w 300"/>
                  <a:gd name="T45" fmla="*/ 62 h 140"/>
                  <a:gd name="T46" fmla="*/ 148 w 300"/>
                  <a:gd name="T47" fmla="*/ 55 h 140"/>
                  <a:gd name="T48" fmla="*/ 132 w 300"/>
                  <a:gd name="T49" fmla="*/ 47 h 140"/>
                  <a:gd name="T50" fmla="*/ 115 w 300"/>
                  <a:gd name="T51" fmla="*/ 40 h 140"/>
                  <a:gd name="T52" fmla="*/ 101 w 300"/>
                  <a:gd name="T53" fmla="*/ 34 h 140"/>
                  <a:gd name="T54" fmla="*/ 88 w 300"/>
                  <a:gd name="T55" fmla="*/ 34 h 140"/>
                  <a:gd name="T56" fmla="*/ 77 w 300"/>
                  <a:gd name="T57" fmla="*/ 30 h 140"/>
                  <a:gd name="T58" fmla="*/ 66 w 300"/>
                  <a:gd name="T59" fmla="*/ 24 h 140"/>
                  <a:gd name="T60" fmla="*/ 53 w 300"/>
                  <a:gd name="T61" fmla="*/ 18 h 140"/>
                  <a:gd name="T62" fmla="*/ 38 w 300"/>
                  <a:gd name="T63" fmla="*/ 13 h 140"/>
                  <a:gd name="T64" fmla="*/ 23 w 300"/>
                  <a:gd name="T65" fmla="*/ 8 h 140"/>
                  <a:gd name="T66" fmla="*/ 8 w 300"/>
                  <a:gd name="T67" fmla="*/ 2 h 140"/>
                  <a:gd name="T68" fmla="*/ 2 w 300"/>
                  <a:gd name="T69" fmla="*/ 4 h 140"/>
                  <a:gd name="T70" fmla="*/ 5 w 300"/>
                  <a:gd name="T71" fmla="*/ 13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0" h="140">
                    <a:moveTo>
                      <a:pt x="8" y="17"/>
                    </a:moveTo>
                    <a:lnTo>
                      <a:pt x="23" y="25"/>
                    </a:lnTo>
                    <a:lnTo>
                      <a:pt x="38" y="32"/>
                    </a:lnTo>
                    <a:lnTo>
                      <a:pt x="53" y="40"/>
                    </a:lnTo>
                    <a:lnTo>
                      <a:pt x="68" y="48"/>
                    </a:lnTo>
                    <a:lnTo>
                      <a:pt x="81" y="56"/>
                    </a:lnTo>
                    <a:lnTo>
                      <a:pt x="96" y="63"/>
                    </a:lnTo>
                    <a:lnTo>
                      <a:pt x="111" y="71"/>
                    </a:lnTo>
                    <a:lnTo>
                      <a:pt x="126" y="79"/>
                    </a:lnTo>
                    <a:lnTo>
                      <a:pt x="141" y="87"/>
                    </a:lnTo>
                    <a:lnTo>
                      <a:pt x="156" y="94"/>
                    </a:lnTo>
                    <a:lnTo>
                      <a:pt x="171" y="102"/>
                    </a:lnTo>
                    <a:lnTo>
                      <a:pt x="185" y="110"/>
                    </a:lnTo>
                    <a:lnTo>
                      <a:pt x="200" y="117"/>
                    </a:lnTo>
                    <a:lnTo>
                      <a:pt x="215" y="125"/>
                    </a:lnTo>
                    <a:lnTo>
                      <a:pt x="230" y="132"/>
                    </a:lnTo>
                    <a:lnTo>
                      <a:pt x="245" y="140"/>
                    </a:lnTo>
                    <a:lnTo>
                      <a:pt x="252" y="131"/>
                    </a:lnTo>
                    <a:lnTo>
                      <a:pt x="259" y="123"/>
                    </a:lnTo>
                    <a:lnTo>
                      <a:pt x="266" y="114"/>
                    </a:lnTo>
                    <a:lnTo>
                      <a:pt x="273" y="103"/>
                    </a:lnTo>
                    <a:lnTo>
                      <a:pt x="280" y="94"/>
                    </a:lnTo>
                    <a:lnTo>
                      <a:pt x="287" y="85"/>
                    </a:lnTo>
                    <a:lnTo>
                      <a:pt x="293" y="77"/>
                    </a:lnTo>
                    <a:lnTo>
                      <a:pt x="300" y="68"/>
                    </a:lnTo>
                    <a:lnTo>
                      <a:pt x="296" y="67"/>
                    </a:lnTo>
                    <a:lnTo>
                      <a:pt x="292" y="65"/>
                    </a:lnTo>
                    <a:lnTo>
                      <a:pt x="288" y="65"/>
                    </a:lnTo>
                    <a:lnTo>
                      <a:pt x="283" y="64"/>
                    </a:lnTo>
                    <a:lnTo>
                      <a:pt x="278" y="63"/>
                    </a:lnTo>
                    <a:lnTo>
                      <a:pt x="275" y="62"/>
                    </a:lnTo>
                    <a:lnTo>
                      <a:pt x="270" y="62"/>
                    </a:lnTo>
                    <a:lnTo>
                      <a:pt x="266" y="61"/>
                    </a:lnTo>
                    <a:lnTo>
                      <a:pt x="258" y="63"/>
                    </a:lnTo>
                    <a:lnTo>
                      <a:pt x="250" y="65"/>
                    </a:lnTo>
                    <a:lnTo>
                      <a:pt x="242" y="68"/>
                    </a:lnTo>
                    <a:lnTo>
                      <a:pt x="233" y="69"/>
                    </a:lnTo>
                    <a:lnTo>
                      <a:pt x="225" y="71"/>
                    </a:lnTo>
                    <a:lnTo>
                      <a:pt x="217" y="74"/>
                    </a:lnTo>
                    <a:lnTo>
                      <a:pt x="209" y="76"/>
                    </a:lnTo>
                    <a:lnTo>
                      <a:pt x="201" y="78"/>
                    </a:lnTo>
                    <a:lnTo>
                      <a:pt x="194" y="75"/>
                    </a:lnTo>
                    <a:lnTo>
                      <a:pt x="186" y="72"/>
                    </a:lnTo>
                    <a:lnTo>
                      <a:pt x="179" y="69"/>
                    </a:lnTo>
                    <a:lnTo>
                      <a:pt x="171" y="65"/>
                    </a:lnTo>
                    <a:lnTo>
                      <a:pt x="163" y="62"/>
                    </a:lnTo>
                    <a:lnTo>
                      <a:pt x="155" y="59"/>
                    </a:lnTo>
                    <a:lnTo>
                      <a:pt x="148" y="55"/>
                    </a:lnTo>
                    <a:lnTo>
                      <a:pt x="140" y="52"/>
                    </a:lnTo>
                    <a:lnTo>
                      <a:pt x="132" y="47"/>
                    </a:lnTo>
                    <a:lnTo>
                      <a:pt x="124" y="44"/>
                    </a:lnTo>
                    <a:lnTo>
                      <a:pt x="115" y="40"/>
                    </a:lnTo>
                    <a:lnTo>
                      <a:pt x="107" y="36"/>
                    </a:lnTo>
                    <a:lnTo>
                      <a:pt x="101" y="34"/>
                    </a:lnTo>
                    <a:lnTo>
                      <a:pt x="95" y="34"/>
                    </a:lnTo>
                    <a:lnTo>
                      <a:pt x="88" y="34"/>
                    </a:lnTo>
                    <a:lnTo>
                      <a:pt x="83" y="33"/>
                    </a:lnTo>
                    <a:lnTo>
                      <a:pt x="77" y="30"/>
                    </a:lnTo>
                    <a:lnTo>
                      <a:pt x="72" y="26"/>
                    </a:lnTo>
                    <a:lnTo>
                      <a:pt x="66" y="24"/>
                    </a:lnTo>
                    <a:lnTo>
                      <a:pt x="61" y="21"/>
                    </a:lnTo>
                    <a:lnTo>
                      <a:pt x="53" y="18"/>
                    </a:lnTo>
                    <a:lnTo>
                      <a:pt x="46" y="15"/>
                    </a:lnTo>
                    <a:lnTo>
                      <a:pt x="38" y="13"/>
                    </a:lnTo>
                    <a:lnTo>
                      <a:pt x="31" y="10"/>
                    </a:lnTo>
                    <a:lnTo>
                      <a:pt x="23" y="8"/>
                    </a:lnTo>
                    <a:lnTo>
                      <a:pt x="15" y="4"/>
                    </a:lnTo>
                    <a:lnTo>
                      <a:pt x="8" y="2"/>
                    </a:lnTo>
                    <a:lnTo>
                      <a:pt x="0" y="0"/>
                    </a:lnTo>
                    <a:lnTo>
                      <a:pt x="2" y="4"/>
                    </a:lnTo>
                    <a:lnTo>
                      <a:pt x="4" y="8"/>
                    </a:lnTo>
                    <a:lnTo>
                      <a:pt x="5" y="13"/>
                    </a:lnTo>
                    <a:lnTo>
                      <a:pt x="8" y="17"/>
                    </a:lnTo>
                    <a:close/>
                  </a:path>
                </a:pathLst>
              </a:custGeom>
              <a:solidFill>
                <a:srgbClr val="990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2" name="Freeform 22"/>
              <p:cNvSpPr>
                <a:spLocks/>
              </p:cNvSpPr>
              <p:nvPr/>
            </p:nvSpPr>
            <p:spPr bwMode="auto">
              <a:xfrm>
                <a:off x="2684" y="1861"/>
                <a:ext cx="146" cy="68"/>
              </a:xfrm>
              <a:custGeom>
                <a:avLst/>
                <a:gdLst>
                  <a:gd name="T0" fmla="*/ 24 w 293"/>
                  <a:gd name="T1" fmla="*/ 27 h 137"/>
                  <a:gd name="T2" fmla="*/ 53 w 293"/>
                  <a:gd name="T3" fmla="*/ 42 h 137"/>
                  <a:gd name="T4" fmla="*/ 82 w 293"/>
                  <a:gd name="T5" fmla="*/ 57 h 137"/>
                  <a:gd name="T6" fmla="*/ 111 w 293"/>
                  <a:gd name="T7" fmla="*/ 72 h 137"/>
                  <a:gd name="T8" fmla="*/ 138 w 293"/>
                  <a:gd name="T9" fmla="*/ 87 h 137"/>
                  <a:gd name="T10" fmla="*/ 167 w 293"/>
                  <a:gd name="T11" fmla="*/ 101 h 137"/>
                  <a:gd name="T12" fmla="*/ 196 w 293"/>
                  <a:gd name="T13" fmla="*/ 115 h 137"/>
                  <a:gd name="T14" fmla="*/ 225 w 293"/>
                  <a:gd name="T15" fmla="*/ 130 h 137"/>
                  <a:gd name="T16" fmla="*/ 246 w 293"/>
                  <a:gd name="T17" fmla="*/ 129 h 137"/>
                  <a:gd name="T18" fmla="*/ 259 w 293"/>
                  <a:gd name="T19" fmla="*/ 112 h 137"/>
                  <a:gd name="T20" fmla="*/ 272 w 293"/>
                  <a:gd name="T21" fmla="*/ 95 h 137"/>
                  <a:gd name="T22" fmla="*/ 286 w 293"/>
                  <a:gd name="T23" fmla="*/ 77 h 137"/>
                  <a:gd name="T24" fmla="*/ 285 w 293"/>
                  <a:gd name="T25" fmla="*/ 68 h 137"/>
                  <a:gd name="T26" fmla="*/ 269 w 293"/>
                  <a:gd name="T27" fmla="*/ 65 h 137"/>
                  <a:gd name="T28" fmla="*/ 253 w 293"/>
                  <a:gd name="T29" fmla="*/ 66 h 137"/>
                  <a:gd name="T30" fmla="*/ 236 w 293"/>
                  <a:gd name="T31" fmla="*/ 69 h 137"/>
                  <a:gd name="T32" fmla="*/ 220 w 293"/>
                  <a:gd name="T33" fmla="*/ 73 h 137"/>
                  <a:gd name="T34" fmla="*/ 205 w 293"/>
                  <a:gd name="T35" fmla="*/ 76 h 137"/>
                  <a:gd name="T36" fmla="*/ 189 w 293"/>
                  <a:gd name="T37" fmla="*/ 75 h 137"/>
                  <a:gd name="T38" fmla="*/ 174 w 293"/>
                  <a:gd name="T39" fmla="*/ 68 h 137"/>
                  <a:gd name="T40" fmla="*/ 158 w 293"/>
                  <a:gd name="T41" fmla="*/ 62 h 137"/>
                  <a:gd name="T42" fmla="*/ 143 w 293"/>
                  <a:gd name="T43" fmla="*/ 55 h 137"/>
                  <a:gd name="T44" fmla="*/ 127 w 293"/>
                  <a:gd name="T45" fmla="*/ 49 h 137"/>
                  <a:gd name="T46" fmla="*/ 112 w 293"/>
                  <a:gd name="T47" fmla="*/ 40 h 137"/>
                  <a:gd name="T48" fmla="*/ 98 w 293"/>
                  <a:gd name="T49" fmla="*/ 35 h 137"/>
                  <a:gd name="T50" fmla="*/ 85 w 293"/>
                  <a:gd name="T51" fmla="*/ 34 h 137"/>
                  <a:gd name="T52" fmla="*/ 74 w 293"/>
                  <a:gd name="T53" fmla="*/ 30 h 137"/>
                  <a:gd name="T54" fmla="*/ 64 w 293"/>
                  <a:gd name="T55" fmla="*/ 23 h 137"/>
                  <a:gd name="T56" fmla="*/ 51 w 293"/>
                  <a:gd name="T57" fmla="*/ 19 h 137"/>
                  <a:gd name="T58" fmla="*/ 36 w 293"/>
                  <a:gd name="T59" fmla="*/ 13 h 137"/>
                  <a:gd name="T60" fmla="*/ 21 w 293"/>
                  <a:gd name="T61" fmla="*/ 8 h 137"/>
                  <a:gd name="T62" fmla="*/ 7 w 293"/>
                  <a:gd name="T63" fmla="*/ 2 h 137"/>
                  <a:gd name="T64" fmla="*/ 2 w 293"/>
                  <a:gd name="T65" fmla="*/ 5 h 137"/>
                  <a:gd name="T66" fmla="*/ 8 w 293"/>
                  <a:gd name="T67" fmla="*/ 14 h 1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93" h="137">
                    <a:moveTo>
                      <a:pt x="11" y="19"/>
                    </a:moveTo>
                    <a:lnTo>
                      <a:pt x="24" y="27"/>
                    </a:lnTo>
                    <a:lnTo>
                      <a:pt x="39" y="34"/>
                    </a:lnTo>
                    <a:lnTo>
                      <a:pt x="53" y="42"/>
                    </a:lnTo>
                    <a:lnTo>
                      <a:pt x="68" y="49"/>
                    </a:lnTo>
                    <a:lnTo>
                      <a:pt x="82" y="57"/>
                    </a:lnTo>
                    <a:lnTo>
                      <a:pt x="96" y="63"/>
                    </a:lnTo>
                    <a:lnTo>
                      <a:pt x="111" y="72"/>
                    </a:lnTo>
                    <a:lnTo>
                      <a:pt x="125" y="78"/>
                    </a:lnTo>
                    <a:lnTo>
                      <a:pt x="138" y="87"/>
                    </a:lnTo>
                    <a:lnTo>
                      <a:pt x="153" y="93"/>
                    </a:lnTo>
                    <a:lnTo>
                      <a:pt x="167" y="101"/>
                    </a:lnTo>
                    <a:lnTo>
                      <a:pt x="182" y="108"/>
                    </a:lnTo>
                    <a:lnTo>
                      <a:pt x="196" y="115"/>
                    </a:lnTo>
                    <a:lnTo>
                      <a:pt x="210" y="123"/>
                    </a:lnTo>
                    <a:lnTo>
                      <a:pt x="225" y="130"/>
                    </a:lnTo>
                    <a:lnTo>
                      <a:pt x="239" y="137"/>
                    </a:lnTo>
                    <a:lnTo>
                      <a:pt x="246" y="129"/>
                    </a:lnTo>
                    <a:lnTo>
                      <a:pt x="253" y="121"/>
                    </a:lnTo>
                    <a:lnTo>
                      <a:pt x="259" y="112"/>
                    </a:lnTo>
                    <a:lnTo>
                      <a:pt x="266" y="104"/>
                    </a:lnTo>
                    <a:lnTo>
                      <a:pt x="272" y="95"/>
                    </a:lnTo>
                    <a:lnTo>
                      <a:pt x="279" y="87"/>
                    </a:lnTo>
                    <a:lnTo>
                      <a:pt x="286" y="77"/>
                    </a:lnTo>
                    <a:lnTo>
                      <a:pt x="293" y="69"/>
                    </a:lnTo>
                    <a:lnTo>
                      <a:pt x="285" y="68"/>
                    </a:lnTo>
                    <a:lnTo>
                      <a:pt x="277" y="67"/>
                    </a:lnTo>
                    <a:lnTo>
                      <a:pt x="269" y="65"/>
                    </a:lnTo>
                    <a:lnTo>
                      <a:pt x="261" y="63"/>
                    </a:lnTo>
                    <a:lnTo>
                      <a:pt x="253" y="66"/>
                    </a:lnTo>
                    <a:lnTo>
                      <a:pt x="244" y="68"/>
                    </a:lnTo>
                    <a:lnTo>
                      <a:pt x="236" y="69"/>
                    </a:lnTo>
                    <a:lnTo>
                      <a:pt x="228" y="72"/>
                    </a:lnTo>
                    <a:lnTo>
                      <a:pt x="220" y="73"/>
                    </a:lnTo>
                    <a:lnTo>
                      <a:pt x="213" y="75"/>
                    </a:lnTo>
                    <a:lnTo>
                      <a:pt x="205" y="76"/>
                    </a:lnTo>
                    <a:lnTo>
                      <a:pt x="197" y="78"/>
                    </a:lnTo>
                    <a:lnTo>
                      <a:pt x="189" y="75"/>
                    </a:lnTo>
                    <a:lnTo>
                      <a:pt x="182" y="72"/>
                    </a:lnTo>
                    <a:lnTo>
                      <a:pt x="174" y="68"/>
                    </a:lnTo>
                    <a:lnTo>
                      <a:pt x="166" y="65"/>
                    </a:lnTo>
                    <a:lnTo>
                      <a:pt x="158" y="62"/>
                    </a:lnTo>
                    <a:lnTo>
                      <a:pt x="151" y="59"/>
                    </a:lnTo>
                    <a:lnTo>
                      <a:pt x="143" y="55"/>
                    </a:lnTo>
                    <a:lnTo>
                      <a:pt x="135" y="52"/>
                    </a:lnTo>
                    <a:lnTo>
                      <a:pt x="127" y="49"/>
                    </a:lnTo>
                    <a:lnTo>
                      <a:pt x="120" y="44"/>
                    </a:lnTo>
                    <a:lnTo>
                      <a:pt x="112" y="40"/>
                    </a:lnTo>
                    <a:lnTo>
                      <a:pt x="104" y="36"/>
                    </a:lnTo>
                    <a:lnTo>
                      <a:pt x="98" y="35"/>
                    </a:lnTo>
                    <a:lnTo>
                      <a:pt x="92" y="34"/>
                    </a:lnTo>
                    <a:lnTo>
                      <a:pt x="85" y="34"/>
                    </a:lnTo>
                    <a:lnTo>
                      <a:pt x="80" y="32"/>
                    </a:lnTo>
                    <a:lnTo>
                      <a:pt x="74" y="30"/>
                    </a:lnTo>
                    <a:lnTo>
                      <a:pt x="69" y="27"/>
                    </a:lnTo>
                    <a:lnTo>
                      <a:pt x="64" y="23"/>
                    </a:lnTo>
                    <a:lnTo>
                      <a:pt x="58" y="21"/>
                    </a:lnTo>
                    <a:lnTo>
                      <a:pt x="51" y="19"/>
                    </a:lnTo>
                    <a:lnTo>
                      <a:pt x="43" y="15"/>
                    </a:lnTo>
                    <a:lnTo>
                      <a:pt x="36" y="13"/>
                    </a:lnTo>
                    <a:lnTo>
                      <a:pt x="29" y="11"/>
                    </a:lnTo>
                    <a:lnTo>
                      <a:pt x="21" y="8"/>
                    </a:lnTo>
                    <a:lnTo>
                      <a:pt x="14" y="5"/>
                    </a:lnTo>
                    <a:lnTo>
                      <a:pt x="7" y="2"/>
                    </a:lnTo>
                    <a:lnTo>
                      <a:pt x="0" y="0"/>
                    </a:lnTo>
                    <a:lnTo>
                      <a:pt x="2" y="5"/>
                    </a:lnTo>
                    <a:lnTo>
                      <a:pt x="6" y="9"/>
                    </a:lnTo>
                    <a:lnTo>
                      <a:pt x="8" y="14"/>
                    </a:lnTo>
                    <a:lnTo>
                      <a:pt x="11" y="19"/>
                    </a:lnTo>
                    <a:close/>
                  </a:path>
                </a:pathLst>
              </a:custGeom>
              <a:solidFill>
                <a:srgbClr val="991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3" name="Freeform 23"/>
              <p:cNvSpPr>
                <a:spLocks/>
              </p:cNvSpPr>
              <p:nvPr/>
            </p:nvSpPr>
            <p:spPr bwMode="auto">
              <a:xfrm>
                <a:off x="2686" y="1862"/>
                <a:ext cx="143" cy="67"/>
              </a:xfrm>
              <a:custGeom>
                <a:avLst/>
                <a:gdLst>
                  <a:gd name="T0" fmla="*/ 28 w 285"/>
                  <a:gd name="T1" fmla="*/ 25 h 133"/>
                  <a:gd name="T2" fmla="*/ 55 w 285"/>
                  <a:gd name="T3" fmla="*/ 40 h 133"/>
                  <a:gd name="T4" fmla="*/ 83 w 285"/>
                  <a:gd name="T5" fmla="*/ 55 h 133"/>
                  <a:gd name="T6" fmla="*/ 110 w 285"/>
                  <a:gd name="T7" fmla="*/ 69 h 133"/>
                  <a:gd name="T8" fmla="*/ 137 w 285"/>
                  <a:gd name="T9" fmla="*/ 84 h 133"/>
                  <a:gd name="T10" fmla="*/ 164 w 285"/>
                  <a:gd name="T11" fmla="*/ 97 h 133"/>
                  <a:gd name="T12" fmla="*/ 192 w 285"/>
                  <a:gd name="T13" fmla="*/ 111 h 133"/>
                  <a:gd name="T14" fmla="*/ 219 w 285"/>
                  <a:gd name="T15" fmla="*/ 126 h 133"/>
                  <a:gd name="T16" fmla="*/ 239 w 285"/>
                  <a:gd name="T17" fmla="*/ 125 h 133"/>
                  <a:gd name="T18" fmla="*/ 252 w 285"/>
                  <a:gd name="T19" fmla="*/ 109 h 133"/>
                  <a:gd name="T20" fmla="*/ 266 w 285"/>
                  <a:gd name="T21" fmla="*/ 94 h 133"/>
                  <a:gd name="T22" fmla="*/ 279 w 285"/>
                  <a:gd name="T23" fmla="*/ 78 h 133"/>
                  <a:gd name="T24" fmla="*/ 277 w 285"/>
                  <a:gd name="T25" fmla="*/ 69 h 133"/>
                  <a:gd name="T26" fmla="*/ 262 w 285"/>
                  <a:gd name="T27" fmla="*/ 65 h 133"/>
                  <a:gd name="T28" fmla="*/ 246 w 285"/>
                  <a:gd name="T29" fmla="*/ 65 h 133"/>
                  <a:gd name="T30" fmla="*/ 231 w 285"/>
                  <a:gd name="T31" fmla="*/ 69 h 133"/>
                  <a:gd name="T32" fmla="*/ 215 w 285"/>
                  <a:gd name="T33" fmla="*/ 72 h 133"/>
                  <a:gd name="T34" fmla="*/ 200 w 285"/>
                  <a:gd name="T35" fmla="*/ 76 h 133"/>
                  <a:gd name="T36" fmla="*/ 184 w 285"/>
                  <a:gd name="T37" fmla="*/ 73 h 133"/>
                  <a:gd name="T38" fmla="*/ 169 w 285"/>
                  <a:gd name="T39" fmla="*/ 66 h 133"/>
                  <a:gd name="T40" fmla="*/ 154 w 285"/>
                  <a:gd name="T41" fmla="*/ 61 h 133"/>
                  <a:gd name="T42" fmla="*/ 139 w 285"/>
                  <a:gd name="T43" fmla="*/ 54 h 133"/>
                  <a:gd name="T44" fmla="*/ 123 w 285"/>
                  <a:gd name="T45" fmla="*/ 47 h 133"/>
                  <a:gd name="T46" fmla="*/ 108 w 285"/>
                  <a:gd name="T47" fmla="*/ 40 h 133"/>
                  <a:gd name="T48" fmla="*/ 94 w 285"/>
                  <a:gd name="T49" fmla="*/ 34 h 133"/>
                  <a:gd name="T50" fmla="*/ 83 w 285"/>
                  <a:gd name="T51" fmla="*/ 32 h 133"/>
                  <a:gd name="T52" fmla="*/ 71 w 285"/>
                  <a:gd name="T53" fmla="*/ 28 h 133"/>
                  <a:gd name="T54" fmla="*/ 61 w 285"/>
                  <a:gd name="T55" fmla="*/ 21 h 133"/>
                  <a:gd name="T56" fmla="*/ 48 w 285"/>
                  <a:gd name="T57" fmla="*/ 17 h 133"/>
                  <a:gd name="T58" fmla="*/ 34 w 285"/>
                  <a:gd name="T59" fmla="*/ 12 h 133"/>
                  <a:gd name="T60" fmla="*/ 20 w 285"/>
                  <a:gd name="T61" fmla="*/ 7 h 133"/>
                  <a:gd name="T62" fmla="*/ 7 w 285"/>
                  <a:gd name="T63" fmla="*/ 2 h 133"/>
                  <a:gd name="T64" fmla="*/ 3 w 285"/>
                  <a:gd name="T65" fmla="*/ 4 h 133"/>
                  <a:gd name="T66" fmla="*/ 10 w 285"/>
                  <a:gd name="T67" fmla="*/ 13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85" h="133">
                    <a:moveTo>
                      <a:pt x="15" y="18"/>
                    </a:moveTo>
                    <a:lnTo>
                      <a:pt x="28" y="25"/>
                    </a:lnTo>
                    <a:lnTo>
                      <a:pt x="42" y="33"/>
                    </a:lnTo>
                    <a:lnTo>
                      <a:pt x="55" y="40"/>
                    </a:lnTo>
                    <a:lnTo>
                      <a:pt x="69" y="47"/>
                    </a:lnTo>
                    <a:lnTo>
                      <a:pt x="83" y="55"/>
                    </a:lnTo>
                    <a:lnTo>
                      <a:pt x="96" y="62"/>
                    </a:lnTo>
                    <a:lnTo>
                      <a:pt x="110" y="69"/>
                    </a:lnTo>
                    <a:lnTo>
                      <a:pt x="124" y="76"/>
                    </a:lnTo>
                    <a:lnTo>
                      <a:pt x="137" y="84"/>
                    </a:lnTo>
                    <a:lnTo>
                      <a:pt x="151" y="91"/>
                    </a:lnTo>
                    <a:lnTo>
                      <a:pt x="164" y="97"/>
                    </a:lnTo>
                    <a:lnTo>
                      <a:pt x="178" y="104"/>
                    </a:lnTo>
                    <a:lnTo>
                      <a:pt x="192" y="111"/>
                    </a:lnTo>
                    <a:lnTo>
                      <a:pt x="205" y="119"/>
                    </a:lnTo>
                    <a:lnTo>
                      <a:pt x="219" y="126"/>
                    </a:lnTo>
                    <a:lnTo>
                      <a:pt x="232" y="133"/>
                    </a:lnTo>
                    <a:lnTo>
                      <a:pt x="239" y="125"/>
                    </a:lnTo>
                    <a:lnTo>
                      <a:pt x="245" y="117"/>
                    </a:lnTo>
                    <a:lnTo>
                      <a:pt x="252" y="109"/>
                    </a:lnTo>
                    <a:lnTo>
                      <a:pt x="259" y="101"/>
                    </a:lnTo>
                    <a:lnTo>
                      <a:pt x="266" y="94"/>
                    </a:lnTo>
                    <a:lnTo>
                      <a:pt x="273" y="86"/>
                    </a:lnTo>
                    <a:lnTo>
                      <a:pt x="279" y="78"/>
                    </a:lnTo>
                    <a:lnTo>
                      <a:pt x="285" y="70"/>
                    </a:lnTo>
                    <a:lnTo>
                      <a:pt x="277" y="69"/>
                    </a:lnTo>
                    <a:lnTo>
                      <a:pt x="270" y="66"/>
                    </a:lnTo>
                    <a:lnTo>
                      <a:pt x="262" y="65"/>
                    </a:lnTo>
                    <a:lnTo>
                      <a:pt x="254" y="64"/>
                    </a:lnTo>
                    <a:lnTo>
                      <a:pt x="246" y="65"/>
                    </a:lnTo>
                    <a:lnTo>
                      <a:pt x="239" y="68"/>
                    </a:lnTo>
                    <a:lnTo>
                      <a:pt x="231" y="69"/>
                    </a:lnTo>
                    <a:lnTo>
                      <a:pt x="223" y="70"/>
                    </a:lnTo>
                    <a:lnTo>
                      <a:pt x="215" y="72"/>
                    </a:lnTo>
                    <a:lnTo>
                      <a:pt x="208" y="73"/>
                    </a:lnTo>
                    <a:lnTo>
                      <a:pt x="200" y="76"/>
                    </a:lnTo>
                    <a:lnTo>
                      <a:pt x="192" y="77"/>
                    </a:lnTo>
                    <a:lnTo>
                      <a:pt x="184" y="73"/>
                    </a:lnTo>
                    <a:lnTo>
                      <a:pt x="177" y="70"/>
                    </a:lnTo>
                    <a:lnTo>
                      <a:pt x="169" y="66"/>
                    </a:lnTo>
                    <a:lnTo>
                      <a:pt x="162" y="63"/>
                    </a:lnTo>
                    <a:lnTo>
                      <a:pt x="154" y="61"/>
                    </a:lnTo>
                    <a:lnTo>
                      <a:pt x="146" y="57"/>
                    </a:lnTo>
                    <a:lnTo>
                      <a:pt x="139" y="54"/>
                    </a:lnTo>
                    <a:lnTo>
                      <a:pt x="131" y="50"/>
                    </a:lnTo>
                    <a:lnTo>
                      <a:pt x="123" y="47"/>
                    </a:lnTo>
                    <a:lnTo>
                      <a:pt x="116" y="43"/>
                    </a:lnTo>
                    <a:lnTo>
                      <a:pt x="108" y="40"/>
                    </a:lnTo>
                    <a:lnTo>
                      <a:pt x="100" y="35"/>
                    </a:lnTo>
                    <a:lnTo>
                      <a:pt x="94" y="34"/>
                    </a:lnTo>
                    <a:lnTo>
                      <a:pt x="88" y="33"/>
                    </a:lnTo>
                    <a:lnTo>
                      <a:pt x="83" y="32"/>
                    </a:lnTo>
                    <a:lnTo>
                      <a:pt x="77" y="31"/>
                    </a:lnTo>
                    <a:lnTo>
                      <a:pt x="71" y="28"/>
                    </a:lnTo>
                    <a:lnTo>
                      <a:pt x="66" y="25"/>
                    </a:lnTo>
                    <a:lnTo>
                      <a:pt x="61" y="21"/>
                    </a:lnTo>
                    <a:lnTo>
                      <a:pt x="55" y="19"/>
                    </a:lnTo>
                    <a:lnTo>
                      <a:pt x="48" y="17"/>
                    </a:lnTo>
                    <a:lnTo>
                      <a:pt x="41" y="15"/>
                    </a:lnTo>
                    <a:lnTo>
                      <a:pt x="34" y="12"/>
                    </a:lnTo>
                    <a:lnTo>
                      <a:pt x="27" y="9"/>
                    </a:lnTo>
                    <a:lnTo>
                      <a:pt x="20" y="7"/>
                    </a:lnTo>
                    <a:lnTo>
                      <a:pt x="13" y="4"/>
                    </a:lnTo>
                    <a:lnTo>
                      <a:pt x="7" y="2"/>
                    </a:lnTo>
                    <a:lnTo>
                      <a:pt x="0" y="0"/>
                    </a:lnTo>
                    <a:lnTo>
                      <a:pt x="3" y="4"/>
                    </a:lnTo>
                    <a:lnTo>
                      <a:pt x="7" y="9"/>
                    </a:lnTo>
                    <a:lnTo>
                      <a:pt x="10" y="13"/>
                    </a:lnTo>
                    <a:lnTo>
                      <a:pt x="15" y="18"/>
                    </a:lnTo>
                    <a:close/>
                  </a:path>
                </a:pathLst>
              </a:custGeom>
              <a:solidFill>
                <a:srgbClr val="992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4" name="Freeform 24"/>
              <p:cNvSpPr>
                <a:spLocks/>
              </p:cNvSpPr>
              <p:nvPr/>
            </p:nvSpPr>
            <p:spPr bwMode="auto">
              <a:xfrm>
                <a:off x="2688" y="1864"/>
                <a:ext cx="139" cy="65"/>
              </a:xfrm>
              <a:custGeom>
                <a:avLst/>
                <a:gdLst>
                  <a:gd name="T0" fmla="*/ 32 w 279"/>
                  <a:gd name="T1" fmla="*/ 25 h 130"/>
                  <a:gd name="T2" fmla="*/ 58 w 279"/>
                  <a:gd name="T3" fmla="*/ 39 h 130"/>
                  <a:gd name="T4" fmla="*/ 84 w 279"/>
                  <a:gd name="T5" fmla="*/ 54 h 130"/>
                  <a:gd name="T6" fmla="*/ 110 w 279"/>
                  <a:gd name="T7" fmla="*/ 68 h 130"/>
                  <a:gd name="T8" fmla="*/ 136 w 279"/>
                  <a:gd name="T9" fmla="*/ 82 h 130"/>
                  <a:gd name="T10" fmla="*/ 163 w 279"/>
                  <a:gd name="T11" fmla="*/ 96 h 130"/>
                  <a:gd name="T12" fmla="*/ 188 w 279"/>
                  <a:gd name="T13" fmla="*/ 109 h 130"/>
                  <a:gd name="T14" fmla="*/ 214 w 279"/>
                  <a:gd name="T15" fmla="*/ 123 h 130"/>
                  <a:gd name="T16" fmla="*/ 234 w 279"/>
                  <a:gd name="T17" fmla="*/ 123 h 130"/>
                  <a:gd name="T18" fmla="*/ 247 w 279"/>
                  <a:gd name="T19" fmla="*/ 108 h 130"/>
                  <a:gd name="T20" fmla="*/ 259 w 279"/>
                  <a:gd name="T21" fmla="*/ 92 h 130"/>
                  <a:gd name="T22" fmla="*/ 272 w 279"/>
                  <a:gd name="T23" fmla="*/ 77 h 130"/>
                  <a:gd name="T24" fmla="*/ 272 w 279"/>
                  <a:gd name="T25" fmla="*/ 69 h 130"/>
                  <a:gd name="T26" fmla="*/ 257 w 279"/>
                  <a:gd name="T27" fmla="*/ 67 h 130"/>
                  <a:gd name="T28" fmla="*/ 242 w 279"/>
                  <a:gd name="T29" fmla="*/ 67 h 130"/>
                  <a:gd name="T30" fmla="*/ 227 w 279"/>
                  <a:gd name="T31" fmla="*/ 69 h 130"/>
                  <a:gd name="T32" fmla="*/ 211 w 279"/>
                  <a:gd name="T33" fmla="*/ 73 h 130"/>
                  <a:gd name="T34" fmla="*/ 196 w 279"/>
                  <a:gd name="T35" fmla="*/ 75 h 130"/>
                  <a:gd name="T36" fmla="*/ 181 w 279"/>
                  <a:gd name="T37" fmla="*/ 73 h 130"/>
                  <a:gd name="T38" fmla="*/ 166 w 279"/>
                  <a:gd name="T39" fmla="*/ 66 h 130"/>
                  <a:gd name="T40" fmla="*/ 151 w 279"/>
                  <a:gd name="T41" fmla="*/ 60 h 130"/>
                  <a:gd name="T42" fmla="*/ 136 w 279"/>
                  <a:gd name="T43" fmla="*/ 53 h 130"/>
                  <a:gd name="T44" fmla="*/ 120 w 279"/>
                  <a:gd name="T45" fmla="*/ 46 h 130"/>
                  <a:gd name="T46" fmla="*/ 105 w 279"/>
                  <a:gd name="T47" fmla="*/ 39 h 130"/>
                  <a:gd name="T48" fmla="*/ 91 w 279"/>
                  <a:gd name="T49" fmla="*/ 33 h 130"/>
                  <a:gd name="T50" fmla="*/ 81 w 279"/>
                  <a:gd name="T51" fmla="*/ 30 h 130"/>
                  <a:gd name="T52" fmla="*/ 69 w 279"/>
                  <a:gd name="T53" fmla="*/ 27 h 130"/>
                  <a:gd name="T54" fmla="*/ 59 w 279"/>
                  <a:gd name="T55" fmla="*/ 21 h 130"/>
                  <a:gd name="T56" fmla="*/ 46 w 279"/>
                  <a:gd name="T57" fmla="*/ 16 h 130"/>
                  <a:gd name="T58" fmla="*/ 32 w 279"/>
                  <a:gd name="T59" fmla="*/ 12 h 130"/>
                  <a:gd name="T60" fmla="*/ 20 w 279"/>
                  <a:gd name="T61" fmla="*/ 7 h 130"/>
                  <a:gd name="T62" fmla="*/ 7 w 279"/>
                  <a:gd name="T63" fmla="*/ 2 h 130"/>
                  <a:gd name="T64" fmla="*/ 5 w 279"/>
                  <a:gd name="T65" fmla="*/ 5 h 130"/>
                  <a:gd name="T66" fmla="*/ 15 w 279"/>
                  <a:gd name="T67" fmla="*/ 14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79" h="130">
                    <a:moveTo>
                      <a:pt x="20" y="18"/>
                    </a:moveTo>
                    <a:lnTo>
                      <a:pt x="32" y="25"/>
                    </a:lnTo>
                    <a:lnTo>
                      <a:pt x="45" y="32"/>
                    </a:lnTo>
                    <a:lnTo>
                      <a:pt x="58" y="39"/>
                    </a:lnTo>
                    <a:lnTo>
                      <a:pt x="72" y="47"/>
                    </a:lnTo>
                    <a:lnTo>
                      <a:pt x="84" y="54"/>
                    </a:lnTo>
                    <a:lnTo>
                      <a:pt x="97" y="61"/>
                    </a:lnTo>
                    <a:lnTo>
                      <a:pt x="110" y="68"/>
                    </a:lnTo>
                    <a:lnTo>
                      <a:pt x="123" y="75"/>
                    </a:lnTo>
                    <a:lnTo>
                      <a:pt x="136" y="82"/>
                    </a:lnTo>
                    <a:lnTo>
                      <a:pt x="149" y="89"/>
                    </a:lnTo>
                    <a:lnTo>
                      <a:pt x="163" y="96"/>
                    </a:lnTo>
                    <a:lnTo>
                      <a:pt x="175" y="103"/>
                    </a:lnTo>
                    <a:lnTo>
                      <a:pt x="188" y="109"/>
                    </a:lnTo>
                    <a:lnTo>
                      <a:pt x="201" y="116"/>
                    </a:lnTo>
                    <a:lnTo>
                      <a:pt x="214" y="123"/>
                    </a:lnTo>
                    <a:lnTo>
                      <a:pt x="227" y="130"/>
                    </a:lnTo>
                    <a:lnTo>
                      <a:pt x="234" y="123"/>
                    </a:lnTo>
                    <a:lnTo>
                      <a:pt x="240" y="115"/>
                    </a:lnTo>
                    <a:lnTo>
                      <a:pt x="247" y="108"/>
                    </a:lnTo>
                    <a:lnTo>
                      <a:pt x="254" y="100"/>
                    </a:lnTo>
                    <a:lnTo>
                      <a:pt x="259" y="92"/>
                    </a:lnTo>
                    <a:lnTo>
                      <a:pt x="266" y="85"/>
                    </a:lnTo>
                    <a:lnTo>
                      <a:pt x="272" y="77"/>
                    </a:lnTo>
                    <a:lnTo>
                      <a:pt x="279" y="70"/>
                    </a:lnTo>
                    <a:lnTo>
                      <a:pt x="272" y="69"/>
                    </a:lnTo>
                    <a:lnTo>
                      <a:pt x="264" y="68"/>
                    </a:lnTo>
                    <a:lnTo>
                      <a:pt x="257" y="67"/>
                    </a:lnTo>
                    <a:lnTo>
                      <a:pt x="249" y="66"/>
                    </a:lnTo>
                    <a:lnTo>
                      <a:pt x="242" y="67"/>
                    </a:lnTo>
                    <a:lnTo>
                      <a:pt x="234" y="68"/>
                    </a:lnTo>
                    <a:lnTo>
                      <a:pt x="227" y="69"/>
                    </a:lnTo>
                    <a:lnTo>
                      <a:pt x="219" y="70"/>
                    </a:lnTo>
                    <a:lnTo>
                      <a:pt x="211" y="73"/>
                    </a:lnTo>
                    <a:lnTo>
                      <a:pt x="203" y="74"/>
                    </a:lnTo>
                    <a:lnTo>
                      <a:pt x="196" y="75"/>
                    </a:lnTo>
                    <a:lnTo>
                      <a:pt x="188" y="76"/>
                    </a:lnTo>
                    <a:lnTo>
                      <a:pt x="181" y="73"/>
                    </a:lnTo>
                    <a:lnTo>
                      <a:pt x="173" y="69"/>
                    </a:lnTo>
                    <a:lnTo>
                      <a:pt x="166" y="66"/>
                    </a:lnTo>
                    <a:lnTo>
                      <a:pt x="158" y="62"/>
                    </a:lnTo>
                    <a:lnTo>
                      <a:pt x="151" y="60"/>
                    </a:lnTo>
                    <a:lnTo>
                      <a:pt x="143" y="56"/>
                    </a:lnTo>
                    <a:lnTo>
                      <a:pt x="136" y="53"/>
                    </a:lnTo>
                    <a:lnTo>
                      <a:pt x="128" y="50"/>
                    </a:lnTo>
                    <a:lnTo>
                      <a:pt x="120" y="46"/>
                    </a:lnTo>
                    <a:lnTo>
                      <a:pt x="113" y="43"/>
                    </a:lnTo>
                    <a:lnTo>
                      <a:pt x="105" y="39"/>
                    </a:lnTo>
                    <a:lnTo>
                      <a:pt x="97" y="36"/>
                    </a:lnTo>
                    <a:lnTo>
                      <a:pt x="91" y="33"/>
                    </a:lnTo>
                    <a:lnTo>
                      <a:pt x="86" y="32"/>
                    </a:lnTo>
                    <a:lnTo>
                      <a:pt x="81" y="30"/>
                    </a:lnTo>
                    <a:lnTo>
                      <a:pt x="75" y="29"/>
                    </a:lnTo>
                    <a:lnTo>
                      <a:pt x="69" y="27"/>
                    </a:lnTo>
                    <a:lnTo>
                      <a:pt x="65" y="23"/>
                    </a:lnTo>
                    <a:lnTo>
                      <a:pt x="59" y="21"/>
                    </a:lnTo>
                    <a:lnTo>
                      <a:pt x="53" y="18"/>
                    </a:lnTo>
                    <a:lnTo>
                      <a:pt x="46" y="16"/>
                    </a:lnTo>
                    <a:lnTo>
                      <a:pt x="39" y="14"/>
                    </a:lnTo>
                    <a:lnTo>
                      <a:pt x="32" y="12"/>
                    </a:lnTo>
                    <a:lnTo>
                      <a:pt x="27" y="9"/>
                    </a:lnTo>
                    <a:lnTo>
                      <a:pt x="20" y="7"/>
                    </a:lnTo>
                    <a:lnTo>
                      <a:pt x="13" y="5"/>
                    </a:lnTo>
                    <a:lnTo>
                      <a:pt x="7" y="2"/>
                    </a:lnTo>
                    <a:lnTo>
                      <a:pt x="0" y="0"/>
                    </a:lnTo>
                    <a:lnTo>
                      <a:pt x="5" y="5"/>
                    </a:lnTo>
                    <a:lnTo>
                      <a:pt x="9" y="9"/>
                    </a:lnTo>
                    <a:lnTo>
                      <a:pt x="15" y="14"/>
                    </a:lnTo>
                    <a:lnTo>
                      <a:pt x="20" y="18"/>
                    </a:lnTo>
                    <a:close/>
                  </a:path>
                </a:pathLst>
              </a:custGeom>
              <a:solidFill>
                <a:srgbClr val="993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5" name="Freeform 25"/>
              <p:cNvSpPr>
                <a:spLocks/>
              </p:cNvSpPr>
              <p:nvPr/>
            </p:nvSpPr>
            <p:spPr bwMode="auto">
              <a:xfrm>
                <a:off x="2689" y="1866"/>
                <a:ext cx="137" cy="63"/>
              </a:xfrm>
              <a:custGeom>
                <a:avLst/>
                <a:gdLst>
                  <a:gd name="T0" fmla="*/ 34 w 273"/>
                  <a:gd name="T1" fmla="*/ 25 h 126"/>
                  <a:gd name="T2" fmla="*/ 59 w 273"/>
                  <a:gd name="T3" fmla="*/ 39 h 126"/>
                  <a:gd name="T4" fmla="*/ 84 w 273"/>
                  <a:gd name="T5" fmla="*/ 52 h 126"/>
                  <a:gd name="T6" fmla="*/ 109 w 273"/>
                  <a:gd name="T7" fmla="*/ 66 h 126"/>
                  <a:gd name="T8" fmla="*/ 134 w 273"/>
                  <a:gd name="T9" fmla="*/ 79 h 126"/>
                  <a:gd name="T10" fmla="*/ 159 w 273"/>
                  <a:gd name="T11" fmla="*/ 93 h 126"/>
                  <a:gd name="T12" fmla="*/ 184 w 273"/>
                  <a:gd name="T13" fmla="*/ 107 h 126"/>
                  <a:gd name="T14" fmla="*/ 208 w 273"/>
                  <a:gd name="T15" fmla="*/ 119 h 126"/>
                  <a:gd name="T16" fmla="*/ 228 w 273"/>
                  <a:gd name="T17" fmla="*/ 119 h 126"/>
                  <a:gd name="T18" fmla="*/ 240 w 273"/>
                  <a:gd name="T19" fmla="*/ 105 h 126"/>
                  <a:gd name="T20" fmla="*/ 253 w 273"/>
                  <a:gd name="T21" fmla="*/ 92 h 126"/>
                  <a:gd name="T22" fmla="*/ 266 w 273"/>
                  <a:gd name="T23" fmla="*/ 78 h 126"/>
                  <a:gd name="T24" fmla="*/ 265 w 273"/>
                  <a:gd name="T25" fmla="*/ 70 h 126"/>
                  <a:gd name="T26" fmla="*/ 251 w 273"/>
                  <a:gd name="T27" fmla="*/ 67 h 126"/>
                  <a:gd name="T28" fmla="*/ 236 w 273"/>
                  <a:gd name="T29" fmla="*/ 67 h 126"/>
                  <a:gd name="T30" fmla="*/ 221 w 273"/>
                  <a:gd name="T31" fmla="*/ 69 h 126"/>
                  <a:gd name="T32" fmla="*/ 206 w 273"/>
                  <a:gd name="T33" fmla="*/ 71 h 126"/>
                  <a:gd name="T34" fmla="*/ 191 w 273"/>
                  <a:gd name="T35" fmla="*/ 73 h 126"/>
                  <a:gd name="T36" fmla="*/ 176 w 273"/>
                  <a:gd name="T37" fmla="*/ 71 h 126"/>
                  <a:gd name="T38" fmla="*/ 161 w 273"/>
                  <a:gd name="T39" fmla="*/ 64 h 126"/>
                  <a:gd name="T40" fmla="*/ 146 w 273"/>
                  <a:gd name="T41" fmla="*/ 58 h 126"/>
                  <a:gd name="T42" fmla="*/ 131 w 273"/>
                  <a:gd name="T43" fmla="*/ 52 h 126"/>
                  <a:gd name="T44" fmla="*/ 116 w 273"/>
                  <a:gd name="T45" fmla="*/ 46 h 126"/>
                  <a:gd name="T46" fmla="*/ 101 w 273"/>
                  <a:gd name="T47" fmla="*/ 39 h 126"/>
                  <a:gd name="T48" fmla="*/ 88 w 273"/>
                  <a:gd name="T49" fmla="*/ 33 h 126"/>
                  <a:gd name="T50" fmla="*/ 78 w 273"/>
                  <a:gd name="T51" fmla="*/ 28 h 126"/>
                  <a:gd name="T52" fmla="*/ 66 w 273"/>
                  <a:gd name="T53" fmla="*/ 25 h 126"/>
                  <a:gd name="T54" fmla="*/ 56 w 273"/>
                  <a:gd name="T55" fmla="*/ 19 h 126"/>
                  <a:gd name="T56" fmla="*/ 43 w 273"/>
                  <a:gd name="T57" fmla="*/ 14 h 126"/>
                  <a:gd name="T58" fmla="*/ 31 w 273"/>
                  <a:gd name="T59" fmla="*/ 10 h 126"/>
                  <a:gd name="T60" fmla="*/ 19 w 273"/>
                  <a:gd name="T61" fmla="*/ 6 h 126"/>
                  <a:gd name="T62" fmla="*/ 6 w 273"/>
                  <a:gd name="T63" fmla="*/ 2 h 126"/>
                  <a:gd name="T64" fmla="*/ 5 w 273"/>
                  <a:gd name="T65" fmla="*/ 4 h 126"/>
                  <a:gd name="T66" fmla="*/ 17 w 273"/>
                  <a:gd name="T67" fmla="*/ 13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73" h="126">
                    <a:moveTo>
                      <a:pt x="21" y="18"/>
                    </a:moveTo>
                    <a:lnTo>
                      <a:pt x="34" y="25"/>
                    </a:lnTo>
                    <a:lnTo>
                      <a:pt x="47" y="32"/>
                    </a:lnTo>
                    <a:lnTo>
                      <a:pt x="59" y="39"/>
                    </a:lnTo>
                    <a:lnTo>
                      <a:pt x="71" y="46"/>
                    </a:lnTo>
                    <a:lnTo>
                      <a:pt x="84" y="52"/>
                    </a:lnTo>
                    <a:lnTo>
                      <a:pt x="96" y="59"/>
                    </a:lnTo>
                    <a:lnTo>
                      <a:pt x="109" y="66"/>
                    </a:lnTo>
                    <a:lnTo>
                      <a:pt x="122" y="72"/>
                    </a:lnTo>
                    <a:lnTo>
                      <a:pt x="134" y="79"/>
                    </a:lnTo>
                    <a:lnTo>
                      <a:pt x="147" y="86"/>
                    </a:lnTo>
                    <a:lnTo>
                      <a:pt x="159" y="93"/>
                    </a:lnTo>
                    <a:lnTo>
                      <a:pt x="171" y="100"/>
                    </a:lnTo>
                    <a:lnTo>
                      <a:pt x="184" y="107"/>
                    </a:lnTo>
                    <a:lnTo>
                      <a:pt x="197" y="112"/>
                    </a:lnTo>
                    <a:lnTo>
                      <a:pt x="208" y="119"/>
                    </a:lnTo>
                    <a:lnTo>
                      <a:pt x="221" y="126"/>
                    </a:lnTo>
                    <a:lnTo>
                      <a:pt x="228" y="119"/>
                    </a:lnTo>
                    <a:lnTo>
                      <a:pt x="233" y="112"/>
                    </a:lnTo>
                    <a:lnTo>
                      <a:pt x="240" y="105"/>
                    </a:lnTo>
                    <a:lnTo>
                      <a:pt x="247" y="99"/>
                    </a:lnTo>
                    <a:lnTo>
                      <a:pt x="253" y="92"/>
                    </a:lnTo>
                    <a:lnTo>
                      <a:pt x="260" y="85"/>
                    </a:lnTo>
                    <a:lnTo>
                      <a:pt x="266" y="78"/>
                    </a:lnTo>
                    <a:lnTo>
                      <a:pt x="273" y="71"/>
                    </a:lnTo>
                    <a:lnTo>
                      <a:pt x="265" y="70"/>
                    </a:lnTo>
                    <a:lnTo>
                      <a:pt x="258" y="69"/>
                    </a:lnTo>
                    <a:lnTo>
                      <a:pt x="251" y="67"/>
                    </a:lnTo>
                    <a:lnTo>
                      <a:pt x="244" y="66"/>
                    </a:lnTo>
                    <a:lnTo>
                      <a:pt x="236" y="67"/>
                    </a:lnTo>
                    <a:lnTo>
                      <a:pt x="229" y="69"/>
                    </a:lnTo>
                    <a:lnTo>
                      <a:pt x="221" y="69"/>
                    </a:lnTo>
                    <a:lnTo>
                      <a:pt x="214" y="70"/>
                    </a:lnTo>
                    <a:lnTo>
                      <a:pt x="206" y="71"/>
                    </a:lnTo>
                    <a:lnTo>
                      <a:pt x="199" y="72"/>
                    </a:lnTo>
                    <a:lnTo>
                      <a:pt x="191" y="73"/>
                    </a:lnTo>
                    <a:lnTo>
                      <a:pt x="184" y="74"/>
                    </a:lnTo>
                    <a:lnTo>
                      <a:pt x="176" y="71"/>
                    </a:lnTo>
                    <a:lnTo>
                      <a:pt x="169" y="67"/>
                    </a:lnTo>
                    <a:lnTo>
                      <a:pt x="161" y="64"/>
                    </a:lnTo>
                    <a:lnTo>
                      <a:pt x="154" y="62"/>
                    </a:lnTo>
                    <a:lnTo>
                      <a:pt x="146" y="58"/>
                    </a:lnTo>
                    <a:lnTo>
                      <a:pt x="139" y="55"/>
                    </a:lnTo>
                    <a:lnTo>
                      <a:pt x="131" y="52"/>
                    </a:lnTo>
                    <a:lnTo>
                      <a:pt x="124" y="49"/>
                    </a:lnTo>
                    <a:lnTo>
                      <a:pt x="116" y="46"/>
                    </a:lnTo>
                    <a:lnTo>
                      <a:pt x="109" y="42"/>
                    </a:lnTo>
                    <a:lnTo>
                      <a:pt x="101" y="39"/>
                    </a:lnTo>
                    <a:lnTo>
                      <a:pt x="93" y="35"/>
                    </a:lnTo>
                    <a:lnTo>
                      <a:pt x="88" y="33"/>
                    </a:lnTo>
                    <a:lnTo>
                      <a:pt x="82" y="31"/>
                    </a:lnTo>
                    <a:lnTo>
                      <a:pt x="78" y="28"/>
                    </a:lnTo>
                    <a:lnTo>
                      <a:pt x="72" y="27"/>
                    </a:lnTo>
                    <a:lnTo>
                      <a:pt x="66" y="25"/>
                    </a:lnTo>
                    <a:lnTo>
                      <a:pt x="62" y="21"/>
                    </a:lnTo>
                    <a:lnTo>
                      <a:pt x="56" y="19"/>
                    </a:lnTo>
                    <a:lnTo>
                      <a:pt x="50" y="17"/>
                    </a:lnTo>
                    <a:lnTo>
                      <a:pt x="43" y="14"/>
                    </a:lnTo>
                    <a:lnTo>
                      <a:pt x="38" y="12"/>
                    </a:lnTo>
                    <a:lnTo>
                      <a:pt x="31" y="10"/>
                    </a:lnTo>
                    <a:lnTo>
                      <a:pt x="25" y="8"/>
                    </a:lnTo>
                    <a:lnTo>
                      <a:pt x="19" y="6"/>
                    </a:lnTo>
                    <a:lnTo>
                      <a:pt x="12" y="4"/>
                    </a:lnTo>
                    <a:lnTo>
                      <a:pt x="6" y="2"/>
                    </a:lnTo>
                    <a:lnTo>
                      <a:pt x="0" y="0"/>
                    </a:lnTo>
                    <a:lnTo>
                      <a:pt x="5" y="4"/>
                    </a:lnTo>
                    <a:lnTo>
                      <a:pt x="11" y="9"/>
                    </a:lnTo>
                    <a:lnTo>
                      <a:pt x="17" y="13"/>
                    </a:lnTo>
                    <a:lnTo>
                      <a:pt x="21" y="18"/>
                    </a:lnTo>
                    <a:close/>
                  </a:path>
                </a:pathLst>
              </a:custGeom>
              <a:solidFill>
                <a:srgbClr val="993D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6" name="Freeform 26"/>
              <p:cNvSpPr>
                <a:spLocks/>
              </p:cNvSpPr>
              <p:nvPr/>
            </p:nvSpPr>
            <p:spPr bwMode="auto">
              <a:xfrm>
                <a:off x="2691" y="1867"/>
                <a:ext cx="133" cy="61"/>
              </a:xfrm>
              <a:custGeom>
                <a:avLst/>
                <a:gdLst>
                  <a:gd name="T0" fmla="*/ 38 w 266"/>
                  <a:gd name="T1" fmla="*/ 26 h 122"/>
                  <a:gd name="T2" fmla="*/ 62 w 266"/>
                  <a:gd name="T3" fmla="*/ 39 h 122"/>
                  <a:gd name="T4" fmla="*/ 86 w 266"/>
                  <a:gd name="T5" fmla="*/ 52 h 122"/>
                  <a:gd name="T6" fmla="*/ 109 w 266"/>
                  <a:gd name="T7" fmla="*/ 64 h 122"/>
                  <a:gd name="T8" fmla="*/ 134 w 266"/>
                  <a:gd name="T9" fmla="*/ 78 h 122"/>
                  <a:gd name="T10" fmla="*/ 157 w 266"/>
                  <a:gd name="T11" fmla="*/ 91 h 122"/>
                  <a:gd name="T12" fmla="*/ 181 w 266"/>
                  <a:gd name="T13" fmla="*/ 103 h 122"/>
                  <a:gd name="T14" fmla="*/ 205 w 266"/>
                  <a:gd name="T15" fmla="*/ 116 h 122"/>
                  <a:gd name="T16" fmla="*/ 222 w 266"/>
                  <a:gd name="T17" fmla="*/ 116 h 122"/>
                  <a:gd name="T18" fmla="*/ 235 w 266"/>
                  <a:gd name="T19" fmla="*/ 103 h 122"/>
                  <a:gd name="T20" fmla="*/ 247 w 266"/>
                  <a:gd name="T21" fmla="*/ 92 h 122"/>
                  <a:gd name="T22" fmla="*/ 259 w 266"/>
                  <a:gd name="T23" fmla="*/ 79 h 122"/>
                  <a:gd name="T24" fmla="*/ 259 w 266"/>
                  <a:gd name="T25" fmla="*/ 71 h 122"/>
                  <a:gd name="T26" fmla="*/ 245 w 266"/>
                  <a:gd name="T27" fmla="*/ 70 h 122"/>
                  <a:gd name="T28" fmla="*/ 232 w 266"/>
                  <a:gd name="T29" fmla="*/ 69 h 122"/>
                  <a:gd name="T30" fmla="*/ 217 w 266"/>
                  <a:gd name="T31" fmla="*/ 70 h 122"/>
                  <a:gd name="T32" fmla="*/ 202 w 266"/>
                  <a:gd name="T33" fmla="*/ 72 h 122"/>
                  <a:gd name="T34" fmla="*/ 187 w 266"/>
                  <a:gd name="T35" fmla="*/ 74 h 122"/>
                  <a:gd name="T36" fmla="*/ 173 w 266"/>
                  <a:gd name="T37" fmla="*/ 71 h 122"/>
                  <a:gd name="T38" fmla="*/ 158 w 266"/>
                  <a:gd name="T39" fmla="*/ 64 h 122"/>
                  <a:gd name="T40" fmla="*/ 143 w 266"/>
                  <a:gd name="T41" fmla="*/ 59 h 122"/>
                  <a:gd name="T42" fmla="*/ 128 w 266"/>
                  <a:gd name="T43" fmla="*/ 53 h 122"/>
                  <a:gd name="T44" fmla="*/ 113 w 266"/>
                  <a:gd name="T45" fmla="*/ 46 h 122"/>
                  <a:gd name="T46" fmla="*/ 98 w 266"/>
                  <a:gd name="T47" fmla="*/ 39 h 122"/>
                  <a:gd name="T48" fmla="*/ 86 w 266"/>
                  <a:gd name="T49" fmla="*/ 34 h 122"/>
                  <a:gd name="T50" fmla="*/ 76 w 266"/>
                  <a:gd name="T51" fmla="*/ 29 h 122"/>
                  <a:gd name="T52" fmla="*/ 65 w 266"/>
                  <a:gd name="T53" fmla="*/ 24 h 122"/>
                  <a:gd name="T54" fmla="*/ 54 w 266"/>
                  <a:gd name="T55" fmla="*/ 19 h 122"/>
                  <a:gd name="T56" fmla="*/ 43 w 266"/>
                  <a:gd name="T57" fmla="*/ 15 h 122"/>
                  <a:gd name="T58" fmla="*/ 30 w 266"/>
                  <a:gd name="T59" fmla="*/ 10 h 122"/>
                  <a:gd name="T60" fmla="*/ 18 w 266"/>
                  <a:gd name="T61" fmla="*/ 7 h 122"/>
                  <a:gd name="T62" fmla="*/ 6 w 266"/>
                  <a:gd name="T63" fmla="*/ 2 h 122"/>
                  <a:gd name="T64" fmla="*/ 7 w 266"/>
                  <a:gd name="T65" fmla="*/ 4 h 122"/>
                  <a:gd name="T66" fmla="*/ 20 w 266"/>
                  <a:gd name="T67" fmla="*/ 15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66" h="122">
                    <a:moveTo>
                      <a:pt x="26" y="21"/>
                    </a:moveTo>
                    <a:lnTo>
                      <a:pt x="38" y="26"/>
                    </a:lnTo>
                    <a:lnTo>
                      <a:pt x="51" y="33"/>
                    </a:lnTo>
                    <a:lnTo>
                      <a:pt x="62" y="39"/>
                    </a:lnTo>
                    <a:lnTo>
                      <a:pt x="74" y="46"/>
                    </a:lnTo>
                    <a:lnTo>
                      <a:pt x="86" y="52"/>
                    </a:lnTo>
                    <a:lnTo>
                      <a:pt x="98" y="59"/>
                    </a:lnTo>
                    <a:lnTo>
                      <a:pt x="109" y="64"/>
                    </a:lnTo>
                    <a:lnTo>
                      <a:pt x="122" y="71"/>
                    </a:lnTo>
                    <a:lnTo>
                      <a:pt x="134" y="78"/>
                    </a:lnTo>
                    <a:lnTo>
                      <a:pt x="145" y="84"/>
                    </a:lnTo>
                    <a:lnTo>
                      <a:pt x="157" y="91"/>
                    </a:lnTo>
                    <a:lnTo>
                      <a:pt x="169" y="97"/>
                    </a:lnTo>
                    <a:lnTo>
                      <a:pt x="181" y="103"/>
                    </a:lnTo>
                    <a:lnTo>
                      <a:pt x="192" y="109"/>
                    </a:lnTo>
                    <a:lnTo>
                      <a:pt x="205" y="116"/>
                    </a:lnTo>
                    <a:lnTo>
                      <a:pt x="217" y="122"/>
                    </a:lnTo>
                    <a:lnTo>
                      <a:pt x="222" y="116"/>
                    </a:lnTo>
                    <a:lnTo>
                      <a:pt x="229" y="109"/>
                    </a:lnTo>
                    <a:lnTo>
                      <a:pt x="235" y="103"/>
                    </a:lnTo>
                    <a:lnTo>
                      <a:pt x="241" y="98"/>
                    </a:lnTo>
                    <a:lnTo>
                      <a:pt x="247" y="92"/>
                    </a:lnTo>
                    <a:lnTo>
                      <a:pt x="254" y="85"/>
                    </a:lnTo>
                    <a:lnTo>
                      <a:pt x="259" y="79"/>
                    </a:lnTo>
                    <a:lnTo>
                      <a:pt x="266" y="72"/>
                    </a:lnTo>
                    <a:lnTo>
                      <a:pt x="259" y="71"/>
                    </a:lnTo>
                    <a:lnTo>
                      <a:pt x="252" y="70"/>
                    </a:lnTo>
                    <a:lnTo>
                      <a:pt x="245" y="70"/>
                    </a:lnTo>
                    <a:lnTo>
                      <a:pt x="239" y="69"/>
                    </a:lnTo>
                    <a:lnTo>
                      <a:pt x="232" y="69"/>
                    </a:lnTo>
                    <a:lnTo>
                      <a:pt x="224" y="70"/>
                    </a:lnTo>
                    <a:lnTo>
                      <a:pt x="217" y="70"/>
                    </a:lnTo>
                    <a:lnTo>
                      <a:pt x="210" y="71"/>
                    </a:lnTo>
                    <a:lnTo>
                      <a:pt x="202" y="72"/>
                    </a:lnTo>
                    <a:lnTo>
                      <a:pt x="195" y="74"/>
                    </a:lnTo>
                    <a:lnTo>
                      <a:pt x="187" y="74"/>
                    </a:lnTo>
                    <a:lnTo>
                      <a:pt x="180" y="75"/>
                    </a:lnTo>
                    <a:lnTo>
                      <a:pt x="173" y="71"/>
                    </a:lnTo>
                    <a:lnTo>
                      <a:pt x="165" y="68"/>
                    </a:lnTo>
                    <a:lnTo>
                      <a:pt x="158" y="64"/>
                    </a:lnTo>
                    <a:lnTo>
                      <a:pt x="151" y="62"/>
                    </a:lnTo>
                    <a:lnTo>
                      <a:pt x="143" y="59"/>
                    </a:lnTo>
                    <a:lnTo>
                      <a:pt x="136" y="55"/>
                    </a:lnTo>
                    <a:lnTo>
                      <a:pt x="128" y="53"/>
                    </a:lnTo>
                    <a:lnTo>
                      <a:pt x="121" y="49"/>
                    </a:lnTo>
                    <a:lnTo>
                      <a:pt x="113" y="46"/>
                    </a:lnTo>
                    <a:lnTo>
                      <a:pt x="106" y="42"/>
                    </a:lnTo>
                    <a:lnTo>
                      <a:pt x="98" y="39"/>
                    </a:lnTo>
                    <a:lnTo>
                      <a:pt x="91" y="37"/>
                    </a:lnTo>
                    <a:lnTo>
                      <a:pt x="86" y="34"/>
                    </a:lnTo>
                    <a:lnTo>
                      <a:pt x="81" y="31"/>
                    </a:lnTo>
                    <a:lnTo>
                      <a:pt x="76" y="29"/>
                    </a:lnTo>
                    <a:lnTo>
                      <a:pt x="70" y="26"/>
                    </a:lnTo>
                    <a:lnTo>
                      <a:pt x="65" y="24"/>
                    </a:lnTo>
                    <a:lnTo>
                      <a:pt x="60" y="22"/>
                    </a:lnTo>
                    <a:lnTo>
                      <a:pt x="54" y="19"/>
                    </a:lnTo>
                    <a:lnTo>
                      <a:pt x="48" y="17"/>
                    </a:lnTo>
                    <a:lnTo>
                      <a:pt x="43" y="15"/>
                    </a:lnTo>
                    <a:lnTo>
                      <a:pt x="37" y="12"/>
                    </a:lnTo>
                    <a:lnTo>
                      <a:pt x="30" y="10"/>
                    </a:lnTo>
                    <a:lnTo>
                      <a:pt x="24" y="8"/>
                    </a:lnTo>
                    <a:lnTo>
                      <a:pt x="18" y="7"/>
                    </a:lnTo>
                    <a:lnTo>
                      <a:pt x="13" y="4"/>
                    </a:lnTo>
                    <a:lnTo>
                      <a:pt x="6" y="2"/>
                    </a:lnTo>
                    <a:lnTo>
                      <a:pt x="0" y="0"/>
                    </a:lnTo>
                    <a:lnTo>
                      <a:pt x="7" y="4"/>
                    </a:lnTo>
                    <a:lnTo>
                      <a:pt x="14" y="10"/>
                    </a:lnTo>
                    <a:lnTo>
                      <a:pt x="20" y="15"/>
                    </a:lnTo>
                    <a:lnTo>
                      <a:pt x="26" y="21"/>
                    </a:lnTo>
                    <a:close/>
                  </a:path>
                </a:pathLst>
              </a:custGeom>
              <a:solidFill>
                <a:srgbClr val="9B49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7" name="Freeform 27"/>
              <p:cNvSpPr>
                <a:spLocks/>
              </p:cNvSpPr>
              <p:nvPr/>
            </p:nvSpPr>
            <p:spPr bwMode="auto">
              <a:xfrm>
                <a:off x="2693" y="1869"/>
                <a:ext cx="129" cy="58"/>
              </a:xfrm>
              <a:custGeom>
                <a:avLst/>
                <a:gdLst>
                  <a:gd name="T0" fmla="*/ 28 w 258"/>
                  <a:gd name="T1" fmla="*/ 21 h 118"/>
                  <a:gd name="T2" fmla="*/ 51 w 258"/>
                  <a:gd name="T3" fmla="*/ 34 h 118"/>
                  <a:gd name="T4" fmla="*/ 73 w 258"/>
                  <a:gd name="T5" fmla="*/ 45 h 118"/>
                  <a:gd name="T6" fmla="*/ 96 w 258"/>
                  <a:gd name="T7" fmla="*/ 58 h 118"/>
                  <a:gd name="T8" fmla="*/ 119 w 258"/>
                  <a:gd name="T9" fmla="*/ 69 h 118"/>
                  <a:gd name="T10" fmla="*/ 141 w 258"/>
                  <a:gd name="T11" fmla="*/ 82 h 118"/>
                  <a:gd name="T12" fmla="*/ 164 w 258"/>
                  <a:gd name="T13" fmla="*/ 94 h 118"/>
                  <a:gd name="T14" fmla="*/ 186 w 258"/>
                  <a:gd name="T15" fmla="*/ 106 h 118"/>
                  <a:gd name="T16" fmla="*/ 209 w 258"/>
                  <a:gd name="T17" fmla="*/ 118 h 118"/>
                  <a:gd name="T18" fmla="*/ 215 w 258"/>
                  <a:gd name="T19" fmla="*/ 112 h 118"/>
                  <a:gd name="T20" fmla="*/ 222 w 258"/>
                  <a:gd name="T21" fmla="*/ 107 h 118"/>
                  <a:gd name="T22" fmla="*/ 228 w 258"/>
                  <a:gd name="T23" fmla="*/ 102 h 118"/>
                  <a:gd name="T24" fmla="*/ 234 w 258"/>
                  <a:gd name="T25" fmla="*/ 96 h 118"/>
                  <a:gd name="T26" fmla="*/ 239 w 258"/>
                  <a:gd name="T27" fmla="*/ 90 h 118"/>
                  <a:gd name="T28" fmla="*/ 246 w 258"/>
                  <a:gd name="T29" fmla="*/ 84 h 118"/>
                  <a:gd name="T30" fmla="*/ 252 w 258"/>
                  <a:gd name="T31" fmla="*/ 79 h 118"/>
                  <a:gd name="T32" fmla="*/ 258 w 258"/>
                  <a:gd name="T33" fmla="*/ 72 h 118"/>
                  <a:gd name="T34" fmla="*/ 251 w 258"/>
                  <a:gd name="T35" fmla="*/ 72 h 118"/>
                  <a:gd name="T36" fmla="*/ 245 w 258"/>
                  <a:gd name="T37" fmla="*/ 72 h 118"/>
                  <a:gd name="T38" fmla="*/ 238 w 258"/>
                  <a:gd name="T39" fmla="*/ 71 h 118"/>
                  <a:gd name="T40" fmla="*/ 231 w 258"/>
                  <a:gd name="T41" fmla="*/ 69 h 118"/>
                  <a:gd name="T42" fmla="*/ 224 w 258"/>
                  <a:gd name="T43" fmla="*/ 71 h 118"/>
                  <a:gd name="T44" fmla="*/ 217 w 258"/>
                  <a:gd name="T45" fmla="*/ 71 h 118"/>
                  <a:gd name="T46" fmla="*/ 210 w 258"/>
                  <a:gd name="T47" fmla="*/ 72 h 118"/>
                  <a:gd name="T48" fmla="*/ 204 w 258"/>
                  <a:gd name="T49" fmla="*/ 72 h 118"/>
                  <a:gd name="T50" fmla="*/ 196 w 258"/>
                  <a:gd name="T51" fmla="*/ 72 h 118"/>
                  <a:gd name="T52" fmla="*/ 189 w 258"/>
                  <a:gd name="T53" fmla="*/ 72 h 118"/>
                  <a:gd name="T54" fmla="*/ 182 w 258"/>
                  <a:gd name="T55" fmla="*/ 72 h 118"/>
                  <a:gd name="T56" fmla="*/ 175 w 258"/>
                  <a:gd name="T57" fmla="*/ 72 h 118"/>
                  <a:gd name="T58" fmla="*/ 167 w 258"/>
                  <a:gd name="T59" fmla="*/ 69 h 118"/>
                  <a:gd name="T60" fmla="*/ 160 w 258"/>
                  <a:gd name="T61" fmla="*/ 66 h 118"/>
                  <a:gd name="T62" fmla="*/ 152 w 258"/>
                  <a:gd name="T63" fmla="*/ 64 h 118"/>
                  <a:gd name="T64" fmla="*/ 145 w 258"/>
                  <a:gd name="T65" fmla="*/ 60 h 118"/>
                  <a:gd name="T66" fmla="*/ 137 w 258"/>
                  <a:gd name="T67" fmla="*/ 58 h 118"/>
                  <a:gd name="T68" fmla="*/ 130 w 258"/>
                  <a:gd name="T69" fmla="*/ 54 h 118"/>
                  <a:gd name="T70" fmla="*/ 122 w 258"/>
                  <a:gd name="T71" fmla="*/ 52 h 118"/>
                  <a:gd name="T72" fmla="*/ 115 w 258"/>
                  <a:gd name="T73" fmla="*/ 49 h 118"/>
                  <a:gd name="T74" fmla="*/ 108 w 258"/>
                  <a:gd name="T75" fmla="*/ 45 h 118"/>
                  <a:gd name="T76" fmla="*/ 101 w 258"/>
                  <a:gd name="T77" fmla="*/ 42 h 118"/>
                  <a:gd name="T78" fmla="*/ 94 w 258"/>
                  <a:gd name="T79" fmla="*/ 39 h 118"/>
                  <a:gd name="T80" fmla="*/ 86 w 258"/>
                  <a:gd name="T81" fmla="*/ 36 h 118"/>
                  <a:gd name="T82" fmla="*/ 81 w 258"/>
                  <a:gd name="T83" fmla="*/ 34 h 118"/>
                  <a:gd name="T84" fmla="*/ 77 w 258"/>
                  <a:gd name="T85" fmla="*/ 30 h 118"/>
                  <a:gd name="T86" fmla="*/ 71 w 258"/>
                  <a:gd name="T87" fmla="*/ 28 h 118"/>
                  <a:gd name="T88" fmla="*/ 66 w 258"/>
                  <a:gd name="T89" fmla="*/ 26 h 118"/>
                  <a:gd name="T90" fmla="*/ 61 w 258"/>
                  <a:gd name="T91" fmla="*/ 23 h 118"/>
                  <a:gd name="T92" fmla="*/ 55 w 258"/>
                  <a:gd name="T93" fmla="*/ 21 h 118"/>
                  <a:gd name="T94" fmla="*/ 49 w 258"/>
                  <a:gd name="T95" fmla="*/ 19 h 118"/>
                  <a:gd name="T96" fmla="*/ 43 w 258"/>
                  <a:gd name="T97" fmla="*/ 16 h 118"/>
                  <a:gd name="T98" fmla="*/ 38 w 258"/>
                  <a:gd name="T99" fmla="*/ 14 h 118"/>
                  <a:gd name="T100" fmla="*/ 33 w 258"/>
                  <a:gd name="T101" fmla="*/ 12 h 118"/>
                  <a:gd name="T102" fmla="*/ 27 w 258"/>
                  <a:gd name="T103" fmla="*/ 11 h 118"/>
                  <a:gd name="T104" fmla="*/ 21 w 258"/>
                  <a:gd name="T105" fmla="*/ 8 h 118"/>
                  <a:gd name="T106" fmla="*/ 17 w 258"/>
                  <a:gd name="T107" fmla="*/ 6 h 118"/>
                  <a:gd name="T108" fmla="*/ 11 w 258"/>
                  <a:gd name="T109" fmla="*/ 5 h 118"/>
                  <a:gd name="T110" fmla="*/ 5 w 258"/>
                  <a:gd name="T111" fmla="*/ 3 h 118"/>
                  <a:gd name="T112" fmla="*/ 0 w 258"/>
                  <a:gd name="T113" fmla="*/ 0 h 118"/>
                  <a:gd name="T114" fmla="*/ 6 w 258"/>
                  <a:gd name="T115" fmla="*/ 5 h 118"/>
                  <a:gd name="T116" fmla="*/ 15 w 258"/>
                  <a:gd name="T117" fmla="*/ 11 h 118"/>
                  <a:gd name="T118" fmla="*/ 21 w 258"/>
                  <a:gd name="T119" fmla="*/ 15 h 118"/>
                  <a:gd name="T120" fmla="*/ 28 w 258"/>
                  <a:gd name="T121" fmla="*/ 21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58" h="118">
                    <a:moveTo>
                      <a:pt x="28" y="21"/>
                    </a:moveTo>
                    <a:lnTo>
                      <a:pt x="51" y="34"/>
                    </a:lnTo>
                    <a:lnTo>
                      <a:pt x="73" y="45"/>
                    </a:lnTo>
                    <a:lnTo>
                      <a:pt x="96" y="58"/>
                    </a:lnTo>
                    <a:lnTo>
                      <a:pt x="119" y="69"/>
                    </a:lnTo>
                    <a:lnTo>
                      <a:pt x="141" y="82"/>
                    </a:lnTo>
                    <a:lnTo>
                      <a:pt x="164" y="94"/>
                    </a:lnTo>
                    <a:lnTo>
                      <a:pt x="186" y="106"/>
                    </a:lnTo>
                    <a:lnTo>
                      <a:pt x="209" y="118"/>
                    </a:lnTo>
                    <a:lnTo>
                      <a:pt x="215" y="112"/>
                    </a:lnTo>
                    <a:lnTo>
                      <a:pt x="222" y="107"/>
                    </a:lnTo>
                    <a:lnTo>
                      <a:pt x="228" y="102"/>
                    </a:lnTo>
                    <a:lnTo>
                      <a:pt x="234" y="96"/>
                    </a:lnTo>
                    <a:lnTo>
                      <a:pt x="239" y="90"/>
                    </a:lnTo>
                    <a:lnTo>
                      <a:pt x="246" y="84"/>
                    </a:lnTo>
                    <a:lnTo>
                      <a:pt x="252" y="79"/>
                    </a:lnTo>
                    <a:lnTo>
                      <a:pt x="258" y="72"/>
                    </a:lnTo>
                    <a:lnTo>
                      <a:pt x="251" y="72"/>
                    </a:lnTo>
                    <a:lnTo>
                      <a:pt x="245" y="72"/>
                    </a:lnTo>
                    <a:lnTo>
                      <a:pt x="238" y="71"/>
                    </a:lnTo>
                    <a:lnTo>
                      <a:pt x="231" y="69"/>
                    </a:lnTo>
                    <a:lnTo>
                      <a:pt x="224" y="71"/>
                    </a:lnTo>
                    <a:lnTo>
                      <a:pt x="217" y="71"/>
                    </a:lnTo>
                    <a:lnTo>
                      <a:pt x="210" y="72"/>
                    </a:lnTo>
                    <a:lnTo>
                      <a:pt x="204" y="72"/>
                    </a:lnTo>
                    <a:lnTo>
                      <a:pt x="196" y="72"/>
                    </a:lnTo>
                    <a:lnTo>
                      <a:pt x="189" y="72"/>
                    </a:lnTo>
                    <a:lnTo>
                      <a:pt x="182" y="72"/>
                    </a:lnTo>
                    <a:lnTo>
                      <a:pt x="175" y="72"/>
                    </a:lnTo>
                    <a:lnTo>
                      <a:pt x="167" y="69"/>
                    </a:lnTo>
                    <a:lnTo>
                      <a:pt x="160" y="66"/>
                    </a:lnTo>
                    <a:lnTo>
                      <a:pt x="152" y="64"/>
                    </a:lnTo>
                    <a:lnTo>
                      <a:pt x="145" y="60"/>
                    </a:lnTo>
                    <a:lnTo>
                      <a:pt x="137" y="58"/>
                    </a:lnTo>
                    <a:lnTo>
                      <a:pt x="130" y="54"/>
                    </a:lnTo>
                    <a:lnTo>
                      <a:pt x="122" y="52"/>
                    </a:lnTo>
                    <a:lnTo>
                      <a:pt x="115" y="49"/>
                    </a:lnTo>
                    <a:lnTo>
                      <a:pt x="108" y="45"/>
                    </a:lnTo>
                    <a:lnTo>
                      <a:pt x="101" y="42"/>
                    </a:lnTo>
                    <a:lnTo>
                      <a:pt x="94" y="39"/>
                    </a:lnTo>
                    <a:lnTo>
                      <a:pt x="86" y="36"/>
                    </a:lnTo>
                    <a:lnTo>
                      <a:pt x="81" y="34"/>
                    </a:lnTo>
                    <a:lnTo>
                      <a:pt x="77" y="30"/>
                    </a:lnTo>
                    <a:lnTo>
                      <a:pt x="71" y="28"/>
                    </a:lnTo>
                    <a:lnTo>
                      <a:pt x="66" y="26"/>
                    </a:lnTo>
                    <a:lnTo>
                      <a:pt x="61" y="23"/>
                    </a:lnTo>
                    <a:lnTo>
                      <a:pt x="55" y="21"/>
                    </a:lnTo>
                    <a:lnTo>
                      <a:pt x="49" y="19"/>
                    </a:lnTo>
                    <a:lnTo>
                      <a:pt x="43" y="16"/>
                    </a:lnTo>
                    <a:lnTo>
                      <a:pt x="38" y="14"/>
                    </a:lnTo>
                    <a:lnTo>
                      <a:pt x="33" y="12"/>
                    </a:lnTo>
                    <a:lnTo>
                      <a:pt x="27" y="11"/>
                    </a:lnTo>
                    <a:lnTo>
                      <a:pt x="21" y="8"/>
                    </a:lnTo>
                    <a:lnTo>
                      <a:pt x="17" y="6"/>
                    </a:lnTo>
                    <a:lnTo>
                      <a:pt x="11" y="5"/>
                    </a:lnTo>
                    <a:lnTo>
                      <a:pt x="5" y="3"/>
                    </a:lnTo>
                    <a:lnTo>
                      <a:pt x="0" y="0"/>
                    </a:lnTo>
                    <a:lnTo>
                      <a:pt x="6" y="5"/>
                    </a:lnTo>
                    <a:lnTo>
                      <a:pt x="15" y="11"/>
                    </a:lnTo>
                    <a:lnTo>
                      <a:pt x="21" y="15"/>
                    </a:lnTo>
                    <a:lnTo>
                      <a:pt x="28" y="21"/>
                    </a:lnTo>
                    <a:close/>
                  </a:path>
                </a:pathLst>
              </a:custGeom>
              <a:solidFill>
                <a:srgbClr val="9B56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8" name="Freeform 28"/>
              <p:cNvSpPr>
                <a:spLocks/>
              </p:cNvSpPr>
              <p:nvPr/>
            </p:nvSpPr>
            <p:spPr bwMode="auto">
              <a:xfrm>
                <a:off x="2695" y="1870"/>
                <a:ext cx="126" cy="57"/>
              </a:xfrm>
              <a:custGeom>
                <a:avLst/>
                <a:gdLst>
                  <a:gd name="T0" fmla="*/ 32 w 251"/>
                  <a:gd name="T1" fmla="*/ 19 h 114"/>
                  <a:gd name="T2" fmla="*/ 54 w 251"/>
                  <a:gd name="T3" fmla="*/ 31 h 114"/>
                  <a:gd name="T4" fmla="*/ 75 w 251"/>
                  <a:gd name="T5" fmla="*/ 43 h 114"/>
                  <a:gd name="T6" fmla="*/ 97 w 251"/>
                  <a:gd name="T7" fmla="*/ 55 h 114"/>
                  <a:gd name="T8" fmla="*/ 119 w 251"/>
                  <a:gd name="T9" fmla="*/ 68 h 114"/>
                  <a:gd name="T10" fmla="*/ 139 w 251"/>
                  <a:gd name="T11" fmla="*/ 79 h 114"/>
                  <a:gd name="T12" fmla="*/ 161 w 251"/>
                  <a:gd name="T13" fmla="*/ 91 h 114"/>
                  <a:gd name="T14" fmla="*/ 182 w 251"/>
                  <a:gd name="T15" fmla="*/ 102 h 114"/>
                  <a:gd name="T16" fmla="*/ 204 w 251"/>
                  <a:gd name="T17" fmla="*/ 114 h 114"/>
                  <a:gd name="T18" fmla="*/ 210 w 251"/>
                  <a:gd name="T19" fmla="*/ 109 h 114"/>
                  <a:gd name="T20" fmla="*/ 216 w 251"/>
                  <a:gd name="T21" fmla="*/ 105 h 114"/>
                  <a:gd name="T22" fmla="*/ 221 w 251"/>
                  <a:gd name="T23" fmla="*/ 99 h 114"/>
                  <a:gd name="T24" fmla="*/ 228 w 251"/>
                  <a:gd name="T25" fmla="*/ 94 h 114"/>
                  <a:gd name="T26" fmla="*/ 234 w 251"/>
                  <a:gd name="T27" fmla="*/ 88 h 114"/>
                  <a:gd name="T28" fmla="*/ 240 w 251"/>
                  <a:gd name="T29" fmla="*/ 84 h 114"/>
                  <a:gd name="T30" fmla="*/ 246 w 251"/>
                  <a:gd name="T31" fmla="*/ 78 h 114"/>
                  <a:gd name="T32" fmla="*/ 251 w 251"/>
                  <a:gd name="T33" fmla="*/ 73 h 114"/>
                  <a:gd name="T34" fmla="*/ 246 w 251"/>
                  <a:gd name="T35" fmla="*/ 72 h 114"/>
                  <a:gd name="T36" fmla="*/ 239 w 251"/>
                  <a:gd name="T37" fmla="*/ 72 h 114"/>
                  <a:gd name="T38" fmla="*/ 233 w 251"/>
                  <a:gd name="T39" fmla="*/ 71 h 114"/>
                  <a:gd name="T40" fmla="*/ 226 w 251"/>
                  <a:gd name="T41" fmla="*/ 71 h 114"/>
                  <a:gd name="T42" fmla="*/ 219 w 251"/>
                  <a:gd name="T43" fmla="*/ 71 h 114"/>
                  <a:gd name="T44" fmla="*/ 212 w 251"/>
                  <a:gd name="T45" fmla="*/ 71 h 114"/>
                  <a:gd name="T46" fmla="*/ 205 w 251"/>
                  <a:gd name="T47" fmla="*/ 71 h 114"/>
                  <a:gd name="T48" fmla="*/ 198 w 251"/>
                  <a:gd name="T49" fmla="*/ 71 h 114"/>
                  <a:gd name="T50" fmla="*/ 191 w 251"/>
                  <a:gd name="T51" fmla="*/ 71 h 114"/>
                  <a:gd name="T52" fmla="*/ 184 w 251"/>
                  <a:gd name="T53" fmla="*/ 71 h 114"/>
                  <a:gd name="T54" fmla="*/ 178 w 251"/>
                  <a:gd name="T55" fmla="*/ 71 h 114"/>
                  <a:gd name="T56" fmla="*/ 171 w 251"/>
                  <a:gd name="T57" fmla="*/ 71 h 114"/>
                  <a:gd name="T58" fmla="*/ 164 w 251"/>
                  <a:gd name="T59" fmla="*/ 68 h 114"/>
                  <a:gd name="T60" fmla="*/ 156 w 251"/>
                  <a:gd name="T61" fmla="*/ 65 h 114"/>
                  <a:gd name="T62" fmla="*/ 149 w 251"/>
                  <a:gd name="T63" fmla="*/ 62 h 114"/>
                  <a:gd name="T64" fmla="*/ 142 w 251"/>
                  <a:gd name="T65" fmla="*/ 58 h 114"/>
                  <a:gd name="T66" fmla="*/ 134 w 251"/>
                  <a:gd name="T67" fmla="*/ 56 h 114"/>
                  <a:gd name="T68" fmla="*/ 127 w 251"/>
                  <a:gd name="T69" fmla="*/ 53 h 114"/>
                  <a:gd name="T70" fmla="*/ 119 w 251"/>
                  <a:gd name="T71" fmla="*/ 50 h 114"/>
                  <a:gd name="T72" fmla="*/ 112 w 251"/>
                  <a:gd name="T73" fmla="*/ 47 h 114"/>
                  <a:gd name="T74" fmla="*/ 105 w 251"/>
                  <a:gd name="T75" fmla="*/ 45 h 114"/>
                  <a:gd name="T76" fmla="*/ 98 w 251"/>
                  <a:gd name="T77" fmla="*/ 41 h 114"/>
                  <a:gd name="T78" fmla="*/ 91 w 251"/>
                  <a:gd name="T79" fmla="*/ 38 h 114"/>
                  <a:gd name="T80" fmla="*/ 83 w 251"/>
                  <a:gd name="T81" fmla="*/ 35 h 114"/>
                  <a:gd name="T82" fmla="*/ 78 w 251"/>
                  <a:gd name="T83" fmla="*/ 33 h 114"/>
                  <a:gd name="T84" fmla="*/ 74 w 251"/>
                  <a:gd name="T85" fmla="*/ 30 h 114"/>
                  <a:gd name="T86" fmla="*/ 69 w 251"/>
                  <a:gd name="T87" fmla="*/ 26 h 114"/>
                  <a:gd name="T88" fmla="*/ 65 w 251"/>
                  <a:gd name="T89" fmla="*/ 23 h 114"/>
                  <a:gd name="T90" fmla="*/ 59 w 251"/>
                  <a:gd name="T91" fmla="*/ 20 h 114"/>
                  <a:gd name="T92" fmla="*/ 53 w 251"/>
                  <a:gd name="T93" fmla="*/ 18 h 114"/>
                  <a:gd name="T94" fmla="*/ 47 w 251"/>
                  <a:gd name="T95" fmla="*/ 17 h 114"/>
                  <a:gd name="T96" fmla="*/ 42 w 251"/>
                  <a:gd name="T97" fmla="*/ 15 h 114"/>
                  <a:gd name="T98" fmla="*/ 37 w 251"/>
                  <a:gd name="T99" fmla="*/ 12 h 114"/>
                  <a:gd name="T100" fmla="*/ 31 w 251"/>
                  <a:gd name="T101" fmla="*/ 10 h 114"/>
                  <a:gd name="T102" fmla="*/ 27 w 251"/>
                  <a:gd name="T103" fmla="*/ 9 h 114"/>
                  <a:gd name="T104" fmla="*/ 21 w 251"/>
                  <a:gd name="T105" fmla="*/ 7 h 114"/>
                  <a:gd name="T106" fmla="*/ 16 w 251"/>
                  <a:gd name="T107" fmla="*/ 5 h 114"/>
                  <a:gd name="T108" fmla="*/ 10 w 251"/>
                  <a:gd name="T109" fmla="*/ 3 h 114"/>
                  <a:gd name="T110" fmla="*/ 6 w 251"/>
                  <a:gd name="T111" fmla="*/ 2 h 114"/>
                  <a:gd name="T112" fmla="*/ 0 w 251"/>
                  <a:gd name="T113" fmla="*/ 0 h 114"/>
                  <a:gd name="T114" fmla="*/ 8 w 251"/>
                  <a:gd name="T115" fmla="*/ 4 h 114"/>
                  <a:gd name="T116" fmla="*/ 16 w 251"/>
                  <a:gd name="T117" fmla="*/ 10 h 114"/>
                  <a:gd name="T118" fmla="*/ 24 w 251"/>
                  <a:gd name="T119" fmla="*/ 15 h 114"/>
                  <a:gd name="T120" fmla="*/ 32 w 251"/>
                  <a:gd name="T121" fmla="*/ 19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251" h="114">
                    <a:moveTo>
                      <a:pt x="32" y="19"/>
                    </a:moveTo>
                    <a:lnTo>
                      <a:pt x="54" y="31"/>
                    </a:lnTo>
                    <a:lnTo>
                      <a:pt x="75" y="43"/>
                    </a:lnTo>
                    <a:lnTo>
                      <a:pt x="97" y="55"/>
                    </a:lnTo>
                    <a:lnTo>
                      <a:pt x="119" y="68"/>
                    </a:lnTo>
                    <a:lnTo>
                      <a:pt x="139" y="79"/>
                    </a:lnTo>
                    <a:lnTo>
                      <a:pt x="161" y="91"/>
                    </a:lnTo>
                    <a:lnTo>
                      <a:pt x="182" y="102"/>
                    </a:lnTo>
                    <a:lnTo>
                      <a:pt x="204" y="114"/>
                    </a:lnTo>
                    <a:lnTo>
                      <a:pt x="210" y="109"/>
                    </a:lnTo>
                    <a:lnTo>
                      <a:pt x="216" y="105"/>
                    </a:lnTo>
                    <a:lnTo>
                      <a:pt x="221" y="99"/>
                    </a:lnTo>
                    <a:lnTo>
                      <a:pt x="228" y="94"/>
                    </a:lnTo>
                    <a:lnTo>
                      <a:pt x="234" y="88"/>
                    </a:lnTo>
                    <a:lnTo>
                      <a:pt x="240" y="84"/>
                    </a:lnTo>
                    <a:lnTo>
                      <a:pt x="246" y="78"/>
                    </a:lnTo>
                    <a:lnTo>
                      <a:pt x="251" y="73"/>
                    </a:lnTo>
                    <a:lnTo>
                      <a:pt x="246" y="72"/>
                    </a:lnTo>
                    <a:lnTo>
                      <a:pt x="239" y="72"/>
                    </a:lnTo>
                    <a:lnTo>
                      <a:pt x="233" y="71"/>
                    </a:lnTo>
                    <a:lnTo>
                      <a:pt x="226" y="71"/>
                    </a:lnTo>
                    <a:lnTo>
                      <a:pt x="219" y="71"/>
                    </a:lnTo>
                    <a:lnTo>
                      <a:pt x="212" y="71"/>
                    </a:lnTo>
                    <a:lnTo>
                      <a:pt x="205" y="71"/>
                    </a:lnTo>
                    <a:lnTo>
                      <a:pt x="198" y="71"/>
                    </a:lnTo>
                    <a:lnTo>
                      <a:pt x="191" y="71"/>
                    </a:lnTo>
                    <a:lnTo>
                      <a:pt x="184" y="71"/>
                    </a:lnTo>
                    <a:lnTo>
                      <a:pt x="178" y="71"/>
                    </a:lnTo>
                    <a:lnTo>
                      <a:pt x="171" y="71"/>
                    </a:lnTo>
                    <a:lnTo>
                      <a:pt x="164" y="68"/>
                    </a:lnTo>
                    <a:lnTo>
                      <a:pt x="156" y="65"/>
                    </a:lnTo>
                    <a:lnTo>
                      <a:pt x="149" y="62"/>
                    </a:lnTo>
                    <a:lnTo>
                      <a:pt x="142" y="58"/>
                    </a:lnTo>
                    <a:lnTo>
                      <a:pt x="134" y="56"/>
                    </a:lnTo>
                    <a:lnTo>
                      <a:pt x="127" y="53"/>
                    </a:lnTo>
                    <a:lnTo>
                      <a:pt x="119" y="50"/>
                    </a:lnTo>
                    <a:lnTo>
                      <a:pt x="112" y="47"/>
                    </a:lnTo>
                    <a:lnTo>
                      <a:pt x="105" y="45"/>
                    </a:lnTo>
                    <a:lnTo>
                      <a:pt x="98" y="41"/>
                    </a:lnTo>
                    <a:lnTo>
                      <a:pt x="91" y="38"/>
                    </a:lnTo>
                    <a:lnTo>
                      <a:pt x="83" y="35"/>
                    </a:lnTo>
                    <a:lnTo>
                      <a:pt x="78" y="33"/>
                    </a:lnTo>
                    <a:lnTo>
                      <a:pt x="74" y="30"/>
                    </a:lnTo>
                    <a:lnTo>
                      <a:pt x="69" y="26"/>
                    </a:lnTo>
                    <a:lnTo>
                      <a:pt x="65" y="23"/>
                    </a:lnTo>
                    <a:lnTo>
                      <a:pt x="59" y="20"/>
                    </a:lnTo>
                    <a:lnTo>
                      <a:pt x="53" y="18"/>
                    </a:lnTo>
                    <a:lnTo>
                      <a:pt x="47" y="17"/>
                    </a:lnTo>
                    <a:lnTo>
                      <a:pt x="42" y="15"/>
                    </a:lnTo>
                    <a:lnTo>
                      <a:pt x="37" y="12"/>
                    </a:lnTo>
                    <a:lnTo>
                      <a:pt x="31" y="10"/>
                    </a:lnTo>
                    <a:lnTo>
                      <a:pt x="27" y="9"/>
                    </a:lnTo>
                    <a:lnTo>
                      <a:pt x="21" y="7"/>
                    </a:lnTo>
                    <a:lnTo>
                      <a:pt x="16" y="5"/>
                    </a:lnTo>
                    <a:lnTo>
                      <a:pt x="10" y="3"/>
                    </a:lnTo>
                    <a:lnTo>
                      <a:pt x="6" y="2"/>
                    </a:lnTo>
                    <a:lnTo>
                      <a:pt x="0" y="0"/>
                    </a:lnTo>
                    <a:lnTo>
                      <a:pt x="8" y="4"/>
                    </a:lnTo>
                    <a:lnTo>
                      <a:pt x="16" y="10"/>
                    </a:lnTo>
                    <a:lnTo>
                      <a:pt x="24" y="15"/>
                    </a:lnTo>
                    <a:lnTo>
                      <a:pt x="32" y="19"/>
                    </a:lnTo>
                    <a:close/>
                  </a:path>
                </a:pathLst>
              </a:custGeom>
              <a:solidFill>
                <a:srgbClr val="9B63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4159" name="Freeform 29"/>
              <p:cNvSpPr>
                <a:spLocks/>
              </p:cNvSpPr>
              <p:nvPr/>
            </p:nvSpPr>
            <p:spPr bwMode="auto">
              <a:xfrm>
                <a:off x="2697" y="1872"/>
                <a:ext cx="122" cy="55"/>
              </a:xfrm>
              <a:custGeom>
                <a:avLst/>
                <a:gdLst>
                  <a:gd name="T0" fmla="*/ 56 w 243"/>
                  <a:gd name="T1" fmla="*/ 32 h 111"/>
                  <a:gd name="T2" fmla="*/ 96 w 243"/>
                  <a:gd name="T3" fmla="*/ 54 h 111"/>
                  <a:gd name="T4" fmla="*/ 136 w 243"/>
                  <a:gd name="T5" fmla="*/ 77 h 111"/>
                  <a:gd name="T6" fmla="*/ 176 w 243"/>
                  <a:gd name="T7" fmla="*/ 99 h 111"/>
                  <a:gd name="T8" fmla="*/ 202 w 243"/>
                  <a:gd name="T9" fmla="*/ 106 h 111"/>
                  <a:gd name="T10" fmla="*/ 214 w 243"/>
                  <a:gd name="T11" fmla="*/ 97 h 111"/>
                  <a:gd name="T12" fmla="*/ 226 w 243"/>
                  <a:gd name="T13" fmla="*/ 88 h 111"/>
                  <a:gd name="T14" fmla="*/ 237 w 243"/>
                  <a:gd name="T15" fmla="*/ 78 h 111"/>
                  <a:gd name="T16" fmla="*/ 237 w 243"/>
                  <a:gd name="T17" fmla="*/ 74 h 111"/>
                  <a:gd name="T18" fmla="*/ 226 w 243"/>
                  <a:gd name="T19" fmla="*/ 73 h 111"/>
                  <a:gd name="T20" fmla="*/ 213 w 243"/>
                  <a:gd name="T21" fmla="*/ 73 h 111"/>
                  <a:gd name="T22" fmla="*/ 199 w 243"/>
                  <a:gd name="T23" fmla="*/ 72 h 111"/>
                  <a:gd name="T24" fmla="*/ 185 w 243"/>
                  <a:gd name="T25" fmla="*/ 72 h 111"/>
                  <a:gd name="T26" fmla="*/ 171 w 243"/>
                  <a:gd name="T27" fmla="*/ 70 h 111"/>
                  <a:gd name="T28" fmla="*/ 158 w 243"/>
                  <a:gd name="T29" fmla="*/ 67 h 111"/>
                  <a:gd name="T30" fmla="*/ 143 w 243"/>
                  <a:gd name="T31" fmla="*/ 61 h 111"/>
                  <a:gd name="T32" fmla="*/ 129 w 243"/>
                  <a:gd name="T33" fmla="*/ 55 h 111"/>
                  <a:gd name="T34" fmla="*/ 114 w 243"/>
                  <a:gd name="T35" fmla="*/ 50 h 111"/>
                  <a:gd name="T36" fmla="*/ 100 w 243"/>
                  <a:gd name="T37" fmla="*/ 44 h 111"/>
                  <a:gd name="T38" fmla="*/ 86 w 243"/>
                  <a:gd name="T39" fmla="*/ 38 h 111"/>
                  <a:gd name="T40" fmla="*/ 75 w 243"/>
                  <a:gd name="T41" fmla="*/ 32 h 111"/>
                  <a:gd name="T42" fmla="*/ 65 w 243"/>
                  <a:gd name="T43" fmla="*/ 26 h 111"/>
                  <a:gd name="T44" fmla="*/ 55 w 243"/>
                  <a:gd name="T45" fmla="*/ 20 h 111"/>
                  <a:gd name="T46" fmla="*/ 43 w 243"/>
                  <a:gd name="T47" fmla="*/ 16 h 111"/>
                  <a:gd name="T48" fmla="*/ 33 w 243"/>
                  <a:gd name="T49" fmla="*/ 12 h 111"/>
                  <a:gd name="T50" fmla="*/ 23 w 243"/>
                  <a:gd name="T51" fmla="*/ 8 h 111"/>
                  <a:gd name="T52" fmla="*/ 13 w 243"/>
                  <a:gd name="T53" fmla="*/ 5 h 111"/>
                  <a:gd name="T54" fmla="*/ 4 w 243"/>
                  <a:gd name="T55" fmla="*/ 1 h 111"/>
                  <a:gd name="T56" fmla="*/ 4 w 243"/>
                  <a:gd name="T57" fmla="*/ 2 h 111"/>
                  <a:gd name="T58" fmla="*/ 12 w 243"/>
                  <a:gd name="T59" fmla="*/ 8 h 111"/>
                  <a:gd name="T60" fmla="*/ 22 w 243"/>
                  <a:gd name="T61" fmla="*/ 13 h 111"/>
                  <a:gd name="T62" fmla="*/ 31 w 243"/>
                  <a:gd name="T63" fmla="*/ 19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43" h="111">
                    <a:moveTo>
                      <a:pt x="35" y="21"/>
                    </a:moveTo>
                    <a:lnTo>
                      <a:pt x="56" y="32"/>
                    </a:lnTo>
                    <a:lnTo>
                      <a:pt x="76" y="43"/>
                    </a:lnTo>
                    <a:lnTo>
                      <a:pt x="96" y="54"/>
                    </a:lnTo>
                    <a:lnTo>
                      <a:pt x="116" y="66"/>
                    </a:lnTo>
                    <a:lnTo>
                      <a:pt x="136" y="77"/>
                    </a:lnTo>
                    <a:lnTo>
                      <a:pt x="156" y="88"/>
                    </a:lnTo>
                    <a:lnTo>
                      <a:pt x="176" y="99"/>
                    </a:lnTo>
                    <a:lnTo>
                      <a:pt x="197" y="111"/>
                    </a:lnTo>
                    <a:lnTo>
                      <a:pt x="202" y="106"/>
                    </a:lnTo>
                    <a:lnTo>
                      <a:pt x="208" y="102"/>
                    </a:lnTo>
                    <a:lnTo>
                      <a:pt x="214" y="97"/>
                    </a:lnTo>
                    <a:lnTo>
                      <a:pt x="220" y="92"/>
                    </a:lnTo>
                    <a:lnTo>
                      <a:pt x="226" y="88"/>
                    </a:lnTo>
                    <a:lnTo>
                      <a:pt x="231" y="83"/>
                    </a:lnTo>
                    <a:lnTo>
                      <a:pt x="237" y="78"/>
                    </a:lnTo>
                    <a:lnTo>
                      <a:pt x="243" y="74"/>
                    </a:lnTo>
                    <a:lnTo>
                      <a:pt x="237" y="74"/>
                    </a:lnTo>
                    <a:lnTo>
                      <a:pt x="231" y="73"/>
                    </a:lnTo>
                    <a:lnTo>
                      <a:pt x="226" y="73"/>
                    </a:lnTo>
                    <a:lnTo>
                      <a:pt x="220" y="73"/>
                    </a:lnTo>
                    <a:lnTo>
                      <a:pt x="213" y="73"/>
                    </a:lnTo>
                    <a:lnTo>
                      <a:pt x="206" y="72"/>
                    </a:lnTo>
                    <a:lnTo>
                      <a:pt x="199" y="72"/>
                    </a:lnTo>
                    <a:lnTo>
                      <a:pt x="192" y="72"/>
                    </a:lnTo>
                    <a:lnTo>
                      <a:pt x="185" y="72"/>
                    </a:lnTo>
                    <a:lnTo>
                      <a:pt x="178" y="72"/>
                    </a:lnTo>
                    <a:lnTo>
                      <a:pt x="171" y="70"/>
                    </a:lnTo>
                    <a:lnTo>
                      <a:pt x="164" y="70"/>
                    </a:lnTo>
                    <a:lnTo>
                      <a:pt x="158" y="67"/>
                    </a:lnTo>
                    <a:lnTo>
                      <a:pt x="149" y="65"/>
                    </a:lnTo>
                    <a:lnTo>
                      <a:pt x="143" y="61"/>
                    </a:lnTo>
                    <a:lnTo>
                      <a:pt x="136" y="58"/>
                    </a:lnTo>
                    <a:lnTo>
                      <a:pt x="129" y="55"/>
                    </a:lnTo>
                    <a:lnTo>
                      <a:pt x="122" y="52"/>
                    </a:lnTo>
                    <a:lnTo>
                      <a:pt x="114" y="50"/>
                    </a:lnTo>
                    <a:lnTo>
                      <a:pt x="107" y="46"/>
                    </a:lnTo>
                    <a:lnTo>
                      <a:pt x="100" y="44"/>
                    </a:lnTo>
                    <a:lnTo>
                      <a:pt x="93" y="40"/>
                    </a:lnTo>
                    <a:lnTo>
                      <a:pt x="86" y="38"/>
                    </a:lnTo>
                    <a:lnTo>
                      <a:pt x="79" y="36"/>
                    </a:lnTo>
                    <a:lnTo>
                      <a:pt x="75" y="32"/>
                    </a:lnTo>
                    <a:lnTo>
                      <a:pt x="70" y="29"/>
                    </a:lnTo>
                    <a:lnTo>
                      <a:pt x="65" y="26"/>
                    </a:lnTo>
                    <a:lnTo>
                      <a:pt x="61" y="22"/>
                    </a:lnTo>
                    <a:lnTo>
                      <a:pt x="55" y="20"/>
                    </a:lnTo>
                    <a:lnTo>
                      <a:pt x="49" y="17"/>
                    </a:lnTo>
                    <a:lnTo>
                      <a:pt x="43" y="16"/>
                    </a:lnTo>
                    <a:lnTo>
                      <a:pt x="38" y="14"/>
                    </a:lnTo>
                    <a:lnTo>
                      <a:pt x="33" y="12"/>
                    </a:lnTo>
                    <a:lnTo>
                      <a:pt x="28" y="11"/>
                    </a:lnTo>
                    <a:lnTo>
                      <a:pt x="23" y="8"/>
                    </a:lnTo>
                    <a:lnTo>
                      <a:pt x="18" y="7"/>
                    </a:lnTo>
                    <a:lnTo>
                      <a:pt x="13" y="5"/>
                    </a:lnTo>
                    <a:lnTo>
                      <a:pt x="9" y="4"/>
                    </a:lnTo>
                    <a:lnTo>
                      <a:pt x="4" y="1"/>
                    </a:lnTo>
                    <a:lnTo>
                      <a:pt x="0" y="0"/>
                    </a:lnTo>
                    <a:lnTo>
                      <a:pt x="4" y="2"/>
                    </a:lnTo>
                    <a:lnTo>
                      <a:pt x="9" y="5"/>
                    </a:lnTo>
                    <a:lnTo>
                      <a:pt x="12" y="8"/>
                    </a:lnTo>
                    <a:lnTo>
                      <a:pt x="17" y="11"/>
                    </a:lnTo>
                    <a:lnTo>
                      <a:pt x="22" y="13"/>
                    </a:lnTo>
                    <a:lnTo>
                      <a:pt x="26" y="15"/>
                    </a:lnTo>
                    <a:lnTo>
                      <a:pt x="31" y="19"/>
                    </a:lnTo>
                    <a:lnTo>
                      <a:pt x="35" y="21"/>
                    </a:lnTo>
                    <a:close/>
                  </a:path>
                </a:pathLst>
              </a:custGeom>
              <a:solidFill>
                <a:srgbClr val="9B70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6" name="Freeform 30"/>
              <p:cNvSpPr>
                <a:spLocks/>
              </p:cNvSpPr>
              <p:nvPr/>
            </p:nvSpPr>
            <p:spPr bwMode="auto">
              <a:xfrm>
                <a:off x="2698" y="1873"/>
                <a:ext cx="119" cy="54"/>
              </a:xfrm>
              <a:custGeom>
                <a:avLst/>
                <a:gdLst>
                  <a:gd name="T0" fmla="*/ 60 w 237"/>
                  <a:gd name="T1" fmla="*/ 33 h 109"/>
                  <a:gd name="T2" fmla="*/ 98 w 237"/>
                  <a:gd name="T3" fmla="*/ 55 h 109"/>
                  <a:gd name="T4" fmla="*/ 136 w 237"/>
                  <a:gd name="T5" fmla="*/ 76 h 109"/>
                  <a:gd name="T6" fmla="*/ 174 w 237"/>
                  <a:gd name="T7" fmla="*/ 98 h 109"/>
                  <a:gd name="T8" fmla="*/ 198 w 237"/>
                  <a:gd name="T9" fmla="*/ 104 h 109"/>
                  <a:gd name="T10" fmla="*/ 210 w 237"/>
                  <a:gd name="T11" fmla="*/ 96 h 109"/>
                  <a:gd name="T12" fmla="*/ 220 w 237"/>
                  <a:gd name="T13" fmla="*/ 88 h 109"/>
                  <a:gd name="T14" fmla="*/ 232 w 237"/>
                  <a:gd name="T15" fmla="*/ 80 h 109"/>
                  <a:gd name="T16" fmla="*/ 232 w 237"/>
                  <a:gd name="T17" fmla="*/ 75 h 109"/>
                  <a:gd name="T18" fmla="*/ 221 w 237"/>
                  <a:gd name="T19" fmla="*/ 75 h 109"/>
                  <a:gd name="T20" fmla="*/ 209 w 237"/>
                  <a:gd name="T21" fmla="*/ 74 h 109"/>
                  <a:gd name="T22" fmla="*/ 195 w 237"/>
                  <a:gd name="T23" fmla="*/ 73 h 109"/>
                  <a:gd name="T24" fmla="*/ 182 w 237"/>
                  <a:gd name="T25" fmla="*/ 72 h 109"/>
                  <a:gd name="T26" fmla="*/ 169 w 237"/>
                  <a:gd name="T27" fmla="*/ 71 h 109"/>
                  <a:gd name="T28" fmla="*/ 156 w 237"/>
                  <a:gd name="T29" fmla="*/ 67 h 109"/>
                  <a:gd name="T30" fmla="*/ 141 w 237"/>
                  <a:gd name="T31" fmla="*/ 62 h 109"/>
                  <a:gd name="T32" fmla="*/ 126 w 237"/>
                  <a:gd name="T33" fmla="*/ 56 h 109"/>
                  <a:gd name="T34" fmla="*/ 112 w 237"/>
                  <a:gd name="T35" fmla="*/ 50 h 109"/>
                  <a:gd name="T36" fmla="*/ 98 w 237"/>
                  <a:gd name="T37" fmla="*/ 44 h 109"/>
                  <a:gd name="T38" fmla="*/ 84 w 237"/>
                  <a:gd name="T39" fmla="*/ 40 h 109"/>
                  <a:gd name="T40" fmla="*/ 73 w 237"/>
                  <a:gd name="T41" fmla="*/ 33 h 109"/>
                  <a:gd name="T42" fmla="*/ 64 w 237"/>
                  <a:gd name="T43" fmla="*/ 26 h 109"/>
                  <a:gd name="T44" fmla="*/ 55 w 237"/>
                  <a:gd name="T45" fmla="*/ 19 h 109"/>
                  <a:gd name="T46" fmla="*/ 43 w 237"/>
                  <a:gd name="T47" fmla="*/ 15 h 109"/>
                  <a:gd name="T48" fmla="*/ 32 w 237"/>
                  <a:gd name="T49" fmla="*/ 12 h 109"/>
                  <a:gd name="T50" fmla="*/ 23 w 237"/>
                  <a:gd name="T51" fmla="*/ 9 h 109"/>
                  <a:gd name="T52" fmla="*/ 14 w 237"/>
                  <a:gd name="T53" fmla="*/ 5 h 109"/>
                  <a:gd name="T54" fmla="*/ 5 w 237"/>
                  <a:gd name="T55" fmla="*/ 2 h 109"/>
                  <a:gd name="T56" fmla="*/ 5 w 237"/>
                  <a:gd name="T57" fmla="*/ 4 h 109"/>
                  <a:gd name="T58" fmla="*/ 15 w 237"/>
                  <a:gd name="T59" fmla="*/ 9 h 109"/>
                  <a:gd name="T60" fmla="*/ 25 w 237"/>
                  <a:gd name="T61" fmla="*/ 14 h 109"/>
                  <a:gd name="T62" fmla="*/ 36 w 237"/>
                  <a:gd name="T63" fmla="*/ 19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37" h="109">
                    <a:moveTo>
                      <a:pt x="40" y="22"/>
                    </a:moveTo>
                    <a:lnTo>
                      <a:pt x="60" y="33"/>
                    </a:lnTo>
                    <a:lnTo>
                      <a:pt x="78" y="44"/>
                    </a:lnTo>
                    <a:lnTo>
                      <a:pt x="98" y="55"/>
                    </a:lnTo>
                    <a:lnTo>
                      <a:pt x="116" y="65"/>
                    </a:lnTo>
                    <a:lnTo>
                      <a:pt x="136" y="76"/>
                    </a:lnTo>
                    <a:lnTo>
                      <a:pt x="154" y="87"/>
                    </a:lnTo>
                    <a:lnTo>
                      <a:pt x="174" y="98"/>
                    </a:lnTo>
                    <a:lnTo>
                      <a:pt x="192" y="109"/>
                    </a:lnTo>
                    <a:lnTo>
                      <a:pt x="198" y="104"/>
                    </a:lnTo>
                    <a:lnTo>
                      <a:pt x="204" y="101"/>
                    </a:lnTo>
                    <a:lnTo>
                      <a:pt x="210" y="96"/>
                    </a:lnTo>
                    <a:lnTo>
                      <a:pt x="215" y="93"/>
                    </a:lnTo>
                    <a:lnTo>
                      <a:pt x="220" y="88"/>
                    </a:lnTo>
                    <a:lnTo>
                      <a:pt x="226" y="85"/>
                    </a:lnTo>
                    <a:lnTo>
                      <a:pt x="232" y="80"/>
                    </a:lnTo>
                    <a:lnTo>
                      <a:pt x="237" y="76"/>
                    </a:lnTo>
                    <a:lnTo>
                      <a:pt x="232" y="75"/>
                    </a:lnTo>
                    <a:lnTo>
                      <a:pt x="227" y="75"/>
                    </a:lnTo>
                    <a:lnTo>
                      <a:pt x="221" y="75"/>
                    </a:lnTo>
                    <a:lnTo>
                      <a:pt x="215" y="75"/>
                    </a:lnTo>
                    <a:lnTo>
                      <a:pt x="209" y="74"/>
                    </a:lnTo>
                    <a:lnTo>
                      <a:pt x="202" y="74"/>
                    </a:lnTo>
                    <a:lnTo>
                      <a:pt x="195" y="73"/>
                    </a:lnTo>
                    <a:lnTo>
                      <a:pt x="189" y="73"/>
                    </a:lnTo>
                    <a:lnTo>
                      <a:pt x="182" y="72"/>
                    </a:lnTo>
                    <a:lnTo>
                      <a:pt x="175" y="72"/>
                    </a:lnTo>
                    <a:lnTo>
                      <a:pt x="169" y="71"/>
                    </a:lnTo>
                    <a:lnTo>
                      <a:pt x="162" y="71"/>
                    </a:lnTo>
                    <a:lnTo>
                      <a:pt x="156" y="67"/>
                    </a:lnTo>
                    <a:lnTo>
                      <a:pt x="147" y="65"/>
                    </a:lnTo>
                    <a:lnTo>
                      <a:pt x="141" y="62"/>
                    </a:lnTo>
                    <a:lnTo>
                      <a:pt x="134" y="58"/>
                    </a:lnTo>
                    <a:lnTo>
                      <a:pt x="126" y="56"/>
                    </a:lnTo>
                    <a:lnTo>
                      <a:pt x="119" y="52"/>
                    </a:lnTo>
                    <a:lnTo>
                      <a:pt x="112" y="50"/>
                    </a:lnTo>
                    <a:lnTo>
                      <a:pt x="105" y="47"/>
                    </a:lnTo>
                    <a:lnTo>
                      <a:pt x="98" y="44"/>
                    </a:lnTo>
                    <a:lnTo>
                      <a:pt x="91" y="42"/>
                    </a:lnTo>
                    <a:lnTo>
                      <a:pt x="84" y="40"/>
                    </a:lnTo>
                    <a:lnTo>
                      <a:pt x="77" y="37"/>
                    </a:lnTo>
                    <a:lnTo>
                      <a:pt x="73" y="33"/>
                    </a:lnTo>
                    <a:lnTo>
                      <a:pt x="69" y="29"/>
                    </a:lnTo>
                    <a:lnTo>
                      <a:pt x="64" y="26"/>
                    </a:lnTo>
                    <a:lnTo>
                      <a:pt x="61" y="21"/>
                    </a:lnTo>
                    <a:lnTo>
                      <a:pt x="55" y="19"/>
                    </a:lnTo>
                    <a:lnTo>
                      <a:pt x="50" y="18"/>
                    </a:lnTo>
                    <a:lnTo>
                      <a:pt x="43" y="15"/>
                    </a:lnTo>
                    <a:lnTo>
                      <a:pt x="37" y="14"/>
                    </a:lnTo>
                    <a:lnTo>
                      <a:pt x="32" y="12"/>
                    </a:lnTo>
                    <a:lnTo>
                      <a:pt x="28" y="11"/>
                    </a:lnTo>
                    <a:lnTo>
                      <a:pt x="23" y="9"/>
                    </a:lnTo>
                    <a:lnTo>
                      <a:pt x="18" y="7"/>
                    </a:lnTo>
                    <a:lnTo>
                      <a:pt x="14" y="5"/>
                    </a:lnTo>
                    <a:lnTo>
                      <a:pt x="9" y="4"/>
                    </a:lnTo>
                    <a:lnTo>
                      <a:pt x="5" y="2"/>
                    </a:lnTo>
                    <a:lnTo>
                      <a:pt x="0" y="0"/>
                    </a:lnTo>
                    <a:lnTo>
                      <a:pt x="5" y="4"/>
                    </a:lnTo>
                    <a:lnTo>
                      <a:pt x="10" y="6"/>
                    </a:lnTo>
                    <a:lnTo>
                      <a:pt x="15" y="9"/>
                    </a:lnTo>
                    <a:lnTo>
                      <a:pt x="21" y="11"/>
                    </a:lnTo>
                    <a:lnTo>
                      <a:pt x="25" y="14"/>
                    </a:lnTo>
                    <a:lnTo>
                      <a:pt x="31" y="17"/>
                    </a:lnTo>
                    <a:lnTo>
                      <a:pt x="36" y="19"/>
                    </a:lnTo>
                    <a:lnTo>
                      <a:pt x="40" y="22"/>
                    </a:lnTo>
                    <a:close/>
                  </a:path>
                </a:pathLst>
              </a:custGeom>
              <a:solidFill>
                <a:srgbClr val="9B7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2" name="Freeform 31"/>
              <p:cNvSpPr>
                <a:spLocks/>
              </p:cNvSpPr>
              <p:nvPr/>
            </p:nvSpPr>
            <p:spPr bwMode="auto">
              <a:xfrm>
                <a:off x="2700" y="1875"/>
                <a:ext cx="115" cy="52"/>
              </a:xfrm>
              <a:custGeom>
                <a:avLst/>
                <a:gdLst>
                  <a:gd name="T0" fmla="*/ 45 w 231"/>
                  <a:gd name="T1" fmla="*/ 22 h 104"/>
                  <a:gd name="T2" fmla="*/ 188 w 231"/>
                  <a:gd name="T3" fmla="*/ 104 h 104"/>
                  <a:gd name="T4" fmla="*/ 231 w 231"/>
                  <a:gd name="T5" fmla="*/ 76 h 104"/>
                  <a:gd name="T6" fmla="*/ 210 w 231"/>
                  <a:gd name="T7" fmla="*/ 76 h 104"/>
                  <a:gd name="T8" fmla="*/ 158 w 231"/>
                  <a:gd name="T9" fmla="*/ 69 h 104"/>
                  <a:gd name="T10" fmla="*/ 102 w 231"/>
                  <a:gd name="T11" fmla="*/ 45 h 104"/>
                  <a:gd name="T12" fmla="*/ 74 w 231"/>
                  <a:gd name="T13" fmla="*/ 36 h 104"/>
                  <a:gd name="T14" fmla="*/ 59 w 231"/>
                  <a:gd name="T15" fmla="*/ 20 h 104"/>
                  <a:gd name="T16" fmla="*/ 35 w 231"/>
                  <a:gd name="T17" fmla="*/ 13 h 104"/>
                  <a:gd name="T18" fmla="*/ 0 w 231"/>
                  <a:gd name="T19" fmla="*/ 0 h 104"/>
                  <a:gd name="T20" fmla="*/ 45 w 231"/>
                  <a:gd name="T21" fmla="*/ 22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31" h="104">
                    <a:moveTo>
                      <a:pt x="45" y="22"/>
                    </a:moveTo>
                    <a:lnTo>
                      <a:pt x="188" y="104"/>
                    </a:lnTo>
                    <a:lnTo>
                      <a:pt x="231" y="76"/>
                    </a:lnTo>
                    <a:lnTo>
                      <a:pt x="210" y="76"/>
                    </a:lnTo>
                    <a:lnTo>
                      <a:pt x="158" y="69"/>
                    </a:lnTo>
                    <a:lnTo>
                      <a:pt x="102" y="45"/>
                    </a:lnTo>
                    <a:lnTo>
                      <a:pt x="74" y="36"/>
                    </a:lnTo>
                    <a:lnTo>
                      <a:pt x="59" y="20"/>
                    </a:lnTo>
                    <a:lnTo>
                      <a:pt x="35" y="13"/>
                    </a:lnTo>
                    <a:lnTo>
                      <a:pt x="0" y="0"/>
                    </a:lnTo>
                    <a:lnTo>
                      <a:pt x="45" y="22"/>
                    </a:lnTo>
                    <a:close/>
                  </a:path>
                </a:pathLst>
              </a:custGeom>
              <a:solidFill>
                <a:srgbClr val="9B87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3" name="Freeform 32"/>
              <p:cNvSpPr>
                <a:spLocks/>
              </p:cNvSpPr>
              <p:nvPr/>
            </p:nvSpPr>
            <p:spPr bwMode="auto">
              <a:xfrm>
                <a:off x="2647" y="1686"/>
                <a:ext cx="136" cy="79"/>
              </a:xfrm>
              <a:custGeom>
                <a:avLst/>
                <a:gdLst>
                  <a:gd name="T0" fmla="*/ 273 w 273"/>
                  <a:gd name="T1" fmla="*/ 129 h 159"/>
                  <a:gd name="T2" fmla="*/ 260 w 273"/>
                  <a:gd name="T3" fmla="*/ 67 h 159"/>
                  <a:gd name="T4" fmla="*/ 213 w 273"/>
                  <a:gd name="T5" fmla="*/ 38 h 159"/>
                  <a:gd name="T6" fmla="*/ 125 w 273"/>
                  <a:gd name="T7" fmla="*/ 0 h 159"/>
                  <a:gd name="T8" fmla="*/ 0 w 273"/>
                  <a:gd name="T9" fmla="*/ 33 h 159"/>
                  <a:gd name="T10" fmla="*/ 56 w 273"/>
                  <a:gd name="T11" fmla="*/ 84 h 159"/>
                  <a:gd name="T12" fmla="*/ 135 w 273"/>
                  <a:gd name="T13" fmla="*/ 123 h 159"/>
                  <a:gd name="T14" fmla="*/ 219 w 273"/>
                  <a:gd name="T15" fmla="*/ 150 h 159"/>
                  <a:gd name="T16" fmla="*/ 243 w 273"/>
                  <a:gd name="T17" fmla="*/ 124 h 159"/>
                  <a:gd name="T18" fmla="*/ 261 w 273"/>
                  <a:gd name="T19" fmla="*/ 159 h 159"/>
                  <a:gd name="T20" fmla="*/ 273 w 273"/>
                  <a:gd name="T21" fmla="*/ 129 h 1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73" h="159">
                    <a:moveTo>
                      <a:pt x="273" y="129"/>
                    </a:moveTo>
                    <a:lnTo>
                      <a:pt x="260" y="67"/>
                    </a:lnTo>
                    <a:lnTo>
                      <a:pt x="213" y="38"/>
                    </a:lnTo>
                    <a:lnTo>
                      <a:pt x="125" y="0"/>
                    </a:lnTo>
                    <a:lnTo>
                      <a:pt x="0" y="33"/>
                    </a:lnTo>
                    <a:lnTo>
                      <a:pt x="56" y="84"/>
                    </a:lnTo>
                    <a:lnTo>
                      <a:pt x="135" y="123"/>
                    </a:lnTo>
                    <a:lnTo>
                      <a:pt x="219" y="150"/>
                    </a:lnTo>
                    <a:lnTo>
                      <a:pt x="243" y="124"/>
                    </a:lnTo>
                    <a:lnTo>
                      <a:pt x="261" y="159"/>
                    </a:lnTo>
                    <a:lnTo>
                      <a:pt x="273" y="129"/>
                    </a:lnTo>
                    <a:close/>
                  </a:path>
                </a:pathLst>
              </a:custGeom>
              <a:solidFill>
                <a:srgbClr val="005B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4" name="Freeform 33"/>
              <p:cNvSpPr>
                <a:spLocks/>
              </p:cNvSpPr>
              <p:nvPr/>
            </p:nvSpPr>
            <p:spPr bwMode="auto">
              <a:xfrm>
                <a:off x="2649" y="1678"/>
                <a:ext cx="127" cy="62"/>
              </a:xfrm>
              <a:custGeom>
                <a:avLst/>
                <a:gdLst>
                  <a:gd name="T0" fmla="*/ 254 w 254"/>
                  <a:gd name="T1" fmla="*/ 123 h 123"/>
                  <a:gd name="T2" fmla="*/ 241 w 254"/>
                  <a:gd name="T3" fmla="*/ 67 h 123"/>
                  <a:gd name="T4" fmla="*/ 107 w 254"/>
                  <a:gd name="T5" fmla="*/ 0 h 123"/>
                  <a:gd name="T6" fmla="*/ 45 w 254"/>
                  <a:gd name="T7" fmla="*/ 28 h 123"/>
                  <a:gd name="T8" fmla="*/ 0 w 254"/>
                  <a:gd name="T9" fmla="*/ 46 h 123"/>
                  <a:gd name="T10" fmla="*/ 92 w 254"/>
                  <a:gd name="T11" fmla="*/ 76 h 123"/>
                  <a:gd name="T12" fmla="*/ 164 w 254"/>
                  <a:gd name="T13" fmla="*/ 80 h 123"/>
                  <a:gd name="T14" fmla="*/ 210 w 254"/>
                  <a:gd name="T15" fmla="*/ 100 h 123"/>
                  <a:gd name="T16" fmla="*/ 254 w 254"/>
                  <a:gd name="T17" fmla="*/ 12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54" h="123">
                    <a:moveTo>
                      <a:pt x="254" y="123"/>
                    </a:moveTo>
                    <a:lnTo>
                      <a:pt x="241" y="67"/>
                    </a:lnTo>
                    <a:lnTo>
                      <a:pt x="107" y="0"/>
                    </a:lnTo>
                    <a:lnTo>
                      <a:pt x="45" y="28"/>
                    </a:lnTo>
                    <a:lnTo>
                      <a:pt x="0" y="46"/>
                    </a:lnTo>
                    <a:lnTo>
                      <a:pt x="92" y="76"/>
                    </a:lnTo>
                    <a:lnTo>
                      <a:pt x="164" y="80"/>
                    </a:lnTo>
                    <a:lnTo>
                      <a:pt x="210" y="100"/>
                    </a:lnTo>
                    <a:lnTo>
                      <a:pt x="254" y="123"/>
                    </a:lnTo>
                    <a:close/>
                  </a:path>
                </a:pathLst>
              </a:custGeom>
              <a:solidFill>
                <a:srgbClr val="0028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5" name="Freeform 34"/>
              <p:cNvSpPr>
                <a:spLocks/>
              </p:cNvSpPr>
              <p:nvPr/>
            </p:nvSpPr>
            <p:spPr bwMode="auto">
              <a:xfrm>
                <a:off x="2784" y="1816"/>
                <a:ext cx="62" cy="54"/>
              </a:xfrm>
              <a:custGeom>
                <a:avLst/>
                <a:gdLst>
                  <a:gd name="T0" fmla="*/ 42 w 124"/>
                  <a:gd name="T1" fmla="*/ 31 h 110"/>
                  <a:gd name="T2" fmla="*/ 71 w 124"/>
                  <a:gd name="T3" fmla="*/ 28 h 110"/>
                  <a:gd name="T4" fmla="*/ 104 w 124"/>
                  <a:gd name="T5" fmla="*/ 0 h 110"/>
                  <a:gd name="T6" fmla="*/ 124 w 124"/>
                  <a:gd name="T7" fmla="*/ 28 h 110"/>
                  <a:gd name="T8" fmla="*/ 124 w 124"/>
                  <a:gd name="T9" fmla="*/ 65 h 110"/>
                  <a:gd name="T10" fmla="*/ 106 w 124"/>
                  <a:gd name="T11" fmla="*/ 98 h 110"/>
                  <a:gd name="T12" fmla="*/ 71 w 124"/>
                  <a:gd name="T13" fmla="*/ 110 h 110"/>
                  <a:gd name="T14" fmla="*/ 36 w 124"/>
                  <a:gd name="T15" fmla="*/ 110 h 110"/>
                  <a:gd name="T16" fmla="*/ 0 w 124"/>
                  <a:gd name="T17" fmla="*/ 83 h 110"/>
                  <a:gd name="T18" fmla="*/ 15 w 124"/>
                  <a:gd name="T19" fmla="*/ 56 h 110"/>
                  <a:gd name="T20" fmla="*/ 19 w 124"/>
                  <a:gd name="T21" fmla="*/ 19 h 110"/>
                  <a:gd name="T22" fmla="*/ 21 w 124"/>
                  <a:gd name="T23" fmla="*/ 20 h 110"/>
                  <a:gd name="T24" fmla="*/ 27 w 124"/>
                  <a:gd name="T25" fmla="*/ 21 h 110"/>
                  <a:gd name="T26" fmla="*/ 34 w 124"/>
                  <a:gd name="T27" fmla="*/ 26 h 110"/>
                  <a:gd name="T28" fmla="*/ 42 w 124"/>
                  <a:gd name="T29" fmla="*/ 31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4" h="110">
                    <a:moveTo>
                      <a:pt x="42" y="31"/>
                    </a:moveTo>
                    <a:lnTo>
                      <a:pt x="71" y="28"/>
                    </a:lnTo>
                    <a:lnTo>
                      <a:pt x="104" y="0"/>
                    </a:lnTo>
                    <a:lnTo>
                      <a:pt x="124" y="28"/>
                    </a:lnTo>
                    <a:lnTo>
                      <a:pt x="124" y="65"/>
                    </a:lnTo>
                    <a:lnTo>
                      <a:pt x="106" y="98"/>
                    </a:lnTo>
                    <a:lnTo>
                      <a:pt x="71" y="110"/>
                    </a:lnTo>
                    <a:lnTo>
                      <a:pt x="36" y="110"/>
                    </a:lnTo>
                    <a:lnTo>
                      <a:pt x="0" y="83"/>
                    </a:lnTo>
                    <a:lnTo>
                      <a:pt x="15" y="56"/>
                    </a:lnTo>
                    <a:lnTo>
                      <a:pt x="19" y="19"/>
                    </a:lnTo>
                    <a:lnTo>
                      <a:pt x="21" y="20"/>
                    </a:lnTo>
                    <a:lnTo>
                      <a:pt x="27" y="21"/>
                    </a:lnTo>
                    <a:lnTo>
                      <a:pt x="34" y="26"/>
                    </a:lnTo>
                    <a:lnTo>
                      <a:pt x="42" y="31"/>
                    </a:lnTo>
                    <a:close/>
                  </a:path>
                </a:pathLst>
              </a:custGeom>
              <a:solidFill>
                <a:srgbClr val="B500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6" name="Freeform 35"/>
              <p:cNvSpPr>
                <a:spLocks/>
              </p:cNvSpPr>
              <p:nvPr/>
            </p:nvSpPr>
            <p:spPr bwMode="auto">
              <a:xfrm>
                <a:off x="2798" y="1828"/>
                <a:ext cx="43" cy="30"/>
              </a:xfrm>
              <a:custGeom>
                <a:avLst/>
                <a:gdLst>
                  <a:gd name="T0" fmla="*/ 13 w 86"/>
                  <a:gd name="T1" fmla="*/ 22 h 60"/>
                  <a:gd name="T2" fmla="*/ 58 w 86"/>
                  <a:gd name="T3" fmla="*/ 13 h 60"/>
                  <a:gd name="T4" fmla="*/ 86 w 86"/>
                  <a:gd name="T5" fmla="*/ 0 h 60"/>
                  <a:gd name="T6" fmla="*/ 71 w 86"/>
                  <a:gd name="T7" fmla="*/ 26 h 60"/>
                  <a:gd name="T8" fmla="*/ 68 w 86"/>
                  <a:gd name="T9" fmla="*/ 52 h 60"/>
                  <a:gd name="T10" fmla="*/ 44 w 86"/>
                  <a:gd name="T11" fmla="*/ 60 h 60"/>
                  <a:gd name="T12" fmla="*/ 13 w 86"/>
                  <a:gd name="T13" fmla="*/ 59 h 60"/>
                  <a:gd name="T14" fmla="*/ 0 w 86"/>
                  <a:gd name="T15" fmla="*/ 51 h 60"/>
                  <a:gd name="T16" fmla="*/ 1 w 86"/>
                  <a:gd name="T17" fmla="*/ 48 h 60"/>
                  <a:gd name="T18" fmla="*/ 5 w 86"/>
                  <a:gd name="T19" fmla="*/ 38 h 60"/>
                  <a:gd name="T20" fmla="*/ 10 w 86"/>
                  <a:gd name="T21" fmla="*/ 29 h 60"/>
                  <a:gd name="T22" fmla="*/ 13 w 86"/>
                  <a:gd name="T23" fmla="*/ 22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6" h="60">
                    <a:moveTo>
                      <a:pt x="13" y="22"/>
                    </a:moveTo>
                    <a:lnTo>
                      <a:pt x="58" y="13"/>
                    </a:lnTo>
                    <a:lnTo>
                      <a:pt x="86" y="0"/>
                    </a:lnTo>
                    <a:lnTo>
                      <a:pt x="71" y="26"/>
                    </a:lnTo>
                    <a:lnTo>
                      <a:pt x="68" y="52"/>
                    </a:lnTo>
                    <a:lnTo>
                      <a:pt x="44" y="60"/>
                    </a:lnTo>
                    <a:lnTo>
                      <a:pt x="13" y="59"/>
                    </a:lnTo>
                    <a:lnTo>
                      <a:pt x="0" y="51"/>
                    </a:lnTo>
                    <a:lnTo>
                      <a:pt x="1" y="48"/>
                    </a:lnTo>
                    <a:lnTo>
                      <a:pt x="5" y="38"/>
                    </a:lnTo>
                    <a:lnTo>
                      <a:pt x="10" y="29"/>
                    </a:lnTo>
                    <a:lnTo>
                      <a:pt x="13" y="22"/>
                    </a:lnTo>
                    <a:close/>
                  </a:path>
                </a:pathLst>
              </a:custGeom>
              <a:solidFill>
                <a:srgbClr val="CC3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7" name="Freeform 36"/>
              <p:cNvSpPr>
                <a:spLocks/>
              </p:cNvSpPr>
              <p:nvPr/>
            </p:nvSpPr>
            <p:spPr bwMode="auto">
              <a:xfrm>
                <a:off x="2813" y="1840"/>
                <a:ext cx="12" cy="14"/>
              </a:xfrm>
              <a:custGeom>
                <a:avLst/>
                <a:gdLst>
                  <a:gd name="T0" fmla="*/ 4 w 26"/>
                  <a:gd name="T1" fmla="*/ 11 h 26"/>
                  <a:gd name="T2" fmla="*/ 26 w 26"/>
                  <a:gd name="T3" fmla="*/ 0 h 26"/>
                  <a:gd name="T4" fmla="*/ 24 w 26"/>
                  <a:gd name="T5" fmla="*/ 18 h 26"/>
                  <a:gd name="T6" fmla="*/ 0 w 26"/>
                  <a:gd name="T7" fmla="*/ 26 h 26"/>
                  <a:gd name="T8" fmla="*/ 4 w 26"/>
                  <a:gd name="T9" fmla="*/ 11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26">
                    <a:moveTo>
                      <a:pt x="4" y="11"/>
                    </a:moveTo>
                    <a:lnTo>
                      <a:pt x="26" y="0"/>
                    </a:lnTo>
                    <a:lnTo>
                      <a:pt x="24" y="18"/>
                    </a:lnTo>
                    <a:lnTo>
                      <a:pt x="0" y="26"/>
                    </a:lnTo>
                    <a:lnTo>
                      <a:pt x="4" y="11"/>
                    </a:lnTo>
                    <a:close/>
                  </a:path>
                </a:pathLst>
              </a:custGeom>
              <a:solidFill>
                <a:srgbClr val="CC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8" name="Freeform 37"/>
              <p:cNvSpPr>
                <a:spLocks/>
              </p:cNvSpPr>
              <p:nvPr/>
            </p:nvSpPr>
            <p:spPr bwMode="auto">
              <a:xfrm>
                <a:off x="2697" y="1798"/>
                <a:ext cx="50" cy="52"/>
              </a:xfrm>
              <a:custGeom>
                <a:avLst/>
                <a:gdLst>
                  <a:gd name="T0" fmla="*/ 90 w 101"/>
                  <a:gd name="T1" fmla="*/ 46 h 103"/>
                  <a:gd name="T2" fmla="*/ 98 w 101"/>
                  <a:gd name="T3" fmla="*/ 56 h 103"/>
                  <a:gd name="T4" fmla="*/ 101 w 101"/>
                  <a:gd name="T5" fmla="*/ 69 h 103"/>
                  <a:gd name="T6" fmla="*/ 97 w 101"/>
                  <a:gd name="T7" fmla="*/ 84 h 103"/>
                  <a:gd name="T8" fmla="*/ 87 w 101"/>
                  <a:gd name="T9" fmla="*/ 103 h 103"/>
                  <a:gd name="T10" fmla="*/ 81 w 101"/>
                  <a:gd name="T11" fmla="*/ 103 h 103"/>
                  <a:gd name="T12" fmla="*/ 71 w 101"/>
                  <a:gd name="T13" fmla="*/ 102 h 103"/>
                  <a:gd name="T14" fmla="*/ 59 w 101"/>
                  <a:gd name="T15" fmla="*/ 101 h 103"/>
                  <a:gd name="T16" fmla="*/ 45 w 101"/>
                  <a:gd name="T17" fmla="*/ 99 h 103"/>
                  <a:gd name="T18" fmla="*/ 32 w 101"/>
                  <a:gd name="T19" fmla="*/ 93 h 103"/>
                  <a:gd name="T20" fmla="*/ 19 w 101"/>
                  <a:gd name="T21" fmla="*/ 83 h 103"/>
                  <a:gd name="T22" fmla="*/ 9 w 101"/>
                  <a:gd name="T23" fmla="*/ 68 h 103"/>
                  <a:gd name="T24" fmla="*/ 2 w 101"/>
                  <a:gd name="T25" fmla="*/ 47 h 103"/>
                  <a:gd name="T26" fmla="*/ 0 w 101"/>
                  <a:gd name="T27" fmla="*/ 30 h 103"/>
                  <a:gd name="T28" fmla="*/ 3 w 101"/>
                  <a:gd name="T29" fmla="*/ 14 h 103"/>
                  <a:gd name="T30" fmla="*/ 10 w 101"/>
                  <a:gd name="T31" fmla="*/ 2 h 103"/>
                  <a:gd name="T32" fmla="*/ 21 w 101"/>
                  <a:gd name="T33" fmla="*/ 0 h 103"/>
                  <a:gd name="T34" fmla="*/ 32 w 101"/>
                  <a:gd name="T35" fmla="*/ 16 h 103"/>
                  <a:gd name="T36" fmla="*/ 37 w 101"/>
                  <a:gd name="T37" fmla="*/ 24 h 103"/>
                  <a:gd name="T38" fmla="*/ 42 w 101"/>
                  <a:gd name="T39" fmla="*/ 27 h 103"/>
                  <a:gd name="T40" fmla="*/ 45 w 101"/>
                  <a:gd name="T41" fmla="*/ 29 h 103"/>
                  <a:gd name="T42" fmla="*/ 51 w 101"/>
                  <a:gd name="T43" fmla="*/ 29 h 103"/>
                  <a:gd name="T44" fmla="*/ 59 w 101"/>
                  <a:gd name="T45" fmla="*/ 31 h 103"/>
                  <a:gd name="T46" fmla="*/ 72 w 101"/>
                  <a:gd name="T47" fmla="*/ 35 h 103"/>
                  <a:gd name="T48" fmla="*/ 90 w 101"/>
                  <a:gd name="T49" fmla="*/ 46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01" h="103">
                    <a:moveTo>
                      <a:pt x="90" y="46"/>
                    </a:moveTo>
                    <a:lnTo>
                      <a:pt x="98" y="56"/>
                    </a:lnTo>
                    <a:lnTo>
                      <a:pt x="101" y="69"/>
                    </a:lnTo>
                    <a:lnTo>
                      <a:pt x="97" y="84"/>
                    </a:lnTo>
                    <a:lnTo>
                      <a:pt x="87" y="103"/>
                    </a:lnTo>
                    <a:lnTo>
                      <a:pt x="81" y="103"/>
                    </a:lnTo>
                    <a:lnTo>
                      <a:pt x="71" y="102"/>
                    </a:lnTo>
                    <a:lnTo>
                      <a:pt x="59" y="101"/>
                    </a:lnTo>
                    <a:lnTo>
                      <a:pt x="45" y="99"/>
                    </a:lnTo>
                    <a:lnTo>
                      <a:pt x="32" y="93"/>
                    </a:lnTo>
                    <a:lnTo>
                      <a:pt x="19" y="83"/>
                    </a:lnTo>
                    <a:lnTo>
                      <a:pt x="9" y="68"/>
                    </a:lnTo>
                    <a:lnTo>
                      <a:pt x="2" y="47"/>
                    </a:lnTo>
                    <a:lnTo>
                      <a:pt x="0" y="30"/>
                    </a:lnTo>
                    <a:lnTo>
                      <a:pt x="3" y="14"/>
                    </a:lnTo>
                    <a:lnTo>
                      <a:pt x="10" y="2"/>
                    </a:lnTo>
                    <a:lnTo>
                      <a:pt x="21" y="0"/>
                    </a:lnTo>
                    <a:lnTo>
                      <a:pt x="32" y="16"/>
                    </a:lnTo>
                    <a:lnTo>
                      <a:pt x="37" y="24"/>
                    </a:lnTo>
                    <a:lnTo>
                      <a:pt x="42" y="27"/>
                    </a:lnTo>
                    <a:lnTo>
                      <a:pt x="45" y="29"/>
                    </a:lnTo>
                    <a:lnTo>
                      <a:pt x="51" y="29"/>
                    </a:lnTo>
                    <a:lnTo>
                      <a:pt x="59" y="31"/>
                    </a:lnTo>
                    <a:lnTo>
                      <a:pt x="72" y="35"/>
                    </a:lnTo>
                    <a:lnTo>
                      <a:pt x="90" y="46"/>
                    </a:lnTo>
                    <a:close/>
                  </a:path>
                </a:pathLst>
              </a:custGeom>
              <a:solidFill>
                <a:srgbClr val="C60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79" name="Freeform 38"/>
              <p:cNvSpPr>
                <a:spLocks/>
              </p:cNvSpPr>
              <p:nvPr/>
            </p:nvSpPr>
            <p:spPr bwMode="auto">
              <a:xfrm>
                <a:off x="2706" y="1813"/>
                <a:ext cx="27" cy="29"/>
              </a:xfrm>
              <a:custGeom>
                <a:avLst/>
                <a:gdLst>
                  <a:gd name="T0" fmla="*/ 3 w 54"/>
                  <a:gd name="T1" fmla="*/ 0 h 58"/>
                  <a:gd name="T2" fmla="*/ 28 w 54"/>
                  <a:gd name="T3" fmla="*/ 21 h 58"/>
                  <a:gd name="T4" fmla="*/ 54 w 54"/>
                  <a:gd name="T5" fmla="*/ 35 h 58"/>
                  <a:gd name="T6" fmla="*/ 46 w 54"/>
                  <a:gd name="T7" fmla="*/ 58 h 58"/>
                  <a:gd name="T8" fmla="*/ 40 w 54"/>
                  <a:gd name="T9" fmla="*/ 57 h 58"/>
                  <a:gd name="T10" fmla="*/ 36 w 54"/>
                  <a:gd name="T11" fmla="*/ 55 h 58"/>
                  <a:gd name="T12" fmla="*/ 30 w 54"/>
                  <a:gd name="T13" fmla="*/ 54 h 58"/>
                  <a:gd name="T14" fmla="*/ 25 w 54"/>
                  <a:gd name="T15" fmla="*/ 51 h 58"/>
                  <a:gd name="T16" fmla="*/ 20 w 54"/>
                  <a:gd name="T17" fmla="*/ 48 h 58"/>
                  <a:gd name="T18" fmla="*/ 13 w 54"/>
                  <a:gd name="T19" fmla="*/ 44 h 58"/>
                  <a:gd name="T20" fmla="*/ 7 w 54"/>
                  <a:gd name="T21" fmla="*/ 39 h 58"/>
                  <a:gd name="T22" fmla="*/ 0 w 54"/>
                  <a:gd name="T23" fmla="*/ 32 h 58"/>
                  <a:gd name="T24" fmla="*/ 3 w 54"/>
                  <a:gd name="T25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4" h="58">
                    <a:moveTo>
                      <a:pt x="3" y="0"/>
                    </a:moveTo>
                    <a:lnTo>
                      <a:pt x="28" y="21"/>
                    </a:lnTo>
                    <a:lnTo>
                      <a:pt x="54" y="35"/>
                    </a:lnTo>
                    <a:lnTo>
                      <a:pt x="46" y="58"/>
                    </a:lnTo>
                    <a:lnTo>
                      <a:pt x="40" y="57"/>
                    </a:lnTo>
                    <a:lnTo>
                      <a:pt x="36" y="55"/>
                    </a:lnTo>
                    <a:lnTo>
                      <a:pt x="30" y="54"/>
                    </a:lnTo>
                    <a:lnTo>
                      <a:pt x="25" y="51"/>
                    </a:lnTo>
                    <a:lnTo>
                      <a:pt x="20" y="48"/>
                    </a:lnTo>
                    <a:lnTo>
                      <a:pt x="13" y="44"/>
                    </a:lnTo>
                    <a:lnTo>
                      <a:pt x="7" y="39"/>
                    </a:lnTo>
                    <a:lnTo>
                      <a:pt x="0" y="32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C93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0" name="Freeform 39"/>
              <p:cNvSpPr>
                <a:spLocks/>
              </p:cNvSpPr>
              <p:nvPr/>
            </p:nvSpPr>
            <p:spPr bwMode="auto">
              <a:xfrm>
                <a:off x="2320" y="1926"/>
                <a:ext cx="518" cy="162"/>
              </a:xfrm>
              <a:custGeom>
                <a:avLst/>
                <a:gdLst>
                  <a:gd name="T0" fmla="*/ 0 w 1035"/>
                  <a:gd name="T1" fmla="*/ 0 h 324"/>
                  <a:gd name="T2" fmla="*/ 980 w 1035"/>
                  <a:gd name="T3" fmla="*/ 132 h 324"/>
                  <a:gd name="T4" fmla="*/ 1035 w 1035"/>
                  <a:gd name="T5" fmla="*/ 132 h 324"/>
                  <a:gd name="T6" fmla="*/ 1035 w 1035"/>
                  <a:gd name="T7" fmla="*/ 324 h 324"/>
                  <a:gd name="T8" fmla="*/ 68 w 1035"/>
                  <a:gd name="T9" fmla="*/ 193 h 324"/>
                  <a:gd name="T10" fmla="*/ 22 w 1035"/>
                  <a:gd name="T11" fmla="*/ 146 h 324"/>
                  <a:gd name="T12" fmla="*/ 0 w 1035"/>
                  <a:gd name="T13" fmla="*/ 0 h 3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35" h="324">
                    <a:moveTo>
                      <a:pt x="0" y="0"/>
                    </a:moveTo>
                    <a:lnTo>
                      <a:pt x="980" y="132"/>
                    </a:lnTo>
                    <a:lnTo>
                      <a:pt x="1035" y="132"/>
                    </a:lnTo>
                    <a:lnTo>
                      <a:pt x="1035" y="324"/>
                    </a:lnTo>
                    <a:lnTo>
                      <a:pt x="68" y="193"/>
                    </a:lnTo>
                    <a:lnTo>
                      <a:pt x="22" y="14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442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1" name="Freeform 40"/>
              <p:cNvSpPr>
                <a:spLocks/>
              </p:cNvSpPr>
              <p:nvPr/>
            </p:nvSpPr>
            <p:spPr bwMode="auto">
              <a:xfrm>
                <a:off x="2833" y="1882"/>
                <a:ext cx="306" cy="205"/>
              </a:xfrm>
              <a:custGeom>
                <a:avLst/>
                <a:gdLst>
                  <a:gd name="T0" fmla="*/ 4 w 614"/>
                  <a:gd name="T1" fmla="*/ 220 h 411"/>
                  <a:gd name="T2" fmla="*/ 107 w 614"/>
                  <a:gd name="T3" fmla="*/ 192 h 411"/>
                  <a:gd name="T4" fmla="*/ 614 w 614"/>
                  <a:gd name="T5" fmla="*/ 0 h 411"/>
                  <a:gd name="T6" fmla="*/ 614 w 614"/>
                  <a:gd name="T7" fmla="*/ 116 h 411"/>
                  <a:gd name="T8" fmla="*/ 579 w 614"/>
                  <a:gd name="T9" fmla="*/ 199 h 411"/>
                  <a:gd name="T10" fmla="*/ 2 w 614"/>
                  <a:gd name="T11" fmla="*/ 411 h 411"/>
                  <a:gd name="T12" fmla="*/ 0 w 614"/>
                  <a:gd name="T13" fmla="*/ 342 h 411"/>
                  <a:gd name="T14" fmla="*/ 2 w 614"/>
                  <a:gd name="T15" fmla="*/ 322 h 411"/>
                  <a:gd name="T16" fmla="*/ 5 w 614"/>
                  <a:gd name="T17" fmla="*/ 281 h 411"/>
                  <a:gd name="T18" fmla="*/ 6 w 614"/>
                  <a:gd name="T19" fmla="*/ 239 h 411"/>
                  <a:gd name="T20" fmla="*/ 4 w 614"/>
                  <a:gd name="T21" fmla="*/ 220 h 4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614" h="411">
                    <a:moveTo>
                      <a:pt x="4" y="220"/>
                    </a:moveTo>
                    <a:lnTo>
                      <a:pt x="107" y="192"/>
                    </a:lnTo>
                    <a:lnTo>
                      <a:pt x="614" y="0"/>
                    </a:lnTo>
                    <a:lnTo>
                      <a:pt x="614" y="116"/>
                    </a:lnTo>
                    <a:lnTo>
                      <a:pt x="579" y="199"/>
                    </a:lnTo>
                    <a:lnTo>
                      <a:pt x="2" y="411"/>
                    </a:lnTo>
                    <a:lnTo>
                      <a:pt x="0" y="342"/>
                    </a:lnTo>
                    <a:lnTo>
                      <a:pt x="2" y="322"/>
                    </a:lnTo>
                    <a:lnTo>
                      <a:pt x="5" y="281"/>
                    </a:lnTo>
                    <a:lnTo>
                      <a:pt x="6" y="239"/>
                    </a:lnTo>
                    <a:lnTo>
                      <a:pt x="4" y="220"/>
                    </a:lnTo>
                    <a:close/>
                  </a:path>
                </a:pathLst>
              </a:custGeom>
              <a:solidFill>
                <a:srgbClr val="967F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2" name="Freeform 41"/>
              <p:cNvSpPr>
                <a:spLocks/>
              </p:cNvSpPr>
              <p:nvPr/>
            </p:nvSpPr>
            <p:spPr bwMode="auto">
              <a:xfrm>
                <a:off x="2844" y="2054"/>
                <a:ext cx="114" cy="62"/>
              </a:xfrm>
              <a:custGeom>
                <a:avLst/>
                <a:gdLst>
                  <a:gd name="T0" fmla="*/ 0 w 227"/>
                  <a:gd name="T1" fmla="*/ 81 h 123"/>
                  <a:gd name="T2" fmla="*/ 130 w 227"/>
                  <a:gd name="T3" fmla="*/ 54 h 123"/>
                  <a:gd name="T4" fmla="*/ 227 w 227"/>
                  <a:gd name="T5" fmla="*/ 0 h 123"/>
                  <a:gd name="T6" fmla="*/ 199 w 227"/>
                  <a:gd name="T7" fmla="*/ 61 h 123"/>
                  <a:gd name="T8" fmla="*/ 123 w 227"/>
                  <a:gd name="T9" fmla="*/ 96 h 123"/>
                  <a:gd name="T10" fmla="*/ 0 w 227"/>
                  <a:gd name="T11" fmla="*/ 123 h 123"/>
                  <a:gd name="T12" fmla="*/ 0 w 227"/>
                  <a:gd name="T13" fmla="*/ 81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7" h="123">
                    <a:moveTo>
                      <a:pt x="0" y="81"/>
                    </a:moveTo>
                    <a:lnTo>
                      <a:pt x="130" y="54"/>
                    </a:lnTo>
                    <a:lnTo>
                      <a:pt x="227" y="0"/>
                    </a:lnTo>
                    <a:lnTo>
                      <a:pt x="199" y="61"/>
                    </a:lnTo>
                    <a:lnTo>
                      <a:pt x="123" y="96"/>
                    </a:lnTo>
                    <a:lnTo>
                      <a:pt x="0" y="123"/>
                    </a:lnTo>
                    <a:lnTo>
                      <a:pt x="0" y="8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3" name="Freeform 42"/>
              <p:cNvSpPr>
                <a:spLocks/>
              </p:cNvSpPr>
              <p:nvPr/>
            </p:nvSpPr>
            <p:spPr bwMode="auto">
              <a:xfrm>
                <a:off x="2821" y="2209"/>
                <a:ext cx="113" cy="62"/>
              </a:xfrm>
              <a:custGeom>
                <a:avLst/>
                <a:gdLst>
                  <a:gd name="T0" fmla="*/ 0 w 226"/>
                  <a:gd name="T1" fmla="*/ 82 h 123"/>
                  <a:gd name="T2" fmla="*/ 131 w 226"/>
                  <a:gd name="T3" fmla="*/ 55 h 123"/>
                  <a:gd name="T4" fmla="*/ 226 w 226"/>
                  <a:gd name="T5" fmla="*/ 0 h 123"/>
                  <a:gd name="T6" fmla="*/ 199 w 226"/>
                  <a:gd name="T7" fmla="*/ 61 h 123"/>
                  <a:gd name="T8" fmla="*/ 124 w 226"/>
                  <a:gd name="T9" fmla="*/ 95 h 123"/>
                  <a:gd name="T10" fmla="*/ 0 w 226"/>
                  <a:gd name="T11" fmla="*/ 123 h 123"/>
                  <a:gd name="T12" fmla="*/ 0 w 226"/>
                  <a:gd name="T13" fmla="*/ 82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6" h="123">
                    <a:moveTo>
                      <a:pt x="0" y="82"/>
                    </a:moveTo>
                    <a:lnTo>
                      <a:pt x="131" y="55"/>
                    </a:lnTo>
                    <a:lnTo>
                      <a:pt x="226" y="0"/>
                    </a:lnTo>
                    <a:lnTo>
                      <a:pt x="199" y="61"/>
                    </a:lnTo>
                    <a:lnTo>
                      <a:pt x="124" y="95"/>
                    </a:lnTo>
                    <a:lnTo>
                      <a:pt x="0" y="123"/>
                    </a:lnTo>
                    <a:lnTo>
                      <a:pt x="0" y="82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4" name="Freeform 43"/>
              <p:cNvSpPr>
                <a:spLocks/>
              </p:cNvSpPr>
              <p:nvPr/>
            </p:nvSpPr>
            <p:spPr bwMode="auto">
              <a:xfrm>
                <a:off x="2793" y="2357"/>
                <a:ext cx="113" cy="62"/>
              </a:xfrm>
              <a:custGeom>
                <a:avLst/>
                <a:gdLst>
                  <a:gd name="T0" fmla="*/ 0 w 226"/>
                  <a:gd name="T1" fmla="*/ 83 h 123"/>
                  <a:gd name="T2" fmla="*/ 130 w 226"/>
                  <a:gd name="T3" fmla="*/ 55 h 123"/>
                  <a:gd name="T4" fmla="*/ 226 w 226"/>
                  <a:gd name="T5" fmla="*/ 0 h 123"/>
                  <a:gd name="T6" fmla="*/ 199 w 226"/>
                  <a:gd name="T7" fmla="*/ 62 h 123"/>
                  <a:gd name="T8" fmla="*/ 123 w 226"/>
                  <a:gd name="T9" fmla="*/ 95 h 123"/>
                  <a:gd name="T10" fmla="*/ 0 w 226"/>
                  <a:gd name="T11" fmla="*/ 123 h 123"/>
                  <a:gd name="T12" fmla="*/ 0 w 226"/>
                  <a:gd name="T13" fmla="*/ 8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26" h="123">
                    <a:moveTo>
                      <a:pt x="0" y="83"/>
                    </a:moveTo>
                    <a:lnTo>
                      <a:pt x="130" y="55"/>
                    </a:lnTo>
                    <a:lnTo>
                      <a:pt x="226" y="0"/>
                    </a:lnTo>
                    <a:lnTo>
                      <a:pt x="199" y="62"/>
                    </a:lnTo>
                    <a:lnTo>
                      <a:pt x="123" y="95"/>
                    </a:lnTo>
                    <a:lnTo>
                      <a:pt x="0" y="123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5" name="Freeform 44"/>
              <p:cNvSpPr>
                <a:spLocks/>
              </p:cNvSpPr>
              <p:nvPr/>
            </p:nvSpPr>
            <p:spPr bwMode="auto">
              <a:xfrm>
                <a:off x="2838" y="2129"/>
                <a:ext cx="103" cy="62"/>
              </a:xfrm>
              <a:custGeom>
                <a:avLst/>
                <a:gdLst>
                  <a:gd name="T0" fmla="*/ 0 w 205"/>
                  <a:gd name="T1" fmla="*/ 83 h 123"/>
                  <a:gd name="T2" fmla="*/ 109 w 205"/>
                  <a:gd name="T3" fmla="*/ 55 h 123"/>
                  <a:gd name="T4" fmla="*/ 205 w 205"/>
                  <a:gd name="T5" fmla="*/ 0 h 123"/>
                  <a:gd name="T6" fmla="*/ 177 w 205"/>
                  <a:gd name="T7" fmla="*/ 62 h 123"/>
                  <a:gd name="T8" fmla="*/ 102 w 205"/>
                  <a:gd name="T9" fmla="*/ 97 h 123"/>
                  <a:gd name="T10" fmla="*/ 6 w 205"/>
                  <a:gd name="T11" fmla="*/ 123 h 123"/>
                  <a:gd name="T12" fmla="*/ 0 w 205"/>
                  <a:gd name="T13" fmla="*/ 8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5" h="123">
                    <a:moveTo>
                      <a:pt x="0" y="83"/>
                    </a:moveTo>
                    <a:lnTo>
                      <a:pt x="109" y="55"/>
                    </a:lnTo>
                    <a:lnTo>
                      <a:pt x="205" y="0"/>
                    </a:lnTo>
                    <a:lnTo>
                      <a:pt x="177" y="62"/>
                    </a:lnTo>
                    <a:lnTo>
                      <a:pt x="102" y="97"/>
                    </a:lnTo>
                    <a:lnTo>
                      <a:pt x="6" y="123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6" name="Freeform 45"/>
              <p:cNvSpPr>
                <a:spLocks/>
              </p:cNvSpPr>
              <p:nvPr/>
            </p:nvSpPr>
            <p:spPr bwMode="auto">
              <a:xfrm>
                <a:off x="2814" y="2284"/>
                <a:ext cx="102" cy="63"/>
              </a:xfrm>
              <a:custGeom>
                <a:avLst/>
                <a:gdLst>
                  <a:gd name="T0" fmla="*/ 0 w 206"/>
                  <a:gd name="T1" fmla="*/ 83 h 124"/>
                  <a:gd name="T2" fmla="*/ 110 w 206"/>
                  <a:gd name="T3" fmla="*/ 55 h 124"/>
                  <a:gd name="T4" fmla="*/ 206 w 206"/>
                  <a:gd name="T5" fmla="*/ 0 h 124"/>
                  <a:gd name="T6" fmla="*/ 178 w 206"/>
                  <a:gd name="T7" fmla="*/ 62 h 124"/>
                  <a:gd name="T8" fmla="*/ 103 w 206"/>
                  <a:gd name="T9" fmla="*/ 96 h 124"/>
                  <a:gd name="T10" fmla="*/ 7 w 206"/>
                  <a:gd name="T11" fmla="*/ 124 h 124"/>
                  <a:gd name="T12" fmla="*/ 0 w 206"/>
                  <a:gd name="T13" fmla="*/ 83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6" h="124">
                    <a:moveTo>
                      <a:pt x="0" y="83"/>
                    </a:moveTo>
                    <a:lnTo>
                      <a:pt x="110" y="55"/>
                    </a:lnTo>
                    <a:lnTo>
                      <a:pt x="206" y="0"/>
                    </a:lnTo>
                    <a:lnTo>
                      <a:pt x="178" y="62"/>
                    </a:lnTo>
                    <a:lnTo>
                      <a:pt x="103" y="96"/>
                    </a:lnTo>
                    <a:lnTo>
                      <a:pt x="7" y="124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7" name="Freeform 46"/>
              <p:cNvSpPr>
                <a:spLocks/>
              </p:cNvSpPr>
              <p:nvPr/>
            </p:nvSpPr>
            <p:spPr bwMode="auto">
              <a:xfrm>
                <a:off x="2786" y="2432"/>
                <a:ext cx="103" cy="63"/>
              </a:xfrm>
              <a:custGeom>
                <a:avLst/>
                <a:gdLst>
                  <a:gd name="T0" fmla="*/ 0 w 206"/>
                  <a:gd name="T1" fmla="*/ 83 h 124"/>
                  <a:gd name="T2" fmla="*/ 110 w 206"/>
                  <a:gd name="T3" fmla="*/ 55 h 124"/>
                  <a:gd name="T4" fmla="*/ 206 w 206"/>
                  <a:gd name="T5" fmla="*/ 0 h 124"/>
                  <a:gd name="T6" fmla="*/ 179 w 206"/>
                  <a:gd name="T7" fmla="*/ 62 h 124"/>
                  <a:gd name="T8" fmla="*/ 104 w 206"/>
                  <a:gd name="T9" fmla="*/ 96 h 124"/>
                  <a:gd name="T10" fmla="*/ 7 w 206"/>
                  <a:gd name="T11" fmla="*/ 124 h 124"/>
                  <a:gd name="T12" fmla="*/ 0 w 206"/>
                  <a:gd name="T13" fmla="*/ 83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6" h="124">
                    <a:moveTo>
                      <a:pt x="0" y="83"/>
                    </a:moveTo>
                    <a:lnTo>
                      <a:pt x="110" y="55"/>
                    </a:lnTo>
                    <a:lnTo>
                      <a:pt x="206" y="0"/>
                    </a:lnTo>
                    <a:lnTo>
                      <a:pt x="179" y="62"/>
                    </a:lnTo>
                    <a:lnTo>
                      <a:pt x="104" y="96"/>
                    </a:lnTo>
                    <a:lnTo>
                      <a:pt x="7" y="124"/>
                    </a:ln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8" name="Freeform 47"/>
              <p:cNvSpPr>
                <a:spLocks/>
              </p:cNvSpPr>
              <p:nvPr/>
            </p:nvSpPr>
            <p:spPr bwMode="auto">
              <a:xfrm>
                <a:off x="2971" y="2016"/>
                <a:ext cx="93" cy="45"/>
              </a:xfrm>
              <a:custGeom>
                <a:avLst/>
                <a:gdLst>
                  <a:gd name="T0" fmla="*/ 0 w 186"/>
                  <a:gd name="T1" fmla="*/ 48 h 90"/>
                  <a:gd name="T2" fmla="*/ 110 w 186"/>
                  <a:gd name="T3" fmla="*/ 28 h 90"/>
                  <a:gd name="T4" fmla="*/ 186 w 186"/>
                  <a:gd name="T5" fmla="*/ 0 h 90"/>
                  <a:gd name="T6" fmla="*/ 179 w 186"/>
                  <a:gd name="T7" fmla="*/ 35 h 90"/>
                  <a:gd name="T8" fmla="*/ 103 w 186"/>
                  <a:gd name="T9" fmla="*/ 69 h 90"/>
                  <a:gd name="T10" fmla="*/ 0 w 186"/>
                  <a:gd name="T11" fmla="*/ 90 h 90"/>
                  <a:gd name="T12" fmla="*/ 0 w 186"/>
                  <a:gd name="T13" fmla="*/ 48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6" h="90">
                    <a:moveTo>
                      <a:pt x="0" y="48"/>
                    </a:moveTo>
                    <a:lnTo>
                      <a:pt x="110" y="28"/>
                    </a:lnTo>
                    <a:lnTo>
                      <a:pt x="186" y="0"/>
                    </a:lnTo>
                    <a:lnTo>
                      <a:pt x="179" y="35"/>
                    </a:lnTo>
                    <a:lnTo>
                      <a:pt x="103" y="69"/>
                    </a:lnTo>
                    <a:lnTo>
                      <a:pt x="0" y="90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89" name="Freeform 48"/>
              <p:cNvSpPr>
                <a:spLocks/>
              </p:cNvSpPr>
              <p:nvPr/>
            </p:nvSpPr>
            <p:spPr bwMode="auto">
              <a:xfrm>
                <a:off x="2947" y="2171"/>
                <a:ext cx="93" cy="44"/>
              </a:xfrm>
              <a:custGeom>
                <a:avLst/>
                <a:gdLst>
                  <a:gd name="T0" fmla="*/ 0 w 184"/>
                  <a:gd name="T1" fmla="*/ 48 h 89"/>
                  <a:gd name="T2" fmla="*/ 109 w 184"/>
                  <a:gd name="T3" fmla="*/ 28 h 89"/>
                  <a:gd name="T4" fmla="*/ 184 w 184"/>
                  <a:gd name="T5" fmla="*/ 0 h 89"/>
                  <a:gd name="T6" fmla="*/ 177 w 184"/>
                  <a:gd name="T7" fmla="*/ 34 h 89"/>
                  <a:gd name="T8" fmla="*/ 102 w 184"/>
                  <a:gd name="T9" fmla="*/ 69 h 89"/>
                  <a:gd name="T10" fmla="*/ 0 w 184"/>
                  <a:gd name="T11" fmla="*/ 89 h 89"/>
                  <a:gd name="T12" fmla="*/ 0 w 184"/>
                  <a:gd name="T13" fmla="*/ 48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4" h="89">
                    <a:moveTo>
                      <a:pt x="0" y="48"/>
                    </a:moveTo>
                    <a:lnTo>
                      <a:pt x="109" y="28"/>
                    </a:lnTo>
                    <a:lnTo>
                      <a:pt x="184" y="0"/>
                    </a:lnTo>
                    <a:lnTo>
                      <a:pt x="177" y="34"/>
                    </a:lnTo>
                    <a:lnTo>
                      <a:pt x="102" y="69"/>
                    </a:lnTo>
                    <a:lnTo>
                      <a:pt x="0" y="89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0" name="Freeform 49"/>
              <p:cNvSpPr>
                <a:spLocks/>
              </p:cNvSpPr>
              <p:nvPr/>
            </p:nvSpPr>
            <p:spPr bwMode="auto">
              <a:xfrm>
                <a:off x="2920" y="2319"/>
                <a:ext cx="93" cy="45"/>
              </a:xfrm>
              <a:custGeom>
                <a:avLst/>
                <a:gdLst>
                  <a:gd name="T0" fmla="*/ 0 w 185"/>
                  <a:gd name="T1" fmla="*/ 48 h 90"/>
                  <a:gd name="T2" fmla="*/ 109 w 185"/>
                  <a:gd name="T3" fmla="*/ 27 h 90"/>
                  <a:gd name="T4" fmla="*/ 185 w 185"/>
                  <a:gd name="T5" fmla="*/ 0 h 90"/>
                  <a:gd name="T6" fmla="*/ 178 w 185"/>
                  <a:gd name="T7" fmla="*/ 34 h 90"/>
                  <a:gd name="T8" fmla="*/ 102 w 185"/>
                  <a:gd name="T9" fmla="*/ 69 h 90"/>
                  <a:gd name="T10" fmla="*/ 0 w 185"/>
                  <a:gd name="T11" fmla="*/ 90 h 90"/>
                  <a:gd name="T12" fmla="*/ 0 w 185"/>
                  <a:gd name="T13" fmla="*/ 48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5" h="90">
                    <a:moveTo>
                      <a:pt x="0" y="48"/>
                    </a:moveTo>
                    <a:lnTo>
                      <a:pt x="109" y="27"/>
                    </a:lnTo>
                    <a:lnTo>
                      <a:pt x="185" y="0"/>
                    </a:lnTo>
                    <a:lnTo>
                      <a:pt x="178" y="34"/>
                    </a:lnTo>
                    <a:lnTo>
                      <a:pt x="102" y="69"/>
                    </a:lnTo>
                    <a:lnTo>
                      <a:pt x="0" y="90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1" name="Freeform 50"/>
              <p:cNvSpPr>
                <a:spLocks/>
              </p:cNvSpPr>
              <p:nvPr/>
            </p:nvSpPr>
            <p:spPr bwMode="auto">
              <a:xfrm>
                <a:off x="2954" y="2091"/>
                <a:ext cx="93" cy="45"/>
              </a:xfrm>
              <a:custGeom>
                <a:avLst/>
                <a:gdLst>
                  <a:gd name="T0" fmla="*/ 0 w 184"/>
                  <a:gd name="T1" fmla="*/ 48 h 90"/>
                  <a:gd name="T2" fmla="*/ 109 w 184"/>
                  <a:gd name="T3" fmla="*/ 28 h 90"/>
                  <a:gd name="T4" fmla="*/ 184 w 184"/>
                  <a:gd name="T5" fmla="*/ 0 h 90"/>
                  <a:gd name="T6" fmla="*/ 177 w 184"/>
                  <a:gd name="T7" fmla="*/ 35 h 90"/>
                  <a:gd name="T8" fmla="*/ 102 w 184"/>
                  <a:gd name="T9" fmla="*/ 69 h 90"/>
                  <a:gd name="T10" fmla="*/ 0 w 184"/>
                  <a:gd name="T11" fmla="*/ 90 h 90"/>
                  <a:gd name="T12" fmla="*/ 0 w 184"/>
                  <a:gd name="T13" fmla="*/ 48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4" h="90">
                    <a:moveTo>
                      <a:pt x="0" y="48"/>
                    </a:moveTo>
                    <a:lnTo>
                      <a:pt x="109" y="28"/>
                    </a:lnTo>
                    <a:lnTo>
                      <a:pt x="184" y="0"/>
                    </a:lnTo>
                    <a:lnTo>
                      <a:pt x="177" y="35"/>
                    </a:lnTo>
                    <a:lnTo>
                      <a:pt x="102" y="69"/>
                    </a:lnTo>
                    <a:lnTo>
                      <a:pt x="0" y="90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3" name="Freeform 51"/>
              <p:cNvSpPr>
                <a:spLocks/>
              </p:cNvSpPr>
              <p:nvPr/>
            </p:nvSpPr>
            <p:spPr bwMode="auto">
              <a:xfrm>
                <a:off x="2930" y="2246"/>
                <a:ext cx="92" cy="45"/>
              </a:xfrm>
              <a:custGeom>
                <a:avLst/>
                <a:gdLst>
                  <a:gd name="T0" fmla="*/ 0 w 185"/>
                  <a:gd name="T1" fmla="*/ 48 h 90"/>
                  <a:gd name="T2" fmla="*/ 110 w 185"/>
                  <a:gd name="T3" fmla="*/ 27 h 90"/>
                  <a:gd name="T4" fmla="*/ 185 w 185"/>
                  <a:gd name="T5" fmla="*/ 0 h 90"/>
                  <a:gd name="T6" fmla="*/ 179 w 185"/>
                  <a:gd name="T7" fmla="*/ 34 h 90"/>
                  <a:gd name="T8" fmla="*/ 103 w 185"/>
                  <a:gd name="T9" fmla="*/ 69 h 90"/>
                  <a:gd name="T10" fmla="*/ 0 w 185"/>
                  <a:gd name="T11" fmla="*/ 90 h 90"/>
                  <a:gd name="T12" fmla="*/ 0 w 185"/>
                  <a:gd name="T13" fmla="*/ 48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5" h="90">
                    <a:moveTo>
                      <a:pt x="0" y="48"/>
                    </a:moveTo>
                    <a:lnTo>
                      <a:pt x="110" y="27"/>
                    </a:lnTo>
                    <a:lnTo>
                      <a:pt x="185" y="0"/>
                    </a:lnTo>
                    <a:lnTo>
                      <a:pt x="179" y="34"/>
                    </a:lnTo>
                    <a:lnTo>
                      <a:pt x="103" y="69"/>
                    </a:lnTo>
                    <a:lnTo>
                      <a:pt x="0" y="90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4" name="Freeform 52"/>
              <p:cNvSpPr>
                <a:spLocks/>
              </p:cNvSpPr>
              <p:nvPr/>
            </p:nvSpPr>
            <p:spPr bwMode="auto">
              <a:xfrm>
                <a:off x="2902" y="2395"/>
                <a:ext cx="93" cy="44"/>
              </a:xfrm>
              <a:custGeom>
                <a:avLst/>
                <a:gdLst>
                  <a:gd name="T0" fmla="*/ 0 w 186"/>
                  <a:gd name="T1" fmla="*/ 47 h 89"/>
                  <a:gd name="T2" fmla="*/ 111 w 186"/>
                  <a:gd name="T3" fmla="*/ 26 h 89"/>
                  <a:gd name="T4" fmla="*/ 186 w 186"/>
                  <a:gd name="T5" fmla="*/ 0 h 89"/>
                  <a:gd name="T6" fmla="*/ 179 w 186"/>
                  <a:gd name="T7" fmla="*/ 33 h 89"/>
                  <a:gd name="T8" fmla="*/ 104 w 186"/>
                  <a:gd name="T9" fmla="*/ 68 h 89"/>
                  <a:gd name="T10" fmla="*/ 0 w 186"/>
                  <a:gd name="T11" fmla="*/ 89 h 89"/>
                  <a:gd name="T12" fmla="*/ 0 w 186"/>
                  <a:gd name="T13" fmla="*/ 47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6" h="89">
                    <a:moveTo>
                      <a:pt x="0" y="47"/>
                    </a:moveTo>
                    <a:lnTo>
                      <a:pt x="111" y="26"/>
                    </a:lnTo>
                    <a:lnTo>
                      <a:pt x="186" y="0"/>
                    </a:lnTo>
                    <a:lnTo>
                      <a:pt x="179" y="33"/>
                    </a:lnTo>
                    <a:lnTo>
                      <a:pt x="104" y="68"/>
                    </a:lnTo>
                    <a:lnTo>
                      <a:pt x="0" y="89"/>
                    </a:lnTo>
                    <a:lnTo>
                      <a:pt x="0" y="47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5" name="Freeform 53"/>
              <p:cNvSpPr>
                <a:spLocks/>
              </p:cNvSpPr>
              <p:nvPr/>
            </p:nvSpPr>
            <p:spPr bwMode="auto">
              <a:xfrm>
                <a:off x="3067" y="1988"/>
                <a:ext cx="55" cy="42"/>
              </a:xfrm>
              <a:custGeom>
                <a:avLst/>
                <a:gdLst>
                  <a:gd name="T0" fmla="*/ 0 w 109"/>
                  <a:gd name="T1" fmla="*/ 41 h 83"/>
                  <a:gd name="T2" fmla="*/ 81 w 109"/>
                  <a:gd name="T3" fmla="*/ 34 h 83"/>
                  <a:gd name="T4" fmla="*/ 109 w 109"/>
                  <a:gd name="T5" fmla="*/ 0 h 83"/>
                  <a:gd name="T6" fmla="*/ 81 w 109"/>
                  <a:gd name="T7" fmla="*/ 62 h 83"/>
                  <a:gd name="T8" fmla="*/ 27 w 109"/>
                  <a:gd name="T9" fmla="*/ 83 h 83"/>
                  <a:gd name="T10" fmla="*/ 0 w 109"/>
                  <a:gd name="T11" fmla="*/ 41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9" h="83">
                    <a:moveTo>
                      <a:pt x="0" y="41"/>
                    </a:moveTo>
                    <a:lnTo>
                      <a:pt x="81" y="34"/>
                    </a:lnTo>
                    <a:lnTo>
                      <a:pt x="109" y="0"/>
                    </a:lnTo>
                    <a:lnTo>
                      <a:pt x="81" y="62"/>
                    </a:lnTo>
                    <a:lnTo>
                      <a:pt x="27" y="83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6" name="Freeform 54"/>
              <p:cNvSpPr>
                <a:spLocks/>
              </p:cNvSpPr>
              <p:nvPr/>
            </p:nvSpPr>
            <p:spPr bwMode="auto">
              <a:xfrm>
                <a:off x="3043" y="2143"/>
                <a:ext cx="55" cy="42"/>
              </a:xfrm>
              <a:custGeom>
                <a:avLst/>
                <a:gdLst>
                  <a:gd name="T0" fmla="*/ 0 w 110"/>
                  <a:gd name="T1" fmla="*/ 41 h 83"/>
                  <a:gd name="T2" fmla="*/ 82 w 110"/>
                  <a:gd name="T3" fmla="*/ 34 h 83"/>
                  <a:gd name="T4" fmla="*/ 110 w 110"/>
                  <a:gd name="T5" fmla="*/ 0 h 83"/>
                  <a:gd name="T6" fmla="*/ 82 w 110"/>
                  <a:gd name="T7" fmla="*/ 62 h 83"/>
                  <a:gd name="T8" fmla="*/ 28 w 110"/>
                  <a:gd name="T9" fmla="*/ 83 h 83"/>
                  <a:gd name="T10" fmla="*/ 0 w 110"/>
                  <a:gd name="T11" fmla="*/ 41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0" h="83">
                    <a:moveTo>
                      <a:pt x="0" y="41"/>
                    </a:moveTo>
                    <a:lnTo>
                      <a:pt x="82" y="34"/>
                    </a:lnTo>
                    <a:lnTo>
                      <a:pt x="110" y="0"/>
                    </a:lnTo>
                    <a:lnTo>
                      <a:pt x="82" y="62"/>
                    </a:lnTo>
                    <a:lnTo>
                      <a:pt x="28" y="83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7" name="Freeform 55"/>
              <p:cNvSpPr>
                <a:spLocks/>
              </p:cNvSpPr>
              <p:nvPr/>
            </p:nvSpPr>
            <p:spPr bwMode="auto">
              <a:xfrm>
                <a:off x="3016" y="2291"/>
                <a:ext cx="55" cy="42"/>
              </a:xfrm>
              <a:custGeom>
                <a:avLst/>
                <a:gdLst>
                  <a:gd name="T0" fmla="*/ 0 w 109"/>
                  <a:gd name="T1" fmla="*/ 41 h 82"/>
                  <a:gd name="T2" fmla="*/ 82 w 109"/>
                  <a:gd name="T3" fmla="*/ 34 h 82"/>
                  <a:gd name="T4" fmla="*/ 109 w 109"/>
                  <a:gd name="T5" fmla="*/ 0 h 82"/>
                  <a:gd name="T6" fmla="*/ 82 w 109"/>
                  <a:gd name="T7" fmla="*/ 62 h 82"/>
                  <a:gd name="T8" fmla="*/ 27 w 109"/>
                  <a:gd name="T9" fmla="*/ 82 h 82"/>
                  <a:gd name="T10" fmla="*/ 0 w 109"/>
                  <a:gd name="T11" fmla="*/ 41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9" h="82">
                    <a:moveTo>
                      <a:pt x="0" y="41"/>
                    </a:moveTo>
                    <a:lnTo>
                      <a:pt x="82" y="34"/>
                    </a:lnTo>
                    <a:lnTo>
                      <a:pt x="109" y="0"/>
                    </a:lnTo>
                    <a:lnTo>
                      <a:pt x="82" y="62"/>
                    </a:lnTo>
                    <a:lnTo>
                      <a:pt x="27" y="82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8" name="Freeform 56"/>
              <p:cNvSpPr>
                <a:spLocks/>
              </p:cNvSpPr>
              <p:nvPr/>
            </p:nvSpPr>
            <p:spPr bwMode="auto">
              <a:xfrm>
                <a:off x="3050" y="2064"/>
                <a:ext cx="55" cy="41"/>
              </a:xfrm>
              <a:custGeom>
                <a:avLst/>
                <a:gdLst>
                  <a:gd name="T0" fmla="*/ 0 w 109"/>
                  <a:gd name="T1" fmla="*/ 40 h 82"/>
                  <a:gd name="T2" fmla="*/ 82 w 109"/>
                  <a:gd name="T3" fmla="*/ 33 h 82"/>
                  <a:gd name="T4" fmla="*/ 109 w 109"/>
                  <a:gd name="T5" fmla="*/ 0 h 82"/>
                  <a:gd name="T6" fmla="*/ 82 w 109"/>
                  <a:gd name="T7" fmla="*/ 60 h 82"/>
                  <a:gd name="T8" fmla="*/ 28 w 109"/>
                  <a:gd name="T9" fmla="*/ 82 h 82"/>
                  <a:gd name="T10" fmla="*/ 0 w 109"/>
                  <a:gd name="T11" fmla="*/ 40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09" h="82">
                    <a:moveTo>
                      <a:pt x="0" y="40"/>
                    </a:moveTo>
                    <a:lnTo>
                      <a:pt x="82" y="33"/>
                    </a:lnTo>
                    <a:lnTo>
                      <a:pt x="109" y="0"/>
                    </a:lnTo>
                    <a:lnTo>
                      <a:pt x="82" y="60"/>
                    </a:lnTo>
                    <a:lnTo>
                      <a:pt x="28" y="82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99" name="Freeform 57"/>
              <p:cNvSpPr>
                <a:spLocks/>
              </p:cNvSpPr>
              <p:nvPr/>
            </p:nvSpPr>
            <p:spPr bwMode="auto">
              <a:xfrm>
                <a:off x="3026" y="2219"/>
                <a:ext cx="55" cy="41"/>
              </a:xfrm>
              <a:custGeom>
                <a:avLst/>
                <a:gdLst>
                  <a:gd name="T0" fmla="*/ 0 w 110"/>
                  <a:gd name="T1" fmla="*/ 41 h 81"/>
                  <a:gd name="T2" fmla="*/ 83 w 110"/>
                  <a:gd name="T3" fmla="*/ 34 h 81"/>
                  <a:gd name="T4" fmla="*/ 110 w 110"/>
                  <a:gd name="T5" fmla="*/ 0 h 81"/>
                  <a:gd name="T6" fmla="*/ 83 w 110"/>
                  <a:gd name="T7" fmla="*/ 61 h 81"/>
                  <a:gd name="T8" fmla="*/ 27 w 110"/>
                  <a:gd name="T9" fmla="*/ 81 h 81"/>
                  <a:gd name="T10" fmla="*/ 0 w 110"/>
                  <a:gd name="T11" fmla="*/ 41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0" h="81">
                    <a:moveTo>
                      <a:pt x="0" y="41"/>
                    </a:moveTo>
                    <a:lnTo>
                      <a:pt x="83" y="34"/>
                    </a:lnTo>
                    <a:lnTo>
                      <a:pt x="110" y="0"/>
                    </a:lnTo>
                    <a:lnTo>
                      <a:pt x="83" y="61"/>
                    </a:lnTo>
                    <a:lnTo>
                      <a:pt x="27" y="81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0" name="Freeform 58"/>
              <p:cNvSpPr>
                <a:spLocks/>
              </p:cNvSpPr>
              <p:nvPr/>
            </p:nvSpPr>
            <p:spPr bwMode="auto">
              <a:xfrm>
                <a:off x="2999" y="2367"/>
                <a:ext cx="54" cy="41"/>
              </a:xfrm>
              <a:custGeom>
                <a:avLst/>
                <a:gdLst>
                  <a:gd name="T0" fmla="*/ 0 w 110"/>
                  <a:gd name="T1" fmla="*/ 41 h 81"/>
                  <a:gd name="T2" fmla="*/ 82 w 110"/>
                  <a:gd name="T3" fmla="*/ 34 h 81"/>
                  <a:gd name="T4" fmla="*/ 110 w 110"/>
                  <a:gd name="T5" fmla="*/ 0 h 81"/>
                  <a:gd name="T6" fmla="*/ 82 w 110"/>
                  <a:gd name="T7" fmla="*/ 62 h 81"/>
                  <a:gd name="T8" fmla="*/ 28 w 110"/>
                  <a:gd name="T9" fmla="*/ 81 h 81"/>
                  <a:gd name="T10" fmla="*/ 0 w 110"/>
                  <a:gd name="T11" fmla="*/ 41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10" h="81">
                    <a:moveTo>
                      <a:pt x="0" y="41"/>
                    </a:moveTo>
                    <a:lnTo>
                      <a:pt x="82" y="34"/>
                    </a:lnTo>
                    <a:lnTo>
                      <a:pt x="110" y="0"/>
                    </a:lnTo>
                    <a:lnTo>
                      <a:pt x="82" y="62"/>
                    </a:lnTo>
                    <a:lnTo>
                      <a:pt x="28" y="81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7542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1" name="Freeform 59"/>
              <p:cNvSpPr>
                <a:spLocks/>
              </p:cNvSpPr>
              <p:nvPr/>
            </p:nvSpPr>
            <p:spPr bwMode="auto">
              <a:xfrm>
                <a:off x="2841" y="2102"/>
                <a:ext cx="100" cy="59"/>
              </a:xfrm>
              <a:custGeom>
                <a:avLst/>
                <a:gdLst>
                  <a:gd name="T0" fmla="*/ 13 w 199"/>
                  <a:gd name="T1" fmla="*/ 55 h 117"/>
                  <a:gd name="T2" fmla="*/ 76 w 199"/>
                  <a:gd name="T3" fmla="*/ 48 h 117"/>
                  <a:gd name="T4" fmla="*/ 199 w 199"/>
                  <a:gd name="T5" fmla="*/ 0 h 117"/>
                  <a:gd name="T6" fmla="*/ 158 w 199"/>
                  <a:gd name="T7" fmla="*/ 55 h 117"/>
                  <a:gd name="T8" fmla="*/ 96 w 199"/>
                  <a:gd name="T9" fmla="*/ 90 h 117"/>
                  <a:gd name="T10" fmla="*/ 0 w 199"/>
                  <a:gd name="T11" fmla="*/ 117 h 117"/>
                  <a:gd name="T12" fmla="*/ 13 w 199"/>
                  <a:gd name="T13" fmla="*/ 55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9" h="117">
                    <a:moveTo>
                      <a:pt x="13" y="55"/>
                    </a:moveTo>
                    <a:lnTo>
                      <a:pt x="76" y="48"/>
                    </a:lnTo>
                    <a:lnTo>
                      <a:pt x="199" y="0"/>
                    </a:lnTo>
                    <a:lnTo>
                      <a:pt x="158" y="55"/>
                    </a:lnTo>
                    <a:lnTo>
                      <a:pt x="96" y="90"/>
                    </a:lnTo>
                    <a:lnTo>
                      <a:pt x="0" y="117"/>
                    </a:lnTo>
                    <a:lnTo>
                      <a:pt x="13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2" name="Freeform 60"/>
              <p:cNvSpPr>
                <a:spLocks/>
              </p:cNvSpPr>
              <p:nvPr/>
            </p:nvSpPr>
            <p:spPr bwMode="auto">
              <a:xfrm>
                <a:off x="2817" y="2257"/>
                <a:ext cx="99" cy="58"/>
              </a:xfrm>
              <a:custGeom>
                <a:avLst/>
                <a:gdLst>
                  <a:gd name="T0" fmla="*/ 14 w 199"/>
                  <a:gd name="T1" fmla="*/ 56 h 118"/>
                  <a:gd name="T2" fmla="*/ 75 w 199"/>
                  <a:gd name="T3" fmla="*/ 49 h 118"/>
                  <a:gd name="T4" fmla="*/ 199 w 199"/>
                  <a:gd name="T5" fmla="*/ 0 h 118"/>
                  <a:gd name="T6" fmla="*/ 158 w 199"/>
                  <a:gd name="T7" fmla="*/ 56 h 118"/>
                  <a:gd name="T8" fmla="*/ 96 w 199"/>
                  <a:gd name="T9" fmla="*/ 90 h 118"/>
                  <a:gd name="T10" fmla="*/ 0 w 199"/>
                  <a:gd name="T11" fmla="*/ 118 h 118"/>
                  <a:gd name="T12" fmla="*/ 14 w 199"/>
                  <a:gd name="T13" fmla="*/ 56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9" h="118">
                    <a:moveTo>
                      <a:pt x="14" y="56"/>
                    </a:moveTo>
                    <a:lnTo>
                      <a:pt x="75" y="49"/>
                    </a:lnTo>
                    <a:lnTo>
                      <a:pt x="199" y="0"/>
                    </a:lnTo>
                    <a:lnTo>
                      <a:pt x="158" y="56"/>
                    </a:lnTo>
                    <a:lnTo>
                      <a:pt x="96" y="90"/>
                    </a:lnTo>
                    <a:lnTo>
                      <a:pt x="0" y="118"/>
                    </a:lnTo>
                    <a:lnTo>
                      <a:pt x="14" y="56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3" name="Freeform 61"/>
              <p:cNvSpPr>
                <a:spLocks/>
              </p:cNvSpPr>
              <p:nvPr/>
            </p:nvSpPr>
            <p:spPr bwMode="auto">
              <a:xfrm>
                <a:off x="2790" y="2405"/>
                <a:ext cx="99" cy="58"/>
              </a:xfrm>
              <a:custGeom>
                <a:avLst/>
                <a:gdLst>
                  <a:gd name="T0" fmla="*/ 14 w 199"/>
                  <a:gd name="T1" fmla="*/ 56 h 118"/>
                  <a:gd name="T2" fmla="*/ 76 w 199"/>
                  <a:gd name="T3" fmla="*/ 49 h 118"/>
                  <a:gd name="T4" fmla="*/ 199 w 199"/>
                  <a:gd name="T5" fmla="*/ 0 h 118"/>
                  <a:gd name="T6" fmla="*/ 158 w 199"/>
                  <a:gd name="T7" fmla="*/ 56 h 118"/>
                  <a:gd name="T8" fmla="*/ 97 w 199"/>
                  <a:gd name="T9" fmla="*/ 90 h 118"/>
                  <a:gd name="T10" fmla="*/ 0 w 199"/>
                  <a:gd name="T11" fmla="*/ 118 h 118"/>
                  <a:gd name="T12" fmla="*/ 14 w 199"/>
                  <a:gd name="T13" fmla="*/ 56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9" h="118">
                    <a:moveTo>
                      <a:pt x="14" y="56"/>
                    </a:moveTo>
                    <a:lnTo>
                      <a:pt x="76" y="49"/>
                    </a:lnTo>
                    <a:lnTo>
                      <a:pt x="199" y="0"/>
                    </a:lnTo>
                    <a:lnTo>
                      <a:pt x="158" y="56"/>
                    </a:lnTo>
                    <a:lnTo>
                      <a:pt x="97" y="90"/>
                    </a:lnTo>
                    <a:lnTo>
                      <a:pt x="0" y="118"/>
                    </a:lnTo>
                    <a:lnTo>
                      <a:pt x="14" y="56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4" name="Freeform 62"/>
              <p:cNvSpPr>
                <a:spLocks/>
              </p:cNvSpPr>
              <p:nvPr/>
            </p:nvSpPr>
            <p:spPr bwMode="auto">
              <a:xfrm>
                <a:off x="2834" y="2178"/>
                <a:ext cx="89" cy="48"/>
              </a:xfrm>
              <a:custGeom>
                <a:avLst/>
                <a:gdLst>
                  <a:gd name="T0" fmla="*/ 7 w 177"/>
                  <a:gd name="T1" fmla="*/ 55 h 96"/>
                  <a:gd name="T2" fmla="*/ 54 w 177"/>
                  <a:gd name="T3" fmla="*/ 48 h 96"/>
                  <a:gd name="T4" fmla="*/ 177 w 177"/>
                  <a:gd name="T5" fmla="*/ 0 h 96"/>
                  <a:gd name="T6" fmla="*/ 136 w 177"/>
                  <a:gd name="T7" fmla="*/ 55 h 96"/>
                  <a:gd name="T8" fmla="*/ 75 w 177"/>
                  <a:gd name="T9" fmla="*/ 90 h 96"/>
                  <a:gd name="T10" fmla="*/ 0 w 177"/>
                  <a:gd name="T11" fmla="*/ 96 h 96"/>
                  <a:gd name="T12" fmla="*/ 7 w 177"/>
                  <a:gd name="T13" fmla="*/ 55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7" h="96">
                    <a:moveTo>
                      <a:pt x="7" y="55"/>
                    </a:moveTo>
                    <a:lnTo>
                      <a:pt x="54" y="48"/>
                    </a:lnTo>
                    <a:lnTo>
                      <a:pt x="177" y="0"/>
                    </a:lnTo>
                    <a:lnTo>
                      <a:pt x="136" y="55"/>
                    </a:lnTo>
                    <a:lnTo>
                      <a:pt x="75" y="90"/>
                    </a:lnTo>
                    <a:lnTo>
                      <a:pt x="0" y="96"/>
                    </a:lnTo>
                    <a:lnTo>
                      <a:pt x="7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5" name="Freeform 63"/>
              <p:cNvSpPr>
                <a:spLocks/>
              </p:cNvSpPr>
              <p:nvPr/>
            </p:nvSpPr>
            <p:spPr bwMode="auto">
              <a:xfrm>
                <a:off x="2810" y="2333"/>
                <a:ext cx="90" cy="48"/>
              </a:xfrm>
              <a:custGeom>
                <a:avLst/>
                <a:gdLst>
                  <a:gd name="T0" fmla="*/ 6 w 178"/>
                  <a:gd name="T1" fmla="*/ 56 h 97"/>
                  <a:gd name="T2" fmla="*/ 55 w 178"/>
                  <a:gd name="T3" fmla="*/ 49 h 97"/>
                  <a:gd name="T4" fmla="*/ 178 w 178"/>
                  <a:gd name="T5" fmla="*/ 0 h 97"/>
                  <a:gd name="T6" fmla="*/ 137 w 178"/>
                  <a:gd name="T7" fmla="*/ 56 h 97"/>
                  <a:gd name="T8" fmla="*/ 74 w 178"/>
                  <a:gd name="T9" fmla="*/ 90 h 97"/>
                  <a:gd name="T10" fmla="*/ 0 w 178"/>
                  <a:gd name="T11" fmla="*/ 97 h 97"/>
                  <a:gd name="T12" fmla="*/ 6 w 178"/>
                  <a:gd name="T13" fmla="*/ 56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8" h="97">
                    <a:moveTo>
                      <a:pt x="6" y="56"/>
                    </a:moveTo>
                    <a:lnTo>
                      <a:pt x="55" y="49"/>
                    </a:lnTo>
                    <a:lnTo>
                      <a:pt x="178" y="0"/>
                    </a:lnTo>
                    <a:lnTo>
                      <a:pt x="137" y="56"/>
                    </a:lnTo>
                    <a:lnTo>
                      <a:pt x="74" y="90"/>
                    </a:lnTo>
                    <a:lnTo>
                      <a:pt x="0" y="97"/>
                    </a:lnTo>
                    <a:lnTo>
                      <a:pt x="6" y="56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6" name="Freeform 64"/>
              <p:cNvSpPr>
                <a:spLocks/>
              </p:cNvSpPr>
              <p:nvPr/>
            </p:nvSpPr>
            <p:spPr bwMode="auto">
              <a:xfrm>
                <a:off x="2783" y="2470"/>
                <a:ext cx="89" cy="49"/>
              </a:xfrm>
              <a:custGeom>
                <a:avLst/>
                <a:gdLst>
                  <a:gd name="T0" fmla="*/ 7 w 179"/>
                  <a:gd name="T1" fmla="*/ 55 h 96"/>
                  <a:gd name="T2" fmla="*/ 56 w 179"/>
                  <a:gd name="T3" fmla="*/ 48 h 96"/>
                  <a:gd name="T4" fmla="*/ 179 w 179"/>
                  <a:gd name="T5" fmla="*/ 0 h 96"/>
                  <a:gd name="T6" fmla="*/ 137 w 179"/>
                  <a:gd name="T7" fmla="*/ 55 h 96"/>
                  <a:gd name="T8" fmla="*/ 76 w 179"/>
                  <a:gd name="T9" fmla="*/ 90 h 96"/>
                  <a:gd name="T10" fmla="*/ 0 w 179"/>
                  <a:gd name="T11" fmla="*/ 96 h 96"/>
                  <a:gd name="T12" fmla="*/ 7 w 179"/>
                  <a:gd name="T13" fmla="*/ 55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9" h="96">
                    <a:moveTo>
                      <a:pt x="7" y="55"/>
                    </a:moveTo>
                    <a:lnTo>
                      <a:pt x="56" y="48"/>
                    </a:lnTo>
                    <a:lnTo>
                      <a:pt x="179" y="0"/>
                    </a:lnTo>
                    <a:lnTo>
                      <a:pt x="137" y="55"/>
                    </a:lnTo>
                    <a:lnTo>
                      <a:pt x="76" y="90"/>
                    </a:lnTo>
                    <a:lnTo>
                      <a:pt x="0" y="96"/>
                    </a:lnTo>
                    <a:lnTo>
                      <a:pt x="7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7" name="Freeform 65"/>
              <p:cNvSpPr>
                <a:spLocks/>
              </p:cNvSpPr>
              <p:nvPr/>
            </p:nvSpPr>
            <p:spPr bwMode="auto">
              <a:xfrm>
                <a:off x="2954" y="2061"/>
                <a:ext cx="96" cy="44"/>
              </a:xfrm>
              <a:custGeom>
                <a:avLst/>
                <a:gdLst>
                  <a:gd name="T0" fmla="*/ 0 w 191"/>
                  <a:gd name="T1" fmla="*/ 54 h 89"/>
                  <a:gd name="T2" fmla="*/ 61 w 191"/>
                  <a:gd name="T3" fmla="*/ 54 h 89"/>
                  <a:gd name="T4" fmla="*/ 116 w 191"/>
                  <a:gd name="T5" fmla="*/ 28 h 89"/>
                  <a:gd name="T6" fmla="*/ 191 w 191"/>
                  <a:gd name="T7" fmla="*/ 0 h 89"/>
                  <a:gd name="T8" fmla="*/ 150 w 191"/>
                  <a:gd name="T9" fmla="*/ 61 h 89"/>
                  <a:gd name="T10" fmla="*/ 82 w 191"/>
                  <a:gd name="T11" fmla="*/ 89 h 89"/>
                  <a:gd name="T12" fmla="*/ 14 w 191"/>
                  <a:gd name="T13" fmla="*/ 89 h 89"/>
                  <a:gd name="T14" fmla="*/ 0 w 191"/>
                  <a:gd name="T15" fmla="*/ 54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1" h="89">
                    <a:moveTo>
                      <a:pt x="0" y="54"/>
                    </a:moveTo>
                    <a:lnTo>
                      <a:pt x="61" y="54"/>
                    </a:lnTo>
                    <a:lnTo>
                      <a:pt x="116" y="28"/>
                    </a:lnTo>
                    <a:lnTo>
                      <a:pt x="191" y="0"/>
                    </a:lnTo>
                    <a:lnTo>
                      <a:pt x="150" y="61"/>
                    </a:lnTo>
                    <a:lnTo>
                      <a:pt x="82" y="89"/>
                    </a:lnTo>
                    <a:lnTo>
                      <a:pt x="14" y="89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8" name="Freeform 66"/>
              <p:cNvSpPr>
                <a:spLocks/>
              </p:cNvSpPr>
              <p:nvPr/>
            </p:nvSpPr>
            <p:spPr bwMode="auto">
              <a:xfrm>
                <a:off x="2930" y="2215"/>
                <a:ext cx="96" cy="45"/>
              </a:xfrm>
              <a:custGeom>
                <a:avLst/>
                <a:gdLst>
                  <a:gd name="T0" fmla="*/ 0 w 192"/>
                  <a:gd name="T1" fmla="*/ 55 h 89"/>
                  <a:gd name="T2" fmla="*/ 63 w 192"/>
                  <a:gd name="T3" fmla="*/ 55 h 89"/>
                  <a:gd name="T4" fmla="*/ 117 w 192"/>
                  <a:gd name="T5" fmla="*/ 28 h 89"/>
                  <a:gd name="T6" fmla="*/ 192 w 192"/>
                  <a:gd name="T7" fmla="*/ 0 h 89"/>
                  <a:gd name="T8" fmla="*/ 151 w 192"/>
                  <a:gd name="T9" fmla="*/ 62 h 89"/>
                  <a:gd name="T10" fmla="*/ 82 w 192"/>
                  <a:gd name="T11" fmla="*/ 89 h 89"/>
                  <a:gd name="T12" fmla="*/ 14 w 192"/>
                  <a:gd name="T13" fmla="*/ 89 h 89"/>
                  <a:gd name="T14" fmla="*/ 0 w 192"/>
                  <a:gd name="T15" fmla="*/ 5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89">
                    <a:moveTo>
                      <a:pt x="0" y="55"/>
                    </a:moveTo>
                    <a:lnTo>
                      <a:pt x="63" y="55"/>
                    </a:lnTo>
                    <a:lnTo>
                      <a:pt x="117" y="28"/>
                    </a:lnTo>
                    <a:lnTo>
                      <a:pt x="192" y="0"/>
                    </a:lnTo>
                    <a:lnTo>
                      <a:pt x="151" y="62"/>
                    </a:lnTo>
                    <a:lnTo>
                      <a:pt x="82" y="89"/>
                    </a:lnTo>
                    <a:lnTo>
                      <a:pt x="14" y="89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09" name="Freeform 67"/>
              <p:cNvSpPr>
                <a:spLocks/>
              </p:cNvSpPr>
              <p:nvPr/>
            </p:nvSpPr>
            <p:spPr bwMode="auto">
              <a:xfrm>
                <a:off x="2902" y="2364"/>
                <a:ext cx="97" cy="44"/>
              </a:xfrm>
              <a:custGeom>
                <a:avLst/>
                <a:gdLst>
                  <a:gd name="T0" fmla="*/ 0 w 192"/>
                  <a:gd name="T1" fmla="*/ 55 h 88"/>
                  <a:gd name="T2" fmla="*/ 62 w 192"/>
                  <a:gd name="T3" fmla="*/ 55 h 88"/>
                  <a:gd name="T4" fmla="*/ 118 w 192"/>
                  <a:gd name="T5" fmla="*/ 27 h 88"/>
                  <a:gd name="T6" fmla="*/ 192 w 192"/>
                  <a:gd name="T7" fmla="*/ 0 h 88"/>
                  <a:gd name="T8" fmla="*/ 151 w 192"/>
                  <a:gd name="T9" fmla="*/ 62 h 88"/>
                  <a:gd name="T10" fmla="*/ 83 w 192"/>
                  <a:gd name="T11" fmla="*/ 88 h 88"/>
                  <a:gd name="T12" fmla="*/ 14 w 192"/>
                  <a:gd name="T13" fmla="*/ 88 h 88"/>
                  <a:gd name="T14" fmla="*/ 0 w 192"/>
                  <a:gd name="T15" fmla="*/ 55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88">
                    <a:moveTo>
                      <a:pt x="0" y="55"/>
                    </a:moveTo>
                    <a:lnTo>
                      <a:pt x="62" y="55"/>
                    </a:lnTo>
                    <a:lnTo>
                      <a:pt x="118" y="27"/>
                    </a:lnTo>
                    <a:lnTo>
                      <a:pt x="192" y="0"/>
                    </a:lnTo>
                    <a:lnTo>
                      <a:pt x="151" y="62"/>
                    </a:lnTo>
                    <a:lnTo>
                      <a:pt x="83" y="88"/>
                    </a:lnTo>
                    <a:lnTo>
                      <a:pt x="14" y="88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0" name="Freeform 68"/>
              <p:cNvSpPr>
                <a:spLocks/>
              </p:cNvSpPr>
              <p:nvPr/>
            </p:nvSpPr>
            <p:spPr bwMode="auto">
              <a:xfrm>
                <a:off x="2937" y="2136"/>
                <a:ext cx="96" cy="45"/>
              </a:xfrm>
              <a:custGeom>
                <a:avLst/>
                <a:gdLst>
                  <a:gd name="T0" fmla="*/ 0 w 191"/>
                  <a:gd name="T1" fmla="*/ 55 h 90"/>
                  <a:gd name="T2" fmla="*/ 61 w 191"/>
                  <a:gd name="T3" fmla="*/ 55 h 90"/>
                  <a:gd name="T4" fmla="*/ 117 w 191"/>
                  <a:gd name="T5" fmla="*/ 27 h 90"/>
                  <a:gd name="T6" fmla="*/ 191 w 191"/>
                  <a:gd name="T7" fmla="*/ 0 h 90"/>
                  <a:gd name="T8" fmla="*/ 151 w 191"/>
                  <a:gd name="T9" fmla="*/ 62 h 90"/>
                  <a:gd name="T10" fmla="*/ 82 w 191"/>
                  <a:gd name="T11" fmla="*/ 90 h 90"/>
                  <a:gd name="T12" fmla="*/ 14 w 191"/>
                  <a:gd name="T13" fmla="*/ 90 h 90"/>
                  <a:gd name="T14" fmla="*/ 0 w 191"/>
                  <a:gd name="T15" fmla="*/ 55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1" h="90">
                    <a:moveTo>
                      <a:pt x="0" y="55"/>
                    </a:moveTo>
                    <a:lnTo>
                      <a:pt x="61" y="55"/>
                    </a:lnTo>
                    <a:lnTo>
                      <a:pt x="117" y="27"/>
                    </a:lnTo>
                    <a:lnTo>
                      <a:pt x="191" y="0"/>
                    </a:lnTo>
                    <a:lnTo>
                      <a:pt x="151" y="62"/>
                    </a:lnTo>
                    <a:lnTo>
                      <a:pt x="82" y="90"/>
                    </a:lnTo>
                    <a:lnTo>
                      <a:pt x="14" y="90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1" name="Freeform 69"/>
              <p:cNvSpPr>
                <a:spLocks/>
              </p:cNvSpPr>
              <p:nvPr/>
            </p:nvSpPr>
            <p:spPr bwMode="auto">
              <a:xfrm>
                <a:off x="2913" y="2291"/>
                <a:ext cx="96" cy="45"/>
              </a:xfrm>
              <a:custGeom>
                <a:avLst/>
                <a:gdLst>
                  <a:gd name="T0" fmla="*/ 0 w 192"/>
                  <a:gd name="T1" fmla="*/ 55 h 89"/>
                  <a:gd name="T2" fmla="*/ 62 w 192"/>
                  <a:gd name="T3" fmla="*/ 55 h 89"/>
                  <a:gd name="T4" fmla="*/ 116 w 192"/>
                  <a:gd name="T5" fmla="*/ 27 h 89"/>
                  <a:gd name="T6" fmla="*/ 192 w 192"/>
                  <a:gd name="T7" fmla="*/ 0 h 89"/>
                  <a:gd name="T8" fmla="*/ 151 w 192"/>
                  <a:gd name="T9" fmla="*/ 62 h 89"/>
                  <a:gd name="T10" fmla="*/ 83 w 192"/>
                  <a:gd name="T11" fmla="*/ 89 h 89"/>
                  <a:gd name="T12" fmla="*/ 14 w 192"/>
                  <a:gd name="T13" fmla="*/ 89 h 89"/>
                  <a:gd name="T14" fmla="*/ 0 w 192"/>
                  <a:gd name="T15" fmla="*/ 55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2" h="89">
                    <a:moveTo>
                      <a:pt x="0" y="55"/>
                    </a:moveTo>
                    <a:lnTo>
                      <a:pt x="62" y="55"/>
                    </a:lnTo>
                    <a:lnTo>
                      <a:pt x="116" y="27"/>
                    </a:lnTo>
                    <a:lnTo>
                      <a:pt x="192" y="0"/>
                    </a:lnTo>
                    <a:lnTo>
                      <a:pt x="151" y="62"/>
                    </a:lnTo>
                    <a:lnTo>
                      <a:pt x="83" y="89"/>
                    </a:lnTo>
                    <a:lnTo>
                      <a:pt x="14" y="89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2" name="Freeform 70"/>
              <p:cNvSpPr>
                <a:spLocks/>
              </p:cNvSpPr>
              <p:nvPr/>
            </p:nvSpPr>
            <p:spPr bwMode="auto">
              <a:xfrm>
                <a:off x="2882" y="2429"/>
                <a:ext cx="96" cy="45"/>
              </a:xfrm>
              <a:custGeom>
                <a:avLst/>
                <a:gdLst>
                  <a:gd name="T0" fmla="*/ 0 w 191"/>
                  <a:gd name="T1" fmla="*/ 55 h 90"/>
                  <a:gd name="T2" fmla="*/ 61 w 191"/>
                  <a:gd name="T3" fmla="*/ 55 h 90"/>
                  <a:gd name="T4" fmla="*/ 116 w 191"/>
                  <a:gd name="T5" fmla="*/ 27 h 90"/>
                  <a:gd name="T6" fmla="*/ 191 w 191"/>
                  <a:gd name="T7" fmla="*/ 0 h 90"/>
                  <a:gd name="T8" fmla="*/ 151 w 191"/>
                  <a:gd name="T9" fmla="*/ 62 h 90"/>
                  <a:gd name="T10" fmla="*/ 81 w 191"/>
                  <a:gd name="T11" fmla="*/ 90 h 90"/>
                  <a:gd name="T12" fmla="*/ 13 w 191"/>
                  <a:gd name="T13" fmla="*/ 90 h 90"/>
                  <a:gd name="T14" fmla="*/ 0 w 191"/>
                  <a:gd name="T15" fmla="*/ 55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1" h="90">
                    <a:moveTo>
                      <a:pt x="0" y="55"/>
                    </a:moveTo>
                    <a:lnTo>
                      <a:pt x="61" y="55"/>
                    </a:lnTo>
                    <a:lnTo>
                      <a:pt x="116" y="27"/>
                    </a:lnTo>
                    <a:lnTo>
                      <a:pt x="191" y="0"/>
                    </a:lnTo>
                    <a:lnTo>
                      <a:pt x="151" y="62"/>
                    </a:lnTo>
                    <a:lnTo>
                      <a:pt x="81" y="90"/>
                    </a:lnTo>
                    <a:lnTo>
                      <a:pt x="13" y="90"/>
                    </a:lnTo>
                    <a:lnTo>
                      <a:pt x="0" y="55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3" name="Freeform 71"/>
              <p:cNvSpPr>
                <a:spLocks/>
              </p:cNvSpPr>
              <p:nvPr/>
            </p:nvSpPr>
            <p:spPr bwMode="auto">
              <a:xfrm>
                <a:off x="3064" y="2033"/>
                <a:ext cx="48" cy="38"/>
              </a:xfrm>
              <a:custGeom>
                <a:avLst/>
                <a:gdLst>
                  <a:gd name="T0" fmla="*/ 0 w 95"/>
                  <a:gd name="T1" fmla="*/ 41 h 76"/>
                  <a:gd name="T2" fmla="*/ 54 w 95"/>
                  <a:gd name="T3" fmla="*/ 27 h 76"/>
                  <a:gd name="T4" fmla="*/ 95 w 95"/>
                  <a:gd name="T5" fmla="*/ 0 h 76"/>
                  <a:gd name="T6" fmla="*/ 61 w 95"/>
                  <a:gd name="T7" fmla="*/ 62 h 76"/>
                  <a:gd name="T8" fmla="*/ 0 w 95"/>
                  <a:gd name="T9" fmla="*/ 76 h 76"/>
                  <a:gd name="T10" fmla="*/ 0 w 95"/>
                  <a:gd name="T11" fmla="*/ 41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5" h="76">
                    <a:moveTo>
                      <a:pt x="0" y="41"/>
                    </a:moveTo>
                    <a:lnTo>
                      <a:pt x="54" y="27"/>
                    </a:lnTo>
                    <a:lnTo>
                      <a:pt x="95" y="0"/>
                    </a:lnTo>
                    <a:lnTo>
                      <a:pt x="61" y="62"/>
                    </a:lnTo>
                    <a:lnTo>
                      <a:pt x="0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4" name="Freeform 72"/>
              <p:cNvSpPr>
                <a:spLocks/>
              </p:cNvSpPr>
              <p:nvPr/>
            </p:nvSpPr>
            <p:spPr bwMode="auto">
              <a:xfrm>
                <a:off x="3040" y="2188"/>
                <a:ext cx="47" cy="38"/>
              </a:xfrm>
              <a:custGeom>
                <a:avLst/>
                <a:gdLst>
                  <a:gd name="T0" fmla="*/ 0 w 96"/>
                  <a:gd name="T1" fmla="*/ 42 h 76"/>
                  <a:gd name="T2" fmla="*/ 56 w 96"/>
                  <a:gd name="T3" fmla="*/ 28 h 76"/>
                  <a:gd name="T4" fmla="*/ 96 w 96"/>
                  <a:gd name="T5" fmla="*/ 0 h 76"/>
                  <a:gd name="T6" fmla="*/ 62 w 96"/>
                  <a:gd name="T7" fmla="*/ 63 h 76"/>
                  <a:gd name="T8" fmla="*/ 0 w 96"/>
                  <a:gd name="T9" fmla="*/ 76 h 76"/>
                  <a:gd name="T10" fmla="*/ 0 w 96"/>
                  <a:gd name="T11" fmla="*/ 4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76">
                    <a:moveTo>
                      <a:pt x="0" y="42"/>
                    </a:moveTo>
                    <a:lnTo>
                      <a:pt x="56" y="28"/>
                    </a:lnTo>
                    <a:lnTo>
                      <a:pt x="96" y="0"/>
                    </a:lnTo>
                    <a:lnTo>
                      <a:pt x="62" y="63"/>
                    </a:lnTo>
                    <a:lnTo>
                      <a:pt x="0" y="76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5" name="Freeform 73"/>
              <p:cNvSpPr>
                <a:spLocks/>
              </p:cNvSpPr>
              <p:nvPr/>
            </p:nvSpPr>
            <p:spPr bwMode="auto">
              <a:xfrm>
                <a:off x="3013" y="2336"/>
                <a:ext cx="47" cy="38"/>
              </a:xfrm>
              <a:custGeom>
                <a:avLst/>
                <a:gdLst>
                  <a:gd name="T0" fmla="*/ 0 w 96"/>
                  <a:gd name="T1" fmla="*/ 42 h 76"/>
                  <a:gd name="T2" fmla="*/ 54 w 96"/>
                  <a:gd name="T3" fmla="*/ 28 h 76"/>
                  <a:gd name="T4" fmla="*/ 96 w 96"/>
                  <a:gd name="T5" fmla="*/ 0 h 76"/>
                  <a:gd name="T6" fmla="*/ 61 w 96"/>
                  <a:gd name="T7" fmla="*/ 63 h 76"/>
                  <a:gd name="T8" fmla="*/ 0 w 96"/>
                  <a:gd name="T9" fmla="*/ 76 h 76"/>
                  <a:gd name="T10" fmla="*/ 0 w 96"/>
                  <a:gd name="T11" fmla="*/ 4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76">
                    <a:moveTo>
                      <a:pt x="0" y="42"/>
                    </a:moveTo>
                    <a:lnTo>
                      <a:pt x="54" y="28"/>
                    </a:lnTo>
                    <a:lnTo>
                      <a:pt x="96" y="0"/>
                    </a:lnTo>
                    <a:lnTo>
                      <a:pt x="61" y="63"/>
                    </a:lnTo>
                    <a:lnTo>
                      <a:pt x="0" y="76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6" name="Freeform 74"/>
              <p:cNvSpPr>
                <a:spLocks/>
              </p:cNvSpPr>
              <p:nvPr/>
            </p:nvSpPr>
            <p:spPr bwMode="auto">
              <a:xfrm>
                <a:off x="3047" y="2109"/>
                <a:ext cx="47" cy="38"/>
              </a:xfrm>
              <a:custGeom>
                <a:avLst/>
                <a:gdLst>
                  <a:gd name="T0" fmla="*/ 0 w 96"/>
                  <a:gd name="T1" fmla="*/ 41 h 76"/>
                  <a:gd name="T2" fmla="*/ 55 w 96"/>
                  <a:gd name="T3" fmla="*/ 27 h 76"/>
                  <a:gd name="T4" fmla="*/ 96 w 96"/>
                  <a:gd name="T5" fmla="*/ 0 h 76"/>
                  <a:gd name="T6" fmla="*/ 62 w 96"/>
                  <a:gd name="T7" fmla="*/ 62 h 76"/>
                  <a:gd name="T8" fmla="*/ 0 w 96"/>
                  <a:gd name="T9" fmla="*/ 76 h 76"/>
                  <a:gd name="T10" fmla="*/ 0 w 96"/>
                  <a:gd name="T11" fmla="*/ 41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76">
                    <a:moveTo>
                      <a:pt x="0" y="41"/>
                    </a:moveTo>
                    <a:lnTo>
                      <a:pt x="55" y="27"/>
                    </a:lnTo>
                    <a:lnTo>
                      <a:pt x="96" y="0"/>
                    </a:lnTo>
                    <a:lnTo>
                      <a:pt x="62" y="62"/>
                    </a:lnTo>
                    <a:lnTo>
                      <a:pt x="0" y="76"/>
                    </a:lnTo>
                    <a:lnTo>
                      <a:pt x="0" y="41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7" name="Freeform 75"/>
              <p:cNvSpPr>
                <a:spLocks/>
              </p:cNvSpPr>
              <p:nvPr/>
            </p:nvSpPr>
            <p:spPr bwMode="auto">
              <a:xfrm>
                <a:off x="3022" y="2264"/>
                <a:ext cx="49" cy="38"/>
              </a:xfrm>
              <a:custGeom>
                <a:avLst/>
                <a:gdLst>
                  <a:gd name="T0" fmla="*/ 0 w 96"/>
                  <a:gd name="T1" fmla="*/ 42 h 76"/>
                  <a:gd name="T2" fmla="*/ 55 w 96"/>
                  <a:gd name="T3" fmla="*/ 28 h 76"/>
                  <a:gd name="T4" fmla="*/ 96 w 96"/>
                  <a:gd name="T5" fmla="*/ 0 h 76"/>
                  <a:gd name="T6" fmla="*/ 62 w 96"/>
                  <a:gd name="T7" fmla="*/ 62 h 76"/>
                  <a:gd name="T8" fmla="*/ 0 w 96"/>
                  <a:gd name="T9" fmla="*/ 76 h 76"/>
                  <a:gd name="T10" fmla="*/ 0 w 96"/>
                  <a:gd name="T11" fmla="*/ 42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6" h="76">
                    <a:moveTo>
                      <a:pt x="0" y="42"/>
                    </a:moveTo>
                    <a:lnTo>
                      <a:pt x="55" y="28"/>
                    </a:lnTo>
                    <a:lnTo>
                      <a:pt x="96" y="0"/>
                    </a:lnTo>
                    <a:lnTo>
                      <a:pt x="62" y="62"/>
                    </a:lnTo>
                    <a:lnTo>
                      <a:pt x="0" y="76"/>
                    </a:lnTo>
                    <a:lnTo>
                      <a:pt x="0" y="42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8" name="Freeform 76"/>
              <p:cNvSpPr>
                <a:spLocks/>
              </p:cNvSpPr>
              <p:nvPr/>
            </p:nvSpPr>
            <p:spPr bwMode="auto">
              <a:xfrm>
                <a:off x="2992" y="2395"/>
                <a:ext cx="48" cy="37"/>
              </a:xfrm>
              <a:custGeom>
                <a:avLst/>
                <a:gdLst>
                  <a:gd name="T0" fmla="*/ 0 w 95"/>
                  <a:gd name="T1" fmla="*/ 40 h 75"/>
                  <a:gd name="T2" fmla="*/ 55 w 95"/>
                  <a:gd name="T3" fmla="*/ 26 h 75"/>
                  <a:gd name="T4" fmla="*/ 95 w 95"/>
                  <a:gd name="T5" fmla="*/ 0 h 75"/>
                  <a:gd name="T6" fmla="*/ 61 w 95"/>
                  <a:gd name="T7" fmla="*/ 61 h 75"/>
                  <a:gd name="T8" fmla="*/ 0 w 95"/>
                  <a:gd name="T9" fmla="*/ 75 h 75"/>
                  <a:gd name="T10" fmla="*/ 0 w 95"/>
                  <a:gd name="T11" fmla="*/ 40 h 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5" h="75">
                    <a:moveTo>
                      <a:pt x="0" y="40"/>
                    </a:moveTo>
                    <a:lnTo>
                      <a:pt x="55" y="26"/>
                    </a:lnTo>
                    <a:lnTo>
                      <a:pt x="95" y="0"/>
                    </a:lnTo>
                    <a:lnTo>
                      <a:pt x="61" y="61"/>
                    </a:lnTo>
                    <a:lnTo>
                      <a:pt x="0" y="75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5B3D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19" name="Freeform 77"/>
              <p:cNvSpPr>
                <a:spLocks/>
              </p:cNvSpPr>
              <p:nvPr/>
            </p:nvSpPr>
            <p:spPr bwMode="auto">
              <a:xfrm>
                <a:off x="2348" y="2026"/>
                <a:ext cx="120" cy="42"/>
              </a:xfrm>
              <a:custGeom>
                <a:avLst/>
                <a:gdLst>
                  <a:gd name="T0" fmla="*/ 0 w 240"/>
                  <a:gd name="T1" fmla="*/ 0 h 83"/>
                  <a:gd name="T2" fmla="*/ 89 w 240"/>
                  <a:gd name="T3" fmla="*/ 48 h 83"/>
                  <a:gd name="T4" fmla="*/ 240 w 240"/>
                  <a:gd name="T5" fmla="*/ 55 h 83"/>
                  <a:gd name="T6" fmla="*/ 157 w 240"/>
                  <a:gd name="T7" fmla="*/ 83 h 83"/>
                  <a:gd name="T8" fmla="*/ 103 w 240"/>
                  <a:gd name="T9" fmla="*/ 83 h 83"/>
                  <a:gd name="T10" fmla="*/ 27 w 240"/>
                  <a:gd name="T11" fmla="*/ 55 h 83"/>
                  <a:gd name="T12" fmla="*/ 0 w 240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0" h="83">
                    <a:moveTo>
                      <a:pt x="0" y="0"/>
                    </a:moveTo>
                    <a:lnTo>
                      <a:pt x="89" y="48"/>
                    </a:lnTo>
                    <a:lnTo>
                      <a:pt x="240" y="55"/>
                    </a:lnTo>
                    <a:lnTo>
                      <a:pt x="157" y="83"/>
                    </a:lnTo>
                    <a:lnTo>
                      <a:pt x="103" y="83"/>
                    </a:lnTo>
                    <a:lnTo>
                      <a:pt x="27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0" name="Freeform 78"/>
              <p:cNvSpPr>
                <a:spLocks/>
              </p:cNvSpPr>
              <p:nvPr/>
            </p:nvSpPr>
            <p:spPr bwMode="auto">
              <a:xfrm>
                <a:off x="2368" y="2061"/>
                <a:ext cx="100" cy="41"/>
              </a:xfrm>
              <a:custGeom>
                <a:avLst/>
                <a:gdLst>
                  <a:gd name="T0" fmla="*/ 0 w 199"/>
                  <a:gd name="T1" fmla="*/ 0 h 82"/>
                  <a:gd name="T2" fmla="*/ 73 w 199"/>
                  <a:gd name="T3" fmla="*/ 47 h 82"/>
                  <a:gd name="T4" fmla="*/ 199 w 199"/>
                  <a:gd name="T5" fmla="*/ 54 h 82"/>
                  <a:gd name="T6" fmla="*/ 131 w 199"/>
                  <a:gd name="T7" fmla="*/ 82 h 82"/>
                  <a:gd name="T8" fmla="*/ 85 w 199"/>
                  <a:gd name="T9" fmla="*/ 82 h 82"/>
                  <a:gd name="T10" fmla="*/ 23 w 199"/>
                  <a:gd name="T11" fmla="*/ 54 h 82"/>
                  <a:gd name="T12" fmla="*/ 0 w 199"/>
                  <a:gd name="T13" fmla="*/ 0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9" h="82">
                    <a:moveTo>
                      <a:pt x="0" y="0"/>
                    </a:moveTo>
                    <a:lnTo>
                      <a:pt x="73" y="47"/>
                    </a:lnTo>
                    <a:lnTo>
                      <a:pt x="199" y="54"/>
                    </a:lnTo>
                    <a:lnTo>
                      <a:pt x="131" y="82"/>
                    </a:lnTo>
                    <a:lnTo>
                      <a:pt x="85" y="82"/>
                    </a:lnTo>
                    <a:lnTo>
                      <a:pt x="23" y="5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1" name="Freeform 79"/>
              <p:cNvSpPr>
                <a:spLocks/>
              </p:cNvSpPr>
              <p:nvPr/>
            </p:nvSpPr>
            <p:spPr bwMode="auto">
              <a:xfrm>
                <a:off x="2372" y="2094"/>
                <a:ext cx="99" cy="42"/>
              </a:xfrm>
              <a:custGeom>
                <a:avLst/>
                <a:gdLst>
                  <a:gd name="T0" fmla="*/ 0 w 200"/>
                  <a:gd name="T1" fmla="*/ 0 h 84"/>
                  <a:gd name="T2" fmla="*/ 75 w 200"/>
                  <a:gd name="T3" fmla="*/ 49 h 84"/>
                  <a:gd name="T4" fmla="*/ 200 w 200"/>
                  <a:gd name="T5" fmla="*/ 56 h 84"/>
                  <a:gd name="T6" fmla="*/ 131 w 200"/>
                  <a:gd name="T7" fmla="*/ 84 h 84"/>
                  <a:gd name="T8" fmla="*/ 86 w 200"/>
                  <a:gd name="T9" fmla="*/ 84 h 84"/>
                  <a:gd name="T10" fmla="*/ 24 w 200"/>
                  <a:gd name="T11" fmla="*/ 56 h 84"/>
                  <a:gd name="T12" fmla="*/ 0 w 200"/>
                  <a:gd name="T13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84">
                    <a:moveTo>
                      <a:pt x="0" y="0"/>
                    </a:moveTo>
                    <a:lnTo>
                      <a:pt x="75" y="49"/>
                    </a:lnTo>
                    <a:lnTo>
                      <a:pt x="200" y="56"/>
                    </a:lnTo>
                    <a:lnTo>
                      <a:pt x="131" y="84"/>
                    </a:lnTo>
                    <a:lnTo>
                      <a:pt x="86" y="84"/>
                    </a:lnTo>
                    <a:lnTo>
                      <a:pt x="24" y="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2" name="Freeform 80"/>
              <p:cNvSpPr>
                <a:spLocks/>
              </p:cNvSpPr>
              <p:nvPr/>
            </p:nvSpPr>
            <p:spPr bwMode="auto">
              <a:xfrm>
                <a:off x="2382" y="2129"/>
                <a:ext cx="89" cy="42"/>
              </a:xfrm>
              <a:custGeom>
                <a:avLst/>
                <a:gdLst>
                  <a:gd name="T0" fmla="*/ 0 w 179"/>
                  <a:gd name="T1" fmla="*/ 0 h 83"/>
                  <a:gd name="T2" fmla="*/ 66 w 179"/>
                  <a:gd name="T3" fmla="*/ 48 h 83"/>
                  <a:gd name="T4" fmla="*/ 179 w 179"/>
                  <a:gd name="T5" fmla="*/ 55 h 83"/>
                  <a:gd name="T6" fmla="*/ 118 w 179"/>
                  <a:gd name="T7" fmla="*/ 83 h 83"/>
                  <a:gd name="T8" fmla="*/ 76 w 179"/>
                  <a:gd name="T9" fmla="*/ 83 h 83"/>
                  <a:gd name="T10" fmla="*/ 21 w 179"/>
                  <a:gd name="T11" fmla="*/ 55 h 83"/>
                  <a:gd name="T12" fmla="*/ 0 w 179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9" h="83">
                    <a:moveTo>
                      <a:pt x="0" y="0"/>
                    </a:moveTo>
                    <a:lnTo>
                      <a:pt x="66" y="48"/>
                    </a:lnTo>
                    <a:lnTo>
                      <a:pt x="179" y="55"/>
                    </a:lnTo>
                    <a:lnTo>
                      <a:pt x="118" y="83"/>
                    </a:lnTo>
                    <a:lnTo>
                      <a:pt x="76" y="83"/>
                    </a:lnTo>
                    <a:lnTo>
                      <a:pt x="21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3" name="Freeform 81"/>
              <p:cNvSpPr>
                <a:spLocks/>
              </p:cNvSpPr>
              <p:nvPr/>
            </p:nvSpPr>
            <p:spPr bwMode="auto">
              <a:xfrm>
                <a:off x="2382" y="2164"/>
                <a:ext cx="83" cy="41"/>
              </a:xfrm>
              <a:custGeom>
                <a:avLst/>
                <a:gdLst>
                  <a:gd name="T0" fmla="*/ 0 w 165"/>
                  <a:gd name="T1" fmla="*/ 0 h 83"/>
                  <a:gd name="T2" fmla="*/ 61 w 165"/>
                  <a:gd name="T3" fmla="*/ 48 h 83"/>
                  <a:gd name="T4" fmla="*/ 165 w 165"/>
                  <a:gd name="T5" fmla="*/ 54 h 83"/>
                  <a:gd name="T6" fmla="*/ 109 w 165"/>
                  <a:gd name="T7" fmla="*/ 83 h 83"/>
                  <a:gd name="T8" fmla="*/ 71 w 165"/>
                  <a:gd name="T9" fmla="*/ 83 h 83"/>
                  <a:gd name="T10" fmla="*/ 19 w 165"/>
                  <a:gd name="T11" fmla="*/ 54 h 83"/>
                  <a:gd name="T12" fmla="*/ 0 w 165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5" h="83">
                    <a:moveTo>
                      <a:pt x="0" y="0"/>
                    </a:moveTo>
                    <a:lnTo>
                      <a:pt x="61" y="48"/>
                    </a:lnTo>
                    <a:lnTo>
                      <a:pt x="165" y="54"/>
                    </a:lnTo>
                    <a:lnTo>
                      <a:pt x="109" y="83"/>
                    </a:lnTo>
                    <a:lnTo>
                      <a:pt x="71" y="83"/>
                    </a:lnTo>
                    <a:lnTo>
                      <a:pt x="19" y="5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4" name="Freeform 82"/>
              <p:cNvSpPr>
                <a:spLocks/>
              </p:cNvSpPr>
              <p:nvPr/>
            </p:nvSpPr>
            <p:spPr bwMode="auto">
              <a:xfrm>
                <a:off x="2402" y="2281"/>
                <a:ext cx="76" cy="41"/>
              </a:xfrm>
              <a:custGeom>
                <a:avLst/>
                <a:gdLst>
                  <a:gd name="T0" fmla="*/ 0 w 151"/>
                  <a:gd name="T1" fmla="*/ 0 h 83"/>
                  <a:gd name="T2" fmla="*/ 56 w 151"/>
                  <a:gd name="T3" fmla="*/ 48 h 83"/>
                  <a:gd name="T4" fmla="*/ 151 w 151"/>
                  <a:gd name="T5" fmla="*/ 55 h 83"/>
                  <a:gd name="T6" fmla="*/ 99 w 151"/>
                  <a:gd name="T7" fmla="*/ 83 h 83"/>
                  <a:gd name="T8" fmla="*/ 64 w 151"/>
                  <a:gd name="T9" fmla="*/ 83 h 83"/>
                  <a:gd name="T10" fmla="*/ 17 w 151"/>
                  <a:gd name="T11" fmla="*/ 55 h 83"/>
                  <a:gd name="T12" fmla="*/ 0 w 151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51" h="83">
                    <a:moveTo>
                      <a:pt x="0" y="0"/>
                    </a:moveTo>
                    <a:lnTo>
                      <a:pt x="56" y="48"/>
                    </a:lnTo>
                    <a:lnTo>
                      <a:pt x="151" y="55"/>
                    </a:lnTo>
                    <a:lnTo>
                      <a:pt x="99" y="83"/>
                    </a:lnTo>
                    <a:lnTo>
                      <a:pt x="64" y="83"/>
                    </a:lnTo>
                    <a:lnTo>
                      <a:pt x="17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5" name="Freeform 83"/>
              <p:cNvSpPr>
                <a:spLocks/>
              </p:cNvSpPr>
              <p:nvPr/>
            </p:nvSpPr>
            <p:spPr bwMode="auto">
              <a:xfrm>
                <a:off x="2379" y="2191"/>
                <a:ext cx="109" cy="42"/>
              </a:xfrm>
              <a:custGeom>
                <a:avLst/>
                <a:gdLst>
                  <a:gd name="T0" fmla="*/ 0 w 218"/>
                  <a:gd name="T1" fmla="*/ 0 h 84"/>
                  <a:gd name="T2" fmla="*/ 81 w 218"/>
                  <a:gd name="T3" fmla="*/ 49 h 84"/>
                  <a:gd name="T4" fmla="*/ 218 w 218"/>
                  <a:gd name="T5" fmla="*/ 57 h 84"/>
                  <a:gd name="T6" fmla="*/ 145 w 218"/>
                  <a:gd name="T7" fmla="*/ 84 h 84"/>
                  <a:gd name="T8" fmla="*/ 93 w 218"/>
                  <a:gd name="T9" fmla="*/ 84 h 84"/>
                  <a:gd name="T10" fmla="*/ 25 w 218"/>
                  <a:gd name="T11" fmla="*/ 57 h 84"/>
                  <a:gd name="T12" fmla="*/ 0 w 218"/>
                  <a:gd name="T13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18" h="84">
                    <a:moveTo>
                      <a:pt x="0" y="0"/>
                    </a:moveTo>
                    <a:lnTo>
                      <a:pt x="81" y="49"/>
                    </a:lnTo>
                    <a:lnTo>
                      <a:pt x="218" y="57"/>
                    </a:lnTo>
                    <a:lnTo>
                      <a:pt x="145" y="84"/>
                    </a:lnTo>
                    <a:lnTo>
                      <a:pt x="93" y="84"/>
                    </a:lnTo>
                    <a:lnTo>
                      <a:pt x="25" y="5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6" name="Freeform 84"/>
              <p:cNvSpPr>
                <a:spLocks/>
              </p:cNvSpPr>
              <p:nvPr/>
            </p:nvSpPr>
            <p:spPr bwMode="auto">
              <a:xfrm>
                <a:off x="2399" y="2309"/>
                <a:ext cx="101" cy="41"/>
              </a:xfrm>
              <a:custGeom>
                <a:avLst/>
                <a:gdLst>
                  <a:gd name="T0" fmla="*/ 0 w 200"/>
                  <a:gd name="T1" fmla="*/ 0 h 83"/>
                  <a:gd name="T2" fmla="*/ 74 w 200"/>
                  <a:gd name="T3" fmla="*/ 48 h 83"/>
                  <a:gd name="T4" fmla="*/ 200 w 200"/>
                  <a:gd name="T5" fmla="*/ 55 h 83"/>
                  <a:gd name="T6" fmla="*/ 131 w 200"/>
                  <a:gd name="T7" fmla="*/ 83 h 83"/>
                  <a:gd name="T8" fmla="*/ 85 w 200"/>
                  <a:gd name="T9" fmla="*/ 83 h 83"/>
                  <a:gd name="T10" fmla="*/ 23 w 200"/>
                  <a:gd name="T11" fmla="*/ 55 h 83"/>
                  <a:gd name="T12" fmla="*/ 0 w 200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83">
                    <a:moveTo>
                      <a:pt x="0" y="0"/>
                    </a:moveTo>
                    <a:lnTo>
                      <a:pt x="74" y="48"/>
                    </a:lnTo>
                    <a:lnTo>
                      <a:pt x="200" y="55"/>
                    </a:lnTo>
                    <a:lnTo>
                      <a:pt x="131" y="83"/>
                    </a:lnTo>
                    <a:lnTo>
                      <a:pt x="85" y="83"/>
                    </a:lnTo>
                    <a:lnTo>
                      <a:pt x="23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7" name="Freeform 85"/>
              <p:cNvSpPr>
                <a:spLocks/>
              </p:cNvSpPr>
              <p:nvPr/>
            </p:nvSpPr>
            <p:spPr bwMode="auto">
              <a:xfrm>
                <a:off x="2406" y="2363"/>
                <a:ext cx="90" cy="44"/>
              </a:xfrm>
              <a:custGeom>
                <a:avLst/>
                <a:gdLst>
                  <a:gd name="T0" fmla="*/ 0 w 179"/>
                  <a:gd name="T1" fmla="*/ 0 h 87"/>
                  <a:gd name="T2" fmla="*/ 66 w 179"/>
                  <a:gd name="T3" fmla="*/ 50 h 87"/>
                  <a:gd name="T4" fmla="*/ 179 w 179"/>
                  <a:gd name="T5" fmla="*/ 63 h 87"/>
                  <a:gd name="T6" fmla="*/ 117 w 179"/>
                  <a:gd name="T7" fmla="*/ 87 h 87"/>
                  <a:gd name="T8" fmla="*/ 78 w 179"/>
                  <a:gd name="T9" fmla="*/ 85 h 87"/>
                  <a:gd name="T10" fmla="*/ 19 w 179"/>
                  <a:gd name="T11" fmla="*/ 55 h 87"/>
                  <a:gd name="T12" fmla="*/ 0 w 179"/>
                  <a:gd name="T13" fmla="*/ 0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9" h="87">
                    <a:moveTo>
                      <a:pt x="0" y="0"/>
                    </a:moveTo>
                    <a:lnTo>
                      <a:pt x="66" y="50"/>
                    </a:lnTo>
                    <a:lnTo>
                      <a:pt x="179" y="63"/>
                    </a:lnTo>
                    <a:lnTo>
                      <a:pt x="117" y="87"/>
                    </a:lnTo>
                    <a:lnTo>
                      <a:pt x="78" y="85"/>
                    </a:lnTo>
                    <a:lnTo>
                      <a:pt x="19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8" name="Freeform 86"/>
              <p:cNvSpPr>
                <a:spLocks/>
              </p:cNvSpPr>
              <p:nvPr/>
            </p:nvSpPr>
            <p:spPr bwMode="auto">
              <a:xfrm>
                <a:off x="2382" y="2219"/>
                <a:ext cx="125" cy="41"/>
              </a:xfrm>
              <a:custGeom>
                <a:avLst/>
                <a:gdLst>
                  <a:gd name="T0" fmla="*/ 0 w 249"/>
                  <a:gd name="T1" fmla="*/ 0 h 81"/>
                  <a:gd name="T2" fmla="*/ 92 w 249"/>
                  <a:gd name="T3" fmla="*/ 47 h 81"/>
                  <a:gd name="T4" fmla="*/ 249 w 249"/>
                  <a:gd name="T5" fmla="*/ 54 h 81"/>
                  <a:gd name="T6" fmla="*/ 164 w 249"/>
                  <a:gd name="T7" fmla="*/ 81 h 81"/>
                  <a:gd name="T8" fmla="*/ 107 w 249"/>
                  <a:gd name="T9" fmla="*/ 81 h 81"/>
                  <a:gd name="T10" fmla="*/ 29 w 249"/>
                  <a:gd name="T11" fmla="*/ 54 h 81"/>
                  <a:gd name="T12" fmla="*/ 0 w 249"/>
                  <a:gd name="T13" fmla="*/ 0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9" h="81">
                    <a:moveTo>
                      <a:pt x="0" y="0"/>
                    </a:moveTo>
                    <a:lnTo>
                      <a:pt x="92" y="47"/>
                    </a:lnTo>
                    <a:lnTo>
                      <a:pt x="249" y="54"/>
                    </a:lnTo>
                    <a:lnTo>
                      <a:pt x="164" y="81"/>
                    </a:lnTo>
                    <a:lnTo>
                      <a:pt x="107" y="81"/>
                    </a:lnTo>
                    <a:lnTo>
                      <a:pt x="29" y="5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29" name="Freeform 87"/>
              <p:cNvSpPr>
                <a:spLocks/>
              </p:cNvSpPr>
              <p:nvPr/>
            </p:nvSpPr>
            <p:spPr bwMode="auto">
              <a:xfrm>
                <a:off x="2402" y="2336"/>
                <a:ext cx="116" cy="42"/>
              </a:xfrm>
              <a:custGeom>
                <a:avLst/>
                <a:gdLst>
                  <a:gd name="T0" fmla="*/ 0 w 230"/>
                  <a:gd name="T1" fmla="*/ 0 h 83"/>
                  <a:gd name="T2" fmla="*/ 86 w 230"/>
                  <a:gd name="T3" fmla="*/ 49 h 83"/>
                  <a:gd name="T4" fmla="*/ 230 w 230"/>
                  <a:gd name="T5" fmla="*/ 56 h 83"/>
                  <a:gd name="T6" fmla="*/ 151 w 230"/>
                  <a:gd name="T7" fmla="*/ 83 h 83"/>
                  <a:gd name="T8" fmla="*/ 98 w 230"/>
                  <a:gd name="T9" fmla="*/ 83 h 83"/>
                  <a:gd name="T10" fmla="*/ 26 w 230"/>
                  <a:gd name="T11" fmla="*/ 56 h 83"/>
                  <a:gd name="T12" fmla="*/ 0 w 230"/>
                  <a:gd name="T13" fmla="*/ 0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30" h="83">
                    <a:moveTo>
                      <a:pt x="0" y="0"/>
                    </a:moveTo>
                    <a:lnTo>
                      <a:pt x="86" y="49"/>
                    </a:lnTo>
                    <a:lnTo>
                      <a:pt x="230" y="56"/>
                    </a:lnTo>
                    <a:lnTo>
                      <a:pt x="151" y="83"/>
                    </a:lnTo>
                    <a:lnTo>
                      <a:pt x="98" y="83"/>
                    </a:lnTo>
                    <a:lnTo>
                      <a:pt x="26" y="5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0" name="Freeform 88"/>
              <p:cNvSpPr>
                <a:spLocks/>
              </p:cNvSpPr>
              <p:nvPr/>
            </p:nvSpPr>
            <p:spPr bwMode="auto">
              <a:xfrm>
                <a:off x="2416" y="2391"/>
                <a:ext cx="97" cy="44"/>
              </a:xfrm>
              <a:custGeom>
                <a:avLst/>
                <a:gdLst>
                  <a:gd name="T0" fmla="*/ 0 w 195"/>
                  <a:gd name="T1" fmla="*/ 0 h 88"/>
                  <a:gd name="T2" fmla="*/ 73 w 195"/>
                  <a:gd name="T3" fmla="*/ 52 h 88"/>
                  <a:gd name="T4" fmla="*/ 195 w 195"/>
                  <a:gd name="T5" fmla="*/ 64 h 88"/>
                  <a:gd name="T6" fmla="*/ 128 w 195"/>
                  <a:gd name="T7" fmla="*/ 88 h 88"/>
                  <a:gd name="T8" fmla="*/ 84 w 195"/>
                  <a:gd name="T9" fmla="*/ 86 h 88"/>
                  <a:gd name="T10" fmla="*/ 23 w 195"/>
                  <a:gd name="T11" fmla="*/ 55 h 88"/>
                  <a:gd name="T12" fmla="*/ 0 w 195"/>
                  <a:gd name="T13" fmla="*/ 0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5" h="88">
                    <a:moveTo>
                      <a:pt x="0" y="0"/>
                    </a:moveTo>
                    <a:lnTo>
                      <a:pt x="73" y="52"/>
                    </a:lnTo>
                    <a:lnTo>
                      <a:pt x="195" y="64"/>
                    </a:lnTo>
                    <a:lnTo>
                      <a:pt x="128" y="88"/>
                    </a:lnTo>
                    <a:lnTo>
                      <a:pt x="84" y="86"/>
                    </a:lnTo>
                    <a:lnTo>
                      <a:pt x="23" y="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1" name="Freeform 89"/>
              <p:cNvSpPr>
                <a:spLocks/>
              </p:cNvSpPr>
              <p:nvPr/>
            </p:nvSpPr>
            <p:spPr bwMode="auto">
              <a:xfrm>
                <a:off x="2461" y="2051"/>
                <a:ext cx="113" cy="30"/>
              </a:xfrm>
              <a:custGeom>
                <a:avLst/>
                <a:gdLst>
                  <a:gd name="T0" fmla="*/ 0 w 226"/>
                  <a:gd name="T1" fmla="*/ 0 h 61"/>
                  <a:gd name="T2" fmla="*/ 82 w 226"/>
                  <a:gd name="T3" fmla="*/ 21 h 61"/>
                  <a:gd name="T4" fmla="*/ 226 w 226"/>
                  <a:gd name="T5" fmla="*/ 35 h 61"/>
                  <a:gd name="T6" fmla="*/ 178 w 226"/>
                  <a:gd name="T7" fmla="*/ 61 h 61"/>
                  <a:gd name="T8" fmla="*/ 103 w 226"/>
                  <a:gd name="T9" fmla="*/ 61 h 61"/>
                  <a:gd name="T10" fmla="*/ 34 w 226"/>
                  <a:gd name="T11" fmla="*/ 42 h 61"/>
                  <a:gd name="T12" fmla="*/ 31 w 226"/>
                  <a:gd name="T13" fmla="*/ 35 h 61"/>
                  <a:gd name="T14" fmla="*/ 24 w 226"/>
                  <a:gd name="T15" fmla="*/ 21 h 61"/>
                  <a:gd name="T16" fmla="*/ 14 w 226"/>
                  <a:gd name="T17" fmla="*/ 7 h 61"/>
                  <a:gd name="T18" fmla="*/ 0 w 226"/>
                  <a:gd name="T19" fmla="*/ 0 h 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6" h="61">
                    <a:moveTo>
                      <a:pt x="0" y="0"/>
                    </a:moveTo>
                    <a:lnTo>
                      <a:pt x="82" y="21"/>
                    </a:lnTo>
                    <a:lnTo>
                      <a:pt x="226" y="35"/>
                    </a:lnTo>
                    <a:lnTo>
                      <a:pt x="178" y="61"/>
                    </a:lnTo>
                    <a:lnTo>
                      <a:pt x="103" y="61"/>
                    </a:lnTo>
                    <a:lnTo>
                      <a:pt x="34" y="42"/>
                    </a:lnTo>
                    <a:lnTo>
                      <a:pt x="31" y="35"/>
                    </a:lnTo>
                    <a:lnTo>
                      <a:pt x="24" y="21"/>
                    </a:lnTo>
                    <a:lnTo>
                      <a:pt x="14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2" name="Freeform 90"/>
              <p:cNvSpPr>
                <a:spLocks/>
              </p:cNvSpPr>
              <p:nvPr/>
            </p:nvSpPr>
            <p:spPr bwMode="auto">
              <a:xfrm>
                <a:off x="2461" y="2085"/>
                <a:ext cx="113" cy="31"/>
              </a:xfrm>
              <a:custGeom>
                <a:avLst/>
                <a:gdLst>
                  <a:gd name="T0" fmla="*/ 0 w 226"/>
                  <a:gd name="T1" fmla="*/ 0 h 62"/>
                  <a:gd name="T2" fmla="*/ 82 w 226"/>
                  <a:gd name="T3" fmla="*/ 20 h 62"/>
                  <a:gd name="T4" fmla="*/ 226 w 226"/>
                  <a:gd name="T5" fmla="*/ 35 h 62"/>
                  <a:gd name="T6" fmla="*/ 178 w 226"/>
                  <a:gd name="T7" fmla="*/ 62 h 62"/>
                  <a:gd name="T8" fmla="*/ 103 w 226"/>
                  <a:gd name="T9" fmla="*/ 62 h 62"/>
                  <a:gd name="T10" fmla="*/ 34 w 226"/>
                  <a:gd name="T11" fmla="*/ 42 h 62"/>
                  <a:gd name="T12" fmla="*/ 31 w 226"/>
                  <a:gd name="T13" fmla="*/ 35 h 62"/>
                  <a:gd name="T14" fmla="*/ 24 w 226"/>
                  <a:gd name="T15" fmla="*/ 21 h 62"/>
                  <a:gd name="T16" fmla="*/ 14 w 226"/>
                  <a:gd name="T17" fmla="*/ 7 h 62"/>
                  <a:gd name="T18" fmla="*/ 0 w 226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6" h="62">
                    <a:moveTo>
                      <a:pt x="0" y="0"/>
                    </a:moveTo>
                    <a:lnTo>
                      <a:pt x="82" y="20"/>
                    </a:lnTo>
                    <a:lnTo>
                      <a:pt x="226" y="35"/>
                    </a:lnTo>
                    <a:lnTo>
                      <a:pt x="178" y="62"/>
                    </a:lnTo>
                    <a:lnTo>
                      <a:pt x="103" y="62"/>
                    </a:lnTo>
                    <a:lnTo>
                      <a:pt x="34" y="42"/>
                    </a:lnTo>
                    <a:lnTo>
                      <a:pt x="31" y="35"/>
                    </a:lnTo>
                    <a:lnTo>
                      <a:pt x="24" y="21"/>
                    </a:lnTo>
                    <a:lnTo>
                      <a:pt x="14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3" name="Freeform 91"/>
              <p:cNvSpPr>
                <a:spLocks/>
              </p:cNvSpPr>
              <p:nvPr/>
            </p:nvSpPr>
            <p:spPr bwMode="auto">
              <a:xfrm>
                <a:off x="2465" y="2119"/>
                <a:ext cx="112" cy="31"/>
              </a:xfrm>
              <a:custGeom>
                <a:avLst/>
                <a:gdLst>
                  <a:gd name="T0" fmla="*/ 0 w 226"/>
                  <a:gd name="T1" fmla="*/ 0 h 62"/>
                  <a:gd name="T2" fmla="*/ 82 w 226"/>
                  <a:gd name="T3" fmla="*/ 21 h 62"/>
                  <a:gd name="T4" fmla="*/ 226 w 226"/>
                  <a:gd name="T5" fmla="*/ 35 h 62"/>
                  <a:gd name="T6" fmla="*/ 178 w 226"/>
                  <a:gd name="T7" fmla="*/ 62 h 62"/>
                  <a:gd name="T8" fmla="*/ 103 w 226"/>
                  <a:gd name="T9" fmla="*/ 62 h 62"/>
                  <a:gd name="T10" fmla="*/ 33 w 226"/>
                  <a:gd name="T11" fmla="*/ 42 h 62"/>
                  <a:gd name="T12" fmla="*/ 31 w 226"/>
                  <a:gd name="T13" fmla="*/ 35 h 62"/>
                  <a:gd name="T14" fmla="*/ 25 w 226"/>
                  <a:gd name="T15" fmla="*/ 21 h 62"/>
                  <a:gd name="T16" fmla="*/ 15 w 226"/>
                  <a:gd name="T17" fmla="*/ 7 h 62"/>
                  <a:gd name="T18" fmla="*/ 0 w 226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6" h="62">
                    <a:moveTo>
                      <a:pt x="0" y="0"/>
                    </a:moveTo>
                    <a:lnTo>
                      <a:pt x="82" y="21"/>
                    </a:lnTo>
                    <a:lnTo>
                      <a:pt x="226" y="35"/>
                    </a:lnTo>
                    <a:lnTo>
                      <a:pt x="178" y="62"/>
                    </a:lnTo>
                    <a:lnTo>
                      <a:pt x="103" y="62"/>
                    </a:lnTo>
                    <a:lnTo>
                      <a:pt x="33" y="42"/>
                    </a:lnTo>
                    <a:lnTo>
                      <a:pt x="31" y="35"/>
                    </a:lnTo>
                    <a:lnTo>
                      <a:pt x="25" y="21"/>
                    </a:lnTo>
                    <a:lnTo>
                      <a:pt x="15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4" name="Freeform 92"/>
              <p:cNvSpPr>
                <a:spLocks/>
              </p:cNvSpPr>
              <p:nvPr/>
            </p:nvSpPr>
            <p:spPr bwMode="auto">
              <a:xfrm>
                <a:off x="2465" y="2154"/>
                <a:ext cx="112" cy="31"/>
              </a:xfrm>
              <a:custGeom>
                <a:avLst/>
                <a:gdLst>
                  <a:gd name="T0" fmla="*/ 0 w 226"/>
                  <a:gd name="T1" fmla="*/ 0 h 63"/>
                  <a:gd name="T2" fmla="*/ 82 w 226"/>
                  <a:gd name="T3" fmla="*/ 21 h 63"/>
                  <a:gd name="T4" fmla="*/ 226 w 226"/>
                  <a:gd name="T5" fmla="*/ 35 h 63"/>
                  <a:gd name="T6" fmla="*/ 178 w 226"/>
                  <a:gd name="T7" fmla="*/ 63 h 63"/>
                  <a:gd name="T8" fmla="*/ 103 w 226"/>
                  <a:gd name="T9" fmla="*/ 63 h 63"/>
                  <a:gd name="T10" fmla="*/ 33 w 226"/>
                  <a:gd name="T11" fmla="*/ 42 h 63"/>
                  <a:gd name="T12" fmla="*/ 31 w 226"/>
                  <a:gd name="T13" fmla="*/ 35 h 63"/>
                  <a:gd name="T14" fmla="*/ 25 w 226"/>
                  <a:gd name="T15" fmla="*/ 21 h 63"/>
                  <a:gd name="T16" fmla="*/ 15 w 226"/>
                  <a:gd name="T17" fmla="*/ 7 h 63"/>
                  <a:gd name="T18" fmla="*/ 0 w 226"/>
                  <a:gd name="T19" fmla="*/ 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6" h="63">
                    <a:moveTo>
                      <a:pt x="0" y="0"/>
                    </a:moveTo>
                    <a:lnTo>
                      <a:pt x="82" y="21"/>
                    </a:lnTo>
                    <a:lnTo>
                      <a:pt x="226" y="35"/>
                    </a:lnTo>
                    <a:lnTo>
                      <a:pt x="178" y="63"/>
                    </a:lnTo>
                    <a:lnTo>
                      <a:pt x="103" y="63"/>
                    </a:lnTo>
                    <a:lnTo>
                      <a:pt x="33" y="42"/>
                    </a:lnTo>
                    <a:lnTo>
                      <a:pt x="31" y="35"/>
                    </a:lnTo>
                    <a:lnTo>
                      <a:pt x="25" y="21"/>
                    </a:lnTo>
                    <a:lnTo>
                      <a:pt x="15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35" name="Freeform 93"/>
              <p:cNvSpPr>
                <a:spLocks/>
              </p:cNvSpPr>
              <p:nvPr/>
            </p:nvSpPr>
            <p:spPr bwMode="auto">
              <a:xfrm>
                <a:off x="2488" y="2274"/>
                <a:ext cx="104" cy="31"/>
              </a:xfrm>
              <a:custGeom>
                <a:avLst/>
                <a:gdLst>
                  <a:gd name="T0" fmla="*/ 0 w 208"/>
                  <a:gd name="T1" fmla="*/ 0 h 62"/>
                  <a:gd name="T2" fmla="*/ 75 w 208"/>
                  <a:gd name="T3" fmla="*/ 21 h 62"/>
                  <a:gd name="T4" fmla="*/ 208 w 208"/>
                  <a:gd name="T5" fmla="*/ 35 h 62"/>
                  <a:gd name="T6" fmla="*/ 164 w 208"/>
                  <a:gd name="T7" fmla="*/ 62 h 62"/>
                  <a:gd name="T8" fmla="*/ 95 w 208"/>
                  <a:gd name="T9" fmla="*/ 62 h 62"/>
                  <a:gd name="T10" fmla="*/ 31 w 208"/>
                  <a:gd name="T11" fmla="*/ 41 h 62"/>
                  <a:gd name="T12" fmla="*/ 29 w 208"/>
                  <a:gd name="T13" fmla="*/ 35 h 62"/>
                  <a:gd name="T14" fmla="*/ 23 w 208"/>
                  <a:gd name="T15" fmla="*/ 21 h 62"/>
                  <a:gd name="T16" fmla="*/ 13 w 208"/>
                  <a:gd name="T17" fmla="*/ 7 h 62"/>
                  <a:gd name="T18" fmla="*/ 0 w 208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62">
                    <a:moveTo>
                      <a:pt x="0" y="0"/>
                    </a:moveTo>
                    <a:lnTo>
                      <a:pt x="75" y="21"/>
                    </a:lnTo>
                    <a:lnTo>
                      <a:pt x="208" y="35"/>
                    </a:lnTo>
                    <a:lnTo>
                      <a:pt x="164" y="62"/>
                    </a:lnTo>
                    <a:lnTo>
                      <a:pt x="95" y="62"/>
                    </a:lnTo>
                    <a:lnTo>
                      <a:pt x="31" y="41"/>
                    </a:lnTo>
                    <a:lnTo>
                      <a:pt x="29" y="35"/>
                    </a:lnTo>
                    <a:lnTo>
                      <a:pt x="23" y="21"/>
                    </a:lnTo>
                    <a:lnTo>
                      <a:pt x="13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" name="Freeform 94"/>
              <p:cNvSpPr>
                <a:spLocks/>
              </p:cNvSpPr>
              <p:nvPr/>
            </p:nvSpPr>
            <p:spPr bwMode="auto">
              <a:xfrm>
                <a:off x="2392" y="2253"/>
                <a:ext cx="104" cy="31"/>
              </a:xfrm>
              <a:custGeom>
                <a:avLst/>
                <a:gdLst>
                  <a:gd name="T0" fmla="*/ 0 w 207"/>
                  <a:gd name="T1" fmla="*/ 0 h 62"/>
                  <a:gd name="T2" fmla="*/ 75 w 207"/>
                  <a:gd name="T3" fmla="*/ 20 h 62"/>
                  <a:gd name="T4" fmla="*/ 207 w 207"/>
                  <a:gd name="T5" fmla="*/ 34 h 62"/>
                  <a:gd name="T6" fmla="*/ 162 w 207"/>
                  <a:gd name="T7" fmla="*/ 62 h 62"/>
                  <a:gd name="T8" fmla="*/ 93 w 207"/>
                  <a:gd name="T9" fmla="*/ 62 h 62"/>
                  <a:gd name="T10" fmla="*/ 31 w 207"/>
                  <a:gd name="T11" fmla="*/ 41 h 62"/>
                  <a:gd name="T12" fmla="*/ 29 w 207"/>
                  <a:gd name="T13" fmla="*/ 34 h 62"/>
                  <a:gd name="T14" fmla="*/ 23 w 207"/>
                  <a:gd name="T15" fmla="*/ 20 h 62"/>
                  <a:gd name="T16" fmla="*/ 13 w 207"/>
                  <a:gd name="T17" fmla="*/ 6 h 62"/>
                  <a:gd name="T18" fmla="*/ 0 w 207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7" h="62">
                    <a:moveTo>
                      <a:pt x="0" y="0"/>
                    </a:moveTo>
                    <a:lnTo>
                      <a:pt x="75" y="20"/>
                    </a:lnTo>
                    <a:lnTo>
                      <a:pt x="207" y="34"/>
                    </a:lnTo>
                    <a:lnTo>
                      <a:pt x="162" y="62"/>
                    </a:lnTo>
                    <a:lnTo>
                      <a:pt x="93" y="62"/>
                    </a:lnTo>
                    <a:lnTo>
                      <a:pt x="31" y="41"/>
                    </a:lnTo>
                    <a:lnTo>
                      <a:pt x="29" y="34"/>
                    </a:lnTo>
                    <a:lnTo>
                      <a:pt x="23" y="20"/>
                    </a:lnTo>
                    <a:lnTo>
                      <a:pt x="13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1" name="Freeform 95"/>
              <p:cNvSpPr>
                <a:spLocks/>
              </p:cNvSpPr>
              <p:nvPr/>
            </p:nvSpPr>
            <p:spPr bwMode="auto">
              <a:xfrm>
                <a:off x="2491" y="2188"/>
                <a:ext cx="103" cy="31"/>
              </a:xfrm>
              <a:custGeom>
                <a:avLst/>
                <a:gdLst>
                  <a:gd name="T0" fmla="*/ 0 w 206"/>
                  <a:gd name="T1" fmla="*/ 0 h 63"/>
                  <a:gd name="T2" fmla="*/ 75 w 206"/>
                  <a:gd name="T3" fmla="*/ 21 h 63"/>
                  <a:gd name="T4" fmla="*/ 206 w 206"/>
                  <a:gd name="T5" fmla="*/ 35 h 63"/>
                  <a:gd name="T6" fmla="*/ 163 w 206"/>
                  <a:gd name="T7" fmla="*/ 63 h 63"/>
                  <a:gd name="T8" fmla="*/ 93 w 206"/>
                  <a:gd name="T9" fmla="*/ 63 h 63"/>
                  <a:gd name="T10" fmla="*/ 31 w 206"/>
                  <a:gd name="T11" fmla="*/ 42 h 63"/>
                  <a:gd name="T12" fmla="*/ 29 w 206"/>
                  <a:gd name="T13" fmla="*/ 35 h 63"/>
                  <a:gd name="T14" fmla="*/ 23 w 206"/>
                  <a:gd name="T15" fmla="*/ 21 h 63"/>
                  <a:gd name="T16" fmla="*/ 13 w 206"/>
                  <a:gd name="T17" fmla="*/ 7 h 63"/>
                  <a:gd name="T18" fmla="*/ 0 w 206"/>
                  <a:gd name="T19" fmla="*/ 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6" h="63">
                    <a:moveTo>
                      <a:pt x="0" y="0"/>
                    </a:moveTo>
                    <a:lnTo>
                      <a:pt x="75" y="21"/>
                    </a:lnTo>
                    <a:lnTo>
                      <a:pt x="206" y="35"/>
                    </a:lnTo>
                    <a:lnTo>
                      <a:pt x="163" y="63"/>
                    </a:lnTo>
                    <a:lnTo>
                      <a:pt x="93" y="63"/>
                    </a:lnTo>
                    <a:lnTo>
                      <a:pt x="31" y="42"/>
                    </a:lnTo>
                    <a:lnTo>
                      <a:pt x="29" y="35"/>
                    </a:lnTo>
                    <a:lnTo>
                      <a:pt x="23" y="21"/>
                    </a:lnTo>
                    <a:lnTo>
                      <a:pt x="13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1" name="Freeform 96"/>
              <p:cNvSpPr>
                <a:spLocks/>
              </p:cNvSpPr>
              <p:nvPr/>
            </p:nvSpPr>
            <p:spPr bwMode="auto">
              <a:xfrm>
                <a:off x="2503" y="2305"/>
                <a:ext cx="94" cy="31"/>
              </a:xfrm>
              <a:custGeom>
                <a:avLst/>
                <a:gdLst>
                  <a:gd name="T0" fmla="*/ 0 w 189"/>
                  <a:gd name="T1" fmla="*/ 0 h 62"/>
                  <a:gd name="T2" fmla="*/ 68 w 189"/>
                  <a:gd name="T3" fmla="*/ 21 h 62"/>
                  <a:gd name="T4" fmla="*/ 189 w 189"/>
                  <a:gd name="T5" fmla="*/ 35 h 62"/>
                  <a:gd name="T6" fmla="*/ 150 w 189"/>
                  <a:gd name="T7" fmla="*/ 62 h 62"/>
                  <a:gd name="T8" fmla="*/ 85 w 189"/>
                  <a:gd name="T9" fmla="*/ 62 h 62"/>
                  <a:gd name="T10" fmla="*/ 30 w 189"/>
                  <a:gd name="T11" fmla="*/ 42 h 62"/>
                  <a:gd name="T12" fmla="*/ 28 w 189"/>
                  <a:gd name="T13" fmla="*/ 35 h 62"/>
                  <a:gd name="T14" fmla="*/ 22 w 189"/>
                  <a:gd name="T15" fmla="*/ 21 h 62"/>
                  <a:gd name="T16" fmla="*/ 12 w 189"/>
                  <a:gd name="T17" fmla="*/ 7 h 62"/>
                  <a:gd name="T18" fmla="*/ 0 w 189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9" h="62">
                    <a:moveTo>
                      <a:pt x="0" y="0"/>
                    </a:moveTo>
                    <a:lnTo>
                      <a:pt x="68" y="21"/>
                    </a:lnTo>
                    <a:lnTo>
                      <a:pt x="189" y="35"/>
                    </a:lnTo>
                    <a:lnTo>
                      <a:pt x="150" y="62"/>
                    </a:lnTo>
                    <a:lnTo>
                      <a:pt x="85" y="62"/>
                    </a:lnTo>
                    <a:lnTo>
                      <a:pt x="30" y="42"/>
                    </a:lnTo>
                    <a:lnTo>
                      <a:pt x="28" y="35"/>
                    </a:lnTo>
                    <a:lnTo>
                      <a:pt x="22" y="21"/>
                    </a:lnTo>
                    <a:lnTo>
                      <a:pt x="1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2" name="Freeform 97"/>
              <p:cNvSpPr>
                <a:spLocks/>
              </p:cNvSpPr>
              <p:nvPr/>
            </p:nvSpPr>
            <p:spPr bwMode="auto">
              <a:xfrm>
                <a:off x="2499" y="2364"/>
                <a:ext cx="95" cy="34"/>
              </a:xfrm>
              <a:custGeom>
                <a:avLst/>
                <a:gdLst>
                  <a:gd name="T0" fmla="*/ 0 w 189"/>
                  <a:gd name="T1" fmla="*/ 0 h 68"/>
                  <a:gd name="T2" fmla="*/ 69 w 189"/>
                  <a:gd name="T3" fmla="*/ 24 h 68"/>
                  <a:gd name="T4" fmla="*/ 189 w 189"/>
                  <a:gd name="T5" fmla="*/ 42 h 68"/>
                  <a:gd name="T6" fmla="*/ 149 w 189"/>
                  <a:gd name="T7" fmla="*/ 68 h 68"/>
                  <a:gd name="T8" fmla="*/ 85 w 189"/>
                  <a:gd name="T9" fmla="*/ 65 h 68"/>
                  <a:gd name="T10" fmla="*/ 29 w 189"/>
                  <a:gd name="T11" fmla="*/ 42 h 68"/>
                  <a:gd name="T12" fmla="*/ 27 w 189"/>
                  <a:gd name="T13" fmla="*/ 35 h 68"/>
                  <a:gd name="T14" fmla="*/ 21 w 189"/>
                  <a:gd name="T15" fmla="*/ 22 h 68"/>
                  <a:gd name="T16" fmla="*/ 12 w 189"/>
                  <a:gd name="T17" fmla="*/ 7 h 68"/>
                  <a:gd name="T18" fmla="*/ 0 w 189"/>
                  <a:gd name="T19" fmla="*/ 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9" h="68">
                    <a:moveTo>
                      <a:pt x="0" y="0"/>
                    </a:moveTo>
                    <a:lnTo>
                      <a:pt x="69" y="24"/>
                    </a:lnTo>
                    <a:lnTo>
                      <a:pt x="189" y="42"/>
                    </a:lnTo>
                    <a:lnTo>
                      <a:pt x="149" y="68"/>
                    </a:lnTo>
                    <a:lnTo>
                      <a:pt x="85" y="65"/>
                    </a:lnTo>
                    <a:lnTo>
                      <a:pt x="29" y="42"/>
                    </a:lnTo>
                    <a:lnTo>
                      <a:pt x="27" y="35"/>
                    </a:lnTo>
                    <a:lnTo>
                      <a:pt x="21" y="22"/>
                    </a:lnTo>
                    <a:lnTo>
                      <a:pt x="1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3" name="Freeform 98"/>
              <p:cNvSpPr>
                <a:spLocks/>
              </p:cNvSpPr>
              <p:nvPr/>
            </p:nvSpPr>
            <p:spPr bwMode="auto">
              <a:xfrm>
                <a:off x="2482" y="2215"/>
                <a:ext cx="103" cy="31"/>
              </a:xfrm>
              <a:custGeom>
                <a:avLst/>
                <a:gdLst>
                  <a:gd name="T0" fmla="*/ 0 w 206"/>
                  <a:gd name="T1" fmla="*/ 0 h 62"/>
                  <a:gd name="T2" fmla="*/ 75 w 206"/>
                  <a:gd name="T3" fmla="*/ 21 h 62"/>
                  <a:gd name="T4" fmla="*/ 206 w 206"/>
                  <a:gd name="T5" fmla="*/ 35 h 62"/>
                  <a:gd name="T6" fmla="*/ 162 w 206"/>
                  <a:gd name="T7" fmla="*/ 62 h 62"/>
                  <a:gd name="T8" fmla="*/ 93 w 206"/>
                  <a:gd name="T9" fmla="*/ 62 h 62"/>
                  <a:gd name="T10" fmla="*/ 31 w 206"/>
                  <a:gd name="T11" fmla="*/ 42 h 62"/>
                  <a:gd name="T12" fmla="*/ 28 w 206"/>
                  <a:gd name="T13" fmla="*/ 35 h 62"/>
                  <a:gd name="T14" fmla="*/ 23 w 206"/>
                  <a:gd name="T15" fmla="*/ 20 h 62"/>
                  <a:gd name="T16" fmla="*/ 12 w 206"/>
                  <a:gd name="T17" fmla="*/ 6 h 62"/>
                  <a:gd name="T18" fmla="*/ 0 w 206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6" h="62">
                    <a:moveTo>
                      <a:pt x="0" y="0"/>
                    </a:moveTo>
                    <a:lnTo>
                      <a:pt x="75" y="21"/>
                    </a:lnTo>
                    <a:lnTo>
                      <a:pt x="206" y="35"/>
                    </a:lnTo>
                    <a:lnTo>
                      <a:pt x="162" y="62"/>
                    </a:lnTo>
                    <a:lnTo>
                      <a:pt x="93" y="62"/>
                    </a:lnTo>
                    <a:lnTo>
                      <a:pt x="31" y="42"/>
                    </a:lnTo>
                    <a:lnTo>
                      <a:pt x="28" y="35"/>
                    </a:lnTo>
                    <a:lnTo>
                      <a:pt x="23" y="20"/>
                    </a:lnTo>
                    <a:lnTo>
                      <a:pt x="12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4" name="Freeform 99"/>
              <p:cNvSpPr>
                <a:spLocks/>
              </p:cNvSpPr>
              <p:nvPr/>
            </p:nvSpPr>
            <p:spPr bwMode="auto">
              <a:xfrm>
                <a:off x="2494" y="2333"/>
                <a:ext cx="94" cy="31"/>
              </a:xfrm>
              <a:custGeom>
                <a:avLst/>
                <a:gdLst>
                  <a:gd name="T0" fmla="*/ 0 w 189"/>
                  <a:gd name="T1" fmla="*/ 0 h 63"/>
                  <a:gd name="T2" fmla="*/ 69 w 189"/>
                  <a:gd name="T3" fmla="*/ 21 h 63"/>
                  <a:gd name="T4" fmla="*/ 189 w 189"/>
                  <a:gd name="T5" fmla="*/ 35 h 63"/>
                  <a:gd name="T6" fmla="*/ 148 w 189"/>
                  <a:gd name="T7" fmla="*/ 63 h 63"/>
                  <a:gd name="T8" fmla="*/ 85 w 189"/>
                  <a:gd name="T9" fmla="*/ 63 h 63"/>
                  <a:gd name="T10" fmla="*/ 29 w 189"/>
                  <a:gd name="T11" fmla="*/ 42 h 63"/>
                  <a:gd name="T12" fmla="*/ 26 w 189"/>
                  <a:gd name="T13" fmla="*/ 35 h 63"/>
                  <a:gd name="T14" fmla="*/ 21 w 189"/>
                  <a:gd name="T15" fmla="*/ 21 h 63"/>
                  <a:gd name="T16" fmla="*/ 11 w 189"/>
                  <a:gd name="T17" fmla="*/ 7 h 63"/>
                  <a:gd name="T18" fmla="*/ 0 w 189"/>
                  <a:gd name="T19" fmla="*/ 0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9" h="63">
                    <a:moveTo>
                      <a:pt x="0" y="0"/>
                    </a:moveTo>
                    <a:lnTo>
                      <a:pt x="69" y="21"/>
                    </a:lnTo>
                    <a:lnTo>
                      <a:pt x="189" y="35"/>
                    </a:lnTo>
                    <a:lnTo>
                      <a:pt x="148" y="63"/>
                    </a:lnTo>
                    <a:lnTo>
                      <a:pt x="85" y="63"/>
                    </a:lnTo>
                    <a:lnTo>
                      <a:pt x="29" y="42"/>
                    </a:lnTo>
                    <a:lnTo>
                      <a:pt x="26" y="35"/>
                    </a:lnTo>
                    <a:lnTo>
                      <a:pt x="21" y="21"/>
                    </a:lnTo>
                    <a:lnTo>
                      <a:pt x="1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6" name="Freeform 100"/>
              <p:cNvSpPr>
                <a:spLocks/>
              </p:cNvSpPr>
              <p:nvPr/>
            </p:nvSpPr>
            <p:spPr bwMode="auto">
              <a:xfrm>
                <a:off x="2490" y="2391"/>
                <a:ext cx="95" cy="34"/>
              </a:xfrm>
              <a:custGeom>
                <a:avLst/>
                <a:gdLst>
                  <a:gd name="T0" fmla="*/ 0 w 189"/>
                  <a:gd name="T1" fmla="*/ 0 h 69"/>
                  <a:gd name="T2" fmla="*/ 69 w 189"/>
                  <a:gd name="T3" fmla="*/ 24 h 69"/>
                  <a:gd name="T4" fmla="*/ 189 w 189"/>
                  <a:gd name="T5" fmla="*/ 42 h 69"/>
                  <a:gd name="T6" fmla="*/ 149 w 189"/>
                  <a:gd name="T7" fmla="*/ 69 h 69"/>
                  <a:gd name="T8" fmla="*/ 86 w 189"/>
                  <a:gd name="T9" fmla="*/ 65 h 69"/>
                  <a:gd name="T10" fmla="*/ 30 w 189"/>
                  <a:gd name="T11" fmla="*/ 42 h 69"/>
                  <a:gd name="T12" fmla="*/ 28 w 189"/>
                  <a:gd name="T13" fmla="*/ 36 h 69"/>
                  <a:gd name="T14" fmla="*/ 22 w 189"/>
                  <a:gd name="T15" fmla="*/ 22 h 69"/>
                  <a:gd name="T16" fmla="*/ 11 w 189"/>
                  <a:gd name="T17" fmla="*/ 7 h 69"/>
                  <a:gd name="T18" fmla="*/ 0 w 189"/>
                  <a:gd name="T19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9" h="69">
                    <a:moveTo>
                      <a:pt x="0" y="0"/>
                    </a:moveTo>
                    <a:lnTo>
                      <a:pt x="69" y="24"/>
                    </a:lnTo>
                    <a:lnTo>
                      <a:pt x="189" y="42"/>
                    </a:lnTo>
                    <a:lnTo>
                      <a:pt x="149" y="69"/>
                    </a:lnTo>
                    <a:lnTo>
                      <a:pt x="86" y="65"/>
                    </a:lnTo>
                    <a:lnTo>
                      <a:pt x="30" y="42"/>
                    </a:lnTo>
                    <a:lnTo>
                      <a:pt x="28" y="36"/>
                    </a:lnTo>
                    <a:lnTo>
                      <a:pt x="22" y="22"/>
                    </a:lnTo>
                    <a:lnTo>
                      <a:pt x="1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7" name="Freeform 101"/>
              <p:cNvSpPr>
                <a:spLocks/>
              </p:cNvSpPr>
              <p:nvPr/>
            </p:nvSpPr>
            <p:spPr bwMode="auto">
              <a:xfrm>
                <a:off x="2501" y="2243"/>
                <a:ext cx="97" cy="31"/>
              </a:xfrm>
              <a:custGeom>
                <a:avLst/>
                <a:gdLst>
                  <a:gd name="T0" fmla="*/ 0 w 194"/>
                  <a:gd name="T1" fmla="*/ 0 h 62"/>
                  <a:gd name="T2" fmla="*/ 70 w 194"/>
                  <a:gd name="T3" fmla="*/ 21 h 62"/>
                  <a:gd name="T4" fmla="*/ 194 w 194"/>
                  <a:gd name="T5" fmla="*/ 34 h 62"/>
                  <a:gd name="T6" fmla="*/ 153 w 194"/>
                  <a:gd name="T7" fmla="*/ 62 h 62"/>
                  <a:gd name="T8" fmla="*/ 88 w 194"/>
                  <a:gd name="T9" fmla="*/ 62 h 62"/>
                  <a:gd name="T10" fmla="*/ 30 w 194"/>
                  <a:gd name="T11" fmla="*/ 41 h 62"/>
                  <a:gd name="T12" fmla="*/ 27 w 194"/>
                  <a:gd name="T13" fmla="*/ 34 h 62"/>
                  <a:gd name="T14" fmla="*/ 22 w 194"/>
                  <a:gd name="T15" fmla="*/ 21 h 62"/>
                  <a:gd name="T16" fmla="*/ 11 w 194"/>
                  <a:gd name="T17" fmla="*/ 7 h 62"/>
                  <a:gd name="T18" fmla="*/ 0 w 194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94" h="62">
                    <a:moveTo>
                      <a:pt x="0" y="0"/>
                    </a:moveTo>
                    <a:lnTo>
                      <a:pt x="70" y="21"/>
                    </a:lnTo>
                    <a:lnTo>
                      <a:pt x="194" y="34"/>
                    </a:lnTo>
                    <a:lnTo>
                      <a:pt x="153" y="62"/>
                    </a:lnTo>
                    <a:lnTo>
                      <a:pt x="88" y="62"/>
                    </a:lnTo>
                    <a:lnTo>
                      <a:pt x="30" y="41"/>
                    </a:lnTo>
                    <a:lnTo>
                      <a:pt x="27" y="34"/>
                    </a:lnTo>
                    <a:lnTo>
                      <a:pt x="22" y="21"/>
                    </a:lnTo>
                    <a:lnTo>
                      <a:pt x="11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59" name="Freeform 102"/>
              <p:cNvSpPr>
                <a:spLocks/>
              </p:cNvSpPr>
              <p:nvPr/>
            </p:nvSpPr>
            <p:spPr bwMode="auto">
              <a:xfrm>
                <a:off x="2511" y="2360"/>
                <a:ext cx="90" cy="31"/>
              </a:xfrm>
              <a:custGeom>
                <a:avLst/>
                <a:gdLst>
                  <a:gd name="T0" fmla="*/ 0 w 179"/>
                  <a:gd name="T1" fmla="*/ 0 h 62"/>
                  <a:gd name="T2" fmla="*/ 66 w 179"/>
                  <a:gd name="T3" fmla="*/ 21 h 62"/>
                  <a:gd name="T4" fmla="*/ 179 w 179"/>
                  <a:gd name="T5" fmla="*/ 34 h 62"/>
                  <a:gd name="T6" fmla="*/ 141 w 179"/>
                  <a:gd name="T7" fmla="*/ 62 h 62"/>
                  <a:gd name="T8" fmla="*/ 82 w 179"/>
                  <a:gd name="T9" fmla="*/ 62 h 62"/>
                  <a:gd name="T10" fmla="*/ 28 w 179"/>
                  <a:gd name="T11" fmla="*/ 41 h 62"/>
                  <a:gd name="T12" fmla="*/ 26 w 179"/>
                  <a:gd name="T13" fmla="*/ 34 h 62"/>
                  <a:gd name="T14" fmla="*/ 20 w 179"/>
                  <a:gd name="T15" fmla="*/ 21 h 62"/>
                  <a:gd name="T16" fmla="*/ 12 w 179"/>
                  <a:gd name="T17" fmla="*/ 7 h 62"/>
                  <a:gd name="T18" fmla="*/ 0 w 179"/>
                  <a:gd name="T1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79" h="62">
                    <a:moveTo>
                      <a:pt x="0" y="0"/>
                    </a:moveTo>
                    <a:lnTo>
                      <a:pt x="66" y="21"/>
                    </a:lnTo>
                    <a:lnTo>
                      <a:pt x="179" y="34"/>
                    </a:lnTo>
                    <a:lnTo>
                      <a:pt x="141" y="62"/>
                    </a:lnTo>
                    <a:lnTo>
                      <a:pt x="82" y="62"/>
                    </a:lnTo>
                    <a:lnTo>
                      <a:pt x="28" y="41"/>
                    </a:lnTo>
                    <a:lnTo>
                      <a:pt x="26" y="34"/>
                    </a:lnTo>
                    <a:lnTo>
                      <a:pt x="20" y="21"/>
                    </a:lnTo>
                    <a:lnTo>
                      <a:pt x="1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0" name="Freeform 103"/>
              <p:cNvSpPr>
                <a:spLocks/>
              </p:cNvSpPr>
              <p:nvPr/>
            </p:nvSpPr>
            <p:spPr bwMode="auto">
              <a:xfrm>
                <a:off x="2508" y="2419"/>
                <a:ext cx="89" cy="34"/>
              </a:xfrm>
              <a:custGeom>
                <a:avLst/>
                <a:gdLst>
                  <a:gd name="T0" fmla="*/ 0 w 179"/>
                  <a:gd name="T1" fmla="*/ 0 h 68"/>
                  <a:gd name="T2" fmla="*/ 66 w 179"/>
                  <a:gd name="T3" fmla="*/ 24 h 68"/>
                  <a:gd name="T4" fmla="*/ 179 w 179"/>
                  <a:gd name="T5" fmla="*/ 43 h 68"/>
                  <a:gd name="T6" fmla="*/ 141 w 179"/>
                  <a:gd name="T7" fmla="*/ 68 h 68"/>
                  <a:gd name="T8" fmla="*/ 82 w 179"/>
                  <a:gd name="T9" fmla="*/ 66 h 68"/>
                  <a:gd name="T10" fmla="*/ 28 w 179"/>
                  <a:gd name="T11" fmla="*/ 43 h 68"/>
                  <a:gd name="T12" fmla="*/ 26 w 179"/>
                  <a:gd name="T13" fmla="*/ 36 h 68"/>
                  <a:gd name="T14" fmla="*/ 21 w 179"/>
                  <a:gd name="T15" fmla="*/ 22 h 68"/>
                  <a:gd name="T16" fmla="*/ 12 w 179"/>
                  <a:gd name="T17" fmla="*/ 7 h 68"/>
                  <a:gd name="T18" fmla="*/ 0 w 179"/>
                  <a:gd name="T19" fmla="*/ 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79" h="68">
                    <a:moveTo>
                      <a:pt x="0" y="0"/>
                    </a:moveTo>
                    <a:lnTo>
                      <a:pt x="66" y="24"/>
                    </a:lnTo>
                    <a:lnTo>
                      <a:pt x="179" y="43"/>
                    </a:lnTo>
                    <a:lnTo>
                      <a:pt x="141" y="68"/>
                    </a:lnTo>
                    <a:lnTo>
                      <a:pt x="82" y="66"/>
                    </a:lnTo>
                    <a:lnTo>
                      <a:pt x="28" y="43"/>
                    </a:lnTo>
                    <a:lnTo>
                      <a:pt x="26" y="36"/>
                    </a:lnTo>
                    <a:lnTo>
                      <a:pt x="21" y="22"/>
                    </a:lnTo>
                    <a:lnTo>
                      <a:pt x="12" y="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1" name="Freeform 104"/>
              <p:cNvSpPr>
                <a:spLocks/>
              </p:cNvSpPr>
              <p:nvPr/>
            </p:nvSpPr>
            <p:spPr bwMode="auto">
              <a:xfrm>
                <a:off x="2588" y="2075"/>
                <a:ext cx="95" cy="23"/>
              </a:xfrm>
              <a:custGeom>
                <a:avLst/>
                <a:gdLst>
                  <a:gd name="T0" fmla="*/ 0 w 191"/>
                  <a:gd name="T1" fmla="*/ 0 h 47"/>
                  <a:gd name="T2" fmla="*/ 95 w 191"/>
                  <a:gd name="T3" fmla="*/ 19 h 47"/>
                  <a:gd name="T4" fmla="*/ 191 w 191"/>
                  <a:gd name="T5" fmla="*/ 19 h 47"/>
                  <a:gd name="T6" fmla="*/ 143 w 191"/>
                  <a:gd name="T7" fmla="*/ 47 h 47"/>
                  <a:gd name="T8" fmla="*/ 81 w 191"/>
                  <a:gd name="T9" fmla="*/ 47 h 47"/>
                  <a:gd name="T10" fmla="*/ 26 w 191"/>
                  <a:gd name="T11" fmla="*/ 39 h 47"/>
                  <a:gd name="T12" fmla="*/ 0 w 191"/>
                  <a:gd name="T13" fmla="*/ 0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1" h="47">
                    <a:moveTo>
                      <a:pt x="0" y="0"/>
                    </a:moveTo>
                    <a:lnTo>
                      <a:pt x="95" y="19"/>
                    </a:lnTo>
                    <a:lnTo>
                      <a:pt x="191" y="19"/>
                    </a:lnTo>
                    <a:lnTo>
                      <a:pt x="143" y="47"/>
                    </a:lnTo>
                    <a:lnTo>
                      <a:pt x="81" y="47"/>
                    </a:lnTo>
                    <a:lnTo>
                      <a:pt x="26" y="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2" name="Freeform 105"/>
              <p:cNvSpPr>
                <a:spLocks/>
              </p:cNvSpPr>
              <p:nvPr/>
            </p:nvSpPr>
            <p:spPr bwMode="auto">
              <a:xfrm>
                <a:off x="2588" y="2109"/>
                <a:ext cx="95" cy="24"/>
              </a:xfrm>
              <a:custGeom>
                <a:avLst/>
                <a:gdLst>
                  <a:gd name="T0" fmla="*/ 0 w 191"/>
                  <a:gd name="T1" fmla="*/ 0 h 48"/>
                  <a:gd name="T2" fmla="*/ 95 w 191"/>
                  <a:gd name="T3" fmla="*/ 20 h 48"/>
                  <a:gd name="T4" fmla="*/ 191 w 191"/>
                  <a:gd name="T5" fmla="*/ 20 h 48"/>
                  <a:gd name="T6" fmla="*/ 143 w 191"/>
                  <a:gd name="T7" fmla="*/ 48 h 48"/>
                  <a:gd name="T8" fmla="*/ 81 w 191"/>
                  <a:gd name="T9" fmla="*/ 48 h 48"/>
                  <a:gd name="T10" fmla="*/ 26 w 191"/>
                  <a:gd name="T11" fmla="*/ 41 h 48"/>
                  <a:gd name="T12" fmla="*/ 0 w 191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1" h="48">
                    <a:moveTo>
                      <a:pt x="0" y="0"/>
                    </a:moveTo>
                    <a:lnTo>
                      <a:pt x="95" y="20"/>
                    </a:lnTo>
                    <a:lnTo>
                      <a:pt x="191" y="20"/>
                    </a:lnTo>
                    <a:lnTo>
                      <a:pt x="143" y="48"/>
                    </a:lnTo>
                    <a:lnTo>
                      <a:pt x="81" y="48"/>
                    </a:lnTo>
                    <a:lnTo>
                      <a:pt x="26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3" name="Freeform 106"/>
              <p:cNvSpPr>
                <a:spLocks/>
              </p:cNvSpPr>
              <p:nvPr/>
            </p:nvSpPr>
            <p:spPr bwMode="auto">
              <a:xfrm>
                <a:off x="2591" y="2143"/>
                <a:ext cx="96" cy="24"/>
              </a:xfrm>
              <a:custGeom>
                <a:avLst/>
                <a:gdLst>
                  <a:gd name="T0" fmla="*/ 0 w 191"/>
                  <a:gd name="T1" fmla="*/ 0 h 48"/>
                  <a:gd name="T2" fmla="*/ 95 w 191"/>
                  <a:gd name="T3" fmla="*/ 20 h 48"/>
                  <a:gd name="T4" fmla="*/ 191 w 191"/>
                  <a:gd name="T5" fmla="*/ 20 h 48"/>
                  <a:gd name="T6" fmla="*/ 142 w 191"/>
                  <a:gd name="T7" fmla="*/ 48 h 48"/>
                  <a:gd name="T8" fmla="*/ 81 w 191"/>
                  <a:gd name="T9" fmla="*/ 48 h 48"/>
                  <a:gd name="T10" fmla="*/ 26 w 191"/>
                  <a:gd name="T11" fmla="*/ 41 h 48"/>
                  <a:gd name="T12" fmla="*/ 0 w 191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91" h="48">
                    <a:moveTo>
                      <a:pt x="0" y="0"/>
                    </a:moveTo>
                    <a:lnTo>
                      <a:pt x="95" y="20"/>
                    </a:lnTo>
                    <a:lnTo>
                      <a:pt x="191" y="20"/>
                    </a:lnTo>
                    <a:lnTo>
                      <a:pt x="142" y="48"/>
                    </a:lnTo>
                    <a:lnTo>
                      <a:pt x="81" y="48"/>
                    </a:lnTo>
                    <a:lnTo>
                      <a:pt x="26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64" name="Freeform 107"/>
              <p:cNvSpPr>
                <a:spLocks/>
              </p:cNvSpPr>
              <p:nvPr/>
            </p:nvSpPr>
            <p:spPr bwMode="auto">
              <a:xfrm>
                <a:off x="2613" y="2178"/>
                <a:ext cx="87" cy="24"/>
              </a:xfrm>
              <a:custGeom>
                <a:avLst/>
                <a:gdLst>
                  <a:gd name="T0" fmla="*/ 0 w 175"/>
                  <a:gd name="T1" fmla="*/ 0 h 48"/>
                  <a:gd name="T2" fmla="*/ 88 w 175"/>
                  <a:gd name="T3" fmla="*/ 20 h 48"/>
                  <a:gd name="T4" fmla="*/ 175 w 175"/>
                  <a:gd name="T5" fmla="*/ 20 h 48"/>
                  <a:gd name="T6" fmla="*/ 132 w 175"/>
                  <a:gd name="T7" fmla="*/ 48 h 48"/>
                  <a:gd name="T8" fmla="*/ 75 w 175"/>
                  <a:gd name="T9" fmla="*/ 48 h 48"/>
                  <a:gd name="T10" fmla="*/ 26 w 175"/>
                  <a:gd name="T11" fmla="*/ 41 h 48"/>
                  <a:gd name="T12" fmla="*/ 0 w 175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5" h="48">
                    <a:moveTo>
                      <a:pt x="0" y="0"/>
                    </a:moveTo>
                    <a:lnTo>
                      <a:pt x="88" y="20"/>
                    </a:lnTo>
                    <a:lnTo>
                      <a:pt x="175" y="20"/>
                    </a:lnTo>
                    <a:lnTo>
                      <a:pt x="132" y="48"/>
                    </a:lnTo>
                    <a:lnTo>
                      <a:pt x="75" y="48"/>
                    </a:lnTo>
                    <a:lnTo>
                      <a:pt x="26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4" name="Freeform 108"/>
              <p:cNvSpPr>
                <a:spLocks/>
              </p:cNvSpPr>
              <p:nvPr/>
            </p:nvSpPr>
            <p:spPr bwMode="auto">
              <a:xfrm>
                <a:off x="2614" y="2295"/>
                <a:ext cx="80" cy="24"/>
              </a:xfrm>
              <a:custGeom>
                <a:avLst/>
                <a:gdLst>
                  <a:gd name="T0" fmla="*/ 0 w 160"/>
                  <a:gd name="T1" fmla="*/ 0 h 49"/>
                  <a:gd name="T2" fmla="*/ 79 w 160"/>
                  <a:gd name="T3" fmla="*/ 21 h 49"/>
                  <a:gd name="T4" fmla="*/ 160 w 160"/>
                  <a:gd name="T5" fmla="*/ 21 h 49"/>
                  <a:gd name="T6" fmla="*/ 120 w 160"/>
                  <a:gd name="T7" fmla="*/ 49 h 49"/>
                  <a:gd name="T8" fmla="*/ 68 w 160"/>
                  <a:gd name="T9" fmla="*/ 49 h 49"/>
                  <a:gd name="T10" fmla="*/ 23 w 160"/>
                  <a:gd name="T11" fmla="*/ 42 h 49"/>
                  <a:gd name="T12" fmla="*/ 0 w 160"/>
                  <a:gd name="T13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49">
                    <a:moveTo>
                      <a:pt x="0" y="0"/>
                    </a:moveTo>
                    <a:lnTo>
                      <a:pt x="79" y="21"/>
                    </a:lnTo>
                    <a:lnTo>
                      <a:pt x="160" y="21"/>
                    </a:lnTo>
                    <a:lnTo>
                      <a:pt x="120" y="49"/>
                    </a:lnTo>
                    <a:lnTo>
                      <a:pt x="68" y="49"/>
                    </a:lnTo>
                    <a:lnTo>
                      <a:pt x="23" y="4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5" name="Freeform 109"/>
              <p:cNvSpPr>
                <a:spLocks/>
              </p:cNvSpPr>
              <p:nvPr/>
            </p:nvSpPr>
            <p:spPr bwMode="auto">
              <a:xfrm>
                <a:off x="2611" y="2358"/>
                <a:ext cx="80" cy="27"/>
              </a:xfrm>
              <a:custGeom>
                <a:avLst/>
                <a:gdLst>
                  <a:gd name="T0" fmla="*/ 0 w 160"/>
                  <a:gd name="T1" fmla="*/ 0 h 54"/>
                  <a:gd name="T2" fmla="*/ 79 w 160"/>
                  <a:gd name="T3" fmla="*/ 24 h 54"/>
                  <a:gd name="T4" fmla="*/ 160 w 160"/>
                  <a:gd name="T5" fmla="*/ 28 h 54"/>
                  <a:gd name="T6" fmla="*/ 120 w 160"/>
                  <a:gd name="T7" fmla="*/ 54 h 54"/>
                  <a:gd name="T8" fmla="*/ 68 w 160"/>
                  <a:gd name="T9" fmla="*/ 52 h 54"/>
                  <a:gd name="T10" fmla="*/ 23 w 160"/>
                  <a:gd name="T11" fmla="*/ 43 h 54"/>
                  <a:gd name="T12" fmla="*/ 0 w 160"/>
                  <a:gd name="T13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54">
                    <a:moveTo>
                      <a:pt x="0" y="0"/>
                    </a:moveTo>
                    <a:lnTo>
                      <a:pt x="79" y="24"/>
                    </a:lnTo>
                    <a:lnTo>
                      <a:pt x="160" y="28"/>
                    </a:lnTo>
                    <a:lnTo>
                      <a:pt x="120" y="54"/>
                    </a:lnTo>
                    <a:lnTo>
                      <a:pt x="68" y="52"/>
                    </a:lnTo>
                    <a:lnTo>
                      <a:pt x="23" y="4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6" name="Freeform 110"/>
              <p:cNvSpPr>
                <a:spLocks/>
              </p:cNvSpPr>
              <p:nvPr/>
            </p:nvSpPr>
            <p:spPr bwMode="auto">
              <a:xfrm>
                <a:off x="2607" y="2212"/>
                <a:ext cx="87" cy="25"/>
              </a:xfrm>
              <a:custGeom>
                <a:avLst/>
                <a:gdLst>
                  <a:gd name="T0" fmla="*/ 0 w 174"/>
                  <a:gd name="T1" fmla="*/ 0 h 48"/>
                  <a:gd name="T2" fmla="*/ 86 w 174"/>
                  <a:gd name="T3" fmla="*/ 21 h 48"/>
                  <a:gd name="T4" fmla="*/ 174 w 174"/>
                  <a:gd name="T5" fmla="*/ 21 h 48"/>
                  <a:gd name="T6" fmla="*/ 130 w 174"/>
                  <a:gd name="T7" fmla="*/ 48 h 48"/>
                  <a:gd name="T8" fmla="*/ 75 w 174"/>
                  <a:gd name="T9" fmla="*/ 48 h 48"/>
                  <a:gd name="T10" fmla="*/ 24 w 174"/>
                  <a:gd name="T11" fmla="*/ 41 h 48"/>
                  <a:gd name="T12" fmla="*/ 0 w 174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4" h="48">
                    <a:moveTo>
                      <a:pt x="0" y="0"/>
                    </a:moveTo>
                    <a:lnTo>
                      <a:pt x="86" y="21"/>
                    </a:lnTo>
                    <a:lnTo>
                      <a:pt x="174" y="21"/>
                    </a:lnTo>
                    <a:lnTo>
                      <a:pt x="130" y="48"/>
                    </a:lnTo>
                    <a:lnTo>
                      <a:pt x="75" y="48"/>
                    </a:lnTo>
                    <a:lnTo>
                      <a:pt x="24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7" name="Freeform 111"/>
              <p:cNvSpPr>
                <a:spLocks/>
              </p:cNvSpPr>
              <p:nvPr/>
            </p:nvSpPr>
            <p:spPr bwMode="auto">
              <a:xfrm>
                <a:off x="2609" y="2329"/>
                <a:ext cx="80" cy="24"/>
              </a:xfrm>
              <a:custGeom>
                <a:avLst/>
                <a:gdLst>
                  <a:gd name="T0" fmla="*/ 0 w 160"/>
                  <a:gd name="T1" fmla="*/ 0 h 48"/>
                  <a:gd name="T2" fmla="*/ 80 w 160"/>
                  <a:gd name="T3" fmla="*/ 20 h 48"/>
                  <a:gd name="T4" fmla="*/ 160 w 160"/>
                  <a:gd name="T5" fmla="*/ 20 h 48"/>
                  <a:gd name="T6" fmla="*/ 120 w 160"/>
                  <a:gd name="T7" fmla="*/ 48 h 48"/>
                  <a:gd name="T8" fmla="*/ 68 w 160"/>
                  <a:gd name="T9" fmla="*/ 48 h 48"/>
                  <a:gd name="T10" fmla="*/ 23 w 160"/>
                  <a:gd name="T11" fmla="*/ 41 h 48"/>
                  <a:gd name="T12" fmla="*/ 0 w 160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48">
                    <a:moveTo>
                      <a:pt x="0" y="0"/>
                    </a:moveTo>
                    <a:lnTo>
                      <a:pt x="80" y="20"/>
                    </a:lnTo>
                    <a:lnTo>
                      <a:pt x="160" y="20"/>
                    </a:lnTo>
                    <a:lnTo>
                      <a:pt x="120" y="48"/>
                    </a:lnTo>
                    <a:lnTo>
                      <a:pt x="68" y="48"/>
                    </a:lnTo>
                    <a:lnTo>
                      <a:pt x="23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8" name="Freeform 112"/>
              <p:cNvSpPr>
                <a:spLocks/>
              </p:cNvSpPr>
              <p:nvPr/>
            </p:nvSpPr>
            <p:spPr bwMode="auto">
              <a:xfrm>
                <a:off x="2605" y="2393"/>
                <a:ext cx="80" cy="26"/>
              </a:xfrm>
              <a:custGeom>
                <a:avLst/>
                <a:gdLst>
                  <a:gd name="T0" fmla="*/ 0 w 160"/>
                  <a:gd name="T1" fmla="*/ 0 h 53"/>
                  <a:gd name="T2" fmla="*/ 80 w 160"/>
                  <a:gd name="T3" fmla="*/ 24 h 53"/>
                  <a:gd name="T4" fmla="*/ 160 w 160"/>
                  <a:gd name="T5" fmla="*/ 28 h 53"/>
                  <a:gd name="T6" fmla="*/ 120 w 160"/>
                  <a:gd name="T7" fmla="*/ 53 h 53"/>
                  <a:gd name="T8" fmla="*/ 69 w 160"/>
                  <a:gd name="T9" fmla="*/ 51 h 53"/>
                  <a:gd name="T10" fmla="*/ 23 w 160"/>
                  <a:gd name="T11" fmla="*/ 43 h 53"/>
                  <a:gd name="T12" fmla="*/ 0 w 160"/>
                  <a:gd name="T13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53">
                    <a:moveTo>
                      <a:pt x="0" y="0"/>
                    </a:moveTo>
                    <a:lnTo>
                      <a:pt x="80" y="24"/>
                    </a:lnTo>
                    <a:lnTo>
                      <a:pt x="160" y="28"/>
                    </a:lnTo>
                    <a:lnTo>
                      <a:pt x="120" y="53"/>
                    </a:lnTo>
                    <a:lnTo>
                      <a:pt x="69" y="51"/>
                    </a:lnTo>
                    <a:lnTo>
                      <a:pt x="23" y="4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89" name="Freeform 113"/>
              <p:cNvSpPr>
                <a:spLocks/>
              </p:cNvSpPr>
              <p:nvPr/>
            </p:nvSpPr>
            <p:spPr bwMode="auto">
              <a:xfrm>
                <a:off x="2597" y="2239"/>
                <a:ext cx="88" cy="25"/>
              </a:xfrm>
              <a:custGeom>
                <a:avLst/>
                <a:gdLst>
                  <a:gd name="T0" fmla="*/ 0 w 175"/>
                  <a:gd name="T1" fmla="*/ 0 h 48"/>
                  <a:gd name="T2" fmla="*/ 88 w 175"/>
                  <a:gd name="T3" fmla="*/ 21 h 48"/>
                  <a:gd name="T4" fmla="*/ 175 w 175"/>
                  <a:gd name="T5" fmla="*/ 21 h 48"/>
                  <a:gd name="T6" fmla="*/ 131 w 175"/>
                  <a:gd name="T7" fmla="*/ 48 h 48"/>
                  <a:gd name="T8" fmla="*/ 75 w 175"/>
                  <a:gd name="T9" fmla="*/ 48 h 48"/>
                  <a:gd name="T10" fmla="*/ 25 w 175"/>
                  <a:gd name="T11" fmla="*/ 41 h 48"/>
                  <a:gd name="T12" fmla="*/ 0 w 175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75" h="48">
                    <a:moveTo>
                      <a:pt x="0" y="0"/>
                    </a:moveTo>
                    <a:lnTo>
                      <a:pt x="88" y="21"/>
                    </a:lnTo>
                    <a:lnTo>
                      <a:pt x="175" y="21"/>
                    </a:lnTo>
                    <a:lnTo>
                      <a:pt x="131" y="48"/>
                    </a:lnTo>
                    <a:lnTo>
                      <a:pt x="75" y="48"/>
                    </a:lnTo>
                    <a:lnTo>
                      <a:pt x="25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0" name="Freeform 114"/>
              <p:cNvSpPr>
                <a:spLocks/>
              </p:cNvSpPr>
              <p:nvPr/>
            </p:nvSpPr>
            <p:spPr bwMode="auto">
              <a:xfrm>
                <a:off x="2600" y="2357"/>
                <a:ext cx="80" cy="24"/>
              </a:xfrm>
              <a:custGeom>
                <a:avLst/>
                <a:gdLst>
                  <a:gd name="T0" fmla="*/ 0 w 160"/>
                  <a:gd name="T1" fmla="*/ 0 h 48"/>
                  <a:gd name="T2" fmla="*/ 79 w 160"/>
                  <a:gd name="T3" fmla="*/ 21 h 48"/>
                  <a:gd name="T4" fmla="*/ 160 w 160"/>
                  <a:gd name="T5" fmla="*/ 21 h 48"/>
                  <a:gd name="T6" fmla="*/ 120 w 160"/>
                  <a:gd name="T7" fmla="*/ 48 h 48"/>
                  <a:gd name="T8" fmla="*/ 69 w 160"/>
                  <a:gd name="T9" fmla="*/ 48 h 48"/>
                  <a:gd name="T10" fmla="*/ 23 w 160"/>
                  <a:gd name="T11" fmla="*/ 41 h 48"/>
                  <a:gd name="T12" fmla="*/ 0 w 160"/>
                  <a:gd name="T13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48">
                    <a:moveTo>
                      <a:pt x="0" y="0"/>
                    </a:moveTo>
                    <a:lnTo>
                      <a:pt x="79" y="21"/>
                    </a:lnTo>
                    <a:lnTo>
                      <a:pt x="160" y="21"/>
                    </a:lnTo>
                    <a:lnTo>
                      <a:pt x="120" y="48"/>
                    </a:lnTo>
                    <a:lnTo>
                      <a:pt x="69" y="48"/>
                    </a:lnTo>
                    <a:lnTo>
                      <a:pt x="23" y="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1" name="Freeform 115"/>
              <p:cNvSpPr>
                <a:spLocks/>
              </p:cNvSpPr>
              <p:nvPr/>
            </p:nvSpPr>
            <p:spPr bwMode="auto">
              <a:xfrm>
                <a:off x="2596" y="2420"/>
                <a:ext cx="81" cy="26"/>
              </a:xfrm>
              <a:custGeom>
                <a:avLst/>
                <a:gdLst>
                  <a:gd name="T0" fmla="*/ 0 w 160"/>
                  <a:gd name="T1" fmla="*/ 0 h 53"/>
                  <a:gd name="T2" fmla="*/ 81 w 160"/>
                  <a:gd name="T3" fmla="*/ 25 h 53"/>
                  <a:gd name="T4" fmla="*/ 160 w 160"/>
                  <a:gd name="T5" fmla="*/ 28 h 53"/>
                  <a:gd name="T6" fmla="*/ 120 w 160"/>
                  <a:gd name="T7" fmla="*/ 53 h 53"/>
                  <a:gd name="T8" fmla="*/ 69 w 160"/>
                  <a:gd name="T9" fmla="*/ 51 h 53"/>
                  <a:gd name="T10" fmla="*/ 23 w 160"/>
                  <a:gd name="T11" fmla="*/ 43 h 53"/>
                  <a:gd name="T12" fmla="*/ 0 w 160"/>
                  <a:gd name="T13" fmla="*/ 0 h 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0" h="53">
                    <a:moveTo>
                      <a:pt x="0" y="0"/>
                    </a:moveTo>
                    <a:lnTo>
                      <a:pt x="81" y="25"/>
                    </a:lnTo>
                    <a:lnTo>
                      <a:pt x="160" y="28"/>
                    </a:lnTo>
                    <a:lnTo>
                      <a:pt x="120" y="53"/>
                    </a:lnTo>
                    <a:lnTo>
                      <a:pt x="69" y="51"/>
                    </a:lnTo>
                    <a:lnTo>
                      <a:pt x="23" y="4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2" name="Freeform 116"/>
              <p:cNvSpPr>
                <a:spLocks/>
              </p:cNvSpPr>
              <p:nvPr/>
            </p:nvSpPr>
            <p:spPr bwMode="auto">
              <a:xfrm>
                <a:off x="2588" y="2267"/>
                <a:ext cx="90" cy="24"/>
              </a:xfrm>
              <a:custGeom>
                <a:avLst/>
                <a:gdLst>
                  <a:gd name="T0" fmla="*/ 0 w 181"/>
                  <a:gd name="T1" fmla="*/ 0 h 49"/>
                  <a:gd name="T2" fmla="*/ 91 w 181"/>
                  <a:gd name="T3" fmla="*/ 21 h 49"/>
                  <a:gd name="T4" fmla="*/ 181 w 181"/>
                  <a:gd name="T5" fmla="*/ 21 h 49"/>
                  <a:gd name="T6" fmla="*/ 136 w 181"/>
                  <a:gd name="T7" fmla="*/ 49 h 49"/>
                  <a:gd name="T8" fmla="*/ 77 w 181"/>
                  <a:gd name="T9" fmla="*/ 49 h 49"/>
                  <a:gd name="T10" fmla="*/ 25 w 181"/>
                  <a:gd name="T11" fmla="*/ 42 h 49"/>
                  <a:gd name="T12" fmla="*/ 0 w 181"/>
                  <a:gd name="T13" fmla="*/ 0 h 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1" h="49">
                    <a:moveTo>
                      <a:pt x="0" y="0"/>
                    </a:moveTo>
                    <a:lnTo>
                      <a:pt x="91" y="21"/>
                    </a:lnTo>
                    <a:lnTo>
                      <a:pt x="181" y="21"/>
                    </a:lnTo>
                    <a:lnTo>
                      <a:pt x="136" y="49"/>
                    </a:lnTo>
                    <a:lnTo>
                      <a:pt x="77" y="49"/>
                    </a:lnTo>
                    <a:lnTo>
                      <a:pt x="25" y="4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3" name="Freeform 117"/>
              <p:cNvSpPr>
                <a:spLocks/>
              </p:cNvSpPr>
              <p:nvPr/>
            </p:nvSpPr>
            <p:spPr bwMode="auto">
              <a:xfrm>
                <a:off x="2591" y="2385"/>
                <a:ext cx="83" cy="23"/>
              </a:xfrm>
              <a:custGeom>
                <a:avLst/>
                <a:gdLst>
                  <a:gd name="T0" fmla="*/ 0 w 166"/>
                  <a:gd name="T1" fmla="*/ 0 h 47"/>
                  <a:gd name="T2" fmla="*/ 83 w 166"/>
                  <a:gd name="T3" fmla="*/ 21 h 47"/>
                  <a:gd name="T4" fmla="*/ 166 w 166"/>
                  <a:gd name="T5" fmla="*/ 21 h 47"/>
                  <a:gd name="T6" fmla="*/ 124 w 166"/>
                  <a:gd name="T7" fmla="*/ 47 h 47"/>
                  <a:gd name="T8" fmla="*/ 71 w 166"/>
                  <a:gd name="T9" fmla="*/ 47 h 47"/>
                  <a:gd name="T10" fmla="*/ 23 w 166"/>
                  <a:gd name="T11" fmla="*/ 40 h 47"/>
                  <a:gd name="T12" fmla="*/ 0 w 166"/>
                  <a:gd name="T13" fmla="*/ 0 h 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6" h="47">
                    <a:moveTo>
                      <a:pt x="0" y="0"/>
                    </a:moveTo>
                    <a:lnTo>
                      <a:pt x="83" y="21"/>
                    </a:lnTo>
                    <a:lnTo>
                      <a:pt x="166" y="21"/>
                    </a:lnTo>
                    <a:lnTo>
                      <a:pt x="124" y="47"/>
                    </a:lnTo>
                    <a:lnTo>
                      <a:pt x="71" y="47"/>
                    </a:lnTo>
                    <a:lnTo>
                      <a:pt x="23" y="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4" name="Freeform 118"/>
              <p:cNvSpPr>
                <a:spLocks/>
              </p:cNvSpPr>
              <p:nvPr/>
            </p:nvSpPr>
            <p:spPr bwMode="auto">
              <a:xfrm>
                <a:off x="2588" y="2447"/>
                <a:ext cx="83" cy="27"/>
              </a:xfrm>
              <a:custGeom>
                <a:avLst/>
                <a:gdLst>
                  <a:gd name="T0" fmla="*/ 0 w 166"/>
                  <a:gd name="T1" fmla="*/ 0 h 54"/>
                  <a:gd name="T2" fmla="*/ 83 w 166"/>
                  <a:gd name="T3" fmla="*/ 24 h 54"/>
                  <a:gd name="T4" fmla="*/ 166 w 166"/>
                  <a:gd name="T5" fmla="*/ 27 h 54"/>
                  <a:gd name="T6" fmla="*/ 124 w 166"/>
                  <a:gd name="T7" fmla="*/ 54 h 54"/>
                  <a:gd name="T8" fmla="*/ 71 w 166"/>
                  <a:gd name="T9" fmla="*/ 51 h 54"/>
                  <a:gd name="T10" fmla="*/ 24 w 166"/>
                  <a:gd name="T11" fmla="*/ 42 h 54"/>
                  <a:gd name="T12" fmla="*/ 0 w 166"/>
                  <a:gd name="T13" fmla="*/ 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6" h="54">
                    <a:moveTo>
                      <a:pt x="0" y="0"/>
                    </a:moveTo>
                    <a:lnTo>
                      <a:pt x="83" y="24"/>
                    </a:lnTo>
                    <a:lnTo>
                      <a:pt x="166" y="27"/>
                    </a:lnTo>
                    <a:lnTo>
                      <a:pt x="124" y="54"/>
                    </a:lnTo>
                    <a:lnTo>
                      <a:pt x="71" y="51"/>
                    </a:lnTo>
                    <a:lnTo>
                      <a:pt x="24" y="4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5" name="Freeform 119"/>
              <p:cNvSpPr>
                <a:spLocks/>
              </p:cNvSpPr>
              <p:nvPr/>
            </p:nvSpPr>
            <p:spPr bwMode="auto">
              <a:xfrm>
                <a:off x="2704" y="2085"/>
                <a:ext cx="130" cy="34"/>
              </a:xfrm>
              <a:custGeom>
                <a:avLst/>
                <a:gdLst>
                  <a:gd name="T0" fmla="*/ 0 w 261"/>
                  <a:gd name="T1" fmla="*/ 0 h 69"/>
                  <a:gd name="T2" fmla="*/ 96 w 261"/>
                  <a:gd name="T3" fmla="*/ 20 h 69"/>
                  <a:gd name="T4" fmla="*/ 185 w 261"/>
                  <a:gd name="T5" fmla="*/ 20 h 69"/>
                  <a:gd name="T6" fmla="*/ 261 w 261"/>
                  <a:gd name="T7" fmla="*/ 20 h 69"/>
                  <a:gd name="T8" fmla="*/ 226 w 261"/>
                  <a:gd name="T9" fmla="*/ 69 h 69"/>
                  <a:gd name="T10" fmla="*/ 164 w 261"/>
                  <a:gd name="T11" fmla="*/ 69 h 69"/>
                  <a:gd name="T12" fmla="*/ 41 w 261"/>
                  <a:gd name="T13" fmla="*/ 49 h 69"/>
                  <a:gd name="T14" fmla="*/ 0 w 261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96" y="20"/>
                    </a:lnTo>
                    <a:lnTo>
                      <a:pt x="185" y="20"/>
                    </a:lnTo>
                    <a:lnTo>
                      <a:pt x="261" y="20"/>
                    </a:lnTo>
                    <a:lnTo>
                      <a:pt x="226" y="69"/>
                    </a:lnTo>
                    <a:lnTo>
                      <a:pt x="164" y="69"/>
                    </a:lnTo>
                    <a:lnTo>
                      <a:pt x="41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6" name="Freeform 120"/>
              <p:cNvSpPr>
                <a:spLocks/>
              </p:cNvSpPr>
              <p:nvPr/>
            </p:nvSpPr>
            <p:spPr bwMode="auto">
              <a:xfrm>
                <a:off x="2704" y="2119"/>
                <a:ext cx="130" cy="35"/>
              </a:xfrm>
              <a:custGeom>
                <a:avLst/>
                <a:gdLst>
                  <a:gd name="T0" fmla="*/ 0 w 261"/>
                  <a:gd name="T1" fmla="*/ 0 h 69"/>
                  <a:gd name="T2" fmla="*/ 96 w 261"/>
                  <a:gd name="T3" fmla="*/ 21 h 69"/>
                  <a:gd name="T4" fmla="*/ 185 w 261"/>
                  <a:gd name="T5" fmla="*/ 21 h 69"/>
                  <a:gd name="T6" fmla="*/ 261 w 261"/>
                  <a:gd name="T7" fmla="*/ 21 h 69"/>
                  <a:gd name="T8" fmla="*/ 226 w 261"/>
                  <a:gd name="T9" fmla="*/ 69 h 69"/>
                  <a:gd name="T10" fmla="*/ 164 w 261"/>
                  <a:gd name="T11" fmla="*/ 69 h 69"/>
                  <a:gd name="T12" fmla="*/ 41 w 261"/>
                  <a:gd name="T13" fmla="*/ 49 h 69"/>
                  <a:gd name="T14" fmla="*/ 0 w 261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96" y="21"/>
                    </a:lnTo>
                    <a:lnTo>
                      <a:pt x="185" y="21"/>
                    </a:lnTo>
                    <a:lnTo>
                      <a:pt x="261" y="21"/>
                    </a:lnTo>
                    <a:lnTo>
                      <a:pt x="226" y="69"/>
                    </a:lnTo>
                    <a:lnTo>
                      <a:pt x="164" y="69"/>
                    </a:lnTo>
                    <a:lnTo>
                      <a:pt x="41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7" name="Freeform 121"/>
              <p:cNvSpPr>
                <a:spLocks/>
              </p:cNvSpPr>
              <p:nvPr/>
            </p:nvSpPr>
            <p:spPr bwMode="auto">
              <a:xfrm>
                <a:off x="2708" y="2154"/>
                <a:ext cx="130" cy="34"/>
              </a:xfrm>
              <a:custGeom>
                <a:avLst/>
                <a:gdLst>
                  <a:gd name="T0" fmla="*/ 0 w 261"/>
                  <a:gd name="T1" fmla="*/ 0 h 69"/>
                  <a:gd name="T2" fmla="*/ 96 w 261"/>
                  <a:gd name="T3" fmla="*/ 21 h 69"/>
                  <a:gd name="T4" fmla="*/ 185 w 261"/>
                  <a:gd name="T5" fmla="*/ 21 h 69"/>
                  <a:gd name="T6" fmla="*/ 261 w 261"/>
                  <a:gd name="T7" fmla="*/ 21 h 69"/>
                  <a:gd name="T8" fmla="*/ 226 w 261"/>
                  <a:gd name="T9" fmla="*/ 69 h 69"/>
                  <a:gd name="T10" fmla="*/ 164 w 261"/>
                  <a:gd name="T11" fmla="*/ 69 h 69"/>
                  <a:gd name="T12" fmla="*/ 41 w 261"/>
                  <a:gd name="T13" fmla="*/ 49 h 69"/>
                  <a:gd name="T14" fmla="*/ 0 w 261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61" h="69">
                    <a:moveTo>
                      <a:pt x="0" y="0"/>
                    </a:moveTo>
                    <a:lnTo>
                      <a:pt x="96" y="21"/>
                    </a:lnTo>
                    <a:lnTo>
                      <a:pt x="185" y="21"/>
                    </a:lnTo>
                    <a:lnTo>
                      <a:pt x="261" y="21"/>
                    </a:lnTo>
                    <a:lnTo>
                      <a:pt x="226" y="69"/>
                    </a:lnTo>
                    <a:lnTo>
                      <a:pt x="164" y="69"/>
                    </a:lnTo>
                    <a:lnTo>
                      <a:pt x="41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8" name="Freeform 122"/>
              <p:cNvSpPr>
                <a:spLocks/>
              </p:cNvSpPr>
              <p:nvPr/>
            </p:nvSpPr>
            <p:spPr bwMode="auto">
              <a:xfrm>
                <a:off x="2701" y="2277"/>
                <a:ext cx="120" cy="35"/>
              </a:xfrm>
              <a:custGeom>
                <a:avLst/>
                <a:gdLst>
                  <a:gd name="T0" fmla="*/ 0 w 239"/>
                  <a:gd name="T1" fmla="*/ 0 h 69"/>
                  <a:gd name="T2" fmla="*/ 88 w 239"/>
                  <a:gd name="T3" fmla="*/ 21 h 69"/>
                  <a:gd name="T4" fmla="*/ 170 w 239"/>
                  <a:gd name="T5" fmla="*/ 21 h 69"/>
                  <a:gd name="T6" fmla="*/ 239 w 239"/>
                  <a:gd name="T7" fmla="*/ 21 h 69"/>
                  <a:gd name="T8" fmla="*/ 208 w 239"/>
                  <a:gd name="T9" fmla="*/ 69 h 69"/>
                  <a:gd name="T10" fmla="*/ 151 w 239"/>
                  <a:gd name="T11" fmla="*/ 69 h 69"/>
                  <a:gd name="T12" fmla="*/ 38 w 239"/>
                  <a:gd name="T13" fmla="*/ 48 h 69"/>
                  <a:gd name="T14" fmla="*/ 0 w 239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9" h="69">
                    <a:moveTo>
                      <a:pt x="0" y="0"/>
                    </a:moveTo>
                    <a:lnTo>
                      <a:pt x="88" y="21"/>
                    </a:lnTo>
                    <a:lnTo>
                      <a:pt x="170" y="21"/>
                    </a:lnTo>
                    <a:lnTo>
                      <a:pt x="239" y="21"/>
                    </a:lnTo>
                    <a:lnTo>
                      <a:pt x="208" y="69"/>
                    </a:lnTo>
                    <a:lnTo>
                      <a:pt x="151" y="69"/>
                    </a:lnTo>
                    <a:lnTo>
                      <a:pt x="38" y="4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99" name="Freeform 123"/>
              <p:cNvSpPr>
                <a:spLocks/>
              </p:cNvSpPr>
              <p:nvPr/>
            </p:nvSpPr>
            <p:spPr bwMode="auto">
              <a:xfrm>
                <a:off x="2719" y="2188"/>
                <a:ext cx="119" cy="35"/>
              </a:xfrm>
              <a:custGeom>
                <a:avLst/>
                <a:gdLst>
                  <a:gd name="T0" fmla="*/ 0 w 238"/>
                  <a:gd name="T1" fmla="*/ 0 h 70"/>
                  <a:gd name="T2" fmla="*/ 87 w 238"/>
                  <a:gd name="T3" fmla="*/ 21 h 70"/>
                  <a:gd name="T4" fmla="*/ 169 w 238"/>
                  <a:gd name="T5" fmla="*/ 21 h 70"/>
                  <a:gd name="T6" fmla="*/ 238 w 238"/>
                  <a:gd name="T7" fmla="*/ 21 h 70"/>
                  <a:gd name="T8" fmla="*/ 206 w 238"/>
                  <a:gd name="T9" fmla="*/ 70 h 70"/>
                  <a:gd name="T10" fmla="*/ 150 w 238"/>
                  <a:gd name="T11" fmla="*/ 70 h 70"/>
                  <a:gd name="T12" fmla="*/ 37 w 238"/>
                  <a:gd name="T13" fmla="*/ 49 h 70"/>
                  <a:gd name="T14" fmla="*/ 0 w 238"/>
                  <a:gd name="T15" fmla="*/ 0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8" h="70">
                    <a:moveTo>
                      <a:pt x="0" y="0"/>
                    </a:moveTo>
                    <a:lnTo>
                      <a:pt x="87" y="21"/>
                    </a:lnTo>
                    <a:lnTo>
                      <a:pt x="169" y="21"/>
                    </a:lnTo>
                    <a:lnTo>
                      <a:pt x="238" y="21"/>
                    </a:lnTo>
                    <a:lnTo>
                      <a:pt x="206" y="70"/>
                    </a:lnTo>
                    <a:lnTo>
                      <a:pt x="150" y="70"/>
                    </a:lnTo>
                    <a:lnTo>
                      <a:pt x="37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0" name="Freeform 124"/>
              <p:cNvSpPr>
                <a:spLocks/>
              </p:cNvSpPr>
              <p:nvPr/>
            </p:nvSpPr>
            <p:spPr bwMode="auto">
              <a:xfrm>
                <a:off x="2712" y="2305"/>
                <a:ext cx="109" cy="35"/>
              </a:xfrm>
              <a:custGeom>
                <a:avLst/>
                <a:gdLst>
                  <a:gd name="T0" fmla="*/ 0 w 218"/>
                  <a:gd name="T1" fmla="*/ 0 h 69"/>
                  <a:gd name="T2" fmla="*/ 80 w 218"/>
                  <a:gd name="T3" fmla="*/ 21 h 69"/>
                  <a:gd name="T4" fmla="*/ 155 w 218"/>
                  <a:gd name="T5" fmla="*/ 21 h 69"/>
                  <a:gd name="T6" fmla="*/ 218 w 218"/>
                  <a:gd name="T7" fmla="*/ 21 h 69"/>
                  <a:gd name="T8" fmla="*/ 189 w 218"/>
                  <a:gd name="T9" fmla="*/ 69 h 69"/>
                  <a:gd name="T10" fmla="*/ 138 w 218"/>
                  <a:gd name="T11" fmla="*/ 69 h 69"/>
                  <a:gd name="T12" fmla="*/ 35 w 218"/>
                  <a:gd name="T13" fmla="*/ 49 h 69"/>
                  <a:gd name="T14" fmla="*/ 0 w 218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8" h="69">
                    <a:moveTo>
                      <a:pt x="0" y="0"/>
                    </a:moveTo>
                    <a:lnTo>
                      <a:pt x="80" y="21"/>
                    </a:lnTo>
                    <a:lnTo>
                      <a:pt x="155" y="21"/>
                    </a:lnTo>
                    <a:lnTo>
                      <a:pt x="218" y="21"/>
                    </a:lnTo>
                    <a:lnTo>
                      <a:pt x="189" y="69"/>
                    </a:lnTo>
                    <a:lnTo>
                      <a:pt x="138" y="69"/>
                    </a:lnTo>
                    <a:lnTo>
                      <a:pt x="35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1" name="Freeform 125"/>
              <p:cNvSpPr>
                <a:spLocks/>
              </p:cNvSpPr>
              <p:nvPr/>
            </p:nvSpPr>
            <p:spPr bwMode="auto">
              <a:xfrm>
                <a:off x="2708" y="2373"/>
                <a:ext cx="109" cy="38"/>
              </a:xfrm>
              <a:custGeom>
                <a:avLst/>
                <a:gdLst>
                  <a:gd name="T0" fmla="*/ 0 w 217"/>
                  <a:gd name="T1" fmla="*/ 0 h 76"/>
                  <a:gd name="T2" fmla="*/ 80 w 217"/>
                  <a:gd name="T3" fmla="*/ 23 h 76"/>
                  <a:gd name="T4" fmla="*/ 154 w 217"/>
                  <a:gd name="T5" fmla="*/ 27 h 76"/>
                  <a:gd name="T6" fmla="*/ 217 w 217"/>
                  <a:gd name="T7" fmla="*/ 30 h 76"/>
                  <a:gd name="T8" fmla="*/ 189 w 217"/>
                  <a:gd name="T9" fmla="*/ 76 h 76"/>
                  <a:gd name="T10" fmla="*/ 137 w 217"/>
                  <a:gd name="T11" fmla="*/ 74 h 76"/>
                  <a:gd name="T12" fmla="*/ 34 w 217"/>
                  <a:gd name="T13" fmla="*/ 50 h 76"/>
                  <a:gd name="T14" fmla="*/ 0 w 217"/>
                  <a:gd name="T15" fmla="*/ 0 h 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7" h="76">
                    <a:moveTo>
                      <a:pt x="0" y="0"/>
                    </a:moveTo>
                    <a:lnTo>
                      <a:pt x="80" y="23"/>
                    </a:lnTo>
                    <a:lnTo>
                      <a:pt x="154" y="27"/>
                    </a:lnTo>
                    <a:lnTo>
                      <a:pt x="217" y="30"/>
                    </a:lnTo>
                    <a:lnTo>
                      <a:pt x="189" y="76"/>
                    </a:lnTo>
                    <a:lnTo>
                      <a:pt x="137" y="74"/>
                    </a:lnTo>
                    <a:lnTo>
                      <a:pt x="34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2" name="Freeform 126"/>
              <p:cNvSpPr>
                <a:spLocks/>
              </p:cNvSpPr>
              <p:nvPr/>
            </p:nvSpPr>
            <p:spPr bwMode="auto">
              <a:xfrm>
                <a:off x="2713" y="2223"/>
                <a:ext cx="119" cy="34"/>
              </a:xfrm>
              <a:custGeom>
                <a:avLst/>
                <a:gdLst>
                  <a:gd name="T0" fmla="*/ 0 w 237"/>
                  <a:gd name="T1" fmla="*/ 0 h 67"/>
                  <a:gd name="T2" fmla="*/ 87 w 237"/>
                  <a:gd name="T3" fmla="*/ 20 h 67"/>
                  <a:gd name="T4" fmla="*/ 168 w 237"/>
                  <a:gd name="T5" fmla="*/ 20 h 67"/>
                  <a:gd name="T6" fmla="*/ 237 w 237"/>
                  <a:gd name="T7" fmla="*/ 20 h 67"/>
                  <a:gd name="T8" fmla="*/ 206 w 237"/>
                  <a:gd name="T9" fmla="*/ 67 h 67"/>
                  <a:gd name="T10" fmla="*/ 150 w 237"/>
                  <a:gd name="T11" fmla="*/ 67 h 67"/>
                  <a:gd name="T12" fmla="*/ 37 w 237"/>
                  <a:gd name="T13" fmla="*/ 47 h 67"/>
                  <a:gd name="T14" fmla="*/ 0 w 237"/>
                  <a:gd name="T15" fmla="*/ 0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7" h="67">
                    <a:moveTo>
                      <a:pt x="0" y="0"/>
                    </a:moveTo>
                    <a:lnTo>
                      <a:pt x="87" y="20"/>
                    </a:lnTo>
                    <a:lnTo>
                      <a:pt x="168" y="20"/>
                    </a:lnTo>
                    <a:lnTo>
                      <a:pt x="237" y="20"/>
                    </a:lnTo>
                    <a:lnTo>
                      <a:pt x="206" y="67"/>
                    </a:lnTo>
                    <a:lnTo>
                      <a:pt x="150" y="67"/>
                    </a:lnTo>
                    <a:lnTo>
                      <a:pt x="37" y="4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3" name="Freeform 127"/>
              <p:cNvSpPr>
                <a:spLocks/>
              </p:cNvSpPr>
              <p:nvPr/>
            </p:nvSpPr>
            <p:spPr bwMode="auto">
              <a:xfrm>
                <a:off x="2706" y="2340"/>
                <a:ext cx="109" cy="34"/>
              </a:xfrm>
              <a:custGeom>
                <a:avLst/>
                <a:gdLst>
                  <a:gd name="T0" fmla="*/ 0 w 218"/>
                  <a:gd name="T1" fmla="*/ 0 h 69"/>
                  <a:gd name="T2" fmla="*/ 81 w 218"/>
                  <a:gd name="T3" fmla="*/ 21 h 69"/>
                  <a:gd name="T4" fmla="*/ 154 w 218"/>
                  <a:gd name="T5" fmla="*/ 21 h 69"/>
                  <a:gd name="T6" fmla="*/ 218 w 218"/>
                  <a:gd name="T7" fmla="*/ 21 h 69"/>
                  <a:gd name="T8" fmla="*/ 189 w 218"/>
                  <a:gd name="T9" fmla="*/ 69 h 69"/>
                  <a:gd name="T10" fmla="*/ 137 w 218"/>
                  <a:gd name="T11" fmla="*/ 69 h 69"/>
                  <a:gd name="T12" fmla="*/ 35 w 218"/>
                  <a:gd name="T13" fmla="*/ 49 h 69"/>
                  <a:gd name="T14" fmla="*/ 0 w 218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8" h="69">
                    <a:moveTo>
                      <a:pt x="0" y="0"/>
                    </a:moveTo>
                    <a:lnTo>
                      <a:pt x="81" y="21"/>
                    </a:lnTo>
                    <a:lnTo>
                      <a:pt x="154" y="21"/>
                    </a:lnTo>
                    <a:lnTo>
                      <a:pt x="218" y="21"/>
                    </a:lnTo>
                    <a:lnTo>
                      <a:pt x="189" y="69"/>
                    </a:lnTo>
                    <a:lnTo>
                      <a:pt x="137" y="69"/>
                    </a:lnTo>
                    <a:lnTo>
                      <a:pt x="35" y="4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4" name="Freeform 128"/>
              <p:cNvSpPr>
                <a:spLocks/>
              </p:cNvSpPr>
              <p:nvPr/>
            </p:nvSpPr>
            <p:spPr bwMode="auto">
              <a:xfrm>
                <a:off x="2703" y="2407"/>
                <a:ext cx="97" cy="39"/>
              </a:xfrm>
              <a:custGeom>
                <a:avLst/>
                <a:gdLst>
                  <a:gd name="T0" fmla="*/ 0 w 195"/>
                  <a:gd name="T1" fmla="*/ 0 h 77"/>
                  <a:gd name="T2" fmla="*/ 71 w 195"/>
                  <a:gd name="T3" fmla="*/ 24 h 77"/>
                  <a:gd name="T4" fmla="*/ 138 w 195"/>
                  <a:gd name="T5" fmla="*/ 28 h 77"/>
                  <a:gd name="T6" fmla="*/ 195 w 195"/>
                  <a:gd name="T7" fmla="*/ 30 h 77"/>
                  <a:gd name="T8" fmla="*/ 169 w 195"/>
                  <a:gd name="T9" fmla="*/ 77 h 77"/>
                  <a:gd name="T10" fmla="*/ 123 w 195"/>
                  <a:gd name="T11" fmla="*/ 75 h 77"/>
                  <a:gd name="T12" fmla="*/ 31 w 195"/>
                  <a:gd name="T13" fmla="*/ 50 h 77"/>
                  <a:gd name="T14" fmla="*/ 0 w 195"/>
                  <a:gd name="T15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5" h="77">
                    <a:moveTo>
                      <a:pt x="0" y="0"/>
                    </a:moveTo>
                    <a:lnTo>
                      <a:pt x="71" y="24"/>
                    </a:lnTo>
                    <a:lnTo>
                      <a:pt x="138" y="28"/>
                    </a:lnTo>
                    <a:lnTo>
                      <a:pt x="195" y="30"/>
                    </a:lnTo>
                    <a:lnTo>
                      <a:pt x="169" y="77"/>
                    </a:lnTo>
                    <a:lnTo>
                      <a:pt x="123" y="75"/>
                    </a:lnTo>
                    <a:lnTo>
                      <a:pt x="31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5" name="Freeform 129"/>
              <p:cNvSpPr>
                <a:spLocks/>
              </p:cNvSpPr>
              <p:nvPr/>
            </p:nvSpPr>
            <p:spPr bwMode="auto">
              <a:xfrm>
                <a:off x="2704" y="2250"/>
                <a:ext cx="118" cy="34"/>
              </a:xfrm>
              <a:custGeom>
                <a:avLst/>
                <a:gdLst>
                  <a:gd name="T0" fmla="*/ 0 w 237"/>
                  <a:gd name="T1" fmla="*/ 0 h 69"/>
                  <a:gd name="T2" fmla="*/ 87 w 237"/>
                  <a:gd name="T3" fmla="*/ 20 h 69"/>
                  <a:gd name="T4" fmla="*/ 169 w 237"/>
                  <a:gd name="T5" fmla="*/ 20 h 69"/>
                  <a:gd name="T6" fmla="*/ 237 w 237"/>
                  <a:gd name="T7" fmla="*/ 20 h 69"/>
                  <a:gd name="T8" fmla="*/ 205 w 237"/>
                  <a:gd name="T9" fmla="*/ 69 h 69"/>
                  <a:gd name="T10" fmla="*/ 150 w 237"/>
                  <a:gd name="T11" fmla="*/ 69 h 69"/>
                  <a:gd name="T12" fmla="*/ 37 w 237"/>
                  <a:gd name="T13" fmla="*/ 48 h 69"/>
                  <a:gd name="T14" fmla="*/ 0 w 237"/>
                  <a:gd name="T1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7" h="69">
                    <a:moveTo>
                      <a:pt x="0" y="0"/>
                    </a:moveTo>
                    <a:lnTo>
                      <a:pt x="87" y="20"/>
                    </a:lnTo>
                    <a:lnTo>
                      <a:pt x="169" y="20"/>
                    </a:lnTo>
                    <a:lnTo>
                      <a:pt x="237" y="20"/>
                    </a:lnTo>
                    <a:lnTo>
                      <a:pt x="205" y="69"/>
                    </a:lnTo>
                    <a:lnTo>
                      <a:pt x="150" y="69"/>
                    </a:lnTo>
                    <a:lnTo>
                      <a:pt x="37" y="4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6" name="Freeform 130"/>
              <p:cNvSpPr>
                <a:spLocks/>
              </p:cNvSpPr>
              <p:nvPr/>
            </p:nvSpPr>
            <p:spPr bwMode="auto">
              <a:xfrm>
                <a:off x="2694" y="2434"/>
                <a:ext cx="89" cy="39"/>
              </a:xfrm>
              <a:custGeom>
                <a:avLst/>
                <a:gdLst>
                  <a:gd name="T0" fmla="*/ 0 w 177"/>
                  <a:gd name="T1" fmla="*/ 0 h 77"/>
                  <a:gd name="T2" fmla="*/ 65 w 177"/>
                  <a:gd name="T3" fmla="*/ 24 h 77"/>
                  <a:gd name="T4" fmla="*/ 127 w 177"/>
                  <a:gd name="T5" fmla="*/ 28 h 77"/>
                  <a:gd name="T6" fmla="*/ 177 w 177"/>
                  <a:gd name="T7" fmla="*/ 30 h 77"/>
                  <a:gd name="T8" fmla="*/ 154 w 177"/>
                  <a:gd name="T9" fmla="*/ 77 h 77"/>
                  <a:gd name="T10" fmla="*/ 113 w 177"/>
                  <a:gd name="T11" fmla="*/ 75 h 77"/>
                  <a:gd name="T12" fmla="*/ 27 w 177"/>
                  <a:gd name="T13" fmla="*/ 50 h 77"/>
                  <a:gd name="T14" fmla="*/ 0 w 177"/>
                  <a:gd name="T15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77" h="77">
                    <a:moveTo>
                      <a:pt x="0" y="0"/>
                    </a:moveTo>
                    <a:lnTo>
                      <a:pt x="65" y="24"/>
                    </a:lnTo>
                    <a:lnTo>
                      <a:pt x="127" y="28"/>
                    </a:lnTo>
                    <a:lnTo>
                      <a:pt x="177" y="30"/>
                    </a:lnTo>
                    <a:lnTo>
                      <a:pt x="154" y="77"/>
                    </a:lnTo>
                    <a:lnTo>
                      <a:pt x="113" y="75"/>
                    </a:lnTo>
                    <a:lnTo>
                      <a:pt x="27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7" name="Freeform 131"/>
              <p:cNvSpPr>
                <a:spLocks/>
              </p:cNvSpPr>
              <p:nvPr/>
            </p:nvSpPr>
            <p:spPr bwMode="auto">
              <a:xfrm>
                <a:off x="2678" y="2469"/>
                <a:ext cx="106" cy="38"/>
              </a:xfrm>
              <a:custGeom>
                <a:avLst/>
                <a:gdLst>
                  <a:gd name="T0" fmla="*/ 0 w 212"/>
                  <a:gd name="T1" fmla="*/ 0 h 77"/>
                  <a:gd name="T2" fmla="*/ 83 w 212"/>
                  <a:gd name="T3" fmla="*/ 24 h 77"/>
                  <a:gd name="T4" fmla="*/ 160 w 212"/>
                  <a:gd name="T5" fmla="*/ 27 h 77"/>
                  <a:gd name="T6" fmla="*/ 212 w 212"/>
                  <a:gd name="T7" fmla="*/ 51 h 77"/>
                  <a:gd name="T8" fmla="*/ 196 w 212"/>
                  <a:gd name="T9" fmla="*/ 77 h 77"/>
                  <a:gd name="T10" fmla="*/ 143 w 212"/>
                  <a:gd name="T11" fmla="*/ 75 h 77"/>
                  <a:gd name="T12" fmla="*/ 35 w 212"/>
                  <a:gd name="T13" fmla="*/ 50 h 77"/>
                  <a:gd name="T14" fmla="*/ 0 w 212"/>
                  <a:gd name="T15" fmla="*/ 0 h 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12" h="77">
                    <a:moveTo>
                      <a:pt x="0" y="0"/>
                    </a:moveTo>
                    <a:lnTo>
                      <a:pt x="83" y="24"/>
                    </a:lnTo>
                    <a:lnTo>
                      <a:pt x="160" y="27"/>
                    </a:lnTo>
                    <a:lnTo>
                      <a:pt x="212" y="51"/>
                    </a:lnTo>
                    <a:lnTo>
                      <a:pt x="196" y="77"/>
                    </a:lnTo>
                    <a:lnTo>
                      <a:pt x="143" y="75"/>
                    </a:lnTo>
                    <a:lnTo>
                      <a:pt x="35" y="5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3F3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8" name="Freeform 132"/>
              <p:cNvSpPr>
                <a:spLocks/>
              </p:cNvSpPr>
              <p:nvPr/>
            </p:nvSpPr>
            <p:spPr bwMode="auto">
              <a:xfrm>
                <a:off x="2753" y="2379"/>
                <a:ext cx="90" cy="142"/>
              </a:xfrm>
              <a:custGeom>
                <a:avLst/>
                <a:gdLst>
                  <a:gd name="T0" fmla="*/ 97 w 181"/>
                  <a:gd name="T1" fmla="*/ 5 h 284"/>
                  <a:gd name="T2" fmla="*/ 54 w 181"/>
                  <a:gd name="T3" fmla="*/ 60 h 284"/>
                  <a:gd name="T4" fmla="*/ 0 w 181"/>
                  <a:gd name="T5" fmla="*/ 247 h 284"/>
                  <a:gd name="T6" fmla="*/ 36 w 181"/>
                  <a:gd name="T7" fmla="*/ 277 h 284"/>
                  <a:gd name="T8" fmla="*/ 120 w 181"/>
                  <a:gd name="T9" fmla="*/ 284 h 284"/>
                  <a:gd name="T10" fmla="*/ 181 w 181"/>
                  <a:gd name="T11" fmla="*/ 266 h 284"/>
                  <a:gd name="T12" fmla="*/ 174 w 181"/>
                  <a:gd name="T13" fmla="*/ 180 h 284"/>
                  <a:gd name="T14" fmla="*/ 139 w 181"/>
                  <a:gd name="T15" fmla="*/ 0 h 284"/>
                  <a:gd name="T16" fmla="*/ 97 w 181"/>
                  <a:gd name="T17" fmla="*/ 5 h 2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81" h="284">
                    <a:moveTo>
                      <a:pt x="97" y="5"/>
                    </a:moveTo>
                    <a:lnTo>
                      <a:pt x="54" y="60"/>
                    </a:lnTo>
                    <a:lnTo>
                      <a:pt x="0" y="247"/>
                    </a:lnTo>
                    <a:lnTo>
                      <a:pt x="36" y="277"/>
                    </a:lnTo>
                    <a:lnTo>
                      <a:pt x="120" y="284"/>
                    </a:lnTo>
                    <a:lnTo>
                      <a:pt x="181" y="266"/>
                    </a:lnTo>
                    <a:lnTo>
                      <a:pt x="174" y="180"/>
                    </a:lnTo>
                    <a:lnTo>
                      <a:pt x="139" y="0"/>
                    </a:lnTo>
                    <a:lnTo>
                      <a:pt x="97" y="5"/>
                    </a:lnTo>
                    <a:close/>
                  </a:path>
                </a:pathLst>
              </a:custGeom>
              <a:solidFill>
                <a:srgbClr val="967F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09" name="Freeform 133"/>
              <p:cNvSpPr>
                <a:spLocks/>
              </p:cNvSpPr>
              <p:nvPr/>
            </p:nvSpPr>
            <p:spPr bwMode="auto">
              <a:xfrm>
                <a:off x="2756" y="2382"/>
                <a:ext cx="51" cy="142"/>
              </a:xfrm>
              <a:custGeom>
                <a:avLst/>
                <a:gdLst>
                  <a:gd name="T0" fmla="*/ 103 w 103"/>
                  <a:gd name="T1" fmla="*/ 0 h 285"/>
                  <a:gd name="T2" fmla="*/ 91 w 103"/>
                  <a:gd name="T3" fmla="*/ 91 h 285"/>
                  <a:gd name="T4" fmla="*/ 91 w 103"/>
                  <a:gd name="T5" fmla="*/ 285 h 285"/>
                  <a:gd name="T6" fmla="*/ 24 w 103"/>
                  <a:gd name="T7" fmla="*/ 285 h 285"/>
                  <a:gd name="T8" fmla="*/ 0 w 103"/>
                  <a:gd name="T9" fmla="*/ 242 h 285"/>
                  <a:gd name="T10" fmla="*/ 36 w 103"/>
                  <a:gd name="T11" fmla="*/ 67 h 285"/>
                  <a:gd name="T12" fmla="*/ 103 w 103"/>
                  <a:gd name="T13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3" h="285">
                    <a:moveTo>
                      <a:pt x="103" y="0"/>
                    </a:moveTo>
                    <a:lnTo>
                      <a:pt x="91" y="91"/>
                    </a:lnTo>
                    <a:lnTo>
                      <a:pt x="91" y="285"/>
                    </a:lnTo>
                    <a:lnTo>
                      <a:pt x="24" y="285"/>
                    </a:lnTo>
                    <a:lnTo>
                      <a:pt x="0" y="242"/>
                    </a:lnTo>
                    <a:lnTo>
                      <a:pt x="36" y="67"/>
                    </a:lnTo>
                    <a:lnTo>
                      <a:pt x="103" y="0"/>
                    </a:lnTo>
                    <a:close/>
                  </a:path>
                </a:pathLst>
              </a:custGeom>
              <a:solidFill>
                <a:srgbClr val="826B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0" name="Freeform 134"/>
              <p:cNvSpPr>
                <a:spLocks/>
              </p:cNvSpPr>
              <p:nvPr/>
            </p:nvSpPr>
            <p:spPr bwMode="auto">
              <a:xfrm>
                <a:off x="2398" y="2321"/>
                <a:ext cx="62" cy="130"/>
              </a:xfrm>
              <a:custGeom>
                <a:avLst/>
                <a:gdLst>
                  <a:gd name="T0" fmla="*/ 6 w 126"/>
                  <a:gd name="T1" fmla="*/ 0 h 261"/>
                  <a:gd name="T2" fmla="*/ 36 w 126"/>
                  <a:gd name="T3" fmla="*/ 97 h 261"/>
                  <a:gd name="T4" fmla="*/ 96 w 126"/>
                  <a:gd name="T5" fmla="*/ 176 h 261"/>
                  <a:gd name="T6" fmla="*/ 126 w 126"/>
                  <a:gd name="T7" fmla="*/ 261 h 261"/>
                  <a:gd name="T8" fmla="*/ 53 w 126"/>
                  <a:gd name="T9" fmla="*/ 261 h 261"/>
                  <a:gd name="T10" fmla="*/ 29 w 126"/>
                  <a:gd name="T11" fmla="*/ 207 h 261"/>
                  <a:gd name="T12" fmla="*/ 0 w 126"/>
                  <a:gd name="T13" fmla="*/ 116 h 261"/>
                  <a:gd name="T14" fmla="*/ 6 w 126"/>
                  <a:gd name="T15" fmla="*/ 0 h 2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6" h="261">
                    <a:moveTo>
                      <a:pt x="6" y="0"/>
                    </a:moveTo>
                    <a:lnTo>
                      <a:pt x="36" y="97"/>
                    </a:lnTo>
                    <a:lnTo>
                      <a:pt x="96" y="176"/>
                    </a:lnTo>
                    <a:lnTo>
                      <a:pt x="126" y="261"/>
                    </a:lnTo>
                    <a:lnTo>
                      <a:pt x="53" y="261"/>
                    </a:lnTo>
                    <a:lnTo>
                      <a:pt x="29" y="207"/>
                    </a:lnTo>
                    <a:lnTo>
                      <a:pt x="0" y="11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826B2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1" name="Freeform 135"/>
              <p:cNvSpPr>
                <a:spLocks/>
              </p:cNvSpPr>
              <p:nvPr/>
            </p:nvSpPr>
            <p:spPr bwMode="auto">
              <a:xfrm>
                <a:off x="3021" y="2321"/>
                <a:ext cx="48" cy="103"/>
              </a:xfrm>
              <a:custGeom>
                <a:avLst/>
                <a:gdLst>
                  <a:gd name="T0" fmla="*/ 97 w 97"/>
                  <a:gd name="T1" fmla="*/ 0 h 207"/>
                  <a:gd name="T2" fmla="*/ 60 w 97"/>
                  <a:gd name="T3" fmla="*/ 91 h 207"/>
                  <a:gd name="T4" fmla="*/ 0 w 97"/>
                  <a:gd name="T5" fmla="*/ 207 h 207"/>
                  <a:gd name="T6" fmla="*/ 49 w 97"/>
                  <a:gd name="T7" fmla="*/ 188 h 207"/>
                  <a:gd name="T8" fmla="*/ 90 w 97"/>
                  <a:gd name="T9" fmla="*/ 121 h 207"/>
                  <a:gd name="T10" fmla="*/ 97 w 97"/>
                  <a:gd name="T11" fmla="*/ 0 h 2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7" h="207">
                    <a:moveTo>
                      <a:pt x="97" y="0"/>
                    </a:moveTo>
                    <a:lnTo>
                      <a:pt x="60" y="91"/>
                    </a:lnTo>
                    <a:lnTo>
                      <a:pt x="0" y="207"/>
                    </a:lnTo>
                    <a:lnTo>
                      <a:pt x="49" y="188"/>
                    </a:lnTo>
                    <a:lnTo>
                      <a:pt x="90" y="121"/>
                    </a:lnTo>
                    <a:lnTo>
                      <a:pt x="97" y="0"/>
                    </a:lnTo>
                    <a:close/>
                  </a:path>
                </a:pathLst>
              </a:custGeom>
              <a:solidFill>
                <a:srgbClr val="967F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2" name="Freeform 136"/>
              <p:cNvSpPr>
                <a:spLocks/>
              </p:cNvSpPr>
              <p:nvPr/>
            </p:nvSpPr>
            <p:spPr bwMode="auto">
              <a:xfrm>
                <a:off x="2362" y="1934"/>
                <a:ext cx="55" cy="102"/>
              </a:xfrm>
              <a:custGeom>
                <a:avLst/>
                <a:gdLst>
                  <a:gd name="T0" fmla="*/ 0 w 109"/>
                  <a:gd name="T1" fmla="*/ 0 h 205"/>
                  <a:gd name="T2" fmla="*/ 0 w 109"/>
                  <a:gd name="T3" fmla="*/ 79 h 205"/>
                  <a:gd name="T4" fmla="*/ 16 w 109"/>
                  <a:gd name="T5" fmla="*/ 189 h 205"/>
                  <a:gd name="T6" fmla="*/ 109 w 109"/>
                  <a:gd name="T7" fmla="*/ 205 h 205"/>
                  <a:gd name="T8" fmla="*/ 101 w 109"/>
                  <a:gd name="T9" fmla="*/ 126 h 205"/>
                  <a:gd name="T10" fmla="*/ 109 w 109"/>
                  <a:gd name="T11" fmla="*/ 18 h 205"/>
                  <a:gd name="T12" fmla="*/ 0 w 109"/>
                  <a:gd name="T13" fmla="*/ 0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9" h="205">
                    <a:moveTo>
                      <a:pt x="0" y="0"/>
                    </a:moveTo>
                    <a:lnTo>
                      <a:pt x="0" y="79"/>
                    </a:lnTo>
                    <a:lnTo>
                      <a:pt x="16" y="189"/>
                    </a:lnTo>
                    <a:lnTo>
                      <a:pt x="109" y="205"/>
                    </a:lnTo>
                    <a:lnTo>
                      <a:pt x="101" y="126"/>
                    </a:lnTo>
                    <a:lnTo>
                      <a:pt x="109" y="1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3" name="Freeform 137"/>
              <p:cNvSpPr>
                <a:spLocks/>
              </p:cNvSpPr>
              <p:nvPr/>
            </p:nvSpPr>
            <p:spPr bwMode="auto">
              <a:xfrm>
                <a:off x="2589" y="1961"/>
                <a:ext cx="55" cy="102"/>
              </a:xfrm>
              <a:custGeom>
                <a:avLst/>
                <a:gdLst>
                  <a:gd name="T0" fmla="*/ 0 w 109"/>
                  <a:gd name="T1" fmla="*/ 0 h 204"/>
                  <a:gd name="T2" fmla="*/ 0 w 109"/>
                  <a:gd name="T3" fmla="*/ 77 h 204"/>
                  <a:gd name="T4" fmla="*/ 15 w 109"/>
                  <a:gd name="T5" fmla="*/ 189 h 204"/>
                  <a:gd name="T6" fmla="*/ 109 w 109"/>
                  <a:gd name="T7" fmla="*/ 204 h 204"/>
                  <a:gd name="T8" fmla="*/ 101 w 109"/>
                  <a:gd name="T9" fmla="*/ 125 h 204"/>
                  <a:gd name="T10" fmla="*/ 109 w 109"/>
                  <a:gd name="T11" fmla="*/ 15 h 204"/>
                  <a:gd name="T12" fmla="*/ 0 w 109"/>
                  <a:gd name="T13" fmla="*/ 0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9" h="204">
                    <a:moveTo>
                      <a:pt x="0" y="0"/>
                    </a:moveTo>
                    <a:lnTo>
                      <a:pt x="0" y="77"/>
                    </a:lnTo>
                    <a:lnTo>
                      <a:pt x="15" y="189"/>
                    </a:lnTo>
                    <a:lnTo>
                      <a:pt x="109" y="204"/>
                    </a:lnTo>
                    <a:lnTo>
                      <a:pt x="101" y="125"/>
                    </a:lnTo>
                    <a:lnTo>
                      <a:pt x="109" y="1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4" name="Freeform 138"/>
              <p:cNvSpPr>
                <a:spLocks/>
              </p:cNvSpPr>
              <p:nvPr/>
            </p:nvSpPr>
            <p:spPr bwMode="auto">
              <a:xfrm>
                <a:off x="2440" y="1949"/>
                <a:ext cx="43" cy="95"/>
              </a:xfrm>
              <a:custGeom>
                <a:avLst/>
                <a:gdLst>
                  <a:gd name="T0" fmla="*/ 2 w 87"/>
                  <a:gd name="T1" fmla="*/ 0 h 189"/>
                  <a:gd name="T2" fmla="*/ 2 w 87"/>
                  <a:gd name="T3" fmla="*/ 72 h 189"/>
                  <a:gd name="T4" fmla="*/ 9 w 87"/>
                  <a:gd name="T5" fmla="*/ 174 h 189"/>
                  <a:gd name="T6" fmla="*/ 80 w 87"/>
                  <a:gd name="T7" fmla="*/ 189 h 189"/>
                  <a:gd name="T8" fmla="*/ 80 w 87"/>
                  <a:gd name="T9" fmla="*/ 142 h 189"/>
                  <a:gd name="T10" fmla="*/ 87 w 87"/>
                  <a:gd name="T11" fmla="*/ 9 h 189"/>
                  <a:gd name="T12" fmla="*/ 82 w 87"/>
                  <a:gd name="T13" fmla="*/ 9 h 189"/>
                  <a:gd name="T14" fmla="*/ 71 w 87"/>
                  <a:gd name="T15" fmla="*/ 7 h 189"/>
                  <a:gd name="T16" fmla="*/ 56 w 87"/>
                  <a:gd name="T17" fmla="*/ 6 h 189"/>
                  <a:gd name="T18" fmla="*/ 38 w 87"/>
                  <a:gd name="T19" fmla="*/ 4 h 189"/>
                  <a:gd name="T20" fmla="*/ 21 w 87"/>
                  <a:gd name="T21" fmla="*/ 3 h 189"/>
                  <a:gd name="T22" fmla="*/ 9 w 87"/>
                  <a:gd name="T23" fmla="*/ 2 h 189"/>
                  <a:gd name="T24" fmla="*/ 0 w 87"/>
                  <a:gd name="T25" fmla="*/ 0 h 189"/>
                  <a:gd name="T26" fmla="*/ 2 w 87"/>
                  <a:gd name="T27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7" h="189">
                    <a:moveTo>
                      <a:pt x="2" y="0"/>
                    </a:moveTo>
                    <a:lnTo>
                      <a:pt x="2" y="72"/>
                    </a:lnTo>
                    <a:lnTo>
                      <a:pt x="9" y="174"/>
                    </a:lnTo>
                    <a:lnTo>
                      <a:pt x="80" y="189"/>
                    </a:lnTo>
                    <a:lnTo>
                      <a:pt x="80" y="142"/>
                    </a:lnTo>
                    <a:lnTo>
                      <a:pt x="87" y="9"/>
                    </a:lnTo>
                    <a:lnTo>
                      <a:pt x="82" y="9"/>
                    </a:lnTo>
                    <a:lnTo>
                      <a:pt x="71" y="7"/>
                    </a:lnTo>
                    <a:lnTo>
                      <a:pt x="56" y="6"/>
                    </a:lnTo>
                    <a:lnTo>
                      <a:pt x="38" y="4"/>
                    </a:lnTo>
                    <a:lnTo>
                      <a:pt x="21" y="3"/>
                    </a:lnTo>
                    <a:lnTo>
                      <a:pt x="9" y="2"/>
                    </a:lnTo>
                    <a:lnTo>
                      <a:pt x="0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15" name="Freeform 139"/>
              <p:cNvSpPr>
                <a:spLocks/>
              </p:cNvSpPr>
              <p:nvPr/>
            </p:nvSpPr>
            <p:spPr bwMode="auto">
              <a:xfrm>
                <a:off x="2667" y="1976"/>
                <a:ext cx="43" cy="95"/>
              </a:xfrm>
              <a:custGeom>
                <a:avLst/>
                <a:gdLst>
                  <a:gd name="T0" fmla="*/ 1 w 86"/>
                  <a:gd name="T1" fmla="*/ 0 h 190"/>
                  <a:gd name="T2" fmla="*/ 1 w 86"/>
                  <a:gd name="T3" fmla="*/ 72 h 190"/>
                  <a:gd name="T4" fmla="*/ 8 w 86"/>
                  <a:gd name="T5" fmla="*/ 174 h 190"/>
                  <a:gd name="T6" fmla="*/ 78 w 86"/>
                  <a:gd name="T7" fmla="*/ 190 h 190"/>
                  <a:gd name="T8" fmla="*/ 78 w 86"/>
                  <a:gd name="T9" fmla="*/ 141 h 190"/>
                  <a:gd name="T10" fmla="*/ 86 w 86"/>
                  <a:gd name="T11" fmla="*/ 9 h 190"/>
                  <a:gd name="T12" fmla="*/ 81 w 86"/>
                  <a:gd name="T13" fmla="*/ 9 h 190"/>
                  <a:gd name="T14" fmla="*/ 70 w 86"/>
                  <a:gd name="T15" fmla="*/ 8 h 190"/>
                  <a:gd name="T16" fmla="*/ 55 w 86"/>
                  <a:gd name="T17" fmla="*/ 5 h 190"/>
                  <a:gd name="T18" fmla="*/ 38 w 86"/>
                  <a:gd name="T19" fmla="*/ 4 h 190"/>
                  <a:gd name="T20" fmla="*/ 20 w 86"/>
                  <a:gd name="T21" fmla="*/ 3 h 190"/>
                  <a:gd name="T22" fmla="*/ 8 w 86"/>
                  <a:gd name="T23" fmla="*/ 1 h 190"/>
                  <a:gd name="T24" fmla="*/ 0 w 86"/>
                  <a:gd name="T25" fmla="*/ 0 h 190"/>
                  <a:gd name="T26" fmla="*/ 1 w 86"/>
                  <a:gd name="T27" fmla="*/ 0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86" h="190">
                    <a:moveTo>
                      <a:pt x="1" y="0"/>
                    </a:moveTo>
                    <a:lnTo>
                      <a:pt x="1" y="72"/>
                    </a:lnTo>
                    <a:lnTo>
                      <a:pt x="8" y="174"/>
                    </a:lnTo>
                    <a:lnTo>
                      <a:pt x="78" y="190"/>
                    </a:lnTo>
                    <a:lnTo>
                      <a:pt x="78" y="141"/>
                    </a:lnTo>
                    <a:lnTo>
                      <a:pt x="86" y="9"/>
                    </a:lnTo>
                    <a:lnTo>
                      <a:pt x="81" y="9"/>
                    </a:lnTo>
                    <a:lnTo>
                      <a:pt x="70" y="8"/>
                    </a:lnTo>
                    <a:lnTo>
                      <a:pt x="55" y="5"/>
                    </a:lnTo>
                    <a:lnTo>
                      <a:pt x="38" y="4"/>
                    </a:lnTo>
                    <a:lnTo>
                      <a:pt x="20" y="3"/>
                    </a:lnTo>
                    <a:lnTo>
                      <a:pt x="8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6" name="Freeform 140"/>
              <p:cNvSpPr>
                <a:spLocks/>
              </p:cNvSpPr>
              <p:nvPr/>
            </p:nvSpPr>
            <p:spPr bwMode="auto">
              <a:xfrm>
                <a:off x="2503" y="1957"/>
                <a:ext cx="54" cy="95"/>
              </a:xfrm>
              <a:custGeom>
                <a:avLst/>
                <a:gdLst>
                  <a:gd name="T0" fmla="*/ 16 w 110"/>
                  <a:gd name="T1" fmla="*/ 0 h 188"/>
                  <a:gd name="T2" fmla="*/ 0 w 110"/>
                  <a:gd name="T3" fmla="*/ 70 h 188"/>
                  <a:gd name="T4" fmla="*/ 31 w 110"/>
                  <a:gd name="T5" fmla="*/ 179 h 188"/>
                  <a:gd name="T6" fmla="*/ 110 w 110"/>
                  <a:gd name="T7" fmla="*/ 188 h 188"/>
                  <a:gd name="T8" fmla="*/ 102 w 110"/>
                  <a:gd name="T9" fmla="*/ 117 h 188"/>
                  <a:gd name="T10" fmla="*/ 102 w 110"/>
                  <a:gd name="T11" fmla="*/ 0 h 188"/>
                  <a:gd name="T12" fmla="*/ 16 w 110"/>
                  <a:gd name="T13" fmla="*/ 0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10" h="188">
                    <a:moveTo>
                      <a:pt x="16" y="0"/>
                    </a:moveTo>
                    <a:lnTo>
                      <a:pt x="0" y="70"/>
                    </a:lnTo>
                    <a:lnTo>
                      <a:pt x="31" y="179"/>
                    </a:lnTo>
                    <a:lnTo>
                      <a:pt x="110" y="188"/>
                    </a:lnTo>
                    <a:lnTo>
                      <a:pt x="102" y="117"/>
                    </a:lnTo>
                    <a:lnTo>
                      <a:pt x="102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7" name="Freeform 141"/>
              <p:cNvSpPr>
                <a:spLocks/>
              </p:cNvSpPr>
              <p:nvPr/>
            </p:nvSpPr>
            <p:spPr bwMode="auto">
              <a:xfrm>
                <a:off x="2730" y="1985"/>
                <a:ext cx="54" cy="94"/>
              </a:xfrm>
              <a:custGeom>
                <a:avLst/>
                <a:gdLst>
                  <a:gd name="T0" fmla="*/ 15 w 110"/>
                  <a:gd name="T1" fmla="*/ 0 h 189"/>
                  <a:gd name="T2" fmla="*/ 0 w 110"/>
                  <a:gd name="T3" fmla="*/ 70 h 189"/>
                  <a:gd name="T4" fmla="*/ 31 w 110"/>
                  <a:gd name="T5" fmla="*/ 181 h 189"/>
                  <a:gd name="T6" fmla="*/ 110 w 110"/>
                  <a:gd name="T7" fmla="*/ 189 h 189"/>
                  <a:gd name="T8" fmla="*/ 102 w 110"/>
                  <a:gd name="T9" fmla="*/ 117 h 189"/>
                  <a:gd name="T10" fmla="*/ 102 w 110"/>
                  <a:gd name="T11" fmla="*/ 11 h 189"/>
                  <a:gd name="T12" fmla="*/ 15 w 110"/>
                  <a:gd name="T13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10" h="189">
                    <a:moveTo>
                      <a:pt x="15" y="0"/>
                    </a:moveTo>
                    <a:lnTo>
                      <a:pt x="0" y="70"/>
                    </a:lnTo>
                    <a:lnTo>
                      <a:pt x="31" y="181"/>
                    </a:lnTo>
                    <a:lnTo>
                      <a:pt x="110" y="189"/>
                    </a:lnTo>
                    <a:lnTo>
                      <a:pt x="102" y="117"/>
                    </a:lnTo>
                    <a:lnTo>
                      <a:pt x="102" y="1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755E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8" name="Freeform 142"/>
              <p:cNvSpPr>
                <a:spLocks/>
              </p:cNvSpPr>
              <p:nvPr/>
            </p:nvSpPr>
            <p:spPr bwMode="auto">
              <a:xfrm>
                <a:off x="2863" y="1973"/>
                <a:ext cx="50" cy="108"/>
              </a:xfrm>
              <a:custGeom>
                <a:avLst/>
                <a:gdLst>
                  <a:gd name="T0" fmla="*/ 23 w 102"/>
                  <a:gd name="T1" fmla="*/ 15 h 214"/>
                  <a:gd name="T2" fmla="*/ 23 w 102"/>
                  <a:gd name="T3" fmla="*/ 70 h 214"/>
                  <a:gd name="T4" fmla="*/ 0 w 102"/>
                  <a:gd name="T5" fmla="*/ 214 h 214"/>
                  <a:gd name="T6" fmla="*/ 71 w 102"/>
                  <a:gd name="T7" fmla="*/ 188 h 214"/>
                  <a:gd name="T8" fmla="*/ 102 w 102"/>
                  <a:gd name="T9" fmla="*/ 117 h 214"/>
                  <a:gd name="T10" fmla="*/ 86 w 102"/>
                  <a:gd name="T11" fmla="*/ 0 h 214"/>
                  <a:gd name="T12" fmla="*/ 23 w 102"/>
                  <a:gd name="T13" fmla="*/ 15 h 2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2" h="214">
                    <a:moveTo>
                      <a:pt x="23" y="15"/>
                    </a:moveTo>
                    <a:lnTo>
                      <a:pt x="23" y="70"/>
                    </a:lnTo>
                    <a:lnTo>
                      <a:pt x="0" y="214"/>
                    </a:lnTo>
                    <a:lnTo>
                      <a:pt x="71" y="188"/>
                    </a:lnTo>
                    <a:lnTo>
                      <a:pt x="102" y="117"/>
                    </a:lnTo>
                    <a:lnTo>
                      <a:pt x="86" y="0"/>
                    </a:lnTo>
                    <a:lnTo>
                      <a:pt x="23" y="15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9" name="Freeform 143"/>
              <p:cNvSpPr>
                <a:spLocks/>
              </p:cNvSpPr>
              <p:nvPr/>
            </p:nvSpPr>
            <p:spPr bwMode="auto">
              <a:xfrm>
                <a:off x="2917" y="1949"/>
                <a:ext cx="43" cy="107"/>
              </a:xfrm>
              <a:custGeom>
                <a:avLst/>
                <a:gdLst>
                  <a:gd name="T0" fmla="*/ 31 w 85"/>
                  <a:gd name="T1" fmla="*/ 17 h 214"/>
                  <a:gd name="T2" fmla="*/ 31 w 85"/>
                  <a:gd name="T3" fmla="*/ 87 h 214"/>
                  <a:gd name="T4" fmla="*/ 0 w 85"/>
                  <a:gd name="T5" fmla="*/ 214 h 214"/>
                  <a:gd name="T6" fmla="*/ 77 w 85"/>
                  <a:gd name="T7" fmla="*/ 166 h 214"/>
                  <a:gd name="T8" fmla="*/ 85 w 85"/>
                  <a:gd name="T9" fmla="*/ 102 h 214"/>
                  <a:gd name="T10" fmla="*/ 85 w 85"/>
                  <a:gd name="T11" fmla="*/ 0 h 214"/>
                  <a:gd name="T12" fmla="*/ 31 w 85"/>
                  <a:gd name="T13" fmla="*/ 17 h 2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5" h="214">
                    <a:moveTo>
                      <a:pt x="31" y="17"/>
                    </a:moveTo>
                    <a:lnTo>
                      <a:pt x="31" y="87"/>
                    </a:lnTo>
                    <a:lnTo>
                      <a:pt x="0" y="214"/>
                    </a:lnTo>
                    <a:lnTo>
                      <a:pt x="77" y="166"/>
                    </a:lnTo>
                    <a:lnTo>
                      <a:pt x="85" y="102"/>
                    </a:lnTo>
                    <a:lnTo>
                      <a:pt x="85" y="0"/>
                    </a:lnTo>
                    <a:lnTo>
                      <a:pt x="31" y="17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0" name="Freeform 144"/>
              <p:cNvSpPr>
                <a:spLocks/>
              </p:cNvSpPr>
              <p:nvPr/>
            </p:nvSpPr>
            <p:spPr bwMode="auto">
              <a:xfrm>
                <a:off x="2972" y="1929"/>
                <a:ext cx="47" cy="111"/>
              </a:xfrm>
              <a:custGeom>
                <a:avLst/>
                <a:gdLst>
                  <a:gd name="T0" fmla="*/ 15 w 94"/>
                  <a:gd name="T1" fmla="*/ 26 h 221"/>
                  <a:gd name="T2" fmla="*/ 15 w 94"/>
                  <a:gd name="T3" fmla="*/ 112 h 221"/>
                  <a:gd name="T4" fmla="*/ 0 w 94"/>
                  <a:gd name="T5" fmla="*/ 221 h 221"/>
                  <a:gd name="T6" fmla="*/ 94 w 94"/>
                  <a:gd name="T7" fmla="*/ 182 h 221"/>
                  <a:gd name="T8" fmla="*/ 94 w 94"/>
                  <a:gd name="T9" fmla="*/ 104 h 221"/>
                  <a:gd name="T10" fmla="*/ 94 w 94"/>
                  <a:gd name="T11" fmla="*/ 0 h 221"/>
                  <a:gd name="T12" fmla="*/ 15 w 94"/>
                  <a:gd name="T13" fmla="*/ 26 h 2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94" h="221">
                    <a:moveTo>
                      <a:pt x="15" y="26"/>
                    </a:moveTo>
                    <a:lnTo>
                      <a:pt x="15" y="112"/>
                    </a:lnTo>
                    <a:lnTo>
                      <a:pt x="0" y="221"/>
                    </a:lnTo>
                    <a:lnTo>
                      <a:pt x="94" y="182"/>
                    </a:lnTo>
                    <a:lnTo>
                      <a:pt x="94" y="104"/>
                    </a:lnTo>
                    <a:lnTo>
                      <a:pt x="94" y="0"/>
                    </a:lnTo>
                    <a:lnTo>
                      <a:pt x="15" y="26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1" name="Freeform 145"/>
              <p:cNvSpPr>
                <a:spLocks/>
              </p:cNvSpPr>
              <p:nvPr/>
            </p:nvSpPr>
            <p:spPr bwMode="auto">
              <a:xfrm>
                <a:off x="3042" y="1902"/>
                <a:ext cx="43" cy="112"/>
              </a:xfrm>
              <a:custGeom>
                <a:avLst/>
                <a:gdLst>
                  <a:gd name="T0" fmla="*/ 8 w 86"/>
                  <a:gd name="T1" fmla="*/ 54 h 225"/>
                  <a:gd name="T2" fmla="*/ 8 w 86"/>
                  <a:gd name="T3" fmla="*/ 127 h 225"/>
                  <a:gd name="T4" fmla="*/ 0 w 86"/>
                  <a:gd name="T5" fmla="*/ 225 h 225"/>
                  <a:gd name="T6" fmla="*/ 79 w 86"/>
                  <a:gd name="T7" fmla="*/ 181 h 225"/>
                  <a:gd name="T8" fmla="*/ 86 w 86"/>
                  <a:gd name="T9" fmla="*/ 119 h 225"/>
                  <a:gd name="T10" fmla="*/ 86 w 86"/>
                  <a:gd name="T11" fmla="*/ 0 h 225"/>
                  <a:gd name="T12" fmla="*/ 36 w 86"/>
                  <a:gd name="T13" fmla="*/ 24 h 225"/>
                  <a:gd name="T14" fmla="*/ 8 w 86"/>
                  <a:gd name="T15" fmla="*/ 54 h 2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6" h="225">
                    <a:moveTo>
                      <a:pt x="8" y="54"/>
                    </a:moveTo>
                    <a:lnTo>
                      <a:pt x="8" y="127"/>
                    </a:lnTo>
                    <a:lnTo>
                      <a:pt x="0" y="225"/>
                    </a:lnTo>
                    <a:lnTo>
                      <a:pt x="79" y="181"/>
                    </a:lnTo>
                    <a:lnTo>
                      <a:pt x="86" y="119"/>
                    </a:lnTo>
                    <a:lnTo>
                      <a:pt x="86" y="0"/>
                    </a:lnTo>
                    <a:lnTo>
                      <a:pt x="36" y="24"/>
                    </a:lnTo>
                    <a:lnTo>
                      <a:pt x="8" y="54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2" name="Freeform 146"/>
              <p:cNvSpPr>
                <a:spLocks/>
              </p:cNvSpPr>
              <p:nvPr/>
            </p:nvSpPr>
            <p:spPr bwMode="auto">
              <a:xfrm>
                <a:off x="3097" y="1886"/>
                <a:ext cx="39" cy="103"/>
              </a:xfrm>
              <a:custGeom>
                <a:avLst/>
                <a:gdLst>
                  <a:gd name="T0" fmla="*/ 14 w 78"/>
                  <a:gd name="T1" fmla="*/ 24 h 205"/>
                  <a:gd name="T2" fmla="*/ 6 w 78"/>
                  <a:gd name="T3" fmla="*/ 85 h 205"/>
                  <a:gd name="T4" fmla="*/ 0 w 78"/>
                  <a:gd name="T5" fmla="*/ 205 h 205"/>
                  <a:gd name="T6" fmla="*/ 46 w 78"/>
                  <a:gd name="T7" fmla="*/ 180 h 205"/>
                  <a:gd name="T8" fmla="*/ 54 w 78"/>
                  <a:gd name="T9" fmla="*/ 94 h 205"/>
                  <a:gd name="T10" fmla="*/ 78 w 78"/>
                  <a:gd name="T11" fmla="*/ 0 h 205"/>
                  <a:gd name="T12" fmla="*/ 14 w 78"/>
                  <a:gd name="T13" fmla="*/ 24 h 2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78" h="205">
                    <a:moveTo>
                      <a:pt x="14" y="24"/>
                    </a:moveTo>
                    <a:lnTo>
                      <a:pt x="6" y="85"/>
                    </a:lnTo>
                    <a:lnTo>
                      <a:pt x="0" y="205"/>
                    </a:lnTo>
                    <a:lnTo>
                      <a:pt x="46" y="180"/>
                    </a:lnTo>
                    <a:lnTo>
                      <a:pt x="54" y="94"/>
                    </a:lnTo>
                    <a:lnTo>
                      <a:pt x="78" y="0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B7A36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3" name="Freeform 147"/>
              <p:cNvSpPr>
                <a:spLocks/>
              </p:cNvSpPr>
              <p:nvPr/>
            </p:nvSpPr>
            <p:spPr bwMode="auto">
              <a:xfrm>
                <a:off x="2462" y="1796"/>
                <a:ext cx="224" cy="166"/>
              </a:xfrm>
              <a:custGeom>
                <a:avLst/>
                <a:gdLst>
                  <a:gd name="T0" fmla="*/ 216 w 450"/>
                  <a:gd name="T1" fmla="*/ 38 h 332"/>
                  <a:gd name="T2" fmla="*/ 193 w 450"/>
                  <a:gd name="T3" fmla="*/ 35 h 332"/>
                  <a:gd name="T4" fmla="*/ 171 w 450"/>
                  <a:gd name="T5" fmla="*/ 34 h 332"/>
                  <a:gd name="T6" fmla="*/ 149 w 450"/>
                  <a:gd name="T7" fmla="*/ 35 h 332"/>
                  <a:gd name="T8" fmla="*/ 129 w 450"/>
                  <a:gd name="T9" fmla="*/ 38 h 332"/>
                  <a:gd name="T10" fmla="*/ 111 w 450"/>
                  <a:gd name="T11" fmla="*/ 43 h 332"/>
                  <a:gd name="T12" fmla="*/ 94 w 450"/>
                  <a:gd name="T13" fmla="*/ 49 h 332"/>
                  <a:gd name="T14" fmla="*/ 77 w 450"/>
                  <a:gd name="T15" fmla="*/ 57 h 332"/>
                  <a:gd name="T16" fmla="*/ 62 w 450"/>
                  <a:gd name="T17" fmla="*/ 65 h 332"/>
                  <a:gd name="T18" fmla="*/ 49 w 450"/>
                  <a:gd name="T19" fmla="*/ 74 h 332"/>
                  <a:gd name="T20" fmla="*/ 37 w 450"/>
                  <a:gd name="T21" fmla="*/ 84 h 332"/>
                  <a:gd name="T22" fmla="*/ 27 w 450"/>
                  <a:gd name="T23" fmla="*/ 95 h 332"/>
                  <a:gd name="T24" fmla="*/ 19 w 450"/>
                  <a:gd name="T25" fmla="*/ 106 h 332"/>
                  <a:gd name="T26" fmla="*/ 12 w 450"/>
                  <a:gd name="T27" fmla="*/ 116 h 332"/>
                  <a:gd name="T28" fmla="*/ 6 w 450"/>
                  <a:gd name="T29" fmla="*/ 127 h 332"/>
                  <a:gd name="T30" fmla="*/ 3 w 450"/>
                  <a:gd name="T31" fmla="*/ 137 h 332"/>
                  <a:gd name="T32" fmla="*/ 1 w 450"/>
                  <a:gd name="T33" fmla="*/ 148 h 332"/>
                  <a:gd name="T34" fmla="*/ 0 w 450"/>
                  <a:gd name="T35" fmla="*/ 165 h 332"/>
                  <a:gd name="T36" fmla="*/ 1 w 450"/>
                  <a:gd name="T37" fmla="*/ 182 h 332"/>
                  <a:gd name="T38" fmla="*/ 5 w 450"/>
                  <a:gd name="T39" fmla="*/ 199 h 332"/>
                  <a:gd name="T40" fmla="*/ 11 w 450"/>
                  <a:gd name="T41" fmla="*/ 216 h 332"/>
                  <a:gd name="T42" fmla="*/ 18 w 450"/>
                  <a:gd name="T43" fmla="*/ 233 h 332"/>
                  <a:gd name="T44" fmla="*/ 28 w 450"/>
                  <a:gd name="T45" fmla="*/ 250 h 332"/>
                  <a:gd name="T46" fmla="*/ 38 w 450"/>
                  <a:gd name="T47" fmla="*/ 268 h 332"/>
                  <a:gd name="T48" fmla="*/ 51 w 450"/>
                  <a:gd name="T49" fmla="*/ 288 h 332"/>
                  <a:gd name="T50" fmla="*/ 412 w 450"/>
                  <a:gd name="T51" fmla="*/ 332 h 332"/>
                  <a:gd name="T52" fmla="*/ 424 w 450"/>
                  <a:gd name="T53" fmla="*/ 303 h 332"/>
                  <a:gd name="T54" fmla="*/ 436 w 450"/>
                  <a:gd name="T55" fmla="*/ 274 h 332"/>
                  <a:gd name="T56" fmla="*/ 444 w 450"/>
                  <a:gd name="T57" fmla="*/ 245 h 332"/>
                  <a:gd name="T58" fmla="*/ 449 w 450"/>
                  <a:gd name="T59" fmla="*/ 213 h 332"/>
                  <a:gd name="T60" fmla="*/ 450 w 450"/>
                  <a:gd name="T61" fmla="*/ 180 h 332"/>
                  <a:gd name="T62" fmla="*/ 446 w 450"/>
                  <a:gd name="T63" fmla="*/ 143 h 332"/>
                  <a:gd name="T64" fmla="*/ 439 w 450"/>
                  <a:gd name="T65" fmla="*/ 101 h 332"/>
                  <a:gd name="T66" fmla="*/ 427 w 450"/>
                  <a:gd name="T67" fmla="*/ 54 h 332"/>
                  <a:gd name="T68" fmla="*/ 416 w 450"/>
                  <a:gd name="T69" fmla="*/ 40 h 332"/>
                  <a:gd name="T70" fmla="*/ 405 w 450"/>
                  <a:gd name="T71" fmla="*/ 29 h 332"/>
                  <a:gd name="T72" fmla="*/ 393 w 450"/>
                  <a:gd name="T73" fmla="*/ 19 h 332"/>
                  <a:gd name="T74" fmla="*/ 381 w 450"/>
                  <a:gd name="T75" fmla="*/ 12 h 332"/>
                  <a:gd name="T76" fmla="*/ 368 w 450"/>
                  <a:gd name="T77" fmla="*/ 6 h 332"/>
                  <a:gd name="T78" fmla="*/ 355 w 450"/>
                  <a:gd name="T79" fmla="*/ 2 h 332"/>
                  <a:gd name="T80" fmla="*/ 341 w 450"/>
                  <a:gd name="T81" fmla="*/ 1 h 332"/>
                  <a:gd name="T82" fmla="*/ 329 w 450"/>
                  <a:gd name="T83" fmla="*/ 0 h 332"/>
                  <a:gd name="T84" fmla="*/ 314 w 450"/>
                  <a:gd name="T85" fmla="*/ 1 h 332"/>
                  <a:gd name="T86" fmla="*/ 300 w 450"/>
                  <a:gd name="T87" fmla="*/ 4 h 332"/>
                  <a:gd name="T88" fmla="*/ 286 w 450"/>
                  <a:gd name="T89" fmla="*/ 7 h 332"/>
                  <a:gd name="T90" fmla="*/ 272 w 450"/>
                  <a:gd name="T91" fmla="*/ 12 h 332"/>
                  <a:gd name="T92" fmla="*/ 257 w 450"/>
                  <a:gd name="T93" fmla="*/ 17 h 332"/>
                  <a:gd name="T94" fmla="*/ 243 w 450"/>
                  <a:gd name="T95" fmla="*/ 24 h 332"/>
                  <a:gd name="T96" fmla="*/ 230 w 450"/>
                  <a:gd name="T97" fmla="*/ 31 h 332"/>
                  <a:gd name="T98" fmla="*/ 216 w 450"/>
                  <a:gd name="T99" fmla="*/ 38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50" h="332">
                    <a:moveTo>
                      <a:pt x="216" y="38"/>
                    </a:moveTo>
                    <a:lnTo>
                      <a:pt x="193" y="35"/>
                    </a:lnTo>
                    <a:lnTo>
                      <a:pt x="171" y="34"/>
                    </a:lnTo>
                    <a:lnTo>
                      <a:pt x="149" y="35"/>
                    </a:lnTo>
                    <a:lnTo>
                      <a:pt x="129" y="38"/>
                    </a:lnTo>
                    <a:lnTo>
                      <a:pt x="111" y="43"/>
                    </a:lnTo>
                    <a:lnTo>
                      <a:pt x="94" y="49"/>
                    </a:lnTo>
                    <a:lnTo>
                      <a:pt x="77" y="57"/>
                    </a:lnTo>
                    <a:lnTo>
                      <a:pt x="62" y="65"/>
                    </a:lnTo>
                    <a:lnTo>
                      <a:pt x="49" y="74"/>
                    </a:lnTo>
                    <a:lnTo>
                      <a:pt x="37" y="84"/>
                    </a:lnTo>
                    <a:lnTo>
                      <a:pt x="27" y="95"/>
                    </a:lnTo>
                    <a:lnTo>
                      <a:pt x="19" y="106"/>
                    </a:lnTo>
                    <a:lnTo>
                      <a:pt x="12" y="116"/>
                    </a:lnTo>
                    <a:lnTo>
                      <a:pt x="6" y="127"/>
                    </a:lnTo>
                    <a:lnTo>
                      <a:pt x="3" y="137"/>
                    </a:lnTo>
                    <a:lnTo>
                      <a:pt x="1" y="148"/>
                    </a:lnTo>
                    <a:lnTo>
                      <a:pt x="0" y="165"/>
                    </a:lnTo>
                    <a:lnTo>
                      <a:pt x="1" y="182"/>
                    </a:lnTo>
                    <a:lnTo>
                      <a:pt x="5" y="199"/>
                    </a:lnTo>
                    <a:lnTo>
                      <a:pt x="11" y="216"/>
                    </a:lnTo>
                    <a:lnTo>
                      <a:pt x="18" y="233"/>
                    </a:lnTo>
                    <a:lnTo>
                      <a:pt x="28" y="250"/>
                    </a:lnTo>
                    <a:lnTo>
                      <a:pt x="38" y="268"/>
                    </a:lnTo>
                    <a:lnTo>
                      <a:pt x="51" y="288"/>
                    </a:lnTo>
                    <a:lnTo>
                      <a:pt x="412" y="332"/>
                    </a:lnTo>
                    <a:lnTo>
                      <a:pt x="424" y="303"/>
                    </a:lnTo>
                    <a:lnTo>
                      <a:pt x="436" y="274"/>
                    </a:lnTo>
                    <a:lnTo>
                      <a:pt x="444" y="245"/>
                    </a:lnTo>
                    <a:lnTo>
                      <a:pt x="449" y="213"/>
                    </a:lnTo>
                    <a:lnTo>
                      <a:pt x="450" y="180"/>
                    </a:lnTo>
                    <a:lnTo>
                      <a:pt x="446" y="143"/>
                    </a:lnTo>
                    <a:lnTo>
                      <a:pt x="439" y="101"/>
                    </a:lnTo>
                    <a:lnTo>
                      <a:pt x="427" y="54"/>
                    </a:lnTo>
                    <a:lnTo>
                      <a:pt x="416" y="40"/>
                    </a:lnTo>
                    <a:lnTo>
                      <a:pt x="405" y="29"/>
                    </a:lnTo>
                    <a:lnTo>
                      <a:pt x="393" y="19"/>
                    </a:lnTo>
                    <a:lnTo>
                      <a:pt x="381" y="12"/>
                    </a:lnTo>
                    <a:lnTo>
                      <a:pt x="368" y="6"/>
                    </a:lnTo>
                    <a:lnTo>
                      <a:pt x="355" y="2"/>
                    </a:lnTo>
                    <a:lnTo>
                      <a:pt x="341" y="1"/>
                    </a:lnTo>
                    <a:lnTo>
                      <a:pt x="329" y="0"/>
                    </a:lnTo>
                    <a:lnTo>
                      <a:pt x="314" y="1"/>
                    </a:lnTo>
                    <a:lnTo>
                      <a:pt x="300" y="4"/>
                    </a:lnTo>
                    <a:lnTo>
                      <a:pt x="286" y="7"/>
                    </a:lnTo>
                    <a:lnTo>
                      <a:pt x="272" y="12"/>
                    </a:lnTo>
                    <a:lnTo>
                      <a:pt x="257" y="17"/>
                    </a:lnTo>
                    <a:lnTo>
                      <a:pt x="243" y="24"/>
                    </a:lnTo>
                    <a:lnTo>
                      <a:pt x="230" y="31"/>
                    </a:lnTo>
                    <a:lnTo>
                      <a:pt x="216" y="38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4" name="Freeform 148"/>
              <p:cNvSpPr>
                <a:spLocks/>
              </p:cNvSpPr>
              <p:nvPr/>
            </p:nvSpPr>
            <p:spPr bwMode="auto">
              <a:xfrm>
                <a:off x="2477" y="1806"/>
                <a:ext cx="210" cy="156"/>
              </a:xfrm>
              <a:custGeom>
                <a:avLst/>
                <a:gdLst>
                  <a:gd name="T0" fmla="*/ 202 w 421"/>
                  <a:gd name="T1" fmla="*/ 36 h 311"/>
                  <a:gd name="T2" fmla="*/ 180 w 421"/>
                  <a:gd name="T3" fmla="*/ 32 h 311"/>
                  <a:gd name="T4" fmla="*/ 159 w 421"/>
                  <a:gd name="T5" fmla="*/ 32 h 311"/>
                  <a:gd name="T6" fmla="*/ 140 w 421"/>
                  <a:gd name="T7" fmla="*/ 33 h 311"/>
                  <a:gd name="T8" fmla="*/ 121 w 421"/>
                  <a:gd name="T9" fmla="*/ 36 h 311"/>
                  <a:gd name="T10" fmla="*/ 104 w 421"/>
                  <a:gd name="T11" fmla="*/ 40 h 311"/>
                  <a:gd name="T12" fmla="*/ 87 w 421"/>
                  <a:gd name="T13" fmla="*/ 46 h 311"/>
                  <a:gd name="T14" fmla="*/ 72 w 421"/>
                  <a:gd name="T15" fmla="*/ 53 h 311"/>
                  <a:gd name="T16" fmla="*/ 58 w 421"/>
                  <a:gd name="T17" fmla="*/ 61 h 311"/>
                  <a:gd name="T18" fmla="*/ 46 w 421"/>
                  <a:gd name="T19" fmla="*/ 70 h 311"/>
                  <a:gd name="T20" fmla="*/ 35 w 421"/>
                  <a:gd name="T21" fmla="*/ 79 h 311"/>
                  <a:gd name="T22" fmla="*/ 26 w 421"/>
                  <a:gd name="T23" fmla="*/ 89 h 311"/>
                  <a:gd name="T24" fmla="*/ 18 w 421"/>
                  <a:gd name="T25" fmla="*/ 99 h 311"/>
                  <a:gd name="T26" fmla="*/ 11 w 421"/>
                  <a:gd name="T27" fmla="*/ 109 h 311"/>
                  <a:gd name="T28" fmla="*/ 5 w 421"/>
                  <a:gd name="T29" fmla="*/ 120 h 311"/>
                  <a:gd name="T30" fmla="*/ 1 w 421"/>
                  <a:gd name="T31" fmla="*/ 129 h 311"/>
                  <a:gd name="T32" fmla="*/ 0 w 421"/>
                  <a:gd name="T33" fmla="*/ 138 h 311"/>
                  <a:gd name="T34" fmla="*/ 0 w 421"/>
                  <a:gd name="T35" fmla="*/ 155 h 311"/>
                  <a:gd name="T36" fmla="*/ 1 w 421"/>
                  <a:gd name="T37" fmla="*/ 170 h 311"/>
                  <a:gd name="T38" fmla="*/ 5 w 421"/>
                  <a:gd name="T39" fmla="*/ 186 h 311"/>
                  <a:gd name="T40" fmla="*/ 11 w 421"/>
                  <a:gd name="T41" fmla="*/ 201 h 311"/>
                  <a:gd name="T42" fmla="*/ 19 w 421"/>
                  <a:gd name="T43" fmla="*/ 216 h 311"/>
                  <a:gd name="T44" fmla="*/ 27 w 421"/>
                  <a:gd name="T45" fmla="*/ 233 h 311"/>
                  <a:gd name="T46" fmla="*/ 38 w 421"/>
                  <a:gd name="T47" fmla="*/ 250 h 311"/>
                  <a:gd name="T48" fmla="*/ 50 w 421"/>
                  <a:gd name="T49" fmla="*/ 268 h 311"/>
                  <a:gd name="T50" fmla="*/ 384 w 421"/>
                  <a:gd name="T51" fmla="*/ 311 h 311"/>
                  <a:gd name="T52" fmla="*/ 397 w 421"/>
                  <a:gd name="T53" fmla="*/ 284 h 311"/>
                  <a:gd name="T54" fmla="*/ 407 w 421"/>
                  <a:gd name="T55" fmla="*/ 257 h 311"/>
                  <a:gd name="T56" fmla="*/ 415 w 421"/>
                  <a:gd name="T57" fmla="*/ 229 h 311"/>
                  <a:gd name="T58" fmla="*/ 420 w 421"/>
                  <a:gd name="T59" fmla="*/ 200 h 311"/>
                  <a:gd name="T60" fmla="*/ 421 w 421"/>
                  <a:gd name="T61" fmla="*/ 168 h 311"/>
                  <a:gd name="T62" fmla="*/ 417 w 421"/>
                  <a:gd name="T63" fmla="*/ 133 h 311"/>
                  <a:gd name="T64" fmla="*/ 411 w 421"/>
                  <a:gd name="T65" fmla="*/ 93 h 311"/>
                  <a:gd name="T66" fmla="*/ 399 w 421"/>
                  <a:gd name="T67" fmla="*/ 49 h 311"/>
                  <a:gd name="T68" fmla="*/ 389 w 421"/>
                  <a:gd name="T69" fmla="*/ 37 h 311"/>
                  <a:gd name="T70" fmla="*/ 378 w 421"/>
                  <a:gd name="T71" fmla="*/ 25 h 311"/>
                  <a:gd name="T72" fmla="*/ 368 w 421"/>
                  <a:gd name="T73" fmla="*/ 17 h 311"/>
                  <a:gd name="T74" fmla="*/ 356 w 421"/>
                  <a:gd name="T75" fmla="*/ 10 h 311"/>
                  <a:gd name="T76" fmla="*/ 345 w 421"/>
                  <a:gd name="T77" fmla="*/ 6 h 311"/>
                  <a:gd name="T78" fmla="*/ 332 w 421"/>
                  <a:gd name="T79" fmla="*/ 2 h 311"/>
                  <a:gd name="T80" fmla="*/ 319 w 421"/>
                  <a:gd name="T81" fmla="*/ 0 h 311"/>
                  <a:gd name="T82" fmla="*/ 307 w 421"/>
                  <a:gd name="T83" fmla="*/ 0 h 311"/>
                  <a:gd name="T84" fmla="*/ 294 w 421"/>
                  <a:gd name="T85" fmla="*/ 1 h 311"/>
                  <a:gd name="T86" fmla="*/ 280 w 421"/>
                  <a:gd name="T87" fmla="*/ 3 h 311"/>
                  <a:gd name="T88" fmla="*/ 268 w 421"/>
                  <a:gd name="T89" fmla="*/ 7 h 311"/>
                  <a:gd name="T90" fmla="*/ 254 w 421"/>
                  <a:gd name="T91" fmla="*/ 11 h 311"/>
                  <a:gd name="T92" fmla="*/ 241 w 421"/>
                  <a:gd name="T93" fmla="*/ 16 h 311"/>
                  <a:gd name="T94" fmla="*/ 227 w 421"/>
                  <a:gd name="T95" fmla="*/ 22 h 311"/>
                  <a:gd name="T96" fmla="*/ 215 w 421"/>
                  <a:gd name="T97" fmla="*/ 29 h 311"/>
                  <a:gd name="T98" fmla="*/ 202 w 421"/>
                  <a:gd name="T99" fmla="*/ 36 h 3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21" h="311">
                    <a:moveTo>
                      <a:pt x="202" y="36"/>
                    </a:moveTo>
                    <a:lnTo>
                      <a:pt x="180" y="32"/>
                    </a:lnTo>
                    <a:lnTo>
                      <a:pt x="159" y="32"/>
                    </a:lnTo>
                    <a:lnTo>
                      <a:pt x="140" y="33"/>
                    </a:lnTo>
                    <a:lnTo>
                      <a:pt x="121" y="36"/>
                    </a:lnTo>
                    <a:lnTo>
                      <a:pt x="104" y="40"/>
                    </a:lnTo>
                    <a:lnTo>
                      <a:pt x="87" y="46"/>
                    </a:lnTo>
                    <a:lnTo>
                      <a:pt x="72" y="53"/>
                    </a:lnTo>
                    <a:lnTo>
                      <a:pt x="58" y="61"/>
                    </a:lnTo>
                    <a:lnTo>
                      <a:pt x="46" y="70"/>
                    </a:lnTo>
                    <a:lnTo>
                      <a:pt x="35" y="79"/>
                    </a:lnTo>
                    <a:lnTo>
                      <a:pt x="26" y="89"/>
                    </a:lnTo>
                    <a:lnTo>
                      <a:pt x="18" y="99"/>
                    </a:lnTo>
                    <a:lnTo>
                      <a:pt x="11" y="109"/>
                    </a:lnTo>
                    <a:lnTo>
                      <a:pt x="5" y="120"/>
                    </a:lnTo>
                    <a:lnTo>
                      <a:pt x="1" y="129"/>
                    </a:lnTo>
                    <a:lnTo>
                      <a:pt x="0" y="138"/>
                    </a:lnTo>
                    <a:lnTo>
                      <a:pt x="0" y="155"/>
                    </a:lnTo>
                    <a:lnTo>
                      <a:pt x="1" y="170"/>
                    </a:lnTo>
                    <a:lnTo>
                      <a:pt x="5" y="186"/>
                    </a:lnTo>
                    <a:lnTo>
                      <a:pt x="11" y="201"/>
                    </a:lnTo>
                    <a:lnTo>
                      <a:pt x="19" y="216"/>
                    </a:lnTo>
                    <a:lnTo>
                      <a:pt x="27" y="233"/>
                    </a:lnTo>
                    <a:lnTo>
                      <a:pt x="38" y="250"/>
                    </a:lnTo>
                    <a:lnTo>
                      <a:pt x="50" y="268"/>
                    </a:lnTo>
                    <a:lnTo>
                      <a:pt x="384" y="311"/>
                    </a:lnTo>
                    <a:lnTo>
                      <a:pt x="397" y="284"/>
                    </a:lnTo>
                    <a:lnTo>
                      <a:pt x="407" y="257"/>
                    </a:lnTo>
                    <a:lnTo>
                      <a:pt x="415" y="229"/>
                    </a:lnTo>
                    <a:lnTo>
                      <a:pt x="420" y="200"/>
                    </a:lnTo>
                    <a:lnTo>
                      <a:pt x="421" y="168"/>
                    </a:lnTo>
                    <a:lnTo>
                      <a:pt x="417" y="133"/>
                    </a:lnTo>
                    <a:lnTo>
                      <a:pt x="411" y="93"/>
                    </a:lnTo>
                    <a:lnTo>
                      <a:pt x="399" y="49"/>
                    </a:lnTo>
                    <a:lnTo>
                      <a:pt x="389" y="37"/>
                    </a:lnTo>
                    <a:lnTo>
                      <a:pt x="378" y="25"/>
                    </a:lnTo>
                    <a:lnTo>
                      <a:pt x="368" y="17"/>
                    </a:lnTo>
                    <a:lnTo>
                      <a:pt x="356" y="10"/>
                    </a:lnTo>
                    <a:lnTo>
                      <a:pt x="345" y="6"/>
                    </a:lnTo>
                    <a:lnTo>
                      <a:pt x="332" y="2"/>
                    </a:lnTo>
                    <a:lnTo>
                      <a:pt x="319" y="0"/>
                    </a:lnTo>
                    <a:lnTo>
                      <a:pt x="307" y="0"/>
                    </a:lnTo>
                    <a:lnTo>
                      <a:pt x="294" y="1"/>
                    </a:lnTo>
                    <a:lnTo>
                      <a:pt x="280" y="3"/>
                    </a:lnTo>
                    <a:lnTo>
                      <a:pt x="268" y="7"/>
                    </a:lnTo>
                    <a:lnTo>
                      <a:pt x="254" y="11"/>
                    </a:lnTo>
                    <a:lnTo>
                      <a:pt x="241" y="16"/>
                    </a:lnTo>
                    <a:lnTo>
                      <a:pt x="227" y="22"/>
                    </a:lnTo>
                    <a:lnTo>
                      <a:pt x="215" y="29"/>
                    </a:lnTo>
                    <a:lnTo>
                      <a:pt x="202" y="36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5" name="Freeform 149"/>
              <p:cNvSpPr>
                <a:spLocks/>
              </p:cNvSpPr>
              <p:nvPr/>
            </p:nvSpPr>
            <p:spPr bwMode="auto">
              <a:xfrm>
                <a:off x="2848" y="1774"/>
                <a:ext cx="226" cy="183"/>
              </a:xfrm>
              <a:custGeom>
                <a:avLst/>
                <a:gdLst>
                  <a:gd name="T0" fmla="*/ 214 w 451"/>
                  <a:gd name="T1" fmla="*/ 38 h 367"/>
                  <a:gd name="T2" fmla="*/ 191 w 451"/>
                  <a:gd name="T3" fmla="*/ 35 h 367"/>
                  <a:gd name="T4" fmla="*/ 169 w 451"/>
                  <a:gd name="T5" fmla="*/ 35 h 367"/>
                  <a:gd name="T6" fmla="*/ 147 w 451"/>
                  <a:gd name="T7" fmla="*/ 36 h 367"/>
                  <a:gd name="T8" fmla="*/ 128 w 451"/>
                  <a:gd name="T9" fmla="*/ 38 h 367"/>
                  <a:gd name="T10" fmla="*/ 109 w 451"/>
                  <a:gd name="T11" fmla="*/ 44 h 367"/>
                  <a:gd name="T12" fmla="*/ 92 w 451"/>
                  <a:gd name="T13" fmla="*/ 50 h 367"/>
                  <a:gd name="T14" fmla="*/ 76 w 451"/>
                  <a:gd name="T15" fmla="*/ 57 h 367"/>
                  <a:gd name="T16" fmla="*/ 61 w 451"/>
                  <a:gd name="T17" fmla="*/ 66 h 367"/>
                  <a:gd name="T18" fmla="*/ 47 w 451"/>
                  <a:gd name="T19" fmla="*/ 75 h 367"/>
                  <a:gd name="T20" fmla="*/ 35 w 451"/>
                  <a:gd name="T21" fmla="*/ 86 h 367"/>
                  <a:gd name="T22" fmla="*/ 25 w 451"/>
                  <a:gd name="T23" fmla="*/ 96 h 367"/>
                  <a:gd name="T24" fmla="*/ 17 w 451"/>
                  <a:gd name="T25" fmla="*/ 106 h 367"/>
                  <a:gd name="T26" fmla="*/ 10 w 451"/>
                  <a:gd name="T27" fmla="*/ 118 h 367"/>
                  <a:gd name="T28" fmla="*/ 4 w 451"/>
                  <a:gd name="T29" fmla="*/ 128 h 367"/>
                  <a:gd name="T30" fmla="*/ 1 w 451"/>
                  <a:gd name="T31" fmla="*/ 139 h 367"/>
                  <a:gd name="T32" fmla="*/ 0 w 451"/>
                  <a:gd name="T33" fmla="*/ 148 h 367"/>
                  <a:gd name="T34" fmla="*/ 0 w 451"/>
                  <a:gd name="T35" fmla="*/ 170 h 367"/>
                  <a:gd name="T36" fmla="*/ 3 w 451"/>
                  <a:gd name="T37" fmla="*/ 196 h 367"/>
                  <a:gd name="T38" fmla="*/ 11 w 451"/>
                  <a:gd name="T39" fmla="*/ 226 h 367"/>
                  <a:gd name="T40" fmla="*/ 22 w 451"/>
                  <a:gd name="T41" fmla="*/ 258 h 367"/>
                  <a:gd name="T42" fmla="*/ 34 w 451"/>
                  <a:gd name="T43" fmla="*/ 291 h 367"/>
                  <a:gd name="T44" fmla="*/ 48 w 451"/>
                  <a:gd name="T45" fmla="*/ 319 h 367"/>
                  <a:gd name="T46" fmla="*/ 62 w 451"/>
                  <a:gd name="T47" fmla="*/ 346 h 367"/>
                  <a:gd name="T48" fmla="*/ 76 w 451"/>
                  <a:gd name="T49" fmla="*/ 367 h 367"/>
                  <a:gd name="T50" fmla="*/ 432 w 451"/>
                  <a:gd name="T51" fmla="*/ 248 h 367"/>
                  <a:gd name="T52" fmla="*/ 439 w 451"/>
                  <a:gd name="T53" fmla="*/ 224 h 367"/>
                  <a:gd name="T54" fmla="*/ 446 w 451"/>
                  <a:gd name="T55" fmla="*/ 204 h 367"/>
                  <a:gd name="T56" fmla="*/ 449 w 451"/>
                  <a:gd name="T57" fmla="*/ 188 h 367"/>
                  <a:gd name="T58" fmla="*/ 451 w 451"/>
                  <a:gd name="T59" fmla="*/ 171 h 367"/>
                  <a:gd name="T60" fmla="*/ 450 w 451"/>
                  <a:gd name="T61" fmla="*/ 152 h 367"/>
                  <a:gd name="T62" fmla="*/ 446 w 451"/>
                  <a:gd name="T63" fmla="*/ 128 h 367"/>
                  <a:gd name="T64" fmla="*/ 438 w 451"/>
                  <a:gd name="T65" fmla="*/ 97 h 367"/>
                  <a:gd name="T66" fmla="*/ 425 w 451"/>
                  <a:gd name="T67" fmla="*/ 56 h 367"/>
                  <a:gd name="T68" fmla="*/ 415 w 451"/>
                  <a:gd name="T69" fmla="*/ 42 h 367"/>
                  <a:gd name="T70" fmla="*/ 403 w 451"/>
                  <a:gd name="T71" fmla="*/ 29 h 367"/>
                  <a:gd name="T72" fmla="*/ 391 w 451"/>
                  <a:gd name="T73" fmla="*/ 20 h 367"/>
                  <a:gd name="T74" fmla="*/ 379 w 451"/>
                  <a:gd name="T75" fmla="*/ 12 h 367"/>
                  <a:gd name="T76" fmla="*/ 366 w 451"/>
                  <a:gd name="T77" fmla="*/ 7 h 367"/>
                  <a:gd name="T78" fmla="*/ 353 w 451"/>
                  <a:gd name="T79" fmla="*/ 3 h 367"/>
                  <a:gd name="T80" fmla="*/ 340 w 451"/>
                  <a:gd name="T81" fmla="*/ 2 h 367"/>
                  <a:gd name="T82" fmla="*/ 327 w 451"/>
                  <a:gd name="T83" fmla="*/ 0 h 367"/>
                  <a:gd name="T84" fmla="*/ 312 w 451"/>
                  <a:gd name="T85" fmla="*/ 2 h 367"/>
                  <a:gd name="T86" fmla="*/ 298 w 451"/>
                  <a:gd name="T87" fmla="*/ 4 h 367"/>
                  <a:gd name="T88" fmla="*/ 284 w 451"/>
                  <a:gd name="T89" fmla="*/ 7 h 367"/>
                  <a:gd name="T90" fmla="*/ 270 w 451"/>
                  <a:gd name="T91" fmla="*/ 12 h 367"/>
                  <a:gd name="T92" fmla="*/ 255 w 451"/>
                  <a:gd name="T93" fmla="*/ 18 h 367"/>
                  <a:gd name="T94" fmla="*/ 242 w 451"/>
                  <a:gd name="T95" fmla="*/ 25 h 367"/>
                  <a:gd name="T96" fmla="*/ 228 w 451"/>
                  <a:gd name="T97" fmla="*/ 31 h 367"/>
                  <a:gd name="T98" fmla="*/ 214 w 451"/>
                  <a:gd name="T99" fmla="*/ 38 h 3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51" h="367">
                    <a:moveTo>
                      <a:pt x="214" y="38"/>
                    </a:moveTo>
                    <a:lnTo>
                      <a:pt x="191" y="35"/>
                    </a:lnTo>
                    <a:lnTo>
                      <a:pt x="169" y="35"/>
                    </a:lnTo>
                    <a:lnTo>
                      <a:pt x="147" y="36"/>
                    </a:lnTo>
                    <a:lnTo>
                      <a:pt x="128" y="38"/>
                    </a:lnTo>
                    <a:lnTo>
                      <a:pt x="109" y="44"/>
                    </a:lnTo>
                    <a:lnTo>
                      <a:pt x="92" y="50"/>
                    </a:lnTo>
                    <a:lnTo>
                      <a:pt x="76" y="57"/>
                    </a:lnTo>
                    <a:lnTo>
                      <a:pt x="61" y="66"/>
                    </a:lnTo>
                    <a:lnTo>
                      <a:pt x="47" y="75"/>
                    </a:lnTo>
                    <a:lnTo>
                      <a:pt x="35" y="86"/>
                    </a:lnTo>
                    <a:lnTo>
                      <a:pt x="25" y="96"/>
                    </a:lnTo>
                    <a:lnTo>
                      <a:pt x="17" y="106"/>
                    </a:lnTo>
                    <a:lnTo>
                      <a:pt x="10" y="118"/>
                    </a:lnTo>
                    <a:lnTo>
                      <a:pt x="4" y="128"/>
                    </a:lnTo>
                    <a:lnTo>
                      <a:pt x="1" y="139"/>
                    </a:lnTo>
                    <a:lnTo>
                      <a:pt x="0" y="148"/>
                    </a:lnTo>
                    <a:lnTo>
                      <a:pt x="0" y="170"/>
                    </a:lnTo>
                    <a:lnTo>
                      <a:pt x="3" y="196"/>
                    </a:lnTo>
                    <a:lnTo>
                      <a:pt x="11" y="226"/>
                    </a:lnTo>
                    <a:lnTo>
                      <a:pt x="22" y="258"/>
                    </a:lnTo>
                    <a:lnTo>
                      <a:pt x="34" y="291"/>
                    </a:lnTo>
                    <a:lnTo>
                      <a:pt x="48" y="319"/>
                    </a:lnTo>
                    <a:lnTo>
                      <a:pt x="62" y="346"/>
                    </a:lnTo>
                    <a:lnTo>
                      <a:pt x="76" y="367"/>
                    </a:lnTo>
                    <a:lnTo>
                      <a:pt x="432" y="248"/>
                    </a:lnTo>
                    <a:lnTo>
                      <a:pt x="439" y="224"/>
                    </a:lnTo>
                    <a:lnTo>
                      <a:pt x="446" y="204"/>
                    </a:lnTo>
                    <a:lnTo>
                      <a:pt x="449" y="188"/>
                    </a:lnTo>
                    <a:lnTo>
                      <a:pt x="451" y="171"/>
                    </a:lnTo>
                    <a:lnTo>
                      <a:pt x="450" y="152"/>
                    </a:lnTo>
                    <a:lnTo>
                      <a:pt x="446" y="128"/>
                    </a:lnTo>
                    <a:lnTo>
                      <a:pt x="438" y="97"/>
                    </a:lnTo>
                    <a:lnTo>
                      <a:pt x="425" y="56"/>
                    </a:lnTo>
                    <a:lnTo>
                      <a:pt x="415" y="42"/>
                    </a:lnTo>
                    <a:lnTo>
                      <a:pt x="403" y="29"/>
                    </a:lnTo>
                    <a:lnTo>
                      <a:pt x="391" y="20"/>
                    </a:lnTo>
                    <a:lnTo>
                      <a:pt x="379" y="12"/>
                    </a:lnTo>
                    <a:lnTo>
                      <a:pt x="366" y="7"/>
                    </a:lnTo>
                    <a:lnTo>
                      <a:pt x="353" y="3"/>
                    </a:lnTo>
                    <a:lnTo>
                      <a:pt x="340" y="2"/>
                    </a:lnTo>
                    <a:lnTo>
                      <a:pt x="327" y="0"/>
                    </a:lnTo>
                    <a:lnTo>
                      <a:pt x="312" y="2"/>
                    </a:lnTo>
                    <a:lnTo>
                      <a:pt x="298" y="4"/>
                    </a:lnTo>
                    <a:lnTo>
                      <a:pt x="284" y="7"/>
                    </a:lnTo>
                    <a:lnTo>
                      <a:pt x="270" y="12"/>
                    </a:lnTo>
                    <a:lnTo>
                      <a:pt x="255" y="18"/>
                    </a:lnTo>
                    <a:lnTo>
                      <a:pt x="242" y="25"/>
                    </a:lnTo>
                    <a:lnTo>
                      <a:pt x="228" y="31"/>
                    </a:lnTo>
                    <a:lnTo>
                      <a:pt x="214" y="38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6" name="Freeform 150"/>
              <p:cNvSpPr>
                <a:spLocks/>
              </p:cNvSpPr>
              <p:nvPr/>
            </p:nvSpPr>
            <p:spPr bwMode="auto">
              <a:xfrm>
                <a:off x="2859" y="1785"/>
                <a:ext cx="215" cy="164"/>
              </a:xfrm>
              <a:custGeom>
                <a:avLst/>
                <a:gdLst>
                  <a:gd name="T0" fmla="*/ 206 w 429"/>
                  <a:gd name="T1" fmla="*/ 36 h 328"/>
                  <a:gd name="T2" fmla="*/ 184 w 429"/>
                  <a:gd name="T3" fmla="*/ 32 h 328"/>
                  <a:gd name="T4" fmla="*/ 163 w 429"/>
                  <a:gd name="T5" fmla="*/ 32 h 328"/>
                  <a:gd name="T6" fmla="*/ 142 w 429"/>
                  <a:gd name="T7" fmla="*/ 34 h 328"/>
                  <a:gd name="T8" fmla="*/ 124 w 429"/>
                  <a:gd name="T9" fmla="*/ 36 h 328"/>
                  <a:gd name="T10" fmla="*/ 107 w 429"/>
                  <a:gd name="T11" fmla="*/ 40 h 328"/>
                  <a:gd name="T12" fmla="*/ 91 w 429"/>
                  <a:gd name="T13" fmla="*/ 46 h 328"/>
                  <a:gd name="T14" fmla="*/ 76 w 429"/>
                  <a:gd name="T15" fmla="*/ 53 h 328"/>
                  <a:gd name="T16" fmla="*/ 62 w 429"/>
                  <a:gd name="T17" fmla="*/ 61 h 328"/>
                  <a:gd name="T18" fmla="*/ 49 w 429"/>
                  <a:gd name="T19" fmla="*/ 70 h 328"/>
                  <a:gd name="T20" fmla="*/ 38 w 429"/>
                  <a:gd name="T21" fmla="*/ 80 h 328"/>
                  <a:gd name="T22" fmla="*/ 28 w 429"/>
                  <a:gd name="T23" fmla="*/ 90 h 328"/>
                  <a:gd name="T24" fmla="*/ 20 w 429"/>
                  <a:gd name="T25" fmla="*/ 100 h 328"/>
                  <a:gd name="T26" fmla="*/ 13 w 429"/>
                  <a:gd name="T27" fmla="*/ 111 h 328"/>
                  <a:gd name="T28" fmla="*/ 8 w 429"/>
                  <a:gd name="T29" fmla="*/ 121 h 328"/>
                  <a:gd name="T30" fmla="*/ 4 w 429"/>
                  <a:gd name="T31" fmla="*/ 130 h 328"/>
                  <a:gd name="T32" fmla="*/ 3 w 429"/>
                  <a:gd name="T33" fmla="*/ 139 h 328"/>
                  <a:gd name="T34" fmla="*/ 0 w 429"/>
                  <a:gd name="T35" fmla="*/ 156 h 328"/>
                  <a:gd name="T36" fmla="*/ 2 w 429"/>
                  <a:gd name="T37" fmla="*/ 175 h 328"/>
                  <a:gd name="T38" fmla="*/ 8 w 429"/>
                  <a:gd name="T39" fmla="*/ 198 h 328"/>
                  <a:gd name="T40" fmla="*/ 17 w 429"/>
                  <a:gd name="T41" fmla="*/ 224 h 328"/>
                  <a:gd name="T42" fmla="*/ 31 w 429"/>
                  <a:gd name="T43" fmla="*/ 249 h 328"/>
                  <a:gd name="T44" fmla="*/ 47 w 429"/>
                  <a:gd name="T45" fmla="*/ 277 h 328"/>
                  <a:gd name="T46" fmla="*/ 66 w 429"/>
                  <a:gd name="T47" fmla="*/ 303 h 328"/>
                  <a:gd name="T48" fmla="*/ 89 w 429"/>
                  <a:gd name="T49" fmla="*/ 328 h 328"/>
                  <a:gd name="T50" fmla="*/ 412 w 429"/>
                  <a:gd name="T51" fmla="*/ 234 h 328"/>
                  <a:gd name="T52" fmla="*/ 419 w 429"/>
                  <a:gd name="T53" fmla="*/ 211 h 328"/>
                  <a:gd name="T54" fmla="*/ 424 w 429"/>
                  <a:gd name="T55" fmla="*/ 192 h 328"/>
                  <a:gd name="T56" fmla="*/ 428 w 429"/>
                  <a:gd name="T57" fmla="*/ 176 h 328"/>
                  <a:gd name="T58" fmla="*/ 429 w 429"/>
                  <a:gd name="T59" fmla="*/ 161 h 328"/>
                  <a:gd name="T60" fmla="*/ 429 w 429"/>
                  <a:gd name="T61" fmla="*/ 143 h 328"/>
                  <a:gd name="T62" fmla="*/ 425 w 429"/>
                  <a:gd name="T63" fmla="*/ 121 h 328"/>
                  <a:gd name="T64" fmla="*/ 417 w 429"/>
                  <a:gd name="T65" fmla="*/ 91 h 328"/>
                  <a:gd name="T66" fmla="*/ 405 w 429"/>
                  <a:gd name="T67" fmla="*/ 52 h 328"/>
                  <a:gd name="T68" fmla="*/ 395 w 429"/>
                  <a:gd name="T69" fmla="*/ 38 h 328"/>
                  <a:gd name="T70" fmla="*/ 384 w 429"/>
                  <a:gd name="T71" fmla="*/ 28 h 328"/>
                  <a:gd name="T72" fmla="*/ 373 w 429"/>
                  <a:gd name="T73" fmla="*/ 19 h 328"/>
                  <a:gd name="T74" fmla="*/ 361 w 429"/>
                  <a:gd name="T75" fmla="*/ 12 h 328"/>
                  <a:gd name="T76" fmla="*/ 350 w 429"/>
                  <a:gd name="T77" fmla="*/ 6 h 328"/>
                  <a:gd name="T78" fmla="*/ 337 w 429"/>
                  <a:gd name="T79" fmla="*/ 2 h 328"/>
                  <a:gd name="T80" fmla="*/ 325 w 429"/>
                  <a:gd name="T81" fmla="*/ 1 h 328"/>
                  <a:gd name="T82" fmla="*/ 312 w 429"/>
                  <a:gd name="T83" fmla="*/ 0 h 328"/>
                  <a:gd name="T84" fmla="*/ 299 w 429"/>
                  <a:gd name="T85" fmla="*/ 1 h 328"/>
                  <a:gd name="T86" fmla="*/ 285 w 429"/>
                  <a:gd name="T87" fmla="*/ 4 h 328"/>
                  <a:gd name="T88" fmla="*/ 273 w 429"/>
                  <a:gd name="T89" fmla="*/ 7 h 328"/>
                  <a:gd name="T90" fmla="*/ 259 w 429"/>
                  <a:gd name="T91" fmla="*/ 12 h 328"/>
                  <a:gd name="T92" fmla="*/ 245 w 429"/>
                  <a:gd name="T93" fmla="*/ 16 h 328"/>
                  <a:gd name="T94" fmla="*/ 232 w 429"/>
                  <a:gd name="T95" fmla="*/ 22 h 328"/>
                  <a:gd name="T96" fmla="*/ 218 w 429"/>
                  <a:gd name="T97" fmla="*/ 29 h 328"/>
                  <a:gd name="T98" fmla="*/ 206 w 429"/>
                  <a:gd name="T99" fmla="*/ 36 h 3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29" h="328">
                    <a:moveTo>
                      <a:pt x="206" y="36"/>
                    </a:moveTo>
                    <a:lnTo>
                      <a:pt x="184" y="32"/>
                    </a:lnTo>
                    <a:lnTo>
                      <a:pt x="163" y="32"/>
                    </a:lnTo>
                    <a:lnTo>
                      <a:pt x="142" y="34"/>
                    </a:lnTo>
                    <a:lnTo>
                      <a:pt x="124" y="36"/>
                    </a:lnTo>
                    <a:lnTo>
                      <a:pt x="107" y="40"/>
                    </a:lnTo>
                    <a:lnTo>
                      <a:pt x="91" y="46"/>
                    </a:lnTo>
                    <a:lnTo>
                      <a:pt x="76" y="53"/>
                    </a:lnTo>
                    <a:lnTo>
                      <a:pt x="62" y="61"/>
                    </a:lnTo>
                    <a:lnTo>
                      <a:pt x="49" y="70"/>
                    </a:lnTo>
                    <a:lnTo>
                      <a:pt x="38" y="80"/>
                    </a:lnTo>
                    <a:lnTo>
                      <a:pt x="28" y="90"/>
                    </a:lnTo>
                    <a:lnTo>
                      <a:pt x="20" y="100"/>
                    </a:lnTo>
                    <a:lnTo>
                      <a:pt x="13" y="111"/>
                    </a:lnTo>
                    <a:lnTo>
                      <a:pt x="8" y="121"/>
                    </a:lnTo>
                    <a:lnTo>
                      <a:pt x="4" y="130"/>
                    </a:lnTo>
                    <a:lnTo>
                      <a:pt x="3" y="139"/>
                    </a:lnTo>
                    <a:lnTo>
                      <a:pt x="0" y="156"/>
                    </a:lnTo>
                    <a:lnTo>
                      <a:pt x="2" y="175"/>
                    </a:lnTo>
                    <a:lnTo>
                      <a:pt x="8" y="198"/>
                    </a:lnTo>
                    <a:lnTo>
                      <a:pt x="17" y="224"/>
                    </a:lnTo>
                    <a:lnTo>
                      <a:pt x="31" y="249"/>
                    </a:lnTo>
                    <a:lnTo>
                      <a:pt x="47" y="277"/>
                    </a:lnTo>
                    <a:lnTo>
                      <a:pt x="66" y="303"/>
                    </a:lnTo>
                    <a:lnTo>
                      <a:pt x="89" y="328"/>
                    </a:lnTo>
                    <a:lnTo>
                      <a:pt x="412" y="234"/>
                    </a:lnTo>
                    <a:lnTo>
                      <a:pt x="419" y="211"/>
                    </a:lnTo>
                    <a:lnTo>
                      <a:pt x="424" y="192"/>
                    </a:lnTo>
                    <a:lnTo>
                      <a:pt x="428" y="176"/>
                    </a:lnTo>
                    <a:lnTo>
                      <a:pt x="429" y="161"/>
                    </a:lnTo>
                    <a:lnTo>
                      <a:pt x="429" y="143"/>
                    </a:lnTo>
                    <a:lnTo>
                      <a:pt x="425" y="121"/>
                    </a:lnTo>
                    <a:lnTo>
                      <a:pt x="417" y="91"/>
                    </a:lnTo>
                    <a:lnTo>
                      <a:pt x="405" y="52"/>
                    </a:lnTo>
                    <a:lnTo>
                      <a:pt x="395" y="38"/>
                    </a:lnTo>
                    <a:lnTo>
                      <a:pt x="384" y="28"/>
                    </a:lnTo>
                    <a:lnTo>
                      <a:pt x="373" y="19"/>
                    </a:lnTo>
                    <a:lnTo>
                      <a:pt x="361" y="12"/>
                    </a:lnTo>
                    <a:lnTo>
                      <a:pt x="350" y="6"/>
                    </a:lnTo>
                    <a:lnTo>
                      <a:pt x="337" y="2"/>
                    </a:lnTo>
                    <a:lnTo>
                      <a:pt x="325" y="1"/>
                    </a:lnTo>
                    <a:lnTo>
                      <a:pt x="312" y="0"/>
                    </a:lnTo>
                    <a:lnTo>
                      <a:pt x="299" y="1"/>
                    </a:lnTo>
                    <a:lnTo>
                      <a:pt x="285" y="4"/>
                    </a:lnTo>
                    <a:lnTo>
                      <a:pt x="273" y="7"/>
                    </a:lnTo>
                    <a:lnTo>
                      <a:pt x="259" y="12"/>
                    </a:lnTo>
                    <a:lnTo>
                      <a:pt x="245" y="16"/>
                    </a:lnTo>
                    <a:lnTo>
                      <a:pt x="232" y="22"/>
                    </a:lnTo>
                    <a:lnTo>
                      <a:pt x="218" y="29"/>
                    </a:lnTo>
                    <a:lnTo>
                      <a:pt x="206" y="36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7" name="Freeform 151"/>
              <p:cNvSpPr>
                <a:spLocks/>
              </p:cNvSpPr>
              <p:nvPr/>
            </p:nvSpPr>
            <p:spPr bwMode="auto">
              <a:xfrm>
                <a:off x="2512" y="1804"/>
                <a:ext cx="112" cy="50"/>
              </a:xfrm>
              <a:custGeom>
                <a:avLst/>
                <a:gdLst>
                  <a:gd name="T0" fmla="*/ 44 w 224"/>
                  <a:gd name="T1" fmla="*/ 55 h 100"/>
                  <a:gd name="T2" fmla="*/ 79 w 224"/>
                  <a:gd name="T3" fmla="*/ 63 h 100"/>
                  <a:gd name="T4" fmla="*/ 92 w 224"/>
                  <a:gd name="T5" fmla="*/ 61 h 100"/>
                  <a:gd name="T6" fmla="*/ 103 w 224"/>
                  <a:gd name="T7" fmla="*/ 59 h 100"/>
                  <a:gd name="T8" fmla="*/ 114 w 224"/>
                  <a:gd name="T9" fmla="*/ 55 h 100"/>
                  <a:gd name="T10" fmla="*/ 123 w 224"/>
                  <a:gd name="T11" fmla="*/ 52 h 100"/>
                  <a:gd name="T12" fmla="*/ 131 w 224"/>
                  <a:gd name="T13" fmla="*/ 48 h 100"/>
                  <a:gd name="T14" fmla="*/ 139 w 224"/>
                  <a:gd name="T15" fmla="*/ 44 h 100"/>
                  <a:gd name="T16" fmla="*/ 146 w 224"/>
                  <a:gd name="T17" fmla="*/ 39 h 100"/>
                  <a:gd name="T18" fmla="*/ 152 w 224"/>
                  <a:gd name="T19" fmla="*/ 34 h 100"/>
                  <a:gd name="T20" fmla="*/ 149 w 224"/>
                  <a:gd name="T21" fmla="*/ 27 h 100"/>
                  <a:gd name="T22" fmla="*/ 142 w 224"/>
                  <a:gd name="T23" fmla="*/ 22 h 100"/>
                  <a:gd name="T24" fmla="*/ 137 w 224"/>
                  <a:gd name="T25" fmla="*/ 17 h 100"/>
                  <a:gd name="T26" fmla="*/ 137 w 224"/>
                  <a:gd name="T27" fmla="*/ 15 h 100"/>
                  <a:gd name="T28" fmla="*/ 186 w 224"/>
                  <a:gd name="T29" fmla="*/ 0 h 100"/>
                  <a:gd name="T30" fmla="*/ 210 w 224"/>
                  <a:gd name="T31" fmla="*/ 9 h 100"/>
                  <a:gd name="T32" fmla="*/ 223 w 224"/>
                  <a:gd name="T33" fmla="*/ 20 h 100"/>
                  <a:gd name="T34" fmla="*/ 224 w 224"/>
                  <a:gd name="T35" fmla="*/ 30 h 100"/>
                  <a:gd name="T36" fmla="*/ 219 w 224"/>
                  <a:gd name="T37" fmla="*/ 40 h 100"/>
                  <a:gd name="T38" fmla="*/ 206 w 224"/>
                  <a:gd name="T39" fmla="*/ 52 h 100"/>
                  <a:gd name="T40" fmla="*/ 189 w 224"/>
                  <a:gd name="T41" fmla="*/ 62 h 100"/>
                  <a:gd name="T42" fmla="*/ 169 w 224"/>
                  <a:gd name="T43" fmla="*/ 74 h 100"/>
                  <a:gd name="T44" fmla="*/ 149 w 224"/>
                  <a:gd name="T45" fmla="*/ 84 h 100"/>
                  <a:gd name="T46" fmla="*/ 61 w 224"/>
                  <a:gd name="T47" fmla="*/ 100 h 100"/>
                  <a:gd name="T48" fmla="*/ 0 w 224"/>
                  <a:gd name="T49" fmla="*/ 75 h 100"/>
                  <a:gd name="T50" fmla="*/ 2 w 224"/>
                  <a:gd name="T51" fmla="*/ 74 h 100"/>
                  <a:gd name="T52" fmla="*/ 8 w 224"/>
                  <a:gd name="T53" fmla="*/ 73 h 100"/>
                  <a:gd name="T54" fmla="*/ 15 w 224"/>
                  <a:gd name="T55" fmla="*/ 69 h 100"/>
                  <a:gd name="T56" fmla="*/ 24 w 224"/>
                  <a:gd name="T57" fmla="*/ 66 h 100"/>
                  <a:gd name="T58" fmla="*/ 32 w 224"/>
                  <a:gd name="T59" fmla="*/ 62 h 100"/>
                  <a:gd name="T60" fmla="*/ 39 w 224"/>
                  <a:gd name="T61" fmla="*/ 59 h 100"/>
                  <a:gd name="T62" fmla="*/ 43 w 224"/>
                  <a:gd name="T63" fmla="*/ 57 h 100"/>
                  <a:gd name="T64" fmla="*/ 44 w 224"/>
                  <a:gd name="T65" fmla="*/ 55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4" h="100">
                    <a:moveTo>
                      <a:pt x="44" y="55"/>
                    </a:moveTo>
                    <a:lnTo>
                      <a:pt x="79" y="63"/>
                    </a:lnTo>
                    <a:lnTo>
                      <a:pt x="92" y="61"/>
                    </a:lnTo>
                    <a:lnTo>
                      <a:pt x="103" y="59"/>
                    </a:lnTo>
                    <a:lnTo>
                      <a:pt x="114" y="55"/>
                    </a:lnTo>
                    <a:lnTo>
                      <a:pt x="123" y="52"/>
                    </a:lnTo>
                    <a:lnTo>
                      <a:pt x="131" y="48"/>
                    </a:lnTo>
                    <a:lnTo>
                      <a:pt x="139" y="44"/>
                    </a:lnTo>
                    <a:lnTo>
                      <a:pt x="146" y="39"/>
                    </a:lnTo>
                    <a:lnTo>
                      <a:pt x="152" y="34"/>
                    </a:lnTo>
                    <a:lnTo>
                      <a:pt x="149" y="27"/>
                    </a:lnTo>
                    <a:lnTo>
                      <a:pt x="142" y="22"/>
                    </a:lnTo>
                    <a:lnTo>
                      <a:pt x="137" y="17"/>
                    </a:lnTo>
                    <a:lnTo>
                      <a:pt x="137" y="15"/>
                    </a:lnTo>
                    <a:lnTo>
                      <a:pt x="186" y="0"/>
                    </a:lnTo>
                    <a:lnTo>
                      <a:pt x="210" y="9"/>
                    </a:lnTo>
                    <a:lnTo>
                      <a:pt x="223" y="20"/>
                    </a:lnTo>
                    <a:lnTo>
                      <a:pt x="224" y="30"/>
                    </a:lnTo>
                    <a:lnTo>
                      <a:pt x="219" y="40"/>
                    </a:lnTo>
                    <a:lnTo>
                      <a:pt x="206" y="52"/>
                    </a:lnTo>
                    <a:lnTo>
                      <a:pt x="189" y="62"/>
                    </a:lnTo>
                    <a:lnTo>
                      <a:pt x="169" y="74"/>
                    </a:lnTo>
                    <a:lnTo>
                      <a:pt x="149" y="84"/>
                    </a:lnTo>
                    <a:lnTo>
                      <a:pt x="61" y="100"/>
                    </a:lnTo>
                    <a:lnTo>
                      <a:pt x="0" y="75"/>
                    </a:lnTo>
                    <a:lnTo>
                      <a:pt x="2" y="74"/>
                    </a:lnTo>
                    <a:lnTo>
                      <a:pt x="8" y="73"/>
                    </a:lnTo>
                    <a:lnTo>
                      <a:pt x="15" y="69"/>
                    </a:lnTo>
                    <a:lnTo>
                      <a:pt x="24" y="66"/>
                    </a:lnTo>
                    <a:lnTo>
                      <a:pt x="32" y="62"/>
                    </a:lnTo>
                    <a:lnTo>
                      <a:pt x="39" y="59"/>
                    </a:lnTo>
                    <a:lnTo>
                      <a:pt x="43" y="57"/>
                    </a:lnTo>
                    <a:lnTo>
                      <a:pt x="44" y="55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8" name="Freeform 152"/>
              <p:cNvSpPr>
                <a:spLocks/>
              </p:cNvSpPr>
              <p:nvPr/>
            </p:nvSpPr>
            <p:spPr bwMode="auto">
              <a:xfrm>
                <a:off x="2526" y="1804"/>
                <a:ext cx="91" cy="42"/>
              </a:xfrm>
              <a:custGeom>
                <a:avLst/>
                <a:gdLst>
                  <a:gd name="T0" fmla="*/ 23 w 182"/>
                  <a:gd name="T1" fmla="*/ 68 h 85"/>
                  <a:gd name="T2" fmla="*/ 56 w 182"/>
                  <a:gd name="T3" fmla="*/ 70 h 85"/>
                  <a:gd name="T4" fmla="*/ 68 w 182"/>
                  <a:gd name="T5" fmla="*/ 68 h 85"/>
                  <a:gd name="T6" fmla="*/ 81 w 182"/>
                  <a:gd name="T7" fmla="*/ 65 h 85"/>
                  <a:gd name="T8" fmla="*/ 94 w 182"/>
                  <a:gd name="T9" fmla="*/ 60 h 85"/>
                  <a:gd name="T10" fmla="*/ 105 w 182"/>
                  <a:gd name="T11" fmla="*/ 55 h 85"/>
                  <a:gd name="T12" fmla="*/ 117 w 182"/>
                  <a:gd name="T13" fmla="*/ 50 h 85"/>
                  <a:gd name="T14" fmla="*/ 126 w 182"/>
                  <a:gd name="T15" fmla="*/ 43 h 85"/>
                  <a:gd name="T16" fmla="*/ 134 w 182"/>
                  <a:gd name="T17" fmla="*/ 37 h 85"/>
                  <a:gd name="T18" fmla="*/ 141 w 182"/>
                  <a:gd name="T19" fmla="*/ 31 h 85"/>
                  <a:gd name="T20" fmla="*/ 140 w 182"/>
                  <a:gd name="T21" fmla="*/ 28 h 85"/>
                  <a:gd name="T22" fmla="*/ 136 w 182"/>
                  <a:gd name="T23" fmla="*/ 25 h 85"/>
                  <a:gd name="T24" fmla="*/ 130 w 182"/>
                  <a:gd name="T25" fmla="*/ 23 h 85"/>
                  <a:gd name="T26" fmla="*/ 124 w 182"/>
                  <a:gd name="T27" fmla="*/ 21 h 85"/>
                  <a:gd name="T28" fmla="*/ 118 w 182"/>
                  <a:gd name="T29" fmla="*/ 19 h 85"/>
                  <a:gd name="T30" fmla="*/ 112 w 182"/>
                  <a:gd name="T31" fmla="*/ 17 h 85"/>
                  <a:gd name="T32" fmla="*/ 110 w 182"/>
                  <a:gd name="T33" fmla="*/ 16 h 85"/>
                  <a:gd name="T34" fmla="*/ 110 w 182"/>
                  <a:gd name="T35" fmla="*/ 15 h 85"/>
                  <a:gd name="T36" fmla="*/ 159 w 182"/>
                  <a:gd name="T37" fmla="*/ 0 h 85"/>
                  <a:gd name="T38" fmla="*/ 175 w 182"/>
                  <a:gd name="T39" fmla="*/ 12 h 85"/>
                  <a:gd name="T40" fmla="*/ 182 w 182"/>
                  <a:gd name="T41" fmla="*/ 22 h 85"/>
                  <a:gd name="T42" fmla="*/ 182 w 182"/>
                  <a:gd name="T43" fmla="*/ 32 h 85"/>
                  <a:gd name="T44" fmla="*/ 175 w 182"/>
                  <a:gd name="T45" fmla="*/ 40 h 85"/>
                  <a:gd name="T46" fmla="*/ 165 w 182"/>
                  <a:gd name="T47" fmla="*/ 48 h 85"/>
                  <a:gd name="T48" fmla="*/ 152 w 182"/>
                  <a:gd name="T49" fmla="*/ 57 h 85"/>
                  <a:gd name="T50" fmla="*/ 137 w 182"/>
                  <a:gd name="T51" fmla="*/ 63 h 85"/>
                  <a:gd name="T52" fmla="*/ 125 w 182"/>
                  <a:gd name="T53" fmla="*/ 72 h 85"/>
                  <a:gd name="T54" fmla="*/ 45 w 182"/>
                  <a:gd name="T55" fmla="*/ 85 h 85"/>
                  <a:gd name="T56" fmla="*/ 0 w 182"/>
                  <a:gd name="T57" fmla="*/ 77 h 85"/>
                  <a:gd name="T58" fmla="*/ 5 w 182"/>
                  <a:gd name="T59" fmla="*/ 76 h 85"/>
                  <a:gd name="T60" fmla="*/ 13 w 182"/>
                  <a:gd name="T61" fmla="*/ 74 h 85"/>
                  <a:gd name="T62" fmla="*/ 21 w 182"/>
                  <a:gd name="T63" fmla="*/ 70 h 85"/>
                  <a:gd name="T64" fmla="*/ 23 w 182"/>
                  <a:gd name="T65" fmla="*/ 68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82" h="85">
                    <a:moveTo>
                      <a:pt x="23" y="68"/>
                    </a:moveTo>
                    <a:lnTo>
                      <a:pt x="56" y="70"/>
                    </a:lnTo>
                    <a:lnTo>
                      <a:pt x="68" y="68"/>
                    </a:lnTo>
                    <a:lnTo>
                      <a:pt x="81" y="65"/>
                    </a:lnTo>
                    <a:lnTo>
                      <a:pt x="94" y="60"/>
                    </a:lnTo>
                    <a:lnTo>
                      <a:pt x="105" y="55"/>
                    </a:lnTo>
                    <a:lnTo>
                      <a:pt x="117" y="50"/>
                    </a:lnTo>
                    <a:lnTo>
                      <a:pt x="126" y="43"/>
                    </a:lnTo>
                    <a:lnTo>
                      <a:pt x="134" y="37"/>
                    </a:lnTo>
                    <a:lnTo>
                      <a:pt x="141" y="31"/>
                    </a:lnTo>
                    <a:lnTo>
                      <a:pt x="140" y="28"/>
                    </a:lnTo>
                    <a:lnTo>
                      <a:pt x="136" y="25"/>
                    </a:lnTo>
                    <a:lnTo>
                      <a:pt x="130" y="23"/>
                    </a:lnTo>
                    <a:lnTo>
                      <a:pt x="124" y="21"/>
                    </a:lnTo>
                    <a:lnTo>
                      <a:pt x="118" y="19"/>
                    </a:lnTo>
                    <a:lnTo>
                      <a:pt x="112" y="17"/>
                    </a:lnTo>
                    <a:lnTo>
                      <a:pt x="110" y="16"/>
                    </a:lnTo>
                    <a:lnTo>
                      <a:pt x="110" y="15"/>
                    </a:lnTo>
                    <a:lnTo>
                      <a:pt x="159" y="0"/>
                    </a:lnTo>
                    <a:lnTo>
                      <a:pt x="175" y="12"/>
                    </a:lnTo>
                    <a:lnTo>
                      <a:pt x="182" y="22"/>
                    </a:lnTo>
                    <a:lnTo>
                      <a:pt x="182" y="32"/>
                    </a:lnTo>
                    <a:lnTo>
                      <a:pt x="175" y="40"/>
                    </a:lnTo>
                    <a:lnTo>
                      <a:pt x="165" y="48"/>
                    </a:lnTo>
                    <a:lnTo>
                      <a:pt x="152" y="57"/>
                    </a:lnTo>
                    <a:lnTo>
                      <a:pt x="137" y="63"/>
                    </a:lnTo>
                    <a:lnTo>
                      <a:pt x="125" y="72"/>
                    </a:lnTo>
                    <a:lnTo>
                      <a:pt x="45" y="85"/>
                    </a:lnTo>
                    <a:lnTo>
                      <a:pt x="0" y="77"/>
                    </a:lnTo>
                    <a:lnTo>
                      <a:pt x="5" y="76"/>
                    </a:lnTo>
                    <a:lnTo>
                      <a:pt x="13" y="74"/>
                    </a:lnTo>
                    <a:lnTo>
                      <a:pt x="21" y="70"/>
                    </a:lnTo>
                    <a:lnTo>
                      <a:pt x="23" y="68"/>
                    </a:lnTo>
                    <a:close/>
                  </a:path>
                </a:pathLst>
              </a:custGeom>
              <a:solidFill>
                <a:srgbClr val="4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9" name="Freeform 153"/>
              <p:cNvSpPr>
                <a:spLocks/>
              </p:cNvSpPr>
              <p:nvPr/>
            </p:nvSpPr>
            <p:spPr bwMode="auto">
              <a:xfrm>
                <a:off x="2911" y="1782"/>
                <a:ext cx="92" cy="43"/>
              </a:xfrm>
              <a:custGeom>
                <a:avLst/>
                <a:gdLst>
                  <a:gd name="T0" fmla="*/ 23 w 183"/>
                  <a:gd name="T1" fmla="*/ 68 h 87"/>
                  <a:gd name="T2" fmla="*/ 57 w 183"/>
                  <a:gd name="T3" fmla="*/ 72 h 87"/>
                  <a:gd name="T4" fmla="*/ 69 w 183"/>
                  <a:gd name="T5" fmla="*/ 69 h 87"/>
                  <a:gd name="T6" fmla="*/ 82 w 183"/>
                  <a:gd name="T7" fmla="*/ 66 h 87"/>
                  <a:gd name="T8" fmla="*/ 95 w 183"/>
                  <a:gd name="T9" fmla="*/ 61 h 87"/>
                  <a:gd name="T10" fmla="*/ 106 w 183"/>
                  <a:gd name="T11" fmla="*/ 57 h 87"/>
                  <a:gd name="T12" fmla="*/ 118 w 183"/>
                  <a:gd name="T13" fmla="*/ 51 h 87"/>
                  <a:gd name="T14" fmla="*/ 127 w 183"/>
                  <a:gd name="T15" fmla="*/ 44 h 87"/>
                  <a:gd name="T16" fmla="*/ 135 w 183"/>
                  <a:gd name="T17" fmla="*/ 38 h 87"/>
                  <a:gd name="T18" fmla="*/ 142 w 183"/>
                  <a:gd name="T19" fmla="*/ 33 h 87"/>
                  <a:gd name="T20" fmla="*/ 141 w 183"/>
                  <a:gd name="T21" fmla="*/ 29 h 87"/>
                  <a:gd name="T22" fmla="*/ 136 w 183"/>
                  <a:gd name="T23" fmla="*/ 27 h 87"/>
                  <a:gd name="T24" fmla="*/ 130 w 183"/>
                  <a:gd name="T25" fmla="*/ 25 h 87"/>
                  <a:gd name="T26" fmla="*/ 125 w 183"/>
                  <a:gd name="T27" fmla="*/ 22 h 87"/>
                  <a:gd name="T28" fmla="*/ 118 w 183"/>
                  <a:gd name="T29" fmla="*/ 20 h 87"/>
                  <a:gd name="T30" fmla="*/ 113 w 183"/>
                  <a:gd name="T31" fmla="*/ 19 h 87"/>
                  <a:gd name="T32" fmla="*/ 110 w 183"/>
                  <a:gd name="T33" fmla="*/ 18 h 87"/>
                  <a:gd name="T34" fmla="*/ 111 w 183"/>
                  <a:gd name="T35" fmla="*/ 16 h 87"/>
                  <a:gd name="T36" fmla="*/ 160 w 183"/>
                  <a:gd name="T37" fmla="*/ 0 h 87"/>
                  <a:gd name="T38" fmla="*/ 177 w 183"/>
                  <a:gd name="T39" fmla="*/ 13 h 87"/>
                  <a:gd name="T40" fmla="*/ 183 w 183"/>
                  <a:gd name="T41" fmla="*/ 23 h 87"/>
                  <a:gd name="T42" fmla="*/ 183 w 183"/>
                  <a:gd name="T43" fmla="*/ 33 h 87"/>
                  <a:gd name="T44" fmla="*/ 177 w 183"/>
                  <a:gd name="T45" fmla="*/ 42 h 87"/>
                  <a:gd name="T46" fmla="*/ 166 w 183"/>
                  <a:gd name="T47" fmla="*/ 50 h 87"/>
                  <a:gd name="T48" fmla="*/ 154 w 183"/>
                  <a:gd name="T49" fmla="*/ 57 h 87"/>
                  <a:gd name="T50" fmla="*/ 139 w 183"/>
                  <a:gd name="T51" fmla="*/ 65 h 87"/>
                  <a:gd name="T52" fmla="*/ 126 w 183"/>
                  <a:gd name="T53" fmla="*/ 73 h 87"/>
                  <a:gd name="T54" fmla="*/ 46 w 183"/>
                  <a:gd name="T55" fmla="*/ 87 h 87"/>
                  <a:gd name="T56" fmla="*/ 0 w 183"/>
                  <a:gd name="T57" fmla="*/ 78 h 87"/>
                  <a:gd name="T58" fmla="*/ 5 w 183"/>
                  <a:gd name="T59" fmla="*/ 76 h 87"/>
                  <a:gd name="T60" fmla="*/ 14 w 183"/>
                  <a:gd name="T61" fmla="*/ 74 h 87"/>
                  <a:gd name="T62" fmla="*/ 22 w 183"/>
                  <a:gd name="T63" fmla="*/ 71 h 87"/>
                  <a:gd name="T64" fmla="*/ 23 w 183"/>
                  <a:gd name="T65" fmla="*/ 68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83" h="87">
                    <a:moveTo>
                      <a:pt x="23" y="68"/>
                    </a:moveTo>
                    <a:lnTo>
                      <a:pt x="57" y="72"/>
                    </a:lnTo>
                    <a:lnTo>
                      <a:pt x="69" y="69"/>
                    </a:lnTo>
                    <a:lnTo>
                      <a:pt x="82" y="66"/>
                    </a:lnTo>
                    <a:lnTo>
                      <a:pt x="95" y="61"/>
                    </a:lnTo>
                    <a:lnTo>
                      <a:pt x="106" y="57"/>
                    </a:lnTo>
                    <a:lnTo>
                      <a:pt x="118" y="51"/>
                    </a:lnTo>
                    <a:lnTo>
                      <a:pt x="127" y="44"/>
                    </a:lnTo>
                    <a:lnTo>
                      <a:pt x="135" y="38"/>
                    </a:lnTo>
                    <a:lnTo>
                      <a:pt x="142" y="33"/>
                    </a:lnTo>
                    <a:lnTo>
                      <a:pt x="141" y="29"/>
                    </a:lnTo>
                    <a:lnTo>
                      <a:pt x="136" y="27"/>
                    </a:lnTo>
                    <a:lnTo>
                      <a:pt x="130" y="25"/>
                    </a:lnTo>
                    <a:lnTo>
                      <a:pt x="125" y="22"/>
                    </a:lnTo>
                    <a:lnTo>
                      <a:pt x="118" y="20"/>
                    </a:lnTo>
                    <a:lnTo>
                      <a:pt x="113" y="19"/>
                    </a:lnTo>
                    <a:lnTo>
                      <a:pt x="110" y="18"/>
                    </a:lnTo>
                    <a:lnTo>
                      <a:pt x="111" y="16"/>
                    </a:lnTo>
                    <a:lnTo>
                      <a:pt x="160" y="0"/>
                    </a:lnTo>
                    <a:lnTo>
                      <a:pt x="177" y="13"/>
                    </a:lnTo>
                    <a:lnTo>
                      <a:pt x="183" y="23"/>
                    </a:lnTo>
                    <a:lnTo>
                      <a:pt x="183" y="33"/>
                    </a:lnTo>
                    <a:lnTo>
                      <a:pt x="177" y="42"/>
                    </a:lnTo>
                    <a:lnTo>
                      <a:pt x="166" y="50"/>
                    </a:lnTo>
                    <a:lnTo>
                      <a:pt x="154" y="57"/>
                    </a:lnTo>
                    <a:lnTo>
                      <a:pt x="139" y="65"/>
                    </a:lnTo>
                    <a:lnTo>
                      <a:pt x="126" y="73"/>
                    </a:lnTo>
                    <a:lnTo>
                      <a:pt x="46" y="87"/>
                    </a:lnTo>
                    <a:lnTo>
                      <a:pt x="0" y="78"/>
                    </a:lnTo>
                    <a:lnTo>
                      <a:pt x="5" y="76"/>
                    </a:lnTo>
                    <a:lnTo>
                      <a:pt x="14" y="74"/>
                    </a:lnTo>
                    <a:lnTo>
                      <a:pt x="22" y="71"/>
                    </a:lnTo>
                    <a:lnTo>
                      <a:pt x="23" y="68"/>
                    </a:lnTo>
                    <a:close/>
                  </a:path>
                </a:pathLst>
              </a:custGeom>
              <a:solidFill>
                <a:srgbClr val="4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2" name="Freeform 154"/>
              <p:cNvSpPr>
                <a:spLocks/>
              </p:cNvSpPr>
              <p:nvPr/>
            </p:nvSpPr>
            <p:spPr bwMode="auto">
              <a:xfrm>
                <a:off x="2527" y="1818"/>
                <a:ext cx="51" cy="22"/>
              </a:xfrm>
              <a:custGeom>
                <a:avLst/>
                <a:gdLst>
                  <a:gd name="T0" fmla="*/ 75 w 103"/>
                  <a:gd name="T1" fmla="*/ 6 h 45"/>
                  <a:gd name="T2" fmla="*/ 36 w 103"/>
                  <a:gd name="T3" fmla="*/ 15 h 45"/>
                  <a:gd name="T4" fmla="*/ 0 w 103"/>
                  <a:gd name="T5" fmla="*/ 29 h 45"/>
                  <a:gd name="T6" fmla="*/ 2 w 103"/>
                  <a:gd name="T7" fmla="*/ 45 h 45"/>
                  <a:gd name="T8" fmla="*/ 27 w 103"/>
                  <a:gd name="T9" fmla="*/ 33 h 45"/>
                  <a:gd name="T10" fmla="*/ 57 w 103"/>
                  <a:gd name="T11" fmla="*/ 23 h 45"/>
                  <a:gd name="T12" fmla="*/ 103 w 103"/>
                  <a:gd name="T13" fmla="*/ 0 h 45"/>
                  <a:gd name="T14" fmla="*/ 75 w 103"/>
                  <a:gd name="T15" fmla="*/ 6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3" h="45">
                    <a:moveTo>
                      <a:pt x="75" y="6"/>
                    </a:moveTo>
                    <a:lnTo>
                      <a:pt x="36" y="15"/>
                    </a:lnTo>
                    <a:lnTo>
                      <a:pt x="0" y="29"/>
                    </a:lnTo>
                    <a:lnTo>
                      <a:pt x="2" y="45"/>
                    </a:lnTo>
                    <a:lnTo>
                      <a:pt x="27" y="33"/>
                    </a:lnTo>
                    <a:lnTo>
                      <a:pt x="57" y="23"/>
                    </a:lnTo>
                    <a:lnTo>
                      <a:pt x="103" y="0"/>
                    </a:lnTo>
                    <a:lnTo>
                      <a:pt x="75" y="6"/>
                    </a:lnTo>
                    <a:close/>
                  </a:path>
                </a:pathLst>
              </a:custGeom>
              <a:solidFill>
                <a:srgbClr val="CE19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3" name="Freeform 155"/>
              <p:cNvSpPr>
                <a:spLocks/>
              </p:cNvSpPr>
              <p:nvPr/>
            </p:nvSpPr>
            <p:spPr bwMode="auto">
              <a:xfrm>
                <a:off x="2913" y="1796"/>
                <a:ext cx="51" cy="23"/>
              </a:xfrm>
              <a:custGeom>
                <a:avLst/>
                <a:gdLst>
                  <a:gd name="T0" fmla="*/ 75 w 102"/>
                  <a:gd name="T1" fmla="*/ 7 h 46"/>
                  <a:gd name="T2" fmla="*/ 35 w 102"/>
                  <a:gd name="T3" fmla="*/ 15 h 46"/>
                  <a:gd name="T4" fmla="*/ 0 w 102"/>
                  <a:gd name="T5" fmla="*/ 30 h 46"/>
                  <a:gd name="T6" fmla="*/ 1 w 102"/>
                  <a:gd name="T7" fmla="*/ 46 h 46"/>
                  <a:gd name="T8" fmla="*/ 26 w 102"/>
                  <a:gd name="T9" fmla="*/ 34 h 46"/>
                  <a:gd name="T10" fmla="*/ 56 w 102"/>
                  <a:gd name="T11" fmla="*/ 23 h 46"/>
                  <a:gd name="T12" fmla="*/ 102 w 102"/>
                  <a:gd name="T13" fmla="*/ 0 h 46"/>
                  <a:gd name="T14" fmla="*/ 75 w 102"/>
                  <a:gd name="T15" fmla="*/ 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2" h="46">
                    <a:moveTo>
                      <a:pt x="75" y="7"/>
                    </a:moveTo>
                    <a:lnTo>
                      <a:pt x="35" y="15"/>
                    </a:lnTo>
                    <a:lnTo>
                      <a:pt x="0" y="30"/>
                    </a:lnTo>
                    <a:lnTo>
                      <a:pt x="1" y="46"/>
                    </a:lnTo>
                    <a:lnTo>
                      <a:pt x="26" y="34"/>
                    </a:lnTo>
                    <a:lnTo>
                      <a:pt x="56" y="23"/>
                    </a:lnTo>
                    <a:lnTo>
                      <a:pt x="102" y="0"/>
                    </a:lnTo>
                    <a:lnTo>
                      <a:pt x="75" y="7"/>
                    </a:lnTo>
                    <a:close/>
                  </a:path>
                </a:pathLst>
              </a:custGeom>
              <a:solidFill>
                <a:srgbClr val="CE19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4" name="Freeform 156"/>
              <p:cNvSpPr>
                <a:spLocks/>
              </p:cNvSpPr>
              <p:nvPr/>
            </p:nvSpPr>
            <p:spPr bwMode="auto">
              <a:xfrm>
                <a:off x="2558" y="1756"/>
                <a:ext cx="22" cy="79"/>
              </a:xfrm>
              <a:custGeom>
                <a:avLst/>
                <a:gdLst>
                  <a:gd name="T0" fmla="*/ 15 w 44"/>
                  <a:gd name="T1" fmla="*/ 157 h 157"/>
                  <a:gd name="T2" fmla="*/ 0 w 44"/>
                  <a:gd name="T3" fmla="*/ 93 h 157"/>
                  <a:gd name="T4" fmla="*/ 9 w 44"/>
                  <a:gd name="T5" fmla="*/ 37 h 157"/>
                  <a:gd name="T6" fmla="*/ 14 w 44"/>
                  <a:gd name="T7" fmla="*/ 0 h 157"/>
                  <a:gd name="T8" fmla="*/ 38 w 44"/>
                  <a:gd name="T9" fmla="*/ 8 h 157"/>
                  <a:gd name="T10" fmla="*/ 23 w 44"/>
                  <a:gd name="T11" fmla="*/ 40 h 157"/>
                  <a:gd name="T12" fmla="*/ 16 w 44"/>
                  <a:gd name="T13" fmla="*/ 79 h 157"/>
                  <a:gd name="T14" fmla="*/ 14 w 44"/>
                  <a:gd name="T15" fmla="*/ 113 h 157"/>
                  <a:gd name="T16" fmla="*/ 44 w 44"/>
                  <a:gd name="T17" fmla="*/ 157 h 157"/>
                  <a:gd name="T18" fmla="*/ 40 w 44"/>
                  <a:gd name="T19" fmla="*/ 156 h 157"/>
                  <a:gd name="T20" fmla="*/ 31 w 44"/>
                  <a:gd name="T21" fmla="*/ 153 h 157"/>
                  <a:gd name="T22" fmla="*/ 22 w 44"/>
                  <a:gd name="T23" fmla="*/ 153 h 157"/>
                  <a:gd name="T24" fmla="*/ 15 w 44"/>
                  <a:gd name="T25" fmla="*/ 157 h 1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" h="157">
                    <a:moveTo>
                      <a:pt x="15" y="157"/>
                    </a:moveTo>
                    <a:lnTo>
                      <a:pt x="0" y="93"/>
                    </a:lnTo>
                    <a:lnTo>
                      <a:pt x="9" y="37"/>
                    </a:lnTo>
                    <a:lnTo>
                      <a:pt x="14" y="0"/>
                    </a:lnTo>
                    <a:lnTo>
                      <a:pt x="38" y="8"/>
                    </a:lnTo>
                    <a:lnTo>
                      <a:pt x="23" y="40"/>
                    </a:lnTo>
                    <a:lnTo>
                      <a:pt x="16" y="79"/>
                    </a:lnTo>
                    <a:lnTo>
                      <a:pt x="14" y="113"/>
                    </a:lnTo>
                    <a:lnTo>
                      <a:pt x="44" y="157"/>
                    </a:lnTo>
                    <a:lnTo>
                      <a:pt x="40" y="156"/>
                    </a:lnTo>
                    <a:lnTo>
                      <a:pt x="31" y="153"/>
                    </a:lnTo>
                    <a:lnTo>
                      <a:pt x="22" y="153"/>
                    </a:lnTo>
                    <a:lnTo>
                      <a:pt x="15" y="157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5" name="Freeform 157"/>
              <p:cNvSpPr>
                <a:spLocks/>
              </p:cNvSpPr>
              <p:nvPr/>
            </p:nvSpPr>
            <p:spPr bwMode="auto">
              <a:xfrm>
                <a:off x="2945" y="1735"/>
                <a:ext cx="21" cy="78"/>
              </a:xfrm>
              <a:custGeom>
                <a:avLst/>
                <a:gdLst>
                  <a:gd name="T0" fmla="*/ 15 w 44"/>
                  <a:gd name="T1" fmla="*/ 157 h 157"/>
                  <a:gd name="T2" fmla="*/ 0 w 44"/>
                  <a:gd name="T3" fmla="*/ 93 h 157"/>
                  <a:gd name="T4" fmla="*/ 9 w 44"/>
                  <a:gd name="T5" fmla="*/ 36 h 157"/>
                  <a:gd name="T6" fmla="*/ 14 w 44"/>
                  <a:gd name="T7" fmla="*/ 0 h 157"/>
                  <a:gd name="T8" fmla="*/ 38 w 44"/>
                  <a:gd name="T9" fmla="*/ 7 h 157"/>
                  <a:gd name="T10" fmla="*/ 23 w 44"/>
                  <a:gd name="T11" fmla="*/ 39 h 157"/>
                  <a:gd name="T12" fmla="*/ 16 w 44"/>
                  <a:gd name="T13" fmla="*/ 80 h 157"/>
                  <a:gd name="T14" fmla="*/ 14 w 44"/>
                  <a:gd name="T15" fmla="*/ 112 h 157"/>
                  <a:gd name="T16" fmla="*/ 44 w 44"/>
                  <a:gd name="T17" fmla="*/ 157 h 157"/>
                  <a:gd name="T18" fmla="*/ 40 w 44"/>
                  <a:gd name="T19" fmla="*/ 156 h 157"/>
                  <a:gd name="T20" fmla="*/ 31 w 44"/>
                  <a:gd name="T21" fmla="*/ 152 h 157"/>
                  <a:gd name="T22" fmla="*/ 22 w 44"/>
                  <a:gd name="T23" fmla="*/ 152 h 157"/>
                  <a:gd name="T24" fmla="*/ 15 w 44"/>
                  <a:gd name="T25" fmla="*/ 157 h 1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" h="157">
                    <a:moveTo>
                      <a:pt x="15" y="157"/>
                    </a:moveTo>
                    <a:lnTo>
                      <a:pt x="0" y="93"/>
                    </a:lnTo>
                    <a:lnTo>
                      <a:pt x="9" y="36"/>
                    </a:lnTo>
                    <a:lnTo>
                      <a:pt x="14" y="0"/>
                    </a:lnTo>
                    <a:lnTo>
                      <a:pt x="38" y="7"/>
                    </a:lnTo>
                    <a:lnTo>
                      <a:pt x="23" y="39"/>
                    </a:lnTo>
                    <a:lnTo>
                      <a:pt x="16" y="80"/>
                    </a:lnTo>
                    <a:lnTo>
                      <a:pt x="14" y="112"/>
                    </a:lnTo>
                    <a:lnTo>
                      <a:pt x="44" y="157"/>
                    </a:lnTo>
                    <a:lnTo>
                      <a:pt x="40" y="156"/>
                    </a:lnTo>
                    <a:lnTo>
                      <a:pt x="31" y="152"/>
                    </a:lnTo>
                    <a:lnTo>
                      <a:pt x="22" y="152"/>
                    </a:lnTo>
                    <a:lnTo>
                      <a:pt x="15" y="157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6" name="Freeform 158"/>
              <p:cNvSpPr>
                <a:spLocks/>
              </p:cNvSpPr>
              <p:nvPr/>
            </p:nvSpPr>
            <p:spPr bwMode="auto">
              <a:xfrm>
                <a:off x="2500" y="1903"/>
                <a:ext cx="178" cy="54"/>
              </a:xfrm>
              <a:custGeom>
                <a:avLst/>
                <a:gdLst>
                  <a:gd name="T0" fmla="*/ 19 w 357"/>
                  <a:gd name="T1" fmla="*/ 80 h 110"/>
                  <a:gd name="T2" fmla="*/ 332 w 357"/>
                  <a:gd name="T3" fmla="*/ 110 h 110"/>
                  <a:gd name="T4" fmla="*/ 357 w 357"/>
                  <a:gd name="T5" fmla="*/ 0 h 110"/>
                  <a:gd name="T6" fmla="*/ 316 w 357"/>
                  <a:gd name="T7" fmla="*/ 8 h 110"/>
                  <a:gd name="T8" fmla="*/ 255 w 357"/>
                  <a:gd name="T9" fmla="*/ 60 h 110"/>
                  <a:gd name="T10" fmla="*/ 177 w 357"/>
                  <a:gd name="T11" fmla="*/ 60 h 110"/>
                  <a:gd name="T12" fmla="*/ 133 w 357"/>
                  <a:gd name="T13" fmla="*/ 57 h 110"/>
                  <a:gd name="T14" fmla="*/ 107 w 357"/>
                  <a:gd name="T15" fmla="*/ 68 h 110"/>
                  <a:gd name="T16" fmla="*/ 78 w 357"/>
                  <a:gd name="T17" fmla="*/ 64 h 110"/>
                  <a:gd name="T18" fmla="*/ 0 w 357"/>
                  <a:gd name="T19" fmla="*/ 70 h 110"/>
                  <a:gd name="T20" fmla="*/ 19 w 357"/>
                  <a:gd name="T21" fmla="*/ 8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57" h="110">
                    <a:moveTo>
                      <a:pt x="19" y="80"/>
                    </a:moveTo>
                    <a:lnTo>
                      <a:pt x="332" y="110"/>
                    </a:lnTo>
                    <a:lnTo>
                      <a:pt x="357" y="0"/>
                    </a:lnTo>
                    <a:lnTo>
                      <a:pt x="316" y="8"/>
                    </a:lnTo>
                    <a:lnTo>
                      <a:pt x="255" y="60"/>
                    </a:lnTo>
                    <a:lnTo>
                      <a:pt x="177" y="60"/>
                    </a:lnTo>
                    <a:lnTo>
                      <a:pt x="133" y="57"/>
                    </a:lnTo>
                    <a:lnTo>
                      <a:pt x="107" y="68"/>
                    </a:lnTo>
                    <a:lnTo>
                      <a:pt x="78" y="64"/>
                    </a:lnTo>
                    <a:lnTo>
                      <a:pt x="0" y="70"/>
                    </a:lnTo>
                    <a:lnTo>
                      <a:pt x="19" y="80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7" name="Freeform 159"/>
              <p:cNvSpPr>
                <a:spLocks/>
              </p:cNvSpPr>
              <p:nvPr/>
            </p:nvSpPr>
            <p:spPr bwMode="auto">
              <a:xfrm>
                <a:off x="2503" y="1905"/>
                <a:ext cx="175" cy="52"/>
              </a:xfrm>
              <a:custGeom>
                <a:avLst/>
                <a:gdLst>
                  <a:gd name="T0" fmla="*/ 41 w 349"/>
                  <a:gd name="T1" fmla="*/ 78 h 105"/>
                  <a:gd name="T2" fmla="*/ 79 w 349"/>
                  <a:gd name="T3" fmla="*/ 82 h 105"/>
                  <a:gd name="T4" fmla="*/ 117 w 349"/>
                  <a:gd name="T5" fmla="*/ 85 h 105"/>
                  <a:gd name="T6" fmla="*/ 155 w 349"/>
                  <a:gd name="T7" fmla="*/ 88 h 105"/>
                  <a:gd name="T8" fmla="*/ 192 w 349"/>
                  <a:gd name="T9" fmla="*/ 92 h 105"/>
                  <a:gd name="T10" fmla="*/ 230 w 349"/>
                  <a:gd name="T11" fmla="*/ 95 h 105"/>
                  <a:gd name="T12" fmla="*/ 268 w 349"/>
                  <a:gd name="T13" fmla="*/ 99 h 105"/>
                  <a:gd name="T14" fmla="*/ 306 w 349"/>
                  <a:gd name="T15" fmla="*/ 102 h 105"/>
                  <a:gd name="T16" fmla="*/ 330 w 349"/>
                  <a:gd name="T17" fmla="*/ 78 h 105"/>
                  <a:gd name="T18" fmla="*/ 343 w 349"/>
                  <a:gd name="T19" fmla="*/ 26 h 105"/>
                  <a:gd name="T20" fmla="*/ 345 w 349"/>
                  <a:gd name="T21" fmla="*/ 1 h 105"/>
                  <a:gd name="T22" fmla="*/ 334 w 349"/>
                  <a:gd name="T23" fmla="*/ 3 h 105"/>
                  <a:gd name="T24" fmla="*/ 324 w 349"/>
                  <a:gd name="T25" fmla="*/ 6 h 105"/>
                  <a:gd name="T26" fmla="*/ 315 w 349"/>
                  <a:gd name="T27" fmla="*/ 8 h 105"/>
                  <a:gd name="T28" fmla="*/ 302 w 349"/>
                  <a:gd name="T29" fmla="*/ 15 h 105"/>
                  <a:gd name="T30" fmla="*/ 287 w 349"/>
                  <a:gd name="T31" fmla="*/ 27 h 105"/>
                  <a:gd name="T32" fmla="*/ 272 w 349"/>
                  <a:gd name="T33" fmla="*/ 39 h 105"/>
                  <a:gd name="T34" fmla="*/ 257 w 349"/>
                  <a:gd name="T35" fmla="*/ 52 h 105"/>
                  <a:gd name="T36" fmla="*/ 240 w 349"/>
                  <a:gd name="T37" fmla="*/ 57 h 105"/>
                  <a:gd name="T38" fmla="*/ 220 w 349"/>
                  <a:gd name="T39" fmla="*/ 57 h 105"/>
                  <a:gd name="T40" fmla="*/ 201 w 349"/>
                  <a:gd name="T41" fmla="*/ 57 h 105"/>
                  <a:gd name="T42" fmla="*/ 181 w 349"/>
                  <a:gd name="T43" fmla="*/ 57 h 105"/>
                  <a:gd name="T44" fmla="*/ 166 w 349"/>
                  <a:gd name="T45" fmla="*/ 57 h 105"/>
                  <a:gd name="T46" fmla="*/ 156 w 349"/>
                  <a:gd name="T47" fmla="*/ 57 h 105"/>
                  <a:gd name="T48" fmla="*/ 145 w 349"/>
                  <a:gd name="T49" fmla="*/ 56 h 105"/>
                  <a:gd name="T50" fmla="*/ 135 w 349"/>
                  <a:gd name="T51" fmla="*/ 55 h 105"/>
                  <a:gd name="T52" fmla="*/ 122 w 349"/>
                  <a:gd name="T53" fmla="*/ 57 h 105"/>
                  <a:gd name="T54" fmla="*/ 110 w 349"/>
                  <a:gd name="T55" fmla="*/ 62 h 105"/>
                  <a:gd name="T56" fmla="*/ 95 w 349"/>
                  <a:gd name="T57" fmla="*/ 63 h 105"/>
                  <a:gd name="T58" fmla="*/ 81 w 349"/>
                  <a:gd name="T59" fmla="*/ 62 h 105"/>
                  <a:gd name="T60" fmla="*/ 64 w 349"/>
                  <a:gd name="T61" fmla="*/ 62 h 105"/>
                  <a:gd name="T62" fmla="*/ 45 w 349"/>
                  <a:gd name="T63" fmla="*/ 63 h 105"/>
                  <a:gd name="T64" fmla="*/ 28 w 349"/>
                  <a:gd name="T65" fmla="*/ 64 h 105"/>
                  <a:gd name="T66" fmla="*/ 9 w 349"/>
                  <a:gd name="T67" fmla="*/ 65 h 105"/>
                  <a:gd name="T68" fmla="*/ 6 w 349"/>
                  <a:gd name="T69" fmla="*/ 68 h 105"/>
                  <a:gd name="T70" fmla="*/ 16 w 349"/>
                  <a:gd name="T71" fmla="*/ 74 h 10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49" h="105">
                    <a:moveTo>
                      <a:pt x="22" y="76"/>
                    </a:moveTo>
                    <a:lnTo>
                      <a:pt x="41" y="78"/>
                    </a:lnTo>
                    <a:lnTo>
                      <a:pt x="60" y="79"/>
                    </a:lnTo>
                    <a:lnTo>
                      <a:pt x="79" y="82"/>
                    </a:lnTo>
                    <a:lnTo>
                      <a:pt x="97" y="83"/>
                    </a:lnTo>
                    <a:lnTo>
                      <a:pt x="117" y="85"/>
                    </a:lnTo>
                    <a:lnTo>
                      <a:pt x="135" y="86"/>
                    </a:lnTo>
                    <a:lnTo>
                      <a:pt x="155" y="88"/>
                    </a:lnTo>
                    <a:lnTo>
                      <a:pt x="173" y="90"/>
                    </a:lnTo>
                    <a:lnTo>
                      <a:pt x="192" y="92"/>
                    </a:lnTo>
                    <a:lnTo>
                      <a:pt x="211" y="93"/>
                    </a:lnTo>
                    <a:lnTo>
                      <a:pt x="230" y="95"/>
                    </a:lnTo>
                    <a:lnTo>
                      <a:pt x="249" y="97"/>
                    </a:lnTo>
                    <a:lnTo>
                      <a:pt x="268" y="99"/>
                    </a:lnTo>
                    <a:lnTo>
                      <a:pt x="286" y="101"/>
                    </a:lnTo>
                    <a:lnTo>
                      <a:pt x="306" y="102"/>
                    </a:lnTo>
                    <a:lnTo>
                      <a:pt x="324" y="105"/>
                    </a:lnTo>
                    <a:lnTo>
                      <a:pt x="330" y="78"/>
                    </a:lnTo>
                    <a:lnTo>
                      <a:pt x="337" y="53"/>
                    </a:lnTo>
                    <a:lnTo>
                      <a:pt x="343" y="26"/>
                    </a:lnTo>
                    <a:lnTo>
                      <a:pt x="349" y="0"/>
                    </a:lnTo>
                    <a:lnTo>
                      <a:pt x="345" y="1"/>
                    </a:lnTo>
                    <a:lnTo>
                      <a:pt x="339" y="2"/>
                    </a:lnTo>
                    <a:lnTo>
                      <a:pt x="334" y="3"/>
                    </a:lnTo>
                    <a:lnTo>
                      <a:pt x="330" y="4"/>
                    </a:lnTo>
                    <a:lnTo>
                      <a:pt x="324" y="6"/>
                    </a:lnTo>
                    <a:lnTo>
                      <a:pt x="319" y="7"/>
                    </a:lnTo>
                    <a:lnTo>
                      <a:pt x="315" y="8"/>
                    </a:lnTo>
                    <a:lnTo>
                      <a:pt x="310" y="9"/>
                    </a:lnTo>
                    <a:lnTo>
                      <a:pt x="302" y="15"/>
                    </a:lnTo>
                    <a:lnTo>
                      <a:pt x="295" y="21"/>
                    </a:lnTo>
                    <a:lnTo>
                      <a:pt x="287" y="27"/>
                    </a:lnTo>
                    <a:lnTo>
                      <a:pt x="280" y="33"/>
                    </a:lnTo>
                    <a:lnTo>
                      <a:pt x="272" y="39"/>
                    </a:lnTo>
                    <a:lnTo>
                      <a:pt x="264" y="45"/>
                    </a:lnTo>
                    <a:lnTo>
                      <a:pt x="257" y="52"/>
                    </a:lnTo>
                    <a:lnTo>
                      <a:pt x="249" y="57"/>
                    </a:lnTo>
                    <a:lnTo>
                      <a:pt x="240" y="57"/>
                    </a:lnTo>
                    <a:lnTo>
                      <a:pt x="230" y="57"/>
                    </a:lnTo>
                    <a:lnTo>
                      <a:pt x="220" y="57"/>
                    </a:lnTo>
                    <a:lnTo>
                      <a:pt x="211" y="57"/>
                    </a:lnTo>
                    <a:lnTo>
                      <a:pt x="201" y="57"/>
                    </a:lnTo>
                    <a:lnTo>
                      <a:pt x="192" y="57"/>
                    </a:lnTo>
                    <a:lnTo>
                      <a:pt x="181" y="57"/>
                    </a:lnTo>
                    <a:lnTo>
                      <a:pt x="172" y="57"/>
                    </a:lnTo>
                    <a:lnTo>
                      <a:pt x="166" y="57"/>
                    </a:lnTo>
                    <a:lnTo>
                      <a:pt x="162" y="57"/>
                    </a:lnTo>
                    <a:lnTo>
                      <a:pt x="156" y="57"/>
                    </a:lnTo>
                    <a:lnTo>
                      <a:pt x="151" y="56"/>
                    </a:lnTo>
                    <a:lnTo>
                      <a:pt x="145" y="56"/>
                    </a:lnTo>
                    <a:lnTo>
                      <a:pt x="140" y="56"/>
                    </a:lnTo>
                    <a:lnTo>
                      <a:pt x="135" y="55"/>
                    </a:lnTo>
                    <a:lnTo>
                      <a:pt x="129" y="55"/>
                    </a:lnTo>
                    <a:lnTo>
                      <a:pt x="122" y="57"/>
                    </a:lnTo>
                    <a:lnTo>
                      <a:pt x="117" y="60"/>
                    </a:lnTo>
                    <a:lnTo>
                      <a:pt x="110" y="62"/>
                    </a:lnTo>
                    <a:lnTo>
                      <a:pt x="103" y="64"/>
                    </a:lnTo>
                    <a:lnTo>
                      <a:pt x="95" y="63"/>
                    </a:lnTo>
                    <a:lnTo>
                      <a:pt x="88" y="62"/>
                    </a:lnTo>
                    <a:lnTo>
                      <a:pt x="81" y="62"/>
                    </a:lnTo>
                    <a:lnTo>
                      <a:pt x="73" y="61"/>
                    </a:lnTo>
                    <a:lnTo>
                      <a:pt x="64" y="62"/>
                    </a:lnTo>
                    <a:lnTo>
                      <a:pt x="54" y="62"/>
                    </a:lnTo>
                    <a:lnTo>
                      <a:pt x="45" y="63"/>
                    </a:lnTo>
                    <a:lnTo>
                      <a:pt x="37" y="63"/>
                    </a:lnTo>
                    <a:lnTo>
                      <a:pt x="28" y="64"/>
                    </a:lnTo>
                    <a:lnTo>
                      <a:pt x="19" y="64"/>
                    </a:lnTo>
                    <a:lnTo>
                      <a:pt x="9" y="65"/>
                    </a:lnTo>
                    <a:lnTo>
                      <a:pt x="0" y="65"/>
                    </a:lnTo>
                    <a:lnTo>
                      <a:pt x="6" y="68"/>
                    </a:lnTo>
                    <a:lnTo>
                      <a:pt x="12" y="70"/>
                    </a:lnTo>
                    <a:lnTo>
                      <a:pt x="16" y="74"/>
                    </a:lnTo>
                    <a:lnTo>
                      <a:pt x="22" y="76"/>
                    </a:lnTo>
                    <a:close/>
                  </a:path>
                </a:pathLst>
              </a:custGeom>
              <a:solidFill>
                <a:srgbClr val="990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8" name="Freeform 160"/>
              <p:cNvSpPr>
                <a:spLocks/>
              </p:cNvSpPr>
              <p:nvPr/>
            </p:nvSpPr>
            <p:spPr bwMode="auto">
              <a:xfrm>
                <a:off x="2506" y="1908"/>
                <a:ext cx="171" cy="49"/>
              </a:xfrm>
              <a:custGeom>
                <a:avLst/>
                <a:gdLst>
                  <a:gd name="T0" fmla="*/ 44 w 341"/>
                  <a:gd name="T1" fmla="*/ 71 h 98"/>
                  <a:gd name="T2" fmla="*/ 80 w 341"/>
                  <a:gd name="T3" fmla="*/ 75 h 98"/>
                  <a:gd name="T4" fmla="*/ 116 w 341"/>
                  <a:gd name="T5" fmla="*/ 78 h 98"/>
                  <a:gd name="T6" fmla="*/ 152 w 341"/>
                  <a:gd name="T7" fmla="*/ 81 h 98"/>
                  <a:gd name="T8" fmla="*/ 189 w 341"/>
                  <a:gd name="T9" fmla="*/ 85 h 98"/>
                  <a:gd name="T10" fmla="*/ 225 w 341"/>
                  <a:gd name="T11" fmla="*/ 88 h 98"/>
                  <a:gd name="T12" fmla="*/ 262 w 341"/>
                  <a:gd name="T13" fmla="*/ 92 h 98"/>
                  <a:gd name="T14" fmla="*/ 297 w 341"/>
                  <a:gd name="T15" fmla="*/ 95 h 98"/>
                  <a:gd name="T16" fmla="*/ 323 w 341"/>
                  <a:gd name="T17" fmla="*/ 73 h 98"/>
                  <a:gd name="T18" fmla="*/ 335 w 341"/>
                  <a:gd name="T19" fmla="*/ 24 h 98"/>
                  <a:gd name="T20" fmla="*/ 337 w 341"/>
                  <a:gd name="T21" fmla="*/ 1 h 98"/>
                  <a:gd name="T22" fmla="*/ 327 w 341"/>
                  <a:gd name="T23" fmla="*/ 3 h 98"/>
                  <a:gd name="T24" fmla="*/ 318 w 341"/>
                  <a:gd name="T25" fmla="*/ 4 h 98"/>
                  <a:gd name="T26" fmla="*/ 309 w 341"/>
                  <a:gd name="T27" fmla="*/ 7 h 98"/>
                  <a:gd name="T28" fmla="*/ 296 w 341"/>
                  <a:gd name="T29" fmla="*/ 14 h 98"/>
                  <a:gd name="T30" fmla="*/ 281 w 341"/>
                  <a:gd name="T31" fmla="*/ 25 h 98"/>
                  <a:gd name="T32" fmla="*/ 266 w 341"/>
                  <a:gd name="T33" fmla="*/ 35 h 98"/>
                  <a:gd name="T34" fmla="*/ 251 w 341"/>
                  <a:gd name="T35" fmla="*/ 47 h 98"/>
                  <a:gd name="T36" fmla="*/ 234 w 341"/>
                  <a:gd name="T37" fmla="*/ 53 h 98"/>
                  <a:gd name="T38" fmla="*/ 214 w 341"/>
                  <a:gd name="T39" fmla="*/ 53 h 98"/>
                  <a:gd name="T40" fmla="*/ 196 w 341"/>
                  <a:gd name="T41" fmla="*/ 54 h 98"/>
                  <a:gd name="T42" fmla="*/ 176 w 341"/>
                  <a:gd name="T43" fmla="*/ 54 h 98"/>
                  <a:gd name="T44" fmla="*/ 163 w 341"/>
                  <a:gd name="T45" fmla="*/ 54 h 98"/>
                  <a:gd name="T46" fmla="*/ 152 w 341"/>
                  <a:gd name="T47" fmla="*/ 53 h 98"/>
                  <a:gd name="T48" fmla="*/ 142 w 341"/>
                  <a:gd name="T49" fmla="*/ 52 h 98"/>
                  <a:gd name="T50" fmla="*/ 131 w 341"/>
                  <a:gd name="T51" fmla="*/ 52 h 98"/>
                  <a:gd name="T52" fmla="*/ 119 w 341"/>
                  <a:gd name="T53" fmla="*/ 53 h 98"/>
                  <a:gd name="T54" fmla="*/ 105 w 341"/>
                  <a:gd name="T55" fmla="*/ 56 h 98"/>
                  <a:gd name="T56" fmla="*/ 91 w 341"/>
                  <a:gd name="T57" fmla="*/ 57 h 98"/>
                  <a:gd name="T58" fmla="*/ 77 w 341"/>
                  <a:gd name="T59" fmla="*/ 57 h 98"/>
                  <a:gd name="T60" fmla="*/ 61 w 341"/>
                  <a:gd name="T61" fmla="*/ 56 h 98"/>
                  <a:gd name="T62" fmla="*/ 44 w 341"/>
                  <a:gd name="T63" fmla="*/ 57 h 98"/>
                  <a:gd name="T64" fmla="*/ 27 w 341"/>
                  <a:gd name="T65" fmla="*/ 58 h 98"/>
                  <a:gd name="T66" fmla="*/ 9 w 341"/>
                  <a:gd name="T67" fmla="*/ 60 h 98"/>
                  <a:gd name="T68" fmla="*/ 7 w 341"/>
                  <a:gd name="T69" fmla="*/ 62 h 98"/>
                  <a:gd name="T70" fmla="*/ 20 w 341"/>
                  <a:gd name="T71" fmla="*/ 67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41" h="98">
                    <a:moveTo>
                      <a:pt x="25" y="69"/>
                    </a:moveTo>
                    <a:lnTo>
                      <a:pt x="44" y="71"/>
                    </a:lnTo>
                    <a:lnTo>
                      <a:pt x="62" y="72"/>
                    </a:lnTo>
                    <a:lnTo>
                      <a:pt x="80" y="75"/>
                    </a:lnTo>
                    <a:lnTo>
                      <a:pt x="98" y="76"/>
                    </a:lnTo>
                    <a:lnTo>
                      <a:pt x="116" y="78"/>
                    </a:lnTo>
                    <a:lnTo>
                      <a:pt x="135" y="79"/>
                    </a:lnTo>
                    <a:lnTo>
                      <a:pt x="152" y="81"/>
                    </a:lnTo>
                    <a:lnTo>
                      <a:pt x="171" y="83"/>
                    </a:lnTo>
                    <a:lnTo>
                      <a:pt x="189" y="85"/>
                    </a:lnTo>
                    <a:lnTo>
                      <a:pt x="207" y="87"/>
                    </a:lnTo>
                    <a:lnTo>
                      <a:pt x="225" y="88"/>
                    </a:lnTo>
                    <a:lnTo>
                      <a:pt x="243" y="91"/>
                    </a:lnTo>
                    <a:lnTo>
                      <a:pt x="262" y="92"/>
                    </a:lnTo>
                    <a:lnTo>
                      <a:pt x="280" y="94"/>
                    </a:lnTo>
                    <a:lnTo>
                      <a:pt x="297" y="95"/>
                    </a:lnTo>
                    <a:lnTo>
                      <a:pt x="316" y="98"/>
                    </a:lnTo>
                    <a:lnTo>
                      <a:pt x="323" y="73"/>
                    </a:lnTo>
                    <a:lnTo>
                      <a:pt x="328" y="48"/>
                    </a:lnTo>
                    <a:lnTo>
                      <a:pt x="335" y="24"/>
                    </a:lnTo>
                    <a:lnTo>
                      <a:pt x="341" y="0"/>
                    </a:lnTo>
                    <a:lnTo>
                      <a:pt x="337" y="1"/>
                    </a:lnTo>
                    <a:lnTo>
                      <a:pt x="332" y="2"/>
                    </a:lnTo>
                    <a:lnTo>
                      <a:pt x="327" y="3"/>
                    </a:lnTo>
                    <a:lnTo>
                      <a:pt x="323" y="3"/>
                    </a:lnTo>
                    <a:lnTo>
                      <a:pt x="318" y="4"/>
                    </a:lnTo>
                    <a:lnTo>
                      <a:pt x="313" y="5"/>
                    </a:lnTo>
                    <a:lnTo>
                      <a:pt x="309" y="7"/>
                    </a:lnTo>
                    <a:lnTo>
                      <a:pt x="304" y="8"/>
                    </a:lnTo>
                    <a:lnTo>
                      <a:pt x="296" y="14"/>
                    </a:lnTo>
                    <a:lnTo>
                      <a:pt x="289" y="19"/>
                    </a:lnTo>
                    <a:lnTo>
                      <a:pt x="281" y="25"/>
                    </a:lnTo>
                    <a:lnTo>
                      <a:pt x="274" y="30"/>
                    </a:lnTo>
                    <a:lnTo>
                      <a:pt x="266" y="35"/>
                    </a:lnTo>
                    <a:lnTo>
                      <a:pt x="259" y="41"/>
                    </a:lnTo>
                    <a:lnTo>
                      <a:pt x="251" y="47"/>
                    </a:lnTo>
                    <a:lnTo>
                      <a:pt x="244" y="53"/>
                    </a:lnTo>
                    <a:lnTo>
                      <a:pt x="234" y="53"/>
                    </a:lnTo>
                    <a:lnTo>
                      <a:pt x="225" y="53"/>
                    </a:lnTo>
                    <a:lnTo>
                      <a:pt x="214" y="53"/>
                    </a:lnTo>
                    <a:lnTo>
                      <a:pt x="205" y="53"/>
                    </a:lnTo>
                    <a:lnTo>
                      <a:pt x="196" y="54"/>
                    </a:lnTo>
                    <a:lnTo>
                      <a:pt x="187" y="54"/>
                    </a:lnTo>
                    <a:lnTo>
                      <a:pt x="176" y="54"/>
                    </a:lnTo>
                    <a:lnTo>
                      <a:pt x="167" y="54"/>
                    </a:lnTo>
                    <a:lnTo>
                      <a:pt x="163" y="54"/>
                    </a:lnTo>
                    <a:lnTo>
                      <a:pt x="157" y="53"/>
                    </a:lnTo>
                    <a:lnTo>
                      <a:pt x="152" y="53"/>
                    </a:lnTo>
                    <a:lnTo>
                      <a:pt x="146" y="53"/>
                    </a:lnTo>
                    <a:lnTo>
                      <a:pt x="142" y="52"/>
                    </a:lnTo>
                    <a:lnTo>
                      <a:pt x="136" y="52"/>
                    </a:lnTo>
                    <a:lnTo>
                      <a:pt x="131" y="52"/>
                    </a:lnTo>
                    <a:lnTo>
                      <a:pt x="126" y="52"/>
                    </a:lnTo>
                    <a:lnTo>
                      <a:pt x="119" y="53"/>
                    </a:lnTo>
                    <a:lnTo>
                      <a:pt x="112" y="55"/>
                    </a:lnTo>
                    <a:lnTo>
                      <a:pt x="105" y="56"/>
                    </a:lnTo>
                    <a:lnTo>
                      <a:pt x="99" y="58"/>
                    </a:lnTo>
                    <a:lnTo>
                      <a:pt x="91" y="57"/>
                    </a:lnTo>
                    <a:lnTo>
                      <a:pt x="84" y="57"/>
                    </a:lnTo>
                    <a:lnTo>
                      <a:pt x="77" y="57"/>
                    </a:lnTo>
                    <a:lnTo>
                      <a:pt x="69" y="56"/>
                    </a:lnTo>
                    <a:lnTo>
                      <a:pt x="61" y="56"/>
                    </a:lnTo>
                    <a:lnTo>
                      <a:pt x="52" y="57"/>
                    </a:lnTo>
                    <a:lnTo>
                      <a:pt x="44" y="57"/>
                    </a:lnTo>
                    <a:lnTo>
                      <a:pt x="35" y="57"/>
                    </a:lnTo>
                    <a:lnTo>
                      <a:pt x="27" y="58"/>
                    </a:lnTo>
                    <a:lnTo>
                      <a:pt x="17" y="58"/>
                    </a:lnTo>
                    <a:lnTo>
                      <a:pt x="9" y="60"/>
                    </a:lnTo>
                    <a:lnTo>
                      <a:pt x="0" y="60"/>
                    </a:lnTo>
                    <a:lnTo>
                      <a:pt x="7" y="62"/>
                    </a:lnTo>
                    <a:lnTo>
                      <a:pt x="13" y="64"/>
                    </a:lnTo>
                    <a:lnTo>
                      <a:pt x="20" y="67"/>
                    </a:lnTo>
                    <a:lnTo>
                      <a:pt x="25" y="69"/>
                    </a:lnTo>
                    <a:close/>
                  </a:path>
                </a:pathLst>
              </a:custGeom>
              <a:solidFill>
                <a:srgbClr val="991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9" name="Freeform 161"/>
              <p:cNvSpPr>
                <a:spLocks/>
              </p:cNvSpPr>
              <p:nvPr/>
            </p:nvSpPr>
            <p:spPr bwMode="auto">
              <a:xfrm>
                <a:off x="2509" y="1911"/>
                <a:ext cx="167" cy="47"/>
              </a:xfrm>
              <a:custGeom>
                <a:avLst/>
                <a:gdLst>
                  <a:gd name="T0" fmla="*/ 45 w 333"/>
                  <a:gd name="T1" fmla="*/ 67 h 94"/>
                  <a:gd name="T2" fmla="*/ 81 w 333"/>
                  <a:gd name="T3" fmla="*/ 71 h 94"/>
                  <a:gd name="T4" fmla="*/ 115 w 333"/>
                  <a:gd name="T5" fmla="*/ 74 h 94"/>
                  <a:gd name="T6" fmla="*/ 150 w 333"/>
                  <a:gd name="T7" fmla="*/ 78 h 94"/>
                  <a:gd name="T8" fmla="*/ 185 w 333"/>
                  <a:gd name="T9" fmla="*/ 81 h 94"/>
                  <a:gd name="T10" fmla="*/ 220 w 333"/>
                  <a:gd name="T11" fmla="*/ 85 h 94"/>
                  <a:gd name="T12" fmla="*/ 255 w 333"/>
                  <a:gd name="T13" fmla="*/ 88 h 94"/>
                  <a:gd name="T14" fmla="*/ 290 w 333"/>
                  <a:gd name="T15" fmla="*/ 91 h 94"/>
                  <a:gd name="T16" fmla="*/ 313 w 333"/>
                  <a:gd name="T17" fmla="*/ 71 h 94"/>
                  <a:gd name="T18" fmla="*/ 326 w 333"/>
                  <a:gd name="T19" fmla="*/ 24 h 94"/>
                  <a:gd name="T20" fmla="*/ 328 w 333"/>
                  <a:gd name="T21" fmla="*/ 2 h 94"/>
                  <a:gd name="T22" fmla="*/ 319 w 333"/>
                  <a:gd name="T23" fmla="*/ 4 h 94"/>
                  <a:gd name="T24" fmla="*/ 310 w 333"/>
                  <a:gd name="T25" fmla="*/ 5 h 94"/>
                  <a:gd name="T26" fmla="*/ 302 w 333"/>
                  <a:gd name="T27" fmla="*/ 7 h 94"/>
                  <a:gd name="T28" fmla="*/ 289 w 333"/>
                  <a:gd name="T29" fmla="*/ 13 h 94"/>
                  <a:gd name="T30" fmla="*/ 274 w 333"/>
                  <a:gd name="T31" fmla="*/ 24 h 94"/>
                  <a:gd name="T32" fmla="*/ 259 w 333"/>
                  <a:gd name="T33" fmla="*/ 34 h 94"/>
                  <a:gd name="T34" fmla="*/ 244 w 333"/>
                  <a:gd name="T35" fmla="*/ 44 h 94"/>
                  <a:gd name="T36" fmla="*/ 228 w 333"/>
                  <a:gd name="T37" fmla="*/ 50 h 94"/>
                  <a:gd name="T38" fmla="*/ 209 w 333"/>
                  <a:gd name="T39" fmla="*/ 51 h 94"/>
                  <a:gd name="T40" fmla="*/ 189 w 333"/>
                  <a:gd name="T41" fmla="*/ 51 h 94"/>
                  <a:gd name="T42" fmla="*/ 169 w 333"/>
                  <a:gd name="T43" fmla="*/ 51 h 94"/>
                  <a:gd name="T44" fmla="*/ 156 w 333"/>
                  <a:gd name="T45" fmla="*/ 51 h 94"/>
                  <a:gd name="T46" fmla="*/ 145 w 333"/>
                  <a:gd name="T47" fmla="*/ 51 h 94"/>
                  <a:gd name="T48" fmla="*/ 135 w 333"/>
                  <a:gd name="T49" fmla="*/ 50 h 94"/>
                  <a:gd name="T50" fmla="*/ 124 w 333"/>
                  <a:gd name="T51" fmla="*/ 50 h 94"/>
                  <a:gd name="T52" fmla="*/ 114 w 333"/>
                  <a:gd name="T53" fmla="*/ 51 h 94"/>
                  <a:gd name="T54" fmla="*/ 100 w 333"/>
                  <a:gd name="T55" fmla="*/ 53 h 94"/>
                  <a:gd name="T56" fmla="*/ 86 w 333"/>
                  <a:gd name="T57" fmla="*/ 55 h 94"/>
                  <a:gd name="T58" fmla="*/ 73 w 333"/>
                  <a:gd name="T59" fmla="*/ 53 h 94"/>
                  <a:gd name="T60" fmla="*/ 56 w 333"/>
                  <a:gd name="T61" fmla="*/ 52 h 94"/>
                  <a:gd name="T62" fmla="*/ 40 w 333"/>
                  <a:gd name="T63" fmla="*/ 53 h 94"/>
                  <a:gd name="T64" fmla="*/ 24 w 333"/>
                  <a:gd name="T65" fmla="*/ 55 h 94"/>
                  <a:gd name="T66" fmla="*/ 8 w 333"/>
                  <a:gd name="T67" fmla="*/ 56 h 94"/>
                  <a:gd name="T68" fmla="*/ 7 w 333"/>
                  <a:gd name="T69" fmla="*/ 58 h 94"/>
                  <a:gd name="T70" fmla="*/ 21 w 333"/>
                  <a:gd name="T71" fmla="*/ 63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3" h="94">
                    <a:moveTo>
                      <a:pt x="28" y="65"/>
                    </a:moveTo>
                    <a:lnTo>
                      <a:pt x="45" y="67"/>
                    </a:lnTo>
                    <a:lnTo>
                      <a:pt x="62" y="68"/>
                    </a:lnTo>
                    <a:lnTo>
                      <a:pt x="81" y="71"/>
                    </a:lnTo>
                    <a:lnTo>
                      <a:pt x="98" y="72"/>
                    </a:lnTo>
                    <a:lnTo>
                      <a:pt x="115" y="74"/>
                    </a:lnTo>
                    <a:lnTo>
                      <a:pt x="132" y="75"/>
                    </a:lnTo>
                    <a:lnTo>
                      <a:pt x="150" y="78"/>
                    </a:lnTo>
                    <a:lnTo>
                      <a:pt x="168" y="79"/>
                    </a:lnTo>
                    <a:lnTo>
                      <a:pt x="185" y="81"/>
                    </a:lnTo>
                    <a:lnTo>
                      <a:pt x="203" y="83"/>
                    </a:lnTo>
                    <a:lnTo>
                      <a:pt x="220" y="85"/>
                    </a:lnTo>
                    <a:lnTo>
                      <a:pt x="237" y="87"/>
                    </a:lnTo>
                    <a:lnTo>
                      <a:pt x="255" y="88"/>
                    </a:lnTo>
                    <a:lnTo>
                      <a:pt x="273" y="90"/>
                    </a:lnTo>
                    <a:lnTo>
                      <a:pt x="290" y="91"/>
                    </a:lnTo>
                    <a:lnTo>
                      <a:pt x="308" y="94"/>
                    </a:lnTo>
                    <a:lnTo>
                      <a:pt x="313" y="71"/>
                    </a:lnTo>
                    <a:lnTo>
                      <a:pt x="320" y="47"/>
                    </a:lnTo>
                    <a:lnTo>
                      <a:pt x="326" y="24"/>
                    </a:lnTo>
                    <a:lnTo>
                      <a:pt x="333" y="0"/>
                    </a:lnTo>
                    <a:lnTo>
                      <a:pt x="328" y="2"/>
                    </a:lnTo>
                    <a:lnTo>
                      <a:pt x="324" y="3"/>
                    </a:lnTo>
                    <a:lnTo>
                      <a:pt x="319" y="4"/>
                    </a:lnTo>
                    <a:lnTo>
                      <a:pt x="315" y="4"/>
                    </a:lnTo>
                    <a:lnTo>
                      <a:pt x="310" y="5"/>
                    </a:lnTo>
                    <a:lnTo>
                      <a:pt x="306" y="6"/>
                    </a:lnTo>
                    <a:lnTo>
                      <a:pt x="302" y="7"/>
                    </a:lnTo>
                    <a:lnTo>
                      <a:pt x="297" y="9"/>
                    </a:lnTo>
                    <a:lnTo>
                      <a:pt x="289" y="13"/>
                    </a:lnTo>
                    <a:lnTo>
                      <a:pt x="282" y="19"/>
                    </a:lnTo>
                    <a:lnTo>
                      <a:pt x="274" y="24"/>
                    </a:lnTo>
                    <a:lnTo>
                      <a:pt x="267" y="29"/>
                    </a:lnTo>
                    <a:lnTo>
                      <a:pt x="259" y="34"/>
                    </a:lnTo>
                    <a:lnTo>
                      <a:pt x="252" y="40"/>
                    </a:lnTo>
                    <a:lnTo>
                      <a:pt x="244" y="44"/>
                    </a:lnTo>
                    <a:lnTo>
                      <a:pt x="237" y="50"/>
                    </a:lnTo>
                    <a:lnTo>
                      <a:pt x="228" y="50"/>
                    </a:lnTo>
                    <a:lnTo>
                      <a:pt x="218" y="51"/>
                    </a:lnTo>
                    <a:lnTo>
                      <a:pt x="209" y="51"/>
                    </a:lnTo>
                    <a:lnTo>
                      <a:pt x="199" y="51"/>
                    </a:lnTo>
                    <a:lnTo>
                      <a:pt x="189" y="51"/>
                    </a:lnTo>
                    <a:lnTo>
                      <a:pt x="180" y="51"/>
                    </a:lnTo>
                    <a:lnTo>
                      <a:pt x="169" y="51"/>
                    </a:lnTo>
                    <a:lnTo>
                      <a:pt x="160" y="51"/>
                    </a:lnTo>
                    <a:lnTo>
                      <a:pt x="156" y="51"/>
                    </a:lnTo>
                    <a:lnTo>
                      <a:pt x="151" y="51"/>
                    </a:lnTo>
                    <a:lnTo>
                      <a:pt x="145" y="51"/>
                    </a:lnTo>
                    <a:lnTo>
                      <a:pt x="141" y="50"/>
                    </a:lnTo>
                    <a:lnTo>
                      <a:pt x="135" y="50"/>
                    </a:lnTo>
                    <a:lnTo>
                      <a:pt x="130" y="50"/>
                    </a:lnTo>
                    <a:lnTo>
                      <a:pt x="124" y="50"/>
                    </a:lnTo>
                    <a:lnTo>
                      <a:pt x="120" y="50"/>
                    </a:lnTo>
                    <a:lnTo>
                      <a:pt x="114" y="51"/>
                    </a:lnTo>
                    <a:lnTo>
                      <a:pt x="107" y="52"/>
                    </a:lnTo>
                    <a:lnTo>
                      <a:pt x="100" y="53"/>
                    </a:lnTo>
                    <a:lnTo>
                      <a:pt x="93" y="55"/>
                    </a:lnTo>
                    <a:lnTo>
                      <a:pt x="86" y="55"/>
                    </a:lnTo>
                    <a:lnTo>
                      <a:pt x="79" y="53"/>
                    </a:lnTo>
                    <a:lnTo>
                      <a:pt x="73" y="53"/>
                    </a:lnTo>
                    <a:lnTo>
                      <a:pt x="64" y="52"/>
                    </a:lnTo>
                    <a:lnTo>
                      <a:pt x="56" y="52"/>
                    </a:lnTo>
                    <a:lnTo>
                      <a:pt x="48" y="53"/>
                    </a:lnTo>
                    <a:lnTo>
                      <a:pt x="40" y="53"/>
                    </a:lnTo>
                    <a:lnTo>
                      <a:pt x="32" y="53"/>
                    </a:lnTo>
                    <a:lnTo>
                      <a:pt x="24" y="55"/>
                    </a:lnTo>
                    <a:lnTo>
                      <a:pt x="16" y="55"/>
                    </a:lnTo>
                    <a:lnTo>
                      <a:pt x="8" y="56"/>
                    </a:lnTo>
                    <a:lnTo>
                      <a:pt x="0" y="56"/>
                    </a:lnTo>
                    <a:lnTo>
                      <a:pt x="7" y="58"/>
                    </a:lnTo>
                    <a:lnTo>
                      <a:pt x="14" y="60"/>
                    </a:lnTo>
                    <a:lnTo>
                      <a:pt x="21" y="63"/>
                    </a:lnTo>
                    <a:lnTo>
                      <a:pt x="28" y="65"/>
                    </a:lnTo>
                    <a:close/>
                  </a:path>
                </a:pathLst>
              </a:custGeom>
              <a:solidFill>
                <a:srgbClr val="992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0" name="Freeform 162"/>
              <p:cNvSpPr>
                <a:spLocks/>
              </p:cNvSpPr>
              <p:nvPr/>
            </p:nvSpPr>
            <p:spPr bwMode="auto">
              <a:xfrm>
                <a:off x="2512" y="1914"/>
                <a:ext cx="163" cy="44"/>
              </a:xfrm>
              <a:custGeom>
                <a:avLst/>
                <a:gdLst>
                  <a:gd name="T0" fmla="*/ 48 w 325"/>
                  <a:gd name="T1" fmla="*/ 62 h 89"/>
                  <a:gd name="T2" fmla="*/ 82 w 325"/>
                  <a:gd name="T3" fmla="*/ 66 h 89"/>
                  <a:gd name="T4" fmla="*/ 115 w 325"/>
                  <a:gd name="T5" fmla="*/ 69 h 89"/>
                  <a:gd name="T6" fmla="*/ 148 w 325"/>
                  <a:gd name="T7" fmla="*/ 73 h 89"/>
                  <a:gd name="T8" fmla="*/ 182 w 325"/>
                  <a:gd name="T9" fmla="*/ 76 h 89"/>
                  <a:gd name="T10" fmla="*/ 215 w 325"/>
                  <a:gd name="T11" fmla="*/ 80 h 89"/>
                  <a:gd name="T12" fmla="*/ 249 w 325"/>
                  <a:gd name="T13" fmla="*/ 83 h 89"/>
                  <a:gd name="T14" fmla="*/ 282 w 325"/>
                  <a:gd name="T15" fmla="*/ 86 h 89"/>
                  <a:gd name="T16" fmla="*/ 305 w 325"/>
                  <a:gd name="T17" fmla="*/ 67 h 89"/>
                  <a:gd name="T18" fmla="*/ 319 w 325"/>
                  <a:gd name="T19" fmla="*/ 22 h 89"/>
                  <a:gd name="T20" fmla="*/ 317 w 325"/>
                  <a:gd name="T21" fmla="*/ 2 h 89"/>
                  <a:gd name="T22" fmla="*/ 299 w 325"/>
                  <a:gd name="T23" fmla="*/ 7 h 89"/>
                  <a:gd name="T24" fmla="*/ 283 w 325"/>
                  <a:gd name="T25" fmla="*/ 14 h 89"/>
                  <a:gd name="T26" fmla="*/ 268 w 325"/>
                  <a:gd name="T27" fmla="*/ 24 h 89"/>
                  <a:gd name="T28" fmla="*/ 253 w 325"/>
                  <a:gd name="T29" fmla="*/ 33 h 89"/>
                  <a:gd name="T30" fmla="*/ 238 w 325"/>
                  <a:gd name="T31" fmla="*/ 44 h 89"/>
                  <a:gd name="T32" fmla="*/ 222 w 325"/>
                  <a:gd name="T33" fmla="*/ 48 h 89"/>
                  <a:gd name="T34" fmla="*/ 203 w 325"/>
                  <a:gd name="T35" fmla="*/ 48 h 89"/>
                  <a:gd name="T36" fmla="*/ 184 w 325"/>
                  <a:gd name="T37" fmla="*/ 48 h 89"/>
                  <a:gd name="T38" fmla="*/ 164 w 325"/>
                  <a:gd name="T39" fmla="*/ 48 h 89"/>
                  <a:gd name="T40" fmla="*/ 151 w 325"/>
                  <a:gd name="T41" fmla="*/ 48 h 89"/>
                  <a:gd name="T42" fmla="*/ 141 w 325"/>
                  <a:gd name="T43" fmla="*/ 48 h 89"/>
                  <a:gd name="T44" fmla="*/ 131 w 325"/>
                  <a:gd name="T45" fmla="*/ 48 h 89"/>
                  <a:gd name="T46" fmla="*/ 121 w 325"/>
                  <a:gd name="T47" fmla="*/ 47 h 89"/>
                  <a:gd name="T48" fmla="*/ 109 w 325"/>
                  <a:gd name="T49" fmla="*/ 48 h 89"/>
                  <a:gd name="T50" fmla="*/ 96 w 325"/>
                  <a:gd name="T51" fmla="*/ 50 h 89"/>
                  <a:gd name="T52" fmla="*/ 83 w 325"/>
                  <a:gd name="T53" fmla="*/ 51 h 89"/>
                  <a:gd name="T54" fmla="*/ 69 w 325"/>
                  <a:gd name="T55" fmla="*/ 50 h 89"/>
                  <a:gd name="T56" fmla="*/ 53 w 325"/>
                  <a:gd name="T57" fmla="*/ 50 h 89"/>
                  <a:gd name="T58" fmla="*/ 38 w 325"/>
                  <a:gd name="T59" fmla="*/ 51 h 89"/>
                  <a:gd name="T60" fmla="*/ 23 w 325"/>
                  <a:gd name="T61" fmla="*/ 51 h 89"/>
                  <a:gd name="T62" fmla="*/ 8 w 325"/>
                  <a:gd name="T63" fmla="*/ 52 h 89"/>
                  <a:gd name="T64" fmla="*/ 8 w 325"/>
                  <a:gd name="T65" fmla="*/ 54 h 89"/>
                  <a:gd name="T66" fmla="*/ 24 w 325"/>
                  <a:gd name="T67" fmla="*/ 5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25" h="89">
                    <a:moveTo>
                      <a:pt x="31" y="61"/>
                    </a:moveTo>
                    <a:lnTo>
                      <a:pt x="48" y="62"/>
                    </a:lnTo>
                    <a:lnTo>
                      <a:pt x="64" y="65"/>
                    </a:lnTo>
                    <a:lnTo>
                      <a:pt x="82" y="66"/>
                    </a:lnTo>
                    <a:lnTo>
                      <a:pt x="98" y="68"/>
                    </a:lnTo>
                    <a:lnTo>
                      <a:pt x="115" y="69"/>
                    </a:lnTo>
                    <a:lnTo>
                      <a:pt x="131" y="71"/>
                    </a:lnTo>
                    <a:lnTo>
                      <a:pt x="148" y="73"/>
                    </a:lnTo>
                    <a:lnTo>
                      <a:pt x="166" y="75"/>
                    </a:lnTo>
                    <a:lnTo>
                      <a:pt x="182" y="76"/>
                    </a:lnTo>
                    <a:lnTo>
                      <a:pt x="199" y="78"/>
                    </a:lnTo>
                    <a:lnTo>
                      <a:pt x="215" y="80"/>
                    </a:lnTo>
                    <a:lnTo>
                      <a:pt x="232" y="82"/>
                    </a:lnTo>
                    <a:lnTo>
                      <a:pt x="249" y="83"/>
                    </a:lnTo>
                    <a:lnTo>
                      <a:pt x="266" y="85"/>
                    </a:lnTo>
                    <a:lnTo>
                      <a:pt x="282" y="86"/>
                    </a:lnTo>
                    <a:lnTo>
                      <a:pt x="299" y="89"/>
                    </a:lnTo>
                    <a:lnTo>
                      <a:pt x="305" y="67"/>
                    </a:lnTo>
                    <a:lnTo>
                      <a:pt x="312" y="44"/>
                    </a:lnTo>
                    <a:lnTo>
                      <a:pt x="319" y="22"/>
                    </a:lnTo>
                    <a:lnTo>
                      <a:pt x="325" y="0"/>
                    </a:lnTo>
                    <a:lnTo>
                      <a:pt x="317" y="2"/>
                    </a:lnTo>
                    <a:lnTo>
                      <a:pt x="309" y="5"/>
                    </a:lnTo>
                    <a:lnTo>
                      <a:pt x="299" y="7"/>
                    </a:lnTo>
                    <a:lnTo>
                      <a:pt x="291" y="9"/>
                    </a:lnTo>
                    <a:lnTo>
                      <a:pt x="283" y="14"/>
                    </a:lnTo>
                    <a:lnTo>
                      <a:pt x="276" y="19"/>
                    </a:lnTo>
                    <a:lnTo>
                      <a:pt x="268" y="24"/>
                    </a:lnTo>
                    <a:lnTo>
                      <a:pt x="261" y="29"/>
                    </a:lnTo>
                    <a:lnTo>
                      <a:pt x="253" y="33"/>
                    </a:lnTo>
                    <a:lnTo>
                      <a:pt x="246" y="39"/>
                    </a:lnTo>
                    <a:lnTo>
                      <a:pt x="238" y="44"/>
                    </a:lnTo>
                    <a:lnTo>
                      <a:pt x="231" y="48"/>
                    </a:lnTo>
                    <a:lnTo>
                      <a:pt x="222" y="48"/>
                    </a:lnTo>
                    <a:lnTo>
                      <a:pt x="213" y="48"/>
                    </a:lnTo>
                    <a:lnTo>
                      <a:pt x="203" y="48"/>
                    </a:lnTo>
                    <a:lnTo>
                      <a:pt x="193" y="48"/>
                    </a:lnTo>
                    <a:lnTo>
                      <a:pt x="184" y="48"/>
                    </a:lnTo>
                    <a:lnTo>
                      <a:pt x="175" y="48"/>
                    </a:lnTo>
                    <a:lnTo>
                      <a:pt x="164" y="48"/>
                    </a:lnTo>
                    <a:lnTo>
                      <a:pt x="155" y="48"/>
                    </a:lnTo>
                    <a:lnTo>
                      <a:pt x="151" y="48"/>
                    </a:lnTo>
                    <a:lnTo>
                      <a:pt x="146" y="48"/>
                    </a:lnTo>
                    <a:lnTo>
                      <a:pt x="141" y="48"/>
                    </a:lnTo>
                    <a:lnTo>
                      <a:pt x="136" y="48"/>
                    </a:lnTo>
                    <a:lnTo>
                      <a:pt x="131" y="48"/>
                    </a:lnTo>
                    <a:lnTo>
                      <a:pt x="126" y="48"/>
                    </a:lnTo>
                    <a:lnTo>
                      <a:pt x="121" y="47"/>
                    </a:lnTo>
                    <a:lnTo>
                      <a:pt x="116" y="47"/>
                    </a:lnTo>
                    <a:lnTo>
                      <a:pt x="109" y="48"/>
                    </a:lnTo>
                    <a:lnTo>
                      <a:pt x="103" y="48"/>
                    </a:lnTo>
                    <a:lnTo>
                      <a:pt x="96" y="50"/>
                    </a:lnTo>
                    <a:lnTo>
                      <a:pt x="90" y="51"/>
                    </a:lnTo>
                    <a:lnTo>
                      <a:pt x="83" y="51"/>
                    </a:lnTo>
                    <a:lnTo>
                      <a:pt x="76" y="50"/>
                    </a:lnTo>
                    <a:lnTo>
                      <a:pt x="69" y="50"/>
                    </a:lnTo>
                    <a:lnTo>
                      <a:pt x="61" y="50"/>
                    </a:lnTo>
                    <a:lnTo>
                      <a:pt x="53" y="50"/>
                    </a:lnTo>
                    <a:lnTo>
                      <a:pt x="46" y="51"/>
                    </a:lnTo>
                    <a:lnTo>
                      <a:pt x="38" y="51"/>
                    </a:lnTo>
                    <a:lnTo>
                      <a:pt x="31" y="51"/>
                    </a:lnTo>
                    <a:lnTo>
                      <a:pt x="23" y="51"/>
                    </a:lnTo>
                    <a:lnTo>
                      <a:pt x="16" y="51"/>
                    </a:lnTo>
                    <a:lnTo>
                      <a:pt x="8" y="52"/>
                    </a:lnTo>
                    <a:lnTo>
                      <a:pt x="0" y="52"/>
                    </a:lnTo>
                    <a:lnTo>
                      <a:pt x="8" y="54"/>
                    </a:lnTo>
                    <a:lnTo>
                      <a:pt x="16" y="57"/>
                    </a:lnTo>
                    <a:lnTo>
                      <a:pt x="24" y="59"/>
                    </a:lnTo>
                    <a:lnTo>
                      <a:pt x="31" y="61"/>
                    </a:lnTo>
                    <a:close/>
                  </a:path>
                </a:pathLst>
              </a:custGeom>
              <a:solidFill>
                <a:srgbClr val="993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1" name="Freeform 163"/>
              <p:cNvSpPr>
                <a:spLocks/>
              </p:cNvSpPr>
              <p:nvPr/>
            </p:nvSpPr>
            <p:spPr bwMode="auto">
              <a:xfrm>
                <a:off x="2515" y="1916"/>
                <a:ext cx="159" cy="42"/>
              </a:xfrm>
              <a:custGeom>
                <a:avLst/>
                <a:gdLst>
                  <a:gd name="T0" fmla="*/ 51 w 319"/>
                  <a:gd name="T1" fmla="*/ 57 h 84"/>
                  <a:gd name="T2" fmla="*/ 83 w 319"/>
                  <a:gd name="T3" fmla="*/ 61 h 84"/>
                  <a:gd name="T4" fmla="*/ 116 w 319"/>
                  <a:gd name="T5" fmla="*/ 64 h 84"/>
                  <a:gd name="T6" fmla="*/ 148 w 319"/>
                  <a:gd name="T7" fmla="*/ 68 h 84"/>
                  <a:gd name="T8" fmla="*/ 179 w 319"/>
                  <a:gd name="T9" fmla="*/ 71 h 84"/>
                  <a:gd name="T10" fmla="*/ 211 w 319"/>
                  <a:gd name="T11" fmla="*/ 75 h 84"/>
                  <a:gd name="T12" fmla="*/ 244 w 319"/>
                  <a:gd name="T13" fmla="*/ 78 h 84"/>
                  <a:gd name="T14" fmla="*/ 276 w 319"/>
                  <a:gd name="T15" fmla="*/ 82 h 84"/>
                  <a:gd name="T16" fmla="*/ 298 w 319"/>
                  <a:gd name="T17" fmla="*/ 62 h 84"/>
                  <a:gd name="T18" fmla="*/ 312 w 319"/>
                  <a:gd name="T19" fmla="*/ 21 h 84"/>
                  <a:gd name="T20" fmla="*/ 310 w 319"/>
                  <a:gd name="T21" fmla="*/ 2 h 84"/>
                  <a:gd name="T22" fmla="*/ 294 w 319"/>
                  <a:gd name="T23" fmla="*/ 7 h 84"/>
                  <a:gd name="T24" fmla="*/ 279 w 319"/>
                  <a:gd name="T25" fmla="*/ 14 h 84"/>
                  <a:gd name="T26" fmla="*/ 264 w 319"/>
                  <a:gd name="T27" fmla="*/ 23 h 84"/>
                  <a:gd name="T28" fmla="*/ 248 w 319"/>
                  <a:gd name="T29" fmla="*/ 31 h 84"/>
                  <a:gd name="T30" fmla="*/ 233 w 319"/>
                  <a:gd name="T31" fmla="*/ 40 h 84"/>
                  <a:gd name="T32" fmla="*/ 217 w 319"/>
                  <a:gd name="T33" fmla="*/ 45 h 84"/>
                  <a:gd name="T34" fmla="*/ 199 w 319"/>
                  <a:gd name="T35" fmla="*/ 45 h 84"/>
                  <a:gd name="T36" fmla="*/ 179 w 319"/>
                  <a:gd name="T37" fmla="*/ 45 h 84"/>
                  <a:gd name="T38" fmla="*/ 161 w 319"/>
                  <a:gd name="T39" fmla="*/ 46 h 84"/>
                  <a:gd name="T40" fmla="*/ 147 w 319"/>
                  <a:gd name="T41" fmla="*/ 46 h 84"/>
                  <a:gd name="T42" fmla="*/ 138 w 319"/>
                  <a:gd name="T43" fmla="*/ 45 h 84"/>
                  <a:gd name="T44" fmla="*/ 127 w 319"/>
                  <a:gd name="T45" fmla="*/ 45 h 84"/>
                  <a:gd name="T46" fmla="*/ 117 w 319"/>
                  <a:gd name="T47" fmla="*/ 45 h 84"/>
                  <a:gd name="T48" fmla="*/ 106 w 319"/>
                  <a:gd name="T49" fmla="*/ 46 h 84"/>
                  <a:gd name="T50" fmla="*/ 94 w 319"/>
                  <a:gd name="T51" fmla="*/ 46 h 84"/>
                  <a:gd name="T52" fmla="*/ 80 w 319"/>
                  <a:gd name="T53" fmla="*/ 46 h 84"/>
                  <a:gd name="T54" fmla="*/ 65 w 319"/>
                  <a:gd name="T55" fmla="*/ 46 h 84"/>
                  <a:gd name="T56" fmla="*/ 51 w 319"/>
                  <a:gd name="T57" fmla="*/ 46 h 84"/>
                  <a:gd name="T58" fmla="*/ 36 w 319"/>
                  <a:gd name="T59" fmla="*/ 46 h 84"/>
                  <a:gd name="T60" fmla="*/ 22 w 319"/>
                  <a:gd name="T61" fmla="*/ 46 h 84"/>
                  <a:gd name="T62" fmla="*/ 7 w 319"/>
                  <a:gd name="T63" fmla="*/ 46 h 84"/>
                  <a:gd name="T64" fmla="*/ 5 w 319"/>
                  <a:gd name="T65" fmla="*/ 47 h 84"/>
                  <a:gd name="T66" fmla="*/ 13 w 319"/>
                  <a:gd name="T67" fmla="*/ 49 h 84"/>
                  <a:gd name="T68" fmla="*/ 22 w 319"/>
                  <a:gd name="T69" fmla="*/ 53 h 84"/>
                  <a:gd name="T70" fmla="*/ 30 w 319"/>
                  <a:gd name="T71" fmla="*/ 55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19" h="84">
                    <a:moveTo>
                      <a:pt x="35" y="56"/>
                    </a:moveTo>
                    <a:lnTo>
                      <a:pt x="51" y="57"/>
                    </a:lnTo>
                    <a:lnTo>
                      <a:pt x="67" y="60"/>
                    </a:lnTo>
                    <a:lnTo>
                      <a:pt x="83" y="61"/>
                    </a:lnTo>
                    <a:lnTo>
                      <a:pt x="100" y="63"/>
                    </a:lnTo>
                    <a:lnTo>
                      <a:pt x="116" y="64"/>
                    </a:lnTo>
                    <a:lnTo>
                      <a:pt x="132" y="67"/>
                    </a:lnTo>
                    <a:lnTo>
                      <a:pt x="148" y="68"/>
                    </a:lnTo>
                    <a:lnTo>
                      <a:pt x="164" y="70"/>
                    </a:lnTo>
                    <a:lnTo>
                      <a:pt x="179" y="71"/>
                    </a:lnTo>
                    <a:lnTo>
                      <a:pt x="195" y="74"/>
                    </a:lnTo>
                    <a:lnTo>
                      <a:pt x="211" y="75"/>
                    </a:lnTo>
                    <a:lnTo>
                      <a:pt x="227" y="77"/>
                    </a:lnTo>
                    <a:lnTo>
                      <a:pt x="244" y="78"/>
                    </a:lnTo>
                    <a:lnTo>
                      <a:pt x="260" y="80"/>
                    </a:lnTo>
                    <a:lnTo>
                      <a:pt x="276" y="82"/>
                    </a:lnTo>
                    <a:lnTo>
                      <a:pt x="292" y="84"/>
                    </a:lnTo>
                    <a:lnTo>
                      <a:pt x="298" y="62"/>
                    </a:lnTo>
                    <a:lnTo>
                      <a:pt x="305" y="41"/>
                    </a:lnTo>
                    <a:lnTo>
                      <a:pt x="312" y="21"/>
                    </a:lnTo>
                    <a:lnTo>
                      <a:pt x="319" y="0"/>
                    </a:lnTo>
                    <a:lnTo>
                      <a:pt x="310" y="2"/>
                    </a:lnTo>
                    <a:lnTo>
                      <a:pt x="302" y="4"/>
                    </a:lnTo>
                    <a:lnTo>
                      <a:pt x="294" y="7"/>
                    </a:lnTo>
                    <a:lnTo>
                      <a:pt x="286" y="9"/>
                    </a:lnTo>
                    <a:lnTo>
                      <a:pt x="279" y="14"/>
                    </a:lnTo>
                    <a:lnTo>
                      <a:pt x="271" y="18"/>
                    </a:lnTo>
                    <a:lnTo>
                      <a:pt x="264" y="23"/>
                    </a:lnTo>
                    <a:lnTo>
                      <a:pt x="256" y="26"/>
                    </a:lnTo>
                    <a:lnTo>
                      <a:pt x="248" y="31"/>
                    </a:lnTo>
                    <a:lnTo>
                      <a:pt x="241" y="36"/>
                    </a:lnTo>
                    <a:lnTo>
                      <a:pt x="233" y="40"/>
                    </a:lnTo>
                    <a:lnTo>
                      <a:pt x="226" y="45"/>
                    </a:lnTo>
                    <a:lnTo>
                      <a:pt x="217" y="45"/>
                    </a:lnTo>
                    <a:lnTo>
                      <a:pt x="208" y="45"/>
                    </a:lnTo>
                    <a:lnTo>
                      <a:pt x="199" y="45"/>
                    </a:lnTo>
                    <a:lnTo>
                      <a:pt x="189" y="45"/>
                    </a:lnTo>
                    <a:lnTo>
                      <a:pt x="179" y="45"/>
                    </a:lnTo>
                    <a:lnTo>
                      <a:pt x="170" y="45"/>
                    </a:lnTo>
                    <a:lnTo>
                      <a:pt x="161" y="46"/>
                    </a:lnTo>
                    <a:lnTo>
                      <a:pt x="151" y="46"/>
                    </a:lnTo>
                    <a:lnTo>
                      <a:pt x="147" y="46"/>
                    </a:lnTo>
                    <a:lnTo>
                      <a:pt x="142" y="45"/>
                    </a:lnTo>
                    <a:lnTo>
                      <a:pt x="138" y="45"/>
                    </a:lnTo>
                    <a:lnTo>
                      <a:pt x="132" y="45"/>
                    </a:lnTo>
                    <a:lnTo>
                      <a:pt x="127" y="45"/>
                    </a:lnTo>
                    <a:lnTo>
                      <a:pt x="123" y="45"/>
                    </a:lnTo>
                    <a:lnTo>
                      <a:pt x="117" y="45"/>
                    </a:lnTo>
                    <a:lnTo>
                      <a:pt x="112" y="45"/>
                    </a:lnTo>
                    <a:lnTo>
                      <a:pt x="106" y="46"/>
                    </a:lnTo>
                    <a:lnTo>
                      <a:pt x="100" y="46"/>
                    </a:lnTo>
                    <a:lnTo>
                      <a:pt x="94" y="46"/>
                    </a:lnTo>
                    <a:lnTo>
                      <a:pt x="87" y="46"/>
                    </a:lnTo>
                    <a:lnTo>
                      <a:pt x="80" y="46"/>
                    </a:lnTo>
                    <a:lnTo>
                      <a:pt x="73" y="46"/>
                    </a:lnTo>
                    <a:lnTo>
                      <a:pt x="65" y="46"/>
                    </a:lnTo>
                    <a:lnTo>
                      <a:pt x="58" y="46"/>
                    </a:lnTo>
                    <a:lnTo>
                      <a:pt x="51" y="46"/>
                    </a:lnTo>
                    <a:lnTo>
                      <a:pt x="43" y="46"/>
                    </a:lnTo>
                    <a:lnTo>
                      <a:pt x="36" y="46"/>
                    </a:lnTo>
                    <a:lnTo>
                      <a:pt x="29" y="46"/>
                    </a:lnTo>
                    <a:lnTo>
                      <a:pt x="22" y="46"/>
                    </a:lnTo>
                    <a:lnTo>
                      <a:pt x="15" y="46"/>
                    </a:lnTo>
                    <a:lnTo>
                      <a:pt x="7" y="46"/>
                    </a:lnTo>
                    <a:lnTo>
                      <a:pt x="0" y="46"/>
                    </a:lnTo>
                    <a:lnTo>
                      <a:pt x="5" y="47"/>
                    </a:lnTo>
                    <a:lnTo>
                      <a:pt x="10" y="48"/>
                    </a:lnTo>
                    <a:lnTo>
                      <a:pt x="13" y="49"/>
                    </a:lnTo>
                    <a:lnTo>
                      <a:pt x="18" y="51"/>
                    </a:lnTo>
                    <a:lnTo>
                      <a:pt x="22" y="53"/>
                    </a:lnTo>
                    <a:lnTo>
                      <a:pt x="27" y="54"/>
                    </a:lnTo>
                    <a:lnTo>
                      <a:pt x="30" y="55"/>
                    </a:lnTo>
                    <a:lnTo>
                      <a:pt x="35" y="56"/>
                    </a:lnTo>
                    <a:close/>
                  </a:path>
                </a:pathLst>
              </a:custGeom>
              <a:solidFill>
                <a:srgbClr val="993D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2" name="Freeform 164"/>
              <p:cNvSpPr>
                <a:spLocks/>
              </p:cNvSpPr>
              <p:nvPr/>
            </p:nvSpPr>
            <p:spPr bwMode="auto">
              <a:xfrm>
                <a:off x="2519" y="1919"/>
                <a:ext cx="154" cy="39"/>
              </a:xfrm>
              <a:custGeom>
                <a:avLst/>
                <a:gdLst>
                  <a:gd name="T0" fmla="*/ 52 w 309"/>
                  <a:gd name="T1" fmla="*/ 51 h 78"/>
                  <a:gd name="T2" fmla="*/ 83 w 309"/>
                  <a:gd name="T3" fmla="*/ 55 h 78"/>
                  <a:gd name="T4" fmla="*/ 114 w 309"/>
                  <a:gd name="T5" fmla="*/ 58 h 78"/>
                  <a:gd name="T6" fmla="*/ 144 w 309"/>
                  <a:gd name="T7" fmla="*/ 62 h 78"/>
                  <a:gd name="T8" fmla="*/ 176 w 309"/>
                  <a:gd name="T9" fmla="*/ 65 h 78"/>
                  <a:gd name="T10" fmla="*/ 206 w 309"/>
                  <a:gd name="T11" fmla="*/ 69 h 78"/>
                  <a:gd name="T12" fmla="*/ 237 w 309"/>
                  <a:gd name="T13" fmla="*/ 72 h 78"/>
                  <a:gd name="T14" fmla="*/ 268 w 309"/>
                  <a:gd name="T15" fmla="*/ 76 h 78"/>
                  <a:gd name="T16" fmla="*/ 290 w 309"/>
                  <a:gd name="T17" fmla="*/ 58 h 78"/>
                  <a:gd name="T18" fmla="*/ 303 w 309"/>
                  <a:gd name="T19" fmla="*/ 19 h 78"/>
                  <a:gd name="T20" fmla="*/ 301 w 309"/>
                  <a:gd name="T21" fmla="*/ 2 h 78"/>
                  <a:gd name="T22" fmla="*/ 287 w 309"/>
                  <a:gd name="T23" fmla="*/ 7 h 78"/>
                  <a:gd name="T24" fmla="*/ 272 w 309"/>
                  <a:gd name="T25" fmla="*/ 12 h 78"/>
                  <a:gd name="T26" fmla="*/ 257 w 309"/>
                  <a:gd name="T27" fmla="*/ 20 h 78"/>
                  <a:gd name="T28" fmla="*/ 241 w 309"/>
                  <a:gd name="T29" fmla="*/ 30 h 78"/>
                  <a:gd name="T30" fmla="*/ 226 w 309"/>
                  <a:gd name="T31" fmla="*/ 38 h 78"/>
                  <a:gd name="T32" fmla="*/ 210 w 309"/>
                  <a:gd name="T33" fmla="*/ 41 h 78"/>
                  <a:gd name="T34" fmla="*/ 192 w 309"/>
                  <a:gd name="T35" fmla="*/ 41 h 78"/>
                  <a:gd name="T36" fmla="*/ 173 w 309"/>
                  <a:gd name="T37" fmla="*/ 42 h 78"/>
                  <a:gd name="T38" fmla="*/ 155 w 309"/>
                  <a:gd name="T39" fmla="*/ 42 h 78"/>
                  <a:gd name="T40" fmla="*/ 141 w 309"/>
                  <a:gd name="T41" fmla="*/ 42 h 78"/>
                  <a:gd name="T42" fmla="*/ 132 w 309"/>
                  <a:gd name="T43" fmla="*/ 42 h 78"/>
                  <a:gd name="T44" fmla="*/ 121 w 309"/>
                  <a:gd name="T45" fmla="*/ 42 h 78"/>
                  <a:gd name="T46" fmla="*/ 112 w 309"/>
                  <a:gd name="T47" fmla="*/ 42 h 78"/>
                  <a:gd name="T48" fmla="*/ 102 w 309"/>
                  <a:gd name="T49" fmla="*/ 42 h 78"/>
                  <a:gd name="T50" fmla="*/ 88 w 309"/>
                  <a:gd name="T51" fmla="*/ 42 h 78"/>
                  <a:gd name="T52" fmla="*/ 75 w 309"/>
                  <a:gd name="T53" fmla="*/ 41 h 78"/>
                  <a:gd name="T54" fmla="*/ 60 w 309"/>
                  <a:gd name="T55" fmla="*/ 41 h 78"/>
                  <a:gd name="T56" fmla="*/ 46 w 309"/>
                  <a:gd name="T57" fmla="*/ 41 h 78"/>
                  <a:gd name="T58" fmla="*/ 33 w 309"/>
                  <a:gd name="T59" fmla="*/ 41 h 78"/>
                  <a:gd name="T60" fmla="*/ 20 w 309"/>
                  <a:gd name="T61" fmla="*/ 41 h 78"/>
                  <a:gd name="T62" fmla="*/ 7 w 309"/>
                  <a:gd name="T63" fmla="*/ 41 h 78"/>
                  <a:gd name="T64" fmla="*/ 5 w 309"/>
                  <a:gd name="T65" fmla="*/ 42 h 78"/>
                  <a:gd name="T66" fmla="*/ 14 w 309"/>
                  <a:gd name="T67" fmla="*/ 45 h 78"/>
                  <a:gd name="T68" fmla="*/ 23 w 309"/>
                  <a:gd name="T69" fmla="*/ 47 h 78"/>
                  <a:gd name="T70" fmla="*/ 33 w 309"/>
                  <a:gd name="T71" fmla="*/ 49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9" h="78">
                    <a:moveTo>
                      <a:pt x="37" y="50"/>
                    </a:moveTo>
                    <a:lnTo>
                      <a:pt x="52" y="51"/>
                    </a:lnTo>
                    <a:lnTo>
                      <a:pt x="68" y="54"/>
                    </a:lnTo>
                    <a:lnTo>
                      <a:pt x="83" y="55"/>
                    </a:lnTo>
                    <a:lnTo>
                      <a:pt x="98" y="57"/>
                    </a:lnTo>
                    <a:lnTo>
                      <a:pt x="114" y="58"/>
                    </a:lnTo>
                    <a:lnTo>
                      <a:pt x="129" y="61"/>
                    </a:lnTo>
                    <a:lnTo>
                      <a:pt x="144" y="62"/>
                    </a:lnTo>
                    <a:lnTo>
                      <a:pt x="161" y="64"/>
                    </a:lnTo>
                    <a:lnTo>
                      <a:pt x="176" y="65"/>
                    </a:lnTo>
                    <a:lnTo>
                      <a:pt x="191" y="68"/>
                    </a:lnTo>
                    <a:lnTo>
                      <a:pt x="206" y="69"/>
                    </a:lnTo>
                    <a:lnTo>
                      <a:pt x="222" y="71"/>
                    </a:lnTo>
                    <a:lnTo>
                      <a:pt x="237" y="72"/>
                    </a:lnTo>
                    <a:lnTo>
                      <a:pt x="252" y="74"/>
                    </a:lnTo>
                    <a:lnTo>
                      <a:pt x="268" y="76"/>
                    </a:lnTo>
                    <a:lnTo>
                      <a:pt x="283" y="78"/>
                    </a:lnTo>
                    <a:lnTo>
                      <a:pt x="290" y="58"/>
                    </a:lnTo>
                    <a:lnTo>
                      <a:pt x="297" y="39"/>
                    </a:lnTo>
                    <a:lnTo>
                      <a:pt x="303" y="19"/>
                    </a:lnTo>
                    <a:lnTo>
                      <a:pt x="309" y="0"/>
                    </a:lnTo>
                    <a:lnTo>
                      <a:pt x="301" y="2"/>
                    </a:lnTo>
                    <a:lnTo>
                      <a:pt x="294" y="4"/>
                    </a:lnTo>
                    <a:lnTo>
                      <a:pt x="287" y="7"/>
                    </a:lnTo>
                    <a:lnTo>
                      <a:pt x="279" y="9"/>
                    </a:lnTo>
                    <a:lnTo>
                      <a:pt x="272" y="12"/>
                    </a:lnTo>
                    <a:lnTo>
                      <a:pt x="264" y="17"/>
                    </a:lnTo>
                    <a:lnTo>
                      <a:pt x="257" y="20"/>
                    </a:lnTo>
                    <a:lnTo>
                      <a:pt x="249" y="25"/>
                    </a:lnTo>
                    <a:lnTo>
                      <a:pt x="241" y="30"/>
                    </a:lnTo>
                    <a:lnTo>
                      <a:pt x="234" y="33"/>
                    </a:lnTo>
                    <a:lnTo>
                      <a:pt x="226" y="38"/>
                    </a:lnTo>
                    <a:lnTo>
                      <a:pt x="219" y="41"/>
                    </a:lnTo>
                    <a:lnTo>
                      <a:pt x="210" y="41"/>
                    </a:lnTo>
                    <a:lnTo>
                      <a:pt x="201" y="41"/>
                    </a:lnTo>
                    <a:lnTo>
                      <a:pt x="192" y="41"/>
                    </a:lnTo>
                    <a:lnTo>
                      <a:pt x="182" y="41"/>
                    </a:lnTo>
                    <a:lnTo>
                      <a:pt x="173" y="42"/>
                    </a:lnTo>
                    <a:lnTo>
                      <a:pt x="164" y="42"/>
                    </a:lnTo>
                    <a:lnTo>
                      <a:pt x="155" y="42"/>
                    </a:lnTo>
                    <a:lnTo>
                      <a:pt x="146" y="42"/>
                    </a:lnTo>
                    <a:lnTo>
                      <a:pt x="141" y="42"/>
                    </a:lnTo>
                    <a:lnTo>
                      <a:pt x="136" y="42"/>
                    </a:lnTo>
                    <a:lnTo>
                      <a:pt x="132" y="42"/>
                    </a:lnTo>
                    <a:lnTo>
                      <a:pt x="127" y="42"/>
                    </a:lnTo>
                    <a:lnTo>
                      <a:pt x="121" y="42"/>
                    </a:lnTo>
                    <a:lnTo>
                      <a:pt x="117" y="42"/>
                    </a:lnTo>
                    <a:lnTo>
                      <a:pt x="112" y="42"/>
                    </a:lnTo>
                    <a:lnTo>
                      <a:pt x="108" y="42"/>
                    </a:lnTo>
                    <a:lnTo>
                      <a:pt x="102" y="42"/>
                    </a:lnTo>
                    <a:lnTo>
                      <a:pt x="95" y="42"/>
                    </a:lnTo>
                    <a:lnTo>
                      <a:pt x="88" y="42"/>
                    </a:lnTo>
                    <a:lnTo>
                      <a:pt x="82" y="41"/>
                    </a:lnTo>
                    <a:lnTo>
                      <a:pt x="75" y="41"/>
                    </a:lnTo>
                    <a:lnTo>
                      <a:pt x="68" y="41"/>
                    </a:lnTo>
                    <a:lnTo>
                      <a:pt x="60" y="41"/>
                    </a:lnTo>
                    <a:lnTo>
                      <a:pt x="53" y="41"/>
                    </a:lnTo>
                    <a:lnTo>
                      <a:pt x="46" y="41"/>
                    </a:lnTo>
                    <a:lnTo>
                      <a:pt x="40" y="41"/>
                    </a:lnTo>
                    <a:lnTo>
                      <a:pt x="33" y="41"/>
                    </a:lnTo>
                    <a:lnTo>
                      <a:pt x="27" y="41"/>
                    </a:lnTo>
                    <a:lnTo>
                      <a:pt x="20" y="41"/>
                    </a:lnTo>
                    <a:lnTo>
                      <a:pt x="13" y="41"/>
                    </a:lnTo>
                    <a:lnTo>
                      <a:pt x="7" y="41"/>
                    </a:lnTo>
                    <a:lnTo>
                      <a:pt x="0" y="41"/>
                    </a:lnTo>
                    <a:lnTo>
                      <a:pt x="5" y="42"/>
                    </a:lnTo>
                    <a:lnTo>
                      <a:pt x="10" y="43"/>
                    </a:lnTo>
                    <a:lnTo>
                      <a:pt x="14" y="45"/>
                    </a:lnTo>
                    <a:lnTo>
                      <a:pt x="19" y="46"/>
                    </a:lnTo>
                    <a:lnTo>
                      <a:pt x="23" y="47"/>
                    </a:lnTo>
                    <a:lnTo>
                      <a:pt x="28" y="48"/>
                    </a:lnTo>
                    <a:lnTo>
                      <a:pt x="33" y="49"/>
                    </a:lnTo>
                    <a:lnTo>
                      <a:pt x="37" y="50"/>
                    </a:lnTo>
                    <a:close/>
                  </a:path>
                </a:pathLst>
              </a:custGeom>
              <a:solidFill>
                <a:srgbClr val="9B49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3" name="Freeform 165"/>
              <p:cNvSpPr>
                <a:spLocks/>
              </p:cNvSpPr>
              <p:nvPr/>
            </p:nvSpPr>
            <p:spPr bwMode="auto">
              <a:xfrm>
                <a:off x="2522" y="1922"/>
                <a:ext cx="151" cy="36"/>
              </a:xfrm>
              <a:custGeom>
                <a:avLst/>
                <a:gdLst>
                  <a:gd name="T0" fmla="*/ 55 w 302"/>
                  <a:gd name="T1" fmla="*/ 48 h 73"/>
                  <a:gd name="T2" fmla="*/ 84 w 302"/>
                  <a:gd name="T3" fmla="*/ 51 h 73"/>
                  <a:gd name="T4" fmla="*/ 114 w 302"/>
                  <a:gd name="T5" fmla="*/ 54 h 73"/>
                  <a:gd name="T6" fmla="*/ 143 w 302"/>
                  <a:gd name="T7" fmla="*/ 58 h 73"/>
                  <a:gd name="T8" fmla="*/ 172 w 302"/>
                  <a:gd name="T9" fmla="*/ 61 h 73"/>
                  <a:gd name="T10" fmla="*/ 201 w 302"/>
                  <a:gd name="T11" fmla="*/ 65 h 73"/>
                  <a:gd name="T12" fmla="*/ 231 w 302"/>
                  <a:gd name="T13" fmla="*/ 68 h 73"/>
                  <a:gd name="T14" fmla="*/ 259 w 302"/>
                  <a:gd name="T15" fmla="*/ 72 h 73"/>
                  <a:gd name="T16" fmla="*/ 281 w 302"/>
                  <a:gd name="T17" fmla="*/ 54 h 73"/>
                  <a:gd name="T18" fmla="*/ 295 w 302"/>
                  <a:gd name="T19" fmla="*/ 19 h 73"/>
                  <a:gd name="T20" fmla="*/ 294 w 302"/>
                  <a:gd name="T21" fmla="*/ 3 h 73"/>
                  <a:gd name="T22" fmla="*/ 280 w 302"/>
                  <a:gd name="T23" fmla="*/ 7 h 73"/>
                  <a:gd name="T24" fmla="*/ 266 w 302"/>
                  <a:gd name="T25" fmla="*/ 13 h 73"/>
                  <a:gd name="T26" fmla="*/ 251 w 302"/>
                  <a:gd name="T27" fmla="*/ 21 h 73"/>
                  <a:gd name="T28" fmla="*/ 235 w 302"/>
                  <a:gd name="T29" fmla="*/ 28 h 73"/>
                  <a:gd name="T30" fmla="*/ 220 w 302"/>
                  <a:gd name="T31" fmla="*/ 36 h 73"/>
                  <a:gd name="T32" fmla="*/ 204 w 302"/>
                  <a:gd name="T33" fmla="*/ 40 h 73"/>
                  <a:gd name="T34" fmla="*/ 186 w 302"/>
                  <a:gd name="T35" fmla="*/ 40 h 73"/>
                  <a:gd name="T36" fmla="*/ 167 w 302"/>
                  <a:gd name="T37" fmla="*/ 40 h 73"/>
                  <a:gd name="T38" fmla="*/ 149 w 302"/>
                  <a:gd name="T39" fmla="*/ 40 h 73"/>
                  <a:gd name="T40" fmla="*/ 135 w 302"/>
                  <a:gd name="T41" fmla="*/ 40 h 73"/>
                  <a:gd name="T42" fmla="*/ 126 w 302"/>
                  <a:gd name="T43" fmla="*/ 40 h 73"/>
                  <a:gd name="T44" fmla="*/ 118 w 302"/>
                  <a:gd name="T45" fmla="*/ 41 h 73"/>
                  <a:gd name="T46" fmla="*/ 108 w 302"/>
                  <a:gd name="T47" fmla="*/ 41 h 73"/>
                  <a:gd name="T48" fmla="*/ 97 w 302"/>
                  <a:gd name="T49" fmla="*/ 40 h 73"/>
                  <a:gd name="T50" fmla="*/ 84 w 302"/>
                  <a:gd name="T51" fmla="*/ 38 h 73"/>
                  <a:gd name="T52" fmla="*/ 70 w 302"/>
                  <a:gd name="T53" fmla="*/ 38 h 73"/>
                  <a:gd name="T54" fmla="*/ 57 w 302"/>
                  <a:gd name="T55" fmla="*/ 38 h 73"/>
                  <a:gd name="T56" fmla="*/ 44 w 302"/>
                  <a:gd name="T57" fmla="*/ 38 h 73"/>
                  <a:gd name="T58" fmla="*/ 31 w 302"/>
                  <a:gd name="T59" fmla="*/ 38 h 73"/>
                  <a:gd name="T60" fmla="*/ 19 w 302"/>
                  <a:gd name="T61" fmla="*/ 37 h 73"/>
                  <a:gd name="T62" fmla="*/ 6 w 302"/>
                  <a:gd name="T63" fmla="*/ 37 h 73"/>
                  <a:gd name="T64" fmla="*/ 5 w 302"/>
                  <a:gd name="T65" fmla="*/ 38 h 73"/>
                  <a:gd name="T66" fmla="*/ 15 w 302"/>
                  <a:gd name="T67" fmla="*/ 41 h 73"/>
                  <a:gd name="T68" fmla="*/ 25 w 302"/>
                  <a:gd name="T69" fmla="*/ 43 h 73"/>
                  <a:gd name="T70" fmla="*/ 36 w 302"/>
                  <a:gd name="T71" fmla="*/ 45 h 7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02" h="73">
                    <a:moveTo>
                      <a:pt x="40" y="46"/>
                    </a:moveTo>
                    <a:lnTo>
                      <a:pt x="55" y="48"/>
                    </a:lnTo>
                    <a:lnTo>
                      <a:pt x="69" y="50"/>
                    </a:lnTo>
                    <a:lnTo>
                      <a:pt x="84" y="51"/>
                    </a:lnTo>
                    <a:lnTo>
                      <a:pt x="99" y="53"/>
                    </a:lnTo>
                    <a:lnTo>
                      <a:pt x="114" y="54"/>
                    </a:lnTo>
                    <a:lnTo>
                      <a:pt x="128" y="57"/>
                    </a:lnTo>
                    <a:lnTo>
                      <a:pt x="143" y="58"/>
                    </a:lnTo>
                    <a:lnTo>
                      <a:pt x="158" y="60"/>
                    </a:lnTo>
                    <a:lnTo>
                      <a:pt x="172" y="61"/>
                    </a:lnTo>
                    <a:lnTo>
                      <a:pt x="187" y="64"/>
                    </a:lnTo>
                    <a:lnTo>
                      <a:pt x="201" y="65"/>
                    </a:lnTo>
                    <a:lnTo>
                      <a:pt x="216" y="67"/>
                    </a:lnTo>
                    <a:lnTo>
                      <a:pt x="231" y="68"/>
                    </a:lnTo>
                    <a:lnTo>
                      <a:pt x="246" y="69"/>
                    </a:lnTo>
                    <a:lnTo>
                      <a:pt x="259" y="72"/>
                    </a:lnTo>
                    <a:lnTo>
                      <a:pt x="274" y="73"/>
                    </a:lnTo>
                    <a:lnTo>
                      <a:pt x="281" y="54"/>
                    </a:lnTo>
                    <a:lnTo>
                      <a:pt x="288" y="36"/>
                    </a:lnTo>
                    <a:lnTo>
                      <a:pt x="295" y="19"/>
                    </a:lnTo>
                    <a:lnTo>
                      <a:pt x="302" y="0"/>
                    </a:lnTo>
                    <a:lnTo>
                      <a:pt x="294" y="3"/>
                    </a:lnTo>
                    <a:lnTo>
                      <a:pt x="287" y="5"/>
                    </a:lnTo>
                    <a:lnTo>
                      <a:pt x="280" y="7"/>
                    </a:lnTo>
                    <a:lnTo>
                      <a:pt x="273" y="10"/>
                    </a:lnTo>
                    <a:lnTo>
                      <a:pt x="266" y="13"/>
                    </a:lnTo>
                    <a:lnTo>
                      <a:pt x="258" y="18"/>
                    </a:lnTo>
                    <a:lnTo>
                      <a:pt x="251" y="21"/>
                    </a:lnTo>
                    <a:lnTo>
                      <a:pt x="243" y="25"/>
                    </a:lnTo>
                    <a:lnTo>
                      <a:pt x="235" y="28"/>
                    </a:lnTo>
                    <a:lnTo>
                      <a:pt x="228" y="31"/>
                    </a:lnTo>
                    <a:lnTo>
                      <a:pt x="220" y="36"/>
                    </a:lnTo>
                    <a:lnTo>
                      <a:pt x="213" y="40"/>
                    </a:lnTo>
                    <a:lnTo>
                      <a:pt x="204" y="40"/>
                    </a:lnTo>
                    <a:lnTo>
                      <a:pt x="195" y="40"/>
                    </a:lnTo>
                    <a:lnTo>
                      <a:pt x="186" y="40"/>
                    </a:lnTo>
                    <a:lnTo>
                      <a:pt x="176" y="40"/>
                    </a:lnTo>
                    <a:lnTo>
                      <a:pt x="167" y="40"/>
                    </a:lnTo>
                    <a:lnTo>
                      <a:pt x="158" y="40"/>
                    </a:lnTo>
                    <a:lnTo>
                      <a:pt x="149" y="40"/>
                    </a:lnTo>
                    <a:lnTo>
                      <a:pt x="140" y="40"/>
                    </a:lnTo>
                    <a:lnTo>
                      <a:pt x="135" y="40"/>
                    </a:lnTo>
                    <a:lnTo>
                      <a:pt x="130" y="40"/>
                    </a:lnTo>
                    <a:lnTo>
                      <a:pt x="126" y="40"/>
                    </a:lnTo>
                    <a:lnTo>
                      <a:pt x="122" y="40"/>
                    </a:lnTo>
                    <a:lnTo>
                      <a:pt x="118" y="41"/>
                    </a:lnTo>
                    <a:lnTo>
                      <a:pt x="113" y="41"/>
                    </a:lnTo>
                    <a:lnTo>
                      <a:pt x="108" y="41"/>
                    </a:lnTo>
                    <a:lnTo>
                      <a:pt x="104" y="41"/>
                    </a:lnTo>
                    <a:lnTo>
                      <a:pt x="97" y="40"/>
                    </a:lnTo>
                    <a:lnTo>
                      <a:pt x="91" y="38"/>
                    </a:lnTo>
                    <a:lnTo>
                      <a:pt x="84" y="38"/>
                    </a:lnTo>
                    <a:lnTo>
                      <a:pt x="78" y="37"/>
                    </a:lnTo>
                    <a:lnTo>
                      <a:pt x="70" y="38"/>
                    </a:lnTo>
                    <a:lnTo>
                      <a:pt x="64" y="38"/>
                    </a:lnTo>
                    <a:lnTo>
                      <a:pt x="57" y="38"/>
                    </a:lnTo>
                    <a:lnTo>
                      <a:pt x="50" y="38"/>
                    </a:lnTo>
                    <a:lnTo>
                      <a:pt x="44" y="38"/>
                    </a:lnTo>
                    <a:lnTo>
                      <a:pt x="37" y="38"/>
                    </a:lnTo>
                    <a:lnTo>
                      <a:pt x="31" y="38"/>
                    </a:lnTo>
                    <a:lnTo>
                      <a:pt x="25" y="37"/>
                    </a:lnTo>
                    <a:lnTo>
                      <a:pt x="19" y="37"/>
                    </a:lnTo>
                    <a:lnTo>
                      <a:pt x="13" y="37"/>
                    </a:lnTo>
                    <a:lnTo>
                      <a:pt x="6" y="37"/>
                    </a:lnTo>
                    <a:lnTo>
                      <a:pt x="0" y="37"/>
                    </a:lnTo>
                    <a:lnTo>
                      <a:pt x="5" y="38"/>
                    </a:lnTo>
                    <a:lnTo>
                      <a:pt x="10" y="40"/>
                    </a:lnTo>
                    <a:lnTo>
                      <a:pt x="15" y="41"/>
                    </a:lnTo>
                    <a:lnTo>
                      <a:pt x="21" y="42"/>
                    </a:lnTo>
                    <a:lnTo>
                      <a:pt x="25" y="43"/>
                    </a:lnTo>
                    <a:lnTo>
                      <a:pt x="30" y="44"/>
                    </a:lnTo>
                    <a:lnTo>
                      <a:pt x="36" y="45"/>
                    </a:lnTo>
                    <a:lnTo>
                      <a:pt x="40" y="46"/>
                    </a:lnTo>
                    <a:close/>
                  </a:path>
                </a:pathLst>
              </a:custGeom>
              <a:solidFill>
                <a:srgbClr val="9B56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4" name="Freeform 166"/>
              <p:cNvSpPr>
                <a:spLocks/>
              </p:cNvSpPr>
              <p:nvPr/>
            </p:nvSpPr>
            <p:spPr bwMode="auto">
              <a:xfrm>
                <a:off x="2524" y="1925"/>
                <a:ext cx="147" cy="34"/>
              </a:xfrm>
              <a:custGeom>
                <a:avLst/>
                <a:gdLst>
                  <a:gd name="T0" fmla="*/ 58 w 294"/>
                  <a:gd name="T1" fmla="*/ 43 h 68"/>
                  <a:gd name="T2" fmla="*/ 85 w 294"/>
                  <a:gd name="T3" fmla="*/ 46 h 68"/>
                  <a:gd name="T4" fmla="*/ 113 w 294"/>
                  <a:gd name="T5" fmla="*/ 50 h 68"/>
                  <a:gd name="T6" fmla="*/ 140 w 294"/>
                  <a:gd name="T7" fmla="*/ 53 h 68"/>
                  <a:gd name="T8" fmla="*/ 169 w 294"/>
                  <a:gd name="T9" fmla="*/ 57 h 68"/>
                  <a:gd name="T10" fmla="*/ 197 w 294"/>
                  <a:gd name="T11" fmla="*/ 60 h 68"/>
                  <a:gd name="T12" fmla="*/ 225 w 294"/>
                  <a:gd name="T13" fmla="*/ 63 h 68"/>
                  <a:gd name="T14" fmla="*/ 252 w 294"/>
                  <a:gd name="T15" fmla="*/ 67 h 68"/>
                  <a:gd name="T16" fmla="*/ 273 w 294"/>
                  <a:gd name="T17" fmla="*/ 51 h 68"/>
                  <a:gd name="T18" fmla="*/ 287 w 294"/>
                  <a:gd name="T19" fmla="*/ 17 h 68"/>
                  <a:gd name="T20" fmla="*/ 288 w 294"/>
                  <a:gd name="T21" fmla="*/ 2 h 68"/>
                  <a:gd name="T22" fmla="*/ 274 w 294"/>
                  <a:gd name="T23" fmla="*/ 6 h 68"/>
                  <a:gd name="T24" fmla="*/ 260 w 294"/>
                  <a:gd name="T25" fmla="*/ 12 h 68"/>
                  <a:gd name="T26" fmla="*/ 245 w 294"/>
                  <a:gd name="T27" fmla="*/ 19 h 68"/>
                  <a:gd name="T28" fmla="*/ 230 w 294"/>
                  <a:gd name="T29" fmla="*/ 25 h 68"/>
                  <a:gd name="T30" fmla="*/ 215 w 294"/>
                  <a:gd name="T31" fmla="*/ 32 h 68"/>
                  <a:gd name="T32" fmla="*/ 199 w 294"/>
                  <a:gd name="T33" fmla="*/ 36 h 68"/>
                  <a:gd name="T34" fmla="*/ 181 w 294"/>
                  <a:gd name="T35" fmla="*/ 36 h 68"/>
                  <a:gd name="T36" fmla="*/ 162 w 294"/>
                  <a:gd name="T37" fmla="*/ 36 h 68"/>
                  <a:gd name="T38" fmla="*/ 144 w 294"/>
                  <a:gd name="T39" fmla="*/ 36 h 68"/>
                  <a:gd name="T40" fmla="*/ 130 w 294"/>
                  <a:gd name="T41" fmla="*/ 36 h 68"/>
                  <a:gd name="T42" fmla="*/ 122 w 294"/>
                  <a:gd name="T43" fmla="*/ 37 h 68"/>
                  <a:gd name="T44" fmla="*/ 113 w 294"/>
                  <a:gd name="T45" fmla="*/ 37 h 68"/>
                  <a:gd name="T46" fmla="*/ 104 w 294"/>
                  <a:gd name="T47" fmla="*/ 38 h 68"/>
                  <a:gd name="T48" fmla="*/ 93 w 294"/>
                  <a:gd name="T49" fmla="*/ 37 h 68"/>
                  <a:gd name="T50" fmla="*/ 81 w 294"/>
                  <a:gd name="T51" fmla="*/ 34 h 68"/>
                  <a:gd name="T52" fmla="*/ 67 w 294"/>
                  <a:gd name="T53" fmla="*/ 34 h 68"/>
                  <a:gd name="T54" fmla="*/ 53 w 294"/>
                  <a:gd name="T55" fmla="*/ 34 h 68"/>
                  <a:gd name="T56" fmla="*/ 40 w 294"/>
                  <a:gd name="T57" fmla="*/ 35 h 68"/>
                  <a:gd name="T58" fmla="*/ 29 w 294"/>
                  <a:gd name="T59" fmla="*/ 34 h 68"/>
                  <a:gd name="T60" fmla="*/ 17 w 294"/>
                  <a:gd name="T61" fmla="*/ 32 h 68"/>
                  <a:gd name="T62" fmla="*/ 6 w 294"/>
                  <a:gd name="T63" fmla="*/ 32 h 68"/>
                  <a:gd name="T64" fmla="*/ 6 w 294"/>
                  <a:gd name="T65" fmla="*/ 34 h 68"/>
                  <a:gd name="T66" fmla="*/ 16 w 294"/>
                  <a:gd name="T67" fmla="*/ 36 h 68"/>
                  <a:gd name="T68" fmla="*/ 28 w 294"/>
                  <a:gd name="T69" fmla="*/ 38 h 68"/>
                  <a:gd name="T70" fmla="*/ 38 w 294"/>
                  <a:gd name="T71" fmla="*/ 40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94" h="68">
                    <a:moveTo>
                      <a:pt x="44" y="42"/>
                    </a:moveTo>
                    <a:lnTo>
                      <a:pt x="58" y="43"/>
                    </a:lnTo>
                    <a:lnTo>
                      <a:pt x="71" y="45"/>
                    </a:lnTo>
                    <a:lnTo>
                      <a:pt x="85" y="46"/>
                    </a:lnTo>
                    <a:lnTo>
                      <a:pt x="99" y="48"/>
                    </a:lnTo>
                    <a:lnTo>
                      <a:pt x="113" y="50"/>
                    </a:lnTo>
                    <a:lnTo>
                      <a:pt x="127" y="52"/>
                    </a:lnTo>
                    <a:lnTo>
                      <a:pt x="140" y="53"/>
                    </a:lnTo>
                    <a:lnTo>
                      <a:pt x="155" y="54"/>
                    </a:lnTo>
                    <a:lnTo>
                      <a:pt x="169" y="57"/>
                    </a:lnTo>
                    <a:lnTo>
                      <a:pt x="183" y="58"/>
                    </a:lnTo>
                    <a:lnTo>
                      <a:pt x="197" y="60"/>
                    </a:lnTo>
                    <a:lnTo>
                      <a:pt x="211" y="61"/>
                    </a:lnTo>
                    <a:lnTo>
                      <a:pt x="225" y="63"/>
                    </a:lnTo>
                    <a:lnTo>
                      <a:pt x="238" y="65"/>
                    </a:lnTo>
                    <a:lnTo>
                      <a:pt x="252" y="67"/>
                    </a:lnTo>
                    <a:lnTo>
                      <a:pt x="266" y="68"/>
                    </a:lnTo>
                    <a:lnTo>
                      <a:pt x="273" y="51"/>
                    </a:lnTo>
                    <a:lnTo>
                      <a:pt x="280" y="34"/>
                    </a:lnTo>
                    <a:lnTo>
                      <a:pt x="287" y="17"/>
                    </a:lnTo>
                    <a:lnTo>
                      <a:pt x="294" y="0"/>
                    </a:lnTo>
                    <a:lnTo>
                      <a:pt x="288" y="2"/>
                    </a:lnTo>
                    <a:lnTo>
                      <a:pt x="281" y="4"/>
                    </a:lnTo>
                    <a:lnTo>
                      <a:pt x="274" y="6"/>
                    </a:lnTo>
                    <a:lnTo>
                      <a:pt x="267" y="8"/>
                    </a:lnTo>
                    <a:lnTo>
                      <a:pt x="260" y="12"/>
                    </a:lnTo>
                    <a:lnTo>
                      <a:pt x="252" y="15"/>
                    </a:lnTo>
                    <a:lnTo>
                      <a:pt x="245" y="19"/>
                    </a:lnTo>
                    <a:lnTo>
                      <a:pt x="238" y="22"/>
                    </a:lnTo>
                    <a:lnTo>
                      <a:pt x="230" y="25"/>
                    </a:lnTo>
                    <a:lnTo>
                      <a:pt x="223" y="29"/>
                    </a:lnTo>
                    <a:lnTo>
                      <a:pt x="215" y="32"/>
                    </a:lnTo>
                    <a:lnTo>
                      <a:pt x="208" y="36"/>
                    </a:lnTo>
                    <a:lnTo>
                      <a:pt x="199" y="36"/>
                    </a:lnTo>
                    <a:lnTo>
                      <a:pt x="190" y="36"/>
                    </a:lnTo>
                    <a:lnTo>
                      <a:pt x="181" y="36"/>
                    </a:lnTo>
                    <a:lnTo>
                      <a:pt x="172" y="36"/>
                    </a:lnTo>
                    <a:lnTo>
                      <a:pt x="162" y="36"/>
                    </a:lnTo>
                    <a:lnTo>
                      <a:pt x="153" y="36"/>
                    </a:lnTo>
                    <a:lnTo>
                      <a:pt x="144" y="36"/>
                    </a:lnTo>
                    <a:lnTo>
                      <a:pt x="135" y="36"/>
                    </a:lnTo>
                    <a:lnTo>
                      <a:pt x="130" y="36"/>
                    </a:lnTo>
                    <a:lnTo>
                      <a:pt x="126" y="37"/>
                    </a:lnTo>
                    <a:lnTo>
                      <a:pt x="122" y="37"/>
                    </a:lnTo>
                    <a:lnTo>
                      <a:pt x="117" y="37"/>
                    </a:lnTo>
                    <a:lnTo>
                      <a:pt x="113" y="37"/>
                    </a:lnTo>
                    <a:lnTo>
                      <a:pt x="108" y="37"/>
                    </a:lnTo>
                    <a:lnTo>
                      <a:pt x="104" y="38"/>
                    </a:lnTo>
                    <a:lnTo>
                      <a:pt x="99" y="38"/>
                    </a:lnTo>
                    <a:lnTo>
                      <a:pt x="93" y="37"/>
                    </a:lnTo>
                    <a:lnTo>
                      <a:pt x="86" y="35"/>
                    </a:lnTo>
                    <a:lnTo>
                      <a:pt x="81" y="34"/>
                    </a:lnTo>
                    <a:lnTo>
                      <a:pt x="74" y="32"/>
                    </a:lnTo>
                    <a:lnTo>
                      <a:pt x="67" y="34"/>
                    </a:lnTo>
                    <a:lnTo>
                      <a:pt x="60" y="34"/>
                    </a:lnTo>
                    <a:lnTo>
                      <a:pt x="53" y="34"/>
                    </a:lnTo>
                    <a:lnTo>
                      <a:pt x="46" y="35"/>
                    </a:lnTo>
                    <a:lnTo>
                      <a:pt x="40" y="35"/>
                    </a:lnTo>
                    <a:lnTo>
                      <a:pt x="34" y="34"/>
                    </a:lnTo>
                    <a:lnTo>
                      <a:pt x="29" y="34"/>
                    </a:lnTo>
                    <a:lnTo>
                      <a:pt x="23" y="34"/>
                    </a:lnTo>
                    <a:lnTo>
                      <a:pt x="17" y="32"/>
                    </a:lnTo>
                    <a:lnTo>
                      <a:pt x="11" y="32"/>
                    </a:lnTo>
                    <a:lnTo>
                      <a:pt x="6" y="32"/>
                    </a:lnTo>
                    <a:lnTo>
                      <a:pt x="0" y="32"/>
                    </a:lnTo>
                    <a:lnTo>
                      <a:pt x="6" y="34"/>
                    </a:lnTo>
                    <a:lnTo>
                      <a:pt x="11" y="35"/>
                    </a:lnTo>
                    <a:lnTo>
                      <a:pt x="16" y="36"/>
                    </a:lnTo>
                    <a:lnTo>
                      <a:pt x="22" y="37"/>
                    </a:lnTo>
                    <a:lnTo>
                      <a:pt x="28" y="38"/>
                    </a:lnTo>
                    <a:lnTo>
                      <a:pt x="32" y="39"/>
                    </a:lnTo>
                    <a:lnTo>
                      <a:pt x="38" y="40"/>
                    </a:lnTo>
                    <a:lnTo>
                      <a:pt x="44" y="42"/>
                    </a:lnTo>
                    <a:close/>
                  </a:path>
                </a:pathLst>
              </a:custGeom>
              <a:solidFill>
                <a:srgbClr val="9B63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5" name="Freeform 167"/>
              <p:cNvSpPr>
                <a:spLocks/>
              </p:cNvSpPr>
              <p:nvPr/>
            </p:nvSpPr>
            <p:spPr bwMode="auto">
              <a:xfrm>
                <a:off x="2527" y="1927"/>
                <a:ext cx="144" cy="32"/>
              </a:xfrm>
              <a:custGeom>
                <a:avLst/>
                <a:gdLst>
                  <a:gd name="T0" fmla="*/ 60 w 287"/>
                  <a:gd name="T1" fmla="*/ 39 h 63"/>
                  <a:gd name="T2" fmla="*/ 86 w 287"/>
                  <a:gd name="T3" fmla="*/ 42 h 63"/>
                  <a:gd name="T4" fmla="*/ 113 w 287"/>
                  <a:gd name="T5" fmla="*/ 46 h 63"/>
                  <a:gd name="T6" fmla="*/ 139 w 287"/>
                  <a:gd name="T7" fmla="*/ 49 h 63"/>
                  <a:gd name="T8" fmla="*/ 166 w 287"/>
                  <a:gd name="T9" fmla="*/ 52 h 63"/>
                  <a:gd name="T10" fmla="*/ 192 w 287"/>
                  <a:gd name="T11" fmla="*/ 55 h 63"/>
                  <a:gd name="T12" fmla="*/ 219 w 287"/>
                  <a:gd name="T13" fmla="*/ 58 h 63"/>
                  <a:gd name="T14" fmla="*/ 245 w 287"/>
                  <a:gd name="T15" fmla="*/ 62 h 63"/>
                  <a:gd name="T16" fmla="*/ 266 w 287"/>
                  <a:gd name="T17" fmla="*/ 47 h 63"/>
                  <a:gd name="T18" fmla="*/ 280 w 287"/>
                  <a:gd name="T19" fmla="*/ 16 h 63"/>
                  <a:gd name="T20" fmla="*/ 281 w 287"/>
                  <a:gd name="T21" fmla="*/ 2 h 63"/>
                  <a:gd name="T22" fmla="*/ 268 w 287"/>
                  <a:gd name="T23" fmla="*/ 8 h 63"/>
                  <a:gd name="T24" fmla="*/ 254 w 287"/>
                  <a:gd name="T25" fmla="*/ 14 h 63"/>
                  <a:gd name="T26" fmla="*/ 239 w 287"/>
                  <a:gd name="T27" fmla="*/ 19 h 63"/>
                  <a:gd name="T28" fmla="*/ 224 w 287"/>
                  <a:gd name="T29" fmla="*/ 24 h 63"/>
                  <a:gd name="T30" fmla="*/ 209 w 287"/>
                  <a:gd name="T31" fmla="*/ 30 h 63"/>
                  <a:gd name="T32" fmla="*/ 193 w 287"/>
                  <a:gd name="T33" fmla="*/ 33 h 63"/>
                  <a:gd name="T34" fmla="*/ 175 w 287"/>
                  <a:gd name="T35" fmla="*/ 33 h 63"/>
                  <a:gd name="T36" fmla="*/ 158 w 287"/>
                  <a:gd name="T37" fmla="*/ 34 h 63"/>
                  <a:gd name="T38" fmla="*/ 139 w 287"/>
                  <a:gd name="T39" fmla="*/ 34 h 63"/>
                  <a:gd name="T40" fmla="*/ 125 w 287"/>
                  <a:gd name="T41" fmla="*/ 34 h 63"/>
                  <a:gd name="T42" fmla="*/ 117 w 287"/>
                  <a:gd name="T43" fmla="*/ 34 h 63"/>
                  <a:gd name="T44" fmla="*/ 108 w 287"/>
                  <a:gd name="T45" fmla="*/ 35 h 63"/>
                  <a:gd name="T46" fmla="*/ 100 w 287"/>
                  <a:gd name="T47" fmla="*/ 35 h 63"/>
                  <a:gd name="T48" fmla="*/ 90 w 287"/>
                  <a:gd name="T49" fmla="*/ 34 h 63"/>
                  <a:gd name="T50" fmla="*/ 76 w 287"/>
                  <a:gd name="T51" fmla="*/ 31 h 63"/>
                  <a:gd name="T52" fmla="*/ 63 w 287"/>
                  <a:gd name="T53" fmla="*/ 30 h 63"/>
                  <a:gd name="T54" fmla="*/ 49 w 287"/>
                  <a:gd name="T55" fmla="*/ 31 h 63"/>
                  <a:gd name="T56" fmla="*/ 37 w 287"/>
                  <a:gd name="T57" fmla="*/ 31 h 63"/>
                  <a:gd name="T58" fmla="*/ 26 w 287"/>
                  <a:gd name="T59" fmla="*/ 30 h 63"/>
                  <a:gd name="T60" fmla="*/ 16 w 287"/>
                  <a:gd name="T61" fmla="*/ 29 h 63"/>
                  <a:gd name="T62" fmla="*/ 5 w 287"/>
                  <a:gd name="T63" fmla="*/ 27 h 63"/>
                  <a:gd name="T64" fmla="*/ 5 w 287"/>
                  <a:gd name="T65" fmla="*/ 29 h 63"/>
                  <a:gd name="T66" fmla="*/ 17 w 287"/>
                  <a:gd name="T67" fmla="*/ 31 h 63"/>
                  <a:gd name="T68" fmla="*/ 30 w 287"/>
                  <a:gd name="T69" fmla="*/ 34 h 63"/>
                  <a:gd name="T70" fmla="*/ 41 w 287"/>
                  <a:gd name="T71" fmla="*/ 37 h 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287" h="63">
                    <a:moveTo>
                      <a:pt x="47" y="38"/>
                    </a:moveTo>
                    <a:lnTo>
                      <a:pt x="60" y="39"/>
                    </a:lnTo>
                    <a:lnTo>
                      <a:pt x="73" y="41"/>
                    </a:lnTo>
                    <a:lnTo>
                      <a:pt x="86" y="42"/>
                    </a:lnTo>
                    <a:lnTo>
                      <a:pt x="100" y="43"/>
                    </a:lnTo>
                    <a:lnTo>
                      <a:pt x="113" y="46"/>
                    </a:lnTo>
                    <a:lnTo>
                      <a:pt x="126" y="47"/>
                    </a:lnTo>
                    <a:lnTo>
                      <a:pt x="139" y="49"/>
                    </a:lnTo>
                    <a:lnTo>
                      <a:pt x="153" y="50"/>
                    </a:lnTo>
                    <a:lnTo>
                      <a:pt x="166" y="52"/>
                    </a:lnTo>
                    <a:lnTo>
                      <a:pt x="179" y="54"/>
                    </a:lnTo>
                    <a:lnTo>
                      <a:pt x="192" y="55"/>
                    </a:lnTo>
                    <a:lnTo>
                      <a:pt x="206" y="57"/>
                    </a:lnTo>
                    <a:lnTo>
                      <a:pt x="219" y="58"/>
                    </a:lnTo>
                    <a:lnTo>
                      <a:pt x="232" y="60"/>
                    </a:lnTo>
                    <a:lnTo>
                      <a:pt x="245" y="62"/>
                    </a:lnTo>
                    <a:lnTo>
                      <a:pt x="259" y="63"/>
                    </a:lnTo>
                    <a:lnTo>
                      <a:pt x="266" y="47"/>
                    </a:lnTo>
                    <a:lnTo>
                      <a:pt x="273" y="32"/>
                    </a:lnTo>
                    <a:lnTo>
                      <a:pt x="280" y="16"/>
                    </a:lnTo>
                    <a:lnTo>
                      <a:pt x="287" y="0"/>
                    </a:lnTo>
                    <a:lnTo>
                      <a:pt x="281" y="2"/>
                    </a:lnTo>
                    <a:lnTo>
                      <a:pt x="274" y="4"/>
                    </a:lnTo>
                    <a:lnTo>
                      <a:pt x="268" y="8"/>
                    </a:lnTo>
                    <a:lnTo>
                      <a:pt x="261" y="10"/>
                    </a:lnTo>
                    <a:lnTo>
                      <a:pt x="254" y="14"/>
                    </a:lnTo>
                    <a:lnTo>
                      <a:pt x="246" y="16"/>
                    </a:lnTo>
                    <a:lnTo>
                      <a:pt x="239" y="19"/>
                    </a:lnTo>
                    <a:lnTo>
                      <a:pt x="232" y="22"/>
                    </a:lnTo>
                    <a:lnTo>
                      <a:pt x="224" y="24"/>
                    </a:lnTo>
                    <a:lnTo>
                      <a:pt x="217" y="27"/>
                    </a:lnTo>
                    <a:lnTo>
                      <a:pt x="209" y="30"/>
                    </a:lnTo>
                    <a:lnTo>
                      <a:pt x="202" y="33"/>
                    </a:lnTo>
                    <a:lnTo>
                      <a:pt x="193" y="33"/>
                    </a:lnTo>
                    <a:lnTo>
                      <a:pt x="184" y="33"/>
                    </a:lnTo>
                    <a:lnTo>
                      <a:pt x="175" y="33"/>
                    </a:lnTo>
                    <a:lnTo>
                      <a:pt x="167" y="33"/>
                    </a:lnTo>
                    <a:lnTo>
                      <a:pt x="158" y="34"/>
                    </a:lnTo>
                    <a:lnTo>
                      <a:pt x="148" y="34"/>
                    </a:lnTo>
                    <a:lnTo>
                      <a:pt x="139" y="34"/>
                    </a:lnTo>
                    <a:lnTo>
                      <a:pt x="130" y="34"/>
                    </a:lnTo>
                    <a:lnTo>
                      <a:pt x="125" y="34"/>
                    </a:lnTo>
                    <a:lnTo>
                      <a:pt x="122" y="34"/>
                    </a:lnTo>
                    <a:lnTo>
                      <a:pt x="117" y="34"/>
                    </a:lnTo>
                    <a:lnTo>
                      <a:pt x="113" y="34"/>
                    </a:lnTo>
                    <a:lnTo>
                      <a:pt x="108" y="35"/>
                    </a:lnTo>
                    <a:lnTo>
                      <a:pt x="105" y="35"/>
                    </a:lnTo>
                    <a:lnTo>
                      <a:pt x="100" y="35"/>
                    </a:lnTo>
                    <a:lnTo>
                      <a:pt x="95" y="35"/>
                    </a:lnTo>
                    <a:lnTo>
                      <a:pt x="90" y="34"/>
                    </a:lnTo>
                    <a:lnTo>
                      <a:pt x="83" y="32"/>
                    </a:lnTo>
                    <a:lnTo>
                      <a:pt x="76" y="31"/>
                    </a:lnTo>
                    <a:lnTo>
                      <a:pt x="70" y="30"/>
                    </a:lnTo>
                    <a:lnTo>
                      <a:pt x="63" y="30"/>
                    </a:lnTo>
                    <a:lnTo>
                      <a:pt x="56" y="30"/>
                    </a:lnTo>
                    <a:lnTo>
                      <a:pt x="49" y="31"/>
                    </a:lnTo>
                    <a:lnTo>
                      <a:pt x="42" y="31"/>
                    </a:lnTo>
                    <a:lnTo>
                      <a:pt x="37" y="31"/>
                    </a:lnTo>
                    <a:lnTo>
                      <a:pt x="32" y="30"/>
                    </a:lnTo>
                    <a:lnTo>
                      <a:pt x="26" y="30"/>
                    </a:lnTo>
                    <a:lnTo>
                      <a:pt x="22" y="29"/>
                    </a:lnTo>
                    <a:lnTo>
                      <a:pt x="16" y="29"/>
                    </a:lnTo>
                    <a:lnTo>
                      <a:pt x="10" y="29"/>
                    </a:lnTo>
                    <a:lnTo>
                      <a:pt x="5" y="27"/>
                    </a:lnTo>
                    <a:lnTo>
                      <a:pt x="0" y="27"/>
                    </a:lnTo>
                    <a:lnTo>
                      <a:pt x="5" y="29"/>
                    </a:lnTo>
                    <a:lnTo>
                      <a:pt x="11" y="30"/>
                    </a:lnTo>
                    <a:lnTo>
                      <a:pt x="17" y="31"/>
                    </a:lnTo>
                    <a:lnTo>
                      <a:pt x="24" y="32"/>
                    </a:lnTo>
                    <a:lnTo>
                      <a:pt x="30" y="34"/>
                    </a:lnTo>
                    <a:lnTo>
                      <a:pt x="35" y="35"/>
                    </a:lnTo>
                    <a:lnTo>
                      <a:pt x="41" y="37"/>
                    </a:lnTo>
                    <a:lnTo>
                      <a:pt x="47" y="38"/>
                    </a:lnTo>
                    <a:close/>
                  </a:path>
                </a:pathLst>
              </a:custGeom>
              <a:solidFill>
                <a:srgbClr val="9B70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6" name="Freeform 168"/>
              <p:cNvSpPr>
                <a:spLocks/>
              </p:cNvSpPr>
              <p:nvPr/>
            </p:nvSpPr>
            <p:spPr bwMode="auto">
              <a:xfrm>
                <a:off x="2531" y="1931"/>
                <a:ext cx="139" cy="28"/>
              </a:xfrm>
              <a:custGeom>
                <a:avLst/>
                <a:gdLst>
                  <a:gd name="T0" fmla="*/ 62 w 277"/>
                  <a:gd name="T1" fmla="*/ 33 h 56"/>
                  <a:gd name="T2" fmla="*/ 87 w 277"/>
                  <a:gd name="T3" fmla="*/ 36 h 56"/>
                  <a:gd name="T4" fmla="*/ 111 w 277"/>
                  <a:gd name="T5" fmla="*/ 39 h 56"/>
                  <a:gd name="T6" fmla="*/ 137 w 277"/>
                  <a:gd name="T7" fmla="*/ 42 h 56"/>
                  <a:gd name="T8" fmla="*/ 162 w 277"/>
                  <a:gd name="T9" fmla="*/ 45 h 56"/>
                  <a:gd name="T10" fmla="*/ 187 w 277"/>
                  <a:gd name="T11" fmla="*/ 48 h 56"/>
                  <a:gd name="T12" fmla="*/ 212 w 277"/>
                  <a:gd name="T13" fmla="*/ 51 h 56"/>
                  <a:gd name="T14" fmla="*/ 237 w 277"/>
                  <a:gd name="T15" fmla="*/ 55 h 56"/>
                  <a:gd name="T16" fmla="*/ 257 w 277"/>
                  <a:gd name="T17" fmla="*/ 42 h 56"/>
                  <a:gd name="T18" fmla="*/ 270 w 277"/>
                  <a:gd name="T19" fmla="*/ 13 h 56"/>
                  <a:gd name="T20" fmla="*/ 272 w 277"/>
                  <a:gd name="T21" fmla="*/ 2 h 56"/>
                  <a:gd name="T22" fmla="*/ 260 w 277"/>
                  <a:gd name="T23" fmla="*/ 7 h 56"/>
                  <a:gd name="T24" fmla="*/ 247 w 277"/>
                  <a:gd name="T25" fmla="*/ 11 h 56"/>
                  <a:gd name="T26" fmla="*/ 232 w 277"/>
                  <a:gd name="T27" fmla="*/ 17 h 56"/>
                  <a:gd name="T28" fmla="*/ 217 w 277"/>
                  <a:gd name="T29" fmla="*/ 22 h 56"/>
                  <a:gd name="T30" fmla="*/ 202 w 277"/>
                  <a:gd name="T31" fmla="*/ 26 h 56"/>
                  <a:gd name="T32" fmla="*/ 186 w 277"/>
                  <a:gd name="T33" fmla="*/ 28 h 56"/>
                  <a:gd name="T34" fmla="*/ 168 w 277"/>
                  <a:gd name="T35" fmla="*/ 30 h 56"/>
                  <a:gd name="T36" fmla="*/ 151 w 277"/>
                  <a:gd name="T37" fmla="*/ 30 h 56"/>
                  <a:gd name="T38" fmla="*/ 133 w 277"/>
                  <a:gd name="T39" fmla="*/ 30 h 56"/>
                  <a:gd name="T40" fmla="*/ 116 w 277"/>
                  <a:gd name="T41" fmla="*/ 31 h 56"/>
                  <a:gd name="T42" fmla="*/ 99 w 277"/>
                  <a:gd name="T43" fmla="*/ 32 h 56"/>
                  <a:gd name="T44" fmla="*/ 84 w 277"/>
                  <a:gd name="T45" fmla="*/ 30 h 56"/>
                  <a:gd name="T46" fmla="*/ 71 w 277"/>
                  <a:gd name="T47" fmla="*/ 26 h 56"/>
                  <a:gd name="T48" fmla="*/ 58 w 277"/>
                  <a:gd name="T49" fmla="*/ 24 h 56"/>
                  <a:gd name="T50" fmla="*/ 45 w 277"/>
                  <a:gd name="T51" fmla="*/ 25 h 56"/>
                  <a:gd name="T52" fmla="*/ 33 w 277"/>
                  <a:gd name="T53" fmla="*/ 26 h 56"/>
                  <a:gd name="T54" fmla="*/ 24 w 277"/>
                  <a:gd name="T55" fmla="*/ 25 h 56"/>
                  <a:gd name="T56" fmla="*/ 13 w 277"/>
                  <a:gd name="T57" fmla="*/ 24 h 56"/>
                  <a:gd name="T58" fmla="*/ 4 w 277"/>
                  <a:gd name="T59" fmla="*/ 23 h 56"/>
                  <a:gd name="T60" fmla="*/ 5 w 277"/>
                  <a:gd name="T61" fmla="*/ 23 h 56"/>
                  <a:gd name="T62" fmla="*/ 18 w 277"/>
                  <a:gd name="T63" fmla="*/ 25 h 56"/>
                  <a:gd name="T64" fmla="*/ 31 w 277"/>
                  <a:gd name="T65" fmla="*/ 28 h 56"/>
                  <a:gd name="T66" fmla="*/ 43 w 277"/>
                  <a:gd name="T67" fmla="*/ 31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77" h="56">
                    <a:moveTo>
                      <a:pt x="49" y="32"/>
                    </a:moveTo>
                    <a:lnTo>
                      <a:pt x="62" y="33"/>
                    </a:lnTo>
                    <a:lnTo>
                      <a:pt x="74" y="34"/>
                    </a:lnTo>
                    <a:lnTo>
                      <a:pt x="87" y="36"/>
                    </a:lnTo>
                    <a:lnTo>
                      <a:pt x="100" y="38"/>
                    </a:lnTo>
                    <a:lnTo>
                      <a:pt x="111" y="39"/>
                    </a:lnTo>
                    <a:lnTo>
                      <a:pt x="124" y="40"/>
                    </a:lnTo>
                    <a:lnTo>
                      <a:pt x="137" y="42"/>
                    </a:lnTo>
                    <a:lnTo>
                      <a:pt x="149" y="43"/>
                    </a:lnTo>
                    <a:lnTo>
                      <a:pt x="162" y="45"/>
                    </a:lnTo>
                    <a:lnTo>
                      <a:pt x="175" y="47"/>
                    </a:lnTo>
                    <a:lnTo>
                      <a:pt x="187" y="48"/>
                    </a:lnTo>
                    <a:lnTo>
                      <a:pt x="200" y="50"/>
                    </a:lnTo>
                    <a:lnTo>
                      <a:pt x="212" y="51"/>
                    </a:lnTo>
                    <a:lnTo>
                      <a:pt x="224" y="53"/>
                    </a:lnTo>
                    <a:lnTo>
                      <a:pt x="237" y="55"/>
                    </a:lnTo>
                    <a:lnTo>
                      <a:pt x="250" y="56"/>
                    </a:lnTo>
                    <a:lnTo>
                      <a:pt x="257" y="42"/>
                    </a:lnTo>
                    <a:lnTo>
                      <a:pt x="263" y="27"/>
                    </a:lnTo>
                    <a:lnTo>
                      <a:pt x="270" y="13"/>
                    </a:lnTo>
                    <a:lnTo>
                      <a:pt x="277" y="0"/>
                    </a:lnTo>
                    <a:lnTo>
                      <a:pt x="272" y="2"/>
                    </a:lnTo>
                    <a:lnTo>
                      <a:pt x="266" y="4"/>
                    </a:lnTo>
                    <a:lnTo>
                      <a:pt x="260" y="7"/>
                    </a:lnTo>
                    <a:lnTo>
                      <a:pt x="254" y="9"/>
                    </a:lnTo>
                    <a:lnTo>
                      <a:pt x="247" y="11"/>
                    </a:lnTo>
                    <a:lnTo>
                      <a:pt x="239" y="13"/>
                    </a:lnTo>
                    <a:lnTo>
                      <a:pt x="232" y="17"/>
                    </a:lnTo>
                    <a:lnTo>
                      <a:pt x="225" y="19"/>
                    </a:lnTo>
                    <a:lnTo>
                      <a:pt x="217" y="22"/>
                    </a:lnTo>
                    <a:lnTo>
                      <a:pt x="210" y="24"/>
                    </a:lnTo>
                    <a:lnTo>
                      <a:pt x="202" y="26"/>
                    </a:lnTo>
                    <a:lnTo>
                      <a:pt x="195" y="28"/>
                    </a:lnTo>
                    <a:lnTo>
                      <a:pt x="186" y="28"/>
                    </a:lnTo>
                    <a:lnTo>
                      <a:pt x="177" y="30"/>
                    </a:lnTo>
                    <a:lnTo>
                      <a:pt x="168" y="30"/>
                    </a:lnTo>
                    <a:lnTo>
                      <a:pt x="160" y="30"/>
                    </a:lnTo>
                    <a:lnTo>
                      <a:pt x="151" y="30"/>
                    </a:lnTo>
                    <a:lnTo>
                      <a:pt x="141" y="30"/>
                    </a:lnTo>
                    <a:lnTo>
                      <a:pt x="133" y="30"/>
                    </a:lnTo>
                    <a:lnTo>
                      <a:pt x="124" y="30"/>
                    </a:lnTo>
                    <a:lnTo>
                      <a:pt x="116" y="31"/>
                    </a:lnTo>
                    <a:lnTo>
                      <a:pt x="107" y="31"/>
                    </a:lnTo>
                    <a:lnTo>
                      <a:pt x="99" y="32"/>
                    </a:lnTo>
                    <a:lnTo>
                      <a:pt x="91" y="32"/>
                    </a:lnTo>
                    <a:lnTo>
                      <a:pt x="84" y="30"/>
                    </a:lnTo>
                    <a:lnTo>
                      <a:pt x="78" y="27"/>
                    </a:lnTo>
                    <a:lnTo>
                      <a:pt x="71" y="26"/>
                    </a:lnTo>
                    <a:lnTo>
                      <a:pt x="65" y="24"/>
                    </a:lnTo>
                    <a:lnTo>
                      <a:pt x="58" y="24"/>
                    </a:lnTo>
                    <a:lnTo>
                      <a:pt x="51" y="25"/>
                    </a:lnTo>
                    <a:lnTo>
                      <a:pt x="45" y="25"/>
                    </a:lnTo>
                    <a:lnTo>
                      <a:pt x="38" y="26"/>
                    </a:lnTo>
                    <a:lnTo>
                      <a:pt x="33" y="26"/>
                    </a:lnTo>
                    <a:lnTo>
                      <a:pt x="28" y="25"/>
                    </a:lnTo>
                    <a:lnTo>
                      <a:pt x="24" y="25"/>
                    </a:lnTo>
                    <a:lnTo>
                      <a:pt x="19" y="24"/>
                    </a:lnTo>
                    <a:lnTo>
                      <a:pt x="13" y="24"/>
                    </a:lnTo>
                    <a:lnTo>
                      <a:pt x="9" y="23"/>
                    </a:lnTo>
                    <a:lnTo>
                      <a:pt x="4" y="23"/>
                    </a:lnTo>
                    <a:lnTo>
                      <a:pt x="0" y="22"/>
                    </a:lnTo>
                    <a:lnTo>
                      <a:pt x="5" y="23"/>
                    </a:lnTo>
                    <a:lnTo>
                      <a:pt x="12" y="24"/>
                    </a:lnTo>
                    <a:lnTo>
                      <a:pt x="18" y="25"/>
                    </a:lnTo>
                    <a:lnTo>
                      <a:pt x="25" y="26"/>
                    </a:lnTo>
                    <a:lnTo>
                      <a:pt x="31" y="28"/>
                    </a:lnTo>
                    <a:lnTo>
                      <a:pt x="36" y="30"/>
                    </a:lnTo>
                    <a:lnTo>
                      <a:pt x="43" y="31"/>
                    </a:lnTo>
                    <a:lnTo>
                      <a:pt x="49" y="32"/>
                    </a:lnTo>
                    <a:close/>
                  </a:path>
                </a:pathLst>
              </a:custGeom>
              <a:solidFill>
                <a:srgbClr val="9B7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7" name="Freeform 169"/>
              <p:cNvSpPr>
                <a:spLocks/>
              </p:cNvSpPr>
              <p:nvPr/>
            </p:nvSpPr>
            <p:spPr bwMode="auto">
              <a:xfrm>
                <a:off x="2534" y="1934"/>
                <a:ext cx="135" cy="26"/>
              </a:xfrm>
              <a:custGeom>
                <a:avLst/>
                <a:gdLst>
                  <a:gd name="T0" fmla="*/ 53 w 271"/>
                  <a:gd name="T1" fmla="*/ 27 h 52"/>
                  <a:gd name="T2" fmla="*/ 242 w 271"/>
                  <a:gd name="T3" fmla="*/ 52 h 52"/>
                  <a:gd name="T4" fmla="*/ 271 w 271"/>
                  <a:gd name="T5" fmla="*/ 0 h 52"/>
                  <a:gd name="T6" fmla="*/ 249 w 271"/>
                  <a:gd name="T7" fmla="*/ 10 h 52"/>
                  <a:gd name="T8" fmla="*/ 190 w 271"/>
                  <a:gd name="T9" fmla="*/ 27 h 52"/>
                  <a:gd name="T10" fmla="*/ 119 w 271"/>
                  <a:gd name="T11" fmla="*/ 27 h 52"/>
                  <a:gd name="T12" fmla="*/ 88 w 271"/>
                  <a:gd name="T13" fmla="*/ 30 h 52"/>
                  <a:gd name="T14" fmla="*/ 63 w 271"/>
                  <a:gd name="T15" fmla="*/ 20 h 52"/>
                  <a:gd name="T16" fmla="*/ 34 w 271"/>
                  <a:gd name="T17" fmla="*/ 23 h 52"/>
                  <a:gd name="T18" fmla="*/ 0 w 271"/>
                  <a:gd name="T19" fmla="*/ 18 h 52"/>
                  <a:gd name="T20" fmla="*/ 53 w 271"/>
                  <a:gd name="T21" fmla="*/ 27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71" h="52">
                    <a:moveTo>
                      <a:pt x="53" y="27"/>
                    </a:moveTo>
                    <a:lnTo>
                      <a:pt x="242" y="52"/>
                    </a:lnTo>
                    <a:lnTo>
                      <a:pt x="271" y="0"/>
                    </a:lnTo>
                    <a:lnTo>
                      <a:pt x="249" y="10"/>
                    </a:lnTo>
                    <a:lnTo>
                      <a:pt x="190" y="27"/>
                    </a:lnTo>
                    <a:lnTo>
                      <a:pt x="119" y="27"/>
                    </a:lnTo>
                    <a:lnTo>
                      <a:pt x="88" y="30"/>
                    </a:lnTo>
                    <a:lnTo>
                      <a:pt x="63" y="20"/>
                    </a:lnTo>
                    <a:lnTo>
                      <a:pt x="34" y="23"/>
                    </a:lnTo>
                    <a:lnTo>
                      <a:pt x="0" y="18"/>
                    </a:lnTo>
                    <a:lnTo>
                      <a:pt x="53" y="27"/>
                    </a:lnTo>
                    <a:close/>
                  </a:path>
                </a:pathLst>
              </a:custGeom>
              <a:solidFill>
                <a:srgbClr val="9B87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8" name="Freeform 170"/>
              <p:cNvSpPr>
                <a:spLocks/>
              </p:cNvSpPr>
              <p:nvPr/>
            </p:nvSpPr>
            <p:spPr bwMode="auto">
              <a:xfrm>
                <a:off x="2886" y="1880"/>
                <a:ext cx="178" cy="70"/>
              </a:xfrm>
              <a:custGeom>
                <a:avLst/>
                <a:gdLst>
                  <a:gd name="T0" fmla="*/ 50 w 356"/>
                  <a:gd name="T1" fmla="*/ 141 h 141"/>
                  <a:gd name="T2" fmla="*/ 332 w 356"/>
                  <a:gd name="T3" fmla="*/ 57 h 141"/>
                  <a:gd name="T4" fmla="*/ 356 w 356"/>
                  <a:gd name="T5" fmla="*/ 0 h 141"/>
                  <a:gd name="T6" fmla="*/ 315 w 356"/>
                  <a:gd name="T7" fmla="*/ 11 h 141"/>
                  <a:gd name="T8" fmla="*/ 254 w 356"/>
                  <a:gd name="T9" fmla="*/ 61 h 141"/>
                  <a:gd name="T10" fmla="*/ 176 w 356"/>
                  <a:gd name="T11" fmla="*/ 62 h 141"/>
                  <a:gd name="T12" fmla="*/ 132 w 356"/>
                  <a:gd name="T13" fmla="*/ 59 h 141"/>
                  <a:gd name="T14" fmla="*/ 106 w 356"/>
                  <a:gd name="T15" fmla="*/ 71 h 141"/>
                  <a:gd name="T16" fmla="*/ 76 w 356"/>
                  <a:gd name="T17" fmla="*/ 66 h 141"/>
                  <a:gd name="T18" fmla="*/ 0 w 356"/>
                  <a:gd name="T19" fmla="*/ 72 h 141"/>
                  <a:gd name="T20" fmla="*/ 50 w 356"/>
                  <a:gd name="T21" fmla="*/ 141 h 1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56" h="141">
                    <a:moveTo>
                      <a:pt x="50" y="141"/>
                    </a:moveTo>
                    <a:lnTo>
                      <a:pt x="332" y="57"/>
                    </a:lnTo>
                    <a:lnTo>
                      <a:pt x="356" y="0"/>
                    </a:lnTo>
                    <a:lnTo>
                      <a:pt x="315" y="11"/>
                    </a:lnTo>
                    <a:lnTo>
                      <a:pt x="254" y="61"/>
                    </a:lnTo>
                    <a:lnTo>
                      <a:pt x="176" y="62"/>
                    </a:lnTo>
                    <a:lnTo>
                      <a:pt x="132" y="59"/>
                    </a:lnTo>
                    <a:lnTo>
                      <a:pt x="106" y="71"/>
                    </a:lnTo>
                    <a:lnTo>
                      <a:pt x="76" y="66"/>
                    </a:lnTo>
                    <a:lnTo>
                      <a:pt x="0" y="72"/>
                    </a:lnTo>
                    <a:lnTo>
                      <a:pt x="50" y="141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9" name="Freeform 171"/>
              <p:cNvSpPr>
                <a:spLocks/>
              </p:cNvSpPr>
              <p:nvPr/>
            </p:nvSpPr>
            <p:spPr bwMode="auto">
              <a:xfrm>
                <a:off x="2887" y="1883"/>
                <a:ext cx="176" cy="67"/>
              </a:xfrm>
              <a:custGeom>
                <a:avLst/>
                <a:gdLst>
                  <a:gd name="T0" fmla="*/ 66 w 352"/>
                  <a:gd name="T1" fmla="*/ 129 h 135"/>
                  <a:gd name="T2" fmla="*/ 101 w 352"/>
                  <a:gd name="T3" fmla="*/ 119 h 135"/>
                  <a:gd name="T4" fmla="*/ 136 w 352"/>
                  <a:gd name="T5" fmla="*/ 108 h 135"/>
                  <a:gd name="T6" fmla="*/ 171 w 352"/>
                  <a:gd name="T7" fmla="*/ 98 h 135"/>
                  <a:gd name="T8" fmla="*/ 206 w 352"/>
                  <a:gd name="T9" fmla="*/ 88 h 135"/>
                  <a:gd name="T10" fmla="*/ 241 w 352"/>
                  <a:gd name="T11" fmla="*/ 77 h 135"/>
                  <a:gd name="T12" fmla="*/ 275 w 352"/>
                  <a:gd name="T13" fmla="*/ 67 h 135"/>
                  <a:gd name="T14" fmla="*/ 310 w 352"/>
                  <a:gd name="T15" fmla="*/ 56 h 135"/>
                  <a:gd name="T16" fmla="*/ 333 w 352"/>
                  <a:gd name="T17" fmla="*/ 38 h 135"/>
                  <a:gd name="T18" fmla="*/ 346 w 352"/>
                  <a:gd name="T19" fmla="*/ 13 h 135"/>
                  <a:gd name="T20" fmla="*/ 347 w 352"/>
                  <a:gd name="T21" fmla="*/ 1 h 135"/>
                  <a:gd name="T22" fmla="*/ 338 w 352"/>
                  <a:gd name="T23" fmla="*/ 4 h 135"/>
                  <a:gd name="T24" fmla="*/ 327 w 352"/>
                  <a:gd name="T25" fmla="*/ 5 h 135"/>
                  <a:gd name="T26" fmla="*/ 318 w 352"/>
                  <a:gd name="T27" fmla="*/ 7 h 135"/>
                  <a:gd name="T28" fmla="*/ 305 w 352"/>
                  <a:gd name="T29" fmla="*/ 14 h 135"/>
                  <a:gd name="T30" fmla="*/ 290 w 352"/>
                  <a:gd name="T31" fmla="*/ 27 h 135"/>
                  <a:gd name="T32" fmla="*/ 275 w 352"/>
                  <a:gd name="T33" fmla="*/ 38 h 135"/>
                  <a:gd name="T34" fmla="*/ 260 w 352"/>
                  <a:gd name="T35" fmla="*/ 51 h 135"/>
                  <a:gd name="T36" fmla="*/ 243 w 352"/>
                  <a:gd name="T37" fmla="*/ 56 h 135"/>
                  <a:gd name="T38" fmla="*/ 224 w 352"/>
                  <a:gd name="T39" fmla="*/ 58 h 135"/>
                  <a:gd name="T40" fmla="*/ 204 w 352"/>
                  <a:gd name="T41" fmla="*/ 58 h 135"/>
                  <a:gd name="T42" fmla="*/ 184 w 352"/>
                  <a:gd name="T43" fmla="*/ 59 h 135"/>
                  <a:gd name="T44" fmla="*/ 169 w 352"/>
                  <a:gd name="T45" fmla="*/ 59 h 135"/>
                  <a:gd name="T46" fmla="*/ 159 w 352"/>
                  <a:gd name="T47" fmla="*/ 58 h 135"/>
                  <a:gd name="T48" fmla="*/ 149 w 352"/>
                  <a:gd name="T49" fmla="*/ 56 h 135"/>
                  <a:gd name="T50" fmla="*/ 138 w 352"/>
                  <a:gd name="T51" fmla="*/ 56 h 135"/>
                  <a:gd name="T52" fmla="*/ 126 w 352"/>
                  <a:gd name="T53" fmla="*/ 59 h 135"/>
                  <a:gd name="T54" fmla="*/ 112 w 352"/>
                  <a:gd name="T55" fmla="*/ 63 h 135"/>
                  <a:gd name="T56" fmla="*/ 98 w 352"/>
                  <a:gd name="T57" fmla="*/ 65 h 135"/>
                  <a:gd name="T58" fmla="*/ 84 w 352"/>
                  <a:gd name="T59" fmla="*/ 63 h 135"/>
                  <a:gd name="T60" fmla="*/ 67 w 352"/>
                  <a:gd name="T61" fmla="*/ 63 h 135"/>
                  <a:gd name="T62" fmla="*/ 47 w 352"/>
                  <a:gd name="T63" fmla="*/ 66 h 135"/>
                  <a:gd name="T64" fmla="*/ 29 w 352"/>
                  <a:gd name="T65" fmla="*/ 67 h 135"/>
                  <a:gd name="T66" fmla="*/ 9 w 352"/>
                  <a:gd name="T67" fmla="*/ 69 h 135"/>
                  <a:gd name="T68" fmla="*/ 6 w 352"/>
                  <a:gd name="T69" fmla="*/ 78 h 135"/>
                  <a:gd name="T70" fmla="*/ 18 w 352"/>
                  <a:gd name="T71" fmla="*/ 94 h 135"/>
                  <a:gd name="T72" fmla="*/ 30 w 352"/>
                  <a:gd name="T73" fmla="*/ 111 h 135"/>
                  <a:gd name="T74" fmla="*/ 43 w 352"/>
                  <a:gd name="T75" fmla="*/ 127 h 1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52" h="135">
                    <a:moveTo>
                      <a:pt x="48" y="135"/>
                    </a:moveTo>
                    <a:lnTo>
                      <a:pt x="66" y="129"/>
                    </a:lnTo>
                    <a:lnTo>
                      <a:pt x="83" y="124"/>
                    </a:lnTo>
                    <a:lnTo>
                      <a:pt x="101" y="119"/>
                    </a:lnTo>
                    <a:lnTo>
                      <a:pt x="119" y="114"/>
                    </a:lnTo>
                    <a:lnTo>
                      <a:pt x="136" y="108"/>
                    </a:lnTo>
                    <a:lnTo>
                      <a:pt x="153" y="104"/>
                    </a:lnTo>
                    <a:lnTo>
                      <a:pt x="171" y="98"/>
                    </a:lnTo>
                    <a:lnTo>
                      <a:pt x="188" y="93"/>
                    </a:lnTo>
                    <a:lnTo>
                      <a:pt x="206" y="88"/>
                    </a:lnTo>
                    <a:lnTo>
                      <a:pt x="224" y="83"/>
                    </a:lnTo>
                    <a:lnTo>
                      <a:pt x="241" y="77"/>
                    </a:lnTo>
                    <a:lnTo>
                      <a:pt x="258" y="73"/>
                    </a:lnTo>
                    <a:lnTo>
                      <a:pt x="275" y="67"/>
                    </a:lnTo>
                    <a:lnTo>
                      <a:pt x="293" y="61"/>
                    </a:lnTo>
                    <a:lnTo>
                      <a:pt x="310" y="56"/>
                    </a:lnTo>
                    <a:lnTo>
                      <a:pt x="327" y="51"/>
                    </a:lnTo>
                    <a:lnTo>
                      <a:pt x="333" y="38"/>
                    </a:lnTo>
                    <a:lnTo>
                      <a:pt x="340" y="25"/>
                    </a:lnTo>
                    <a:lnTo>
                      <a:pt x="346" y="13"/>
                    </a:lnTo>
                    <a:lnTo>
                      <a:pt x="352" y="0"/>
                    </a:lnTo>
                    <a:lnTo>
                      <a:pt x="347" y="1"/>
                    </a:lnTo>
                    <a:lnTo>
                      <a:pt x="342" y="2"/>
                    </a:lnTo>
                    <a:lnTo>
                      <a:pt x="338" y="4"/>
                    </a:lnTo>
                    <a:lnTo>
                      <a:pt x="333" y="4"/>
                    </a:lnTo>
                    <a:lnTo>
                      <a:pt x="327" y="5"/>
                    </a:lnTo>
                    <a:lnTo>
                      <a:pt x="323" y="6"/>
                    </a:lnTo>
                    <a:lnTo>
                      <a:pt x="318" y="7"/>
                    </a:lnTo>
                    <a:lnTo>
                      <a:pt x="313" y="8"/>
                    </a:lnTo>
                    <a:lnTo>
                      <a:pt x="305" y="14"/>
                    </a:lnTo>
                    <a:lnTo>
                      <a:pt x="298" y="20"/>
                    </a:lnTo>
                    <a:lnTo>
                      <a:pt x="290" y="27"/>
                    </a:lnTo>
                    <a:lnTo>
                      <a:pt x="284" y="32"/>
                    </a:lnTo>
                    <a:lnTo>
                      <a:pt x="275" y="38"/>
                    </a:lnTo>
                    <a:lnTo>
                      <a:pt x="267" y="44"/>
                    </a:lnTo>
                    <a:lnTo>
                      <a:pt x="260" y="51"/>
                    </a:lnTo>
                    <a:lnTo>
                      <a:pt x="252" y="56"/>
                    </a:lnTo>
                    <a:lnTo>
                      <a:pt x="243" y="56"/>
                    </a:lnTo>
                    <a:lnTo>
                      <a:pt x="233" y="58"/>
                    </a:lnTo>
                    <a:lnTo>
                      <a:pt x="224" y="58"/>
                    </a:lnTo>
                    <a:lnTo>
                      <a:pt x="214" y="58"/>
                    </a:lnTo>
                    <a:lnTo>
                      <a:pt x="204" y="58"/>
                    </a:lnTo>
                    <a:lnTo>
                      <a:pt x="195" y="58"/>
                    </a:lnTo>
                    <a:lnTo>
                      <a:pt x="184" y="59"/>
                    </a:lnTo>
                    <a:lnTo>
                      <a:pt x="175" y="59"/>
                    </a:lnTo>
                    <a:lnTo>
                      <a:pt x="169" y="59"/>
                    </a:lnTo>
                    <a:lnTo>
                      <a:pt x="164" y="58"/>
                    </a:lnTo>
                    <a:lnTo>
                      <a:pt x="159" y="58"/>
                    </a:lnTo>
                    <a:lnTo>
                      <a:pt x="153" y="58"/>
                    </a:lnTo>
                    <a:lnTo>
                      <a:pt x="149" y="56"/>
                    </a:lnTo>
                    <a:lnTo>
                      <a:pt x="143" y="56"/>
                    </a:lnTo>
                    <a:lnTo>
                      <a:pt x="138" y="56"/>
                    </a:lnTo>
                    <a:lnTo>
                      <a:pt x="133" y="56"/>
                    </a:lnTo>
                    <a:lnTo>
                      <a:pt x="126" y="59"/>
                    </a:lnTo>
                    <a:lnTo>
                      <a:pt x="119" y="61"/>
                    </a:lnTo>
                    <a:lnTo>
                      <a:pt x="112" y="63"/>
                    </a:lnTo>
                    <a:lnTo>
                      <a:pt x="106" y="66"/>
                    </a:lnTo>
                    <a:lnTo>
                      <a:pt x="98" y="65"/>
                    </a:lnTo>
                    <a:lnTo>
                      <a:pt x="91" y="63"/>
                    </a:lnTo>
                    <a:lnTo>
                      <a:pt x="84" y="63"/>
                    </a:lnTo>
                    <a:lnTo>
                      <a:pt x="76" y="62"/>
                    </a:lnTo>
                    <a:lnTo>
                      <a:pt x="67" y="63"/>
                    </a:lnTo>
                    <a:lnTo>
                      <a:pt x="58" y="65"/>
                    </a:lnTo>
                    <a:lnTo>
                      <a:pt x="47" y="66"/>
                    </a:lnTo>
                    <a:lnTo>
                      <a:pt x="38" y="66"/>
                    </a:lnTo>
                    <a:lnTo>
                      <a:pt x="29" y="67"/>
                    </a:lnTo>
                    <a:lnTo>
                      <a:pt x="20" y="68"/>
                    </a:lnTo>
                    <a:lnTo>
                      <a:pt x="9" y="69"/>
                    </a:lnTo>
                    <a:lnTo>
                      <a:pt x="0" y="70"/>
                    </a:lnTo>
                    <a:lnTo>
                      <a:pt x="6" y="78"/>
                    </a:lnTo>
                    <a:lnTo>
                      <a:pt x="13" y="86"/>
                    </a:lnTo>
                    <a:lnTo>
                      <a:pt x="18" y="94"/>
                    </a:lnTo>
                    <a:lnTo>
                      <a:pt x="24" y="103"/>
                    </a:lnTo>
                    <a:lnTo>
                      <a:pt x="30" y="111"/>
                    </a:lnTo>
                    <a:lnTo>
                      <a:pt x="37" y="119"/>
                    </a:lnTo>
                    <a:lnTo>
                      <a:pt x="43" y="127"/>
                    </a:lnTo>
                    <a:lnTo>
                      <a:pt x="48" y="135"/>
                    </a:lnTo>
                    <a:close/>
                  </a:path>
                </a:pathLst>
              </a:custGeom>
              <a:solidFill>
                <a:srgbClr val="990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0" name="Freeform 172"/>
              <p:cNvSpPr>
                <a:spLocks/>
              </p:cNvSpPr>
              <p:nvPr/>
            </p:nvSpPr>
            <p:spPr bwMode="auto">
              <a:xfrm>
                <a:off x="2889" y="1885"/>
                <a:ext cx="174" cy="65"/>
              </a:xfrm>
              <a:custGeom>
                <a:avLst/>
                <a:gdLst>
                  <a:gd name="T0" fmla="*/ 63 w 347"/>
                  <a:gd name="T1" fmla="*/ 125 h 131"/>
                  <a:gd name="T2" fmla="*/ 97 w 347"/>
                  <a:gd name="T3" fmla="*/ 115 h 131"/>
                  <a:gd name="T4" fmla="*/ 132 w 347"/>
                  <a:gd name="T5" fmla="*/ 104 h 131"/>
                  <a:gd name="T6" fmla="*/ 166 w 347"/>
                  <a:gd name="T7" fmla="*/ 94 h 131"/>
                  <a:gd name="T8" fmla="*/ 202 w 347"/>
                  <a:gd name="T9" fmla="*/ 84 h 131"/>
                  <a:gd name="T10" fmla="*/ 237 w 347"/>
                  <a:gd name="T11" fmla="*/ 73 h 131"/>
                  <a:gd name="T12" fmla="*/ 271 w 347"/>
                  <a:gd name="T13" fmla="*/ 63 h 131"/>
                  <a:gd name="T14" fmla="*/ 306 w 347"/>
                  <a:gd name="T15" fmla="*/ 52 h 131"/>
                  <a:gd name="T16" fmla="*/ 329 w 347"/>
                  <a:gd name="T17" fmla="*/ 35 h 131"/>
                  <a:gd name="T18" fmla="*/ 342 w 347"/>
                  <a:gd name="T19" fmla="*/ 11 h 131"/>
                  <a:gd name="T20" fmla="*/ 343 w 347"/>
                  <a:gd name="T21" fmla="*/ 1 h 131"/>
                  <a:gd name="T22" fmla="*/ 334 w 347"/>
                  <a:gd name="T23" fmla="*/ 3 h 131"/>
                  <a:gd name="T24" fmla="*/ 324 w 347"/>
                  <a:gd name="T25" fmla="*/ 5 h 131"/>
                  <a:gd name="T26" fmla="*/ 315 w 347"/>
                  <a:gd name="T27" fmla="*/ 6 h 131"/>
                  <a:gd name="T28" fmla="*/ 302 w 347"/>
                  <a:gd name="T29" fmla="*/ 13 h 131"/>
                  <a:gd name="T30" fmla="*/ 287 w 347"/>
                  <a:gd name="T31" fmla="*/ 25 h 131"/>
                  <a:gd name="T32" fmla="*/ 272 w 347"/>
                  <a:gd name="T33" fmla="*/ 36 h 131"/>
                  <a:gd name="T34" fmla="*/ 257 w 347"/>
                  <a:gd name="T35" fmla="*/ 48 h 131"/>
                  <a:gd name="T36" fmla="*/ 240 w 347"/>
                  <a:gd name="T37" fmla="*/ 54 h 131"/>
                  <a:gd name="T38" fmla="*/ 221 w 347"/>
                  <a:gd name="T39" fmla="*/ 55 h 131"/>
                  <a:gd name="T40" fmla="*/ 202 w 347"/>
                  <a:gd name="T41" fmla="*/ 56 h 131"/>
                  <a:gd name="T42" fmla="*/ 183 w 347"/>
                  <a:gd name="T43" fmla="*/ 57 h 131"/>
                  <a:gd name="T44" fmla="*/ 168 w 347"/>
                  <a:gd name="T45" fmla="*/ 57 h 131"/>
                  <a:gd name="T46" fmla="*/ 157 w 347"/>
                  <a:gd name="T47" fmla="*/ 57 h 131"/>
                  <a:gd name="T48" fmla="*/ 147 w 347"/>
                  <a:gd name="T49" fmla="*/ 56 h 131"/>
                  <a:gd name="T50" fmla="*/ 136 w 347"/>
                  <a:gd name="T51" fmla="*/ 55 h 131"/>
                  <a:gd name="T52" fmla="*/ 125 w 347"/>
                  <a:gd name="T53" fmla="*/ 57 h 131"/>
                  <a:gd name="T54" fmla="*/ 111 w 347"/>
                  <a:gd name="T55" fmla="*/ 62 h 131"/>
                  <a:gd name="T56" fmla="*/ 97 w 347"/>
                  <a:gd name="T57" fmla="*/ 63 h 131"/>
                  <a:gd name="T58" fmla="*/ 83 w 347"/>
                  <a:gd name="T59" fmla="*/ 61 h 131"/>
                  <a:gd name="T60" fmla="*/ 66 w 347"/>
                  <a:gd name="T61" fmla="*/ 61 h 131"/>
                  <a:gd name="T62" fmla="*/ 48 w 347"/>
                  <a:gd name="T63" fmla="*/ 64 h 131"/>
                  <a:gd name="T64" fmla="*/ 28 w 347"/>
                  <a:gd name="T65" fmla="*/ 67 h 131"/>
                  <a:gd name="T66" fmla="*/ 10 w 347"/>
                  <a:gd name="T67" fmla="*/ 70 h 131"/>
                  <a:gd name="T68" fmla="*/ 6 w 347"/>
                  <a:gd name="T69" fmla="*/ 78 h 131"/>
                  <a:gd name="T70" fmla="*/ 18 w 347"/>
                  <a:gd name="T71" fmla="*/ 93 h 131"/>
                  <a:gd name="T72" fmla="*/ 28 w 347"/>
                  <a:gd name="T73" fmla="*/ 108 h 131"/>
                  <a:gd name="T74" fmla="*/ 40 w 347"/>
                  <a:gd name="T75" fmla="*/ 124 h 13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47" h="131">
                    <a:moveTo>
                      <a:pt x="45" y="131"/>
                    </a:moveTo>
                    <a:lnTo>
                      <a:pt x="63" y="125"/>
                    </a:lnTo>
                    <a:lnTo>
                      <a:pt x="80" y="120"/>
                    </a:lnTo>
                    <a:lnTo>
                      <a:pt x="97" y="115"/>
                    </a:lnTo>
                    <a:lnTo>
                      <a:pt x="115" y="110"/>
                    </a:lnTo>
                    <a:lnTo>
                      <a:pt x="132" y="104"/>
                    </a:lnTo>
                    <a:lnTo>
                      <a:pt x="149" y="100"/>
                    </a:lnTo>
                    <a:lnTo>
                      <a:pt x="166" y="94"/>
                    </a:lnTo>
                    <a:lnTo>
                      <a:pt x="185" y="89"/>
                    </a:lnTo>
                    <a:lnTo>
                      <a:pt x="202" y="84"/>
                    </a:lnTo>
                    <a:lnTo>
                      <a:pt x="219" y="79"/>
                    </a:lnTo>
                    <a:lnTo>
                      <a:pt x="237" y="73"/>
                    </a:lnTo>
                    <a:lnTo>
                      <a:pt x="254" y="69"/>
                    </a:lnTo>
                    <a:lnTo>
                      <a:pt x="271" y="63"/>
                    </a:lnTo>
                    <a:lnTo>
                      <a:pt x="289" y="58"/>
                    </a:lnTo>
                    <a:lnTo>
                      <a:pt x="306" y="52"/>
                    </a:lnTo>
                    <a:lnTo>
                      <a:pt x="323" y="48"/>
                    </a:lnTo>
                    <a:lnTo>
                      <a:pt x="329" y="35"/>
                    </a:lnTo>
                    <a:lnTo>
                      <a:pt x="336" y="24"/>
                    </a:lnTo>
                    <a:lnTo>
                      <a:pt x="342" y="11"/>
                    </a:lnTo>
                    <a:lnTo>
                      <a:pt x="347" y="0"/>
                    </a:lnTo>
                    <a:lnTo>
                      <a:pt x="343" y="1"/>
                    </a:lnTo>
                    <a:lnTo>
                      <a:pt x="338" y="2"/>
                    </a:lnTo>
                    <a:lnTo>
                      <a:pt x="334" y="3"/>
                    </a:lnTo>
                    <a:lnTo>
                      <a:pt x="329" y="4"/>
                    </a:lnTo>
                    <a:lnTo>
                      <a:pt x="324" y="5"/>
                    </a:lnTo>
                    <a:lnTo>
                      <a:pt x="320" y="5"/>
                    </a:lnTo>
                    <a:lnTo>
                      <a:pt x="315" y="6"/>
                    </a:lnTo>
                    <a:lnTo>
                      <a:pt x="310" y="8"/>
                    </a:lnTo>
                    <a:lnTo>
                      <a:pt x="302" y="13"/>
                    </a:lnTo>
                    <a:lnTo>
                      <a:pt x="295" y="19"/>
                    </a:lnTo>
                    <a:lnTo>
                      <a:pt x="287" y="25"/>
                    </a:lnTo>
                    <a:lnTo>
                      <a:pt x="281" y="31"/>
                    </a:lnTo>
                    <a:lnTo>
                      <a:pt x="272" y="36"/>
                    </a:lnTo>
                    <a:lnTo>
                      <a:pt x="264" y="42"/>
                    </a:lnTo>
                    <a:lnTo>
                      <a:pt x="257" y="48"/>
                    </a:lnTo>
                    <a:lnTo>
                      <a:pt x="249" y="54"/>
                    </a:lnTo>
                    <a:lnTo>
                      <a:pt x="240" y="54"/>
                    </a:lnTo>
                    <a:lnTo>
                      <a:pt x="230" y="55"/>
                    </a:lnTo>
                    <a:lnTo>
                      <a:pt x="221" y="55"/>
                    </a:lnTo>
                    <a:lnTo>
                      <a:pt x="211" y="55"/>
                    </a:lnTo>
                    <a:lnTo>
                      <a:pt x="202" y="56"/>
                    </a:lnTo>
                    <a:lnTo>
                      <a:pt x="192" y="56"/>
                    </a:lnTo>
                    <a:lnTo>
                      <a:pt x="183" y="57"/>
                    </a:lnTo>
                    <a:lnTo>
                      <a:pt x="172" y="57"/>
                    </a:lnTo>
                    <a:lnTo>
                      <a:pt x="168" y="57"/>
                    </a:lnTo>
                    <a:lnTo>
                      <a:pt x="162" y="57"/>
                    </a:lnTo>
                    <a:lnTo>
                      <a:pt x="157" y="57"/>
                    </a:lnTo>
                    <a:lnTo>
                      <a:pt x="153" y="56"/>
                    </a:lnTo>
                    <a:lnTo>
                      <a:pt x="147" y="56"/>
                    </a:lnTo>
                    <a:lnTo>
                      <a:pt x="142" y="56"/>
                    </a:lnTo>
                    <a:lnTo>
                      <a:pt x="136" y="55"/>
                    </a:lnTo>
                    <a:lnTo>
                      <a:pt x="132" y="55"/>
                    </a:lnTo>
                    <a:lnTo>
                      <a:pt x="125" y="57"/>
                    </a:lnTo>
                    <a:lnTo>
                      <a:pt x="118" y="59"/>
                    </a:lnTo>
                    <a:lnTo>
                      <a:pt x="111" y="62"/>
                    </a:lnTo>
                    <a:lnTo>
                      <a:pt x="105" y="64"/>
                    </a:lnTo>
                    <a:lnTo>
                      <a:pt x="97" y="63"/>
                    </a:lnTo>
                    <a:lnTo>
                      <a:pt x="90" y="62"/>
                    </a:lnTo>
                    <a:lnTo>
                      <a:pt x="83" y="61"/>
                    </a:lnTo>
                    <a:lnTo>
                      <a:pt x="75" y="59"/>
                    </a:lnTo>
                    <a:lnTo>
                      <a:pt x="66" y="61"/>
                    </a:lnTo>
                    <a:lnTo>
                      <a:pt x="57" y="63"/>
                    </a:lnTo>
                    <a:lnTo>
                      <a:pt x="48" y="64"/>
                    </a:lnTo>
                    <a:lnTo>
                      <a:pt x="38" y="65"/>
                    </a:lnTo>
                    <a:lnTo>
                      <a:pt x="28" y="67"/>
                    </a:lnTo>
                    <a:lnTo>
                      <a:pt x="19" y="69"/>
                    </a:lnTo>
                    <a:lnTo>
                      <a:pt x="10" y="70"/>
                    </a:lnTo>
                    <a:lnTo>
                      <a:pt x="0" y="71"/>
                    </a:lnTo>
                    <a:lnTo>
                      <a:pt x="6" y="78"/>
                    </a:lnTo>
                    <a:lnTo>
                      <a:pt x="12" y="85"/>
                    </a:lnTo>
                    <a:lnTo>
                      <a:pt x="18" y="93"/>
                    </a:lnTo>
                    <a:lnTo>
                      <a:pt x="23" y="101"/>
                    </a:lnTo>
                    <a:lnTo>
                      <a:pt x="28" y="108"/>
                    </a:lnTo>
                    <a:lnTo>
                      <a:pt x="34" y="116"/>
                    </a:lnTo>
                    <a:lnTo>
                      <a:pt x="40" y="124"/>
                    </a:lnTo>
                    <a:lnTo>
                      <a:pt x="45" y="131"/>
                    </a:lnTo>
                    <a:close/>
                  </a:path>
                </a:pathLst>
              </a:custGeom>
              <a:solidFill>
                <a:srgbClr val="9916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1" name="Freeform 173"/>
              <p:cNvSpPr>
                <a:spLocks/>
              </p:cNvSpPr>
              <p:nvPr/>
            </p:nvSpPr>
            <p:spPr bwMode="auto">
              <a:xfrm>
                <a:off x="2890" y="1887"/>
                <a:ext cx="172" cy="63"/>
              </a:xfrm>
              <a:custGeom>
                <a:avLst/>
                <a:gdLst>
                  <a:gd name="T0" fmla="*/ 61 w 343"/>
                  <a:gd name="T1" fmla="*/ 121 h 126"/>
                  <a:gd name="T2" fmla="*/ 95 w 343"/>
                  <a:gd name="T3" fmla="*/ 111 h 126"/>
                  <a:gd name="T4" fmla="*/ 129 w 343"/>
                  <a:gd name="T5" fmla="*/ 100 h 126"/>
                  <a:gd name="T6" fmla="*/ 163 w 343"/>
                  <a:gd name="T7" fmla="*/ 90 h 126"/>
                  <a:gd name="T8" fmla="*/ 198 w 343"/>
                  <a:gd name="T9" fmla="*/ 80 h 126"/>
                  <a:gd name="T10" fmla="*/ 233 w 343"/>
                  <a:gd name="T11" fmla="*/ 69 h 126"/>
                  <a:gd name="T12" fmla="*/ 266 w 343"/>
                  <a:gd name="T13" fmla="*/ 59 h 126"/>
                  <a:gd name="T14" fmla="*/ 301 w 343"/>
                  <a:gd name="T15" fmla="*/ 48 h 126"/>
                  <a:gd name="T16" fmla="*/ 324 w 343"/>
                  <a:gd name="T17" fmla="*/ 32 h 126"/>
                  <a:gd name="T18" fmla="*/ 336 w 343"/>
                  <a:gd name="T19" fmla="*/ 10 h 126"/>
                  <a:gd name="T20" fmla="*/ 339 w 343"/>
                  <a:gd name="T21" fmla="*/ 1 h 126"/>
                  <a:gd name="T22" fmla="*/ 329 w 343"/>
                  <a:gd name="T23" fmla="*/ 2 h 126"/>
                  <a:gd name="T24" fmla="*/ 320 w 343"/>
                  <a:gd name="T25" fmla="*/ 5 h 126"/>
                  <a:gd name="T26" fmla="*/ 312 w 343"/>
                  <a:gd name="T27" fmla="*/ 6 h 126"/>
                  <a:gd name="T28" fmla="*/ 299 w 343"/>
                  <a:gd name="T29" fmla="*/ 13 h 126"/>
                  <a:gd name="T30" fmla="*/ 284 w 343"/>
                  <a:gd name="T31" fmla="*/ 23 h 126"/>
                  <a:gd name="T32" fmla="*/ 269 w 343"/>
                  <a:gd name="T33" fmla="*/ 35 h 126"/>
                  <a:gd name="T34" fmla="*/ 254 w 343"/>
                  <a:gd name="T35" fmla="*/ 45 h 126"/>
                  <a:gd name="T36" fmla="*/ 237 w 343"/>
                  <a:gd name="T37" fmla="*/ 52 h 126"/>
                  <a:gd name="T38" fmla="*/ 218 w 343"/>
                  <a:gd name="T39" fmla="*/ 53 h 126"/>
                  <a:gd name="T40" fmla="*/ 199 w 343"/>
                  <a:gd name="T41" fmla="*/ 54 h 126"/>
                  <a:gd name="T42" fmla="*/ 180 w 343"/>
                  <a:gd name="T43" fmla="*/ 55 h 126"/>
                  <a:gd name="T44" fmla="*/ 166 w 343"/>
                  <a:gd name="T45" fmla="*/ 57 h 126"/>
                  <a:gd name="T46" fmla="*/ 155 w 343"/>
                  <a:gd name="T47" fmla="*/ 55 h 126"/>
                  <a:gd name="T48" fmla="*/ 145 w 343"/>
                  <a:gd name="T49" fmla="*/ 55 h 126"/>
                  <a:gd name="T50" fmla="*/ 135 w 343"/>
                  <a:gd name="T51" fmla="*/ 54 h 126"/>
                  <a:gd name="T52" fmla="*/ 124 w 343"/>
                  <a:gd name="T53" fmla="*/ 57 h 126"/>
                  <a:gd name="T54" fmla="*/ 110 w 343"/>
                  <a:gd name="T55" fmla="*/ 60 h 126"/>
                  <a:gd name="T56" fmla="*/ 97 w 343"/>
                  <a:gd name="T57" fmla="*/ 61 h 126"/>
                  <a:gd name="T58" fmla="*/ 83 w 343"/>
                  <a:gd name="T59" fmla="*/ 59 h 126"/>
                  <a:gd name="T60" fmla="*/ 65 w 343"/>
                  <a:gd name="T61" fmla="*/ 59 h 126"/>
                  <a:gd name="T62" fmla="*/ 47 w 343"/>
                  <a:gd name="T63" fmla="*/ 62 h 126"/>
                  <a:gd name="T64" fmla="*/ 29 w 343"/>
                  <a:gd name="T65" fmla="*/ 66 h 126"/>
                  <a:gd name="T66" fmla="*/ 9 w 343"/>
                  <a:gd name="T67" fmla="*/ 69 h 126"/>
                  <a:gd name="T68" fmla="*/ 6 w 343"/>
                  <a:gd name="T69" fmla="*/ 78 h 126"/>
                  <a:gd name="T70" fmla="*/ 16 w 343"/>
                  <a:gd name="T71" fmla="*/ 92 h 126"/>
                  <a:gd name="T72" fmla="*/ 27 w 343"/>
                  <a:gd name="T73" fmla="*/ 106 h 126"/>
                  <a:gd name="T74" fmla="*/ 38 w 343"/>
                  <a:gd name="T75" fmla="*/ 119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43" h="126">
                    <a:moveTo>
                      <a:pt x="44" y="126"/>
                    </a:moveTo>
                    <a:lnTo>
                      <a:pt x="61" y="121"/>
                    </a:lnTo>
                    <a:lnTo>
                      <a:pt x="78" y="115"/>
                    </a:lnTo>
                    <a:lnTo>
                      <a:pt x="95" y="111"/>
                    </a:lnTo>
                    <a:lnTo>
                      <a:pt x="112" y="106"/>
                    </a:lnTo>
                    <a:lnTo>
                      <a:pt x="129" y="100"/>
                    </a:lnTo>
                    <a:lnTo>
                      <a:pt x="146" y="96"/>
                    </a:lnTo>
                    <a:lnTo>
                      <a:pt x="163" y="90"/>
                    </a:lnTo>
                    <a:lnTo>
                      <a:pt x="181" y="85"/>
                    </a:lnTo>
                    <a:lnTo>
                      <a:pt x="198" y="80"/>
                    </a:lnTo>
                    <a:lnTo>
                      <a:pt x="215" y="75"/>
                    </a:lnTo>
                    <a:lnTo>
                      <a:pt x="233" y="69"/>
                    </a:lnTo>
                    <a:lnTo>
                      <a:pt x="250" y="65"/>
                    </a:lnTo>
                    <a:lnTo>
                      <a:pt x="266" y="59"/>
                    </a:lnTo>
                    <a:lnTo>
                      <a:pt x="283" y="54"/>
                    </a:lnTo>
                    <a:lnTo>
                      <a:pt x="301" y="48"/>
                    </a:lnTo>
                    <a:lnTo>
                      <a:pt x="318" y="44"/>
                    </a:lnTo>
                    <a:lnTo>
                      <a:pt x="324" y="32"/>
                    </a:lnTo>
                    <a:lnTo>
                      <a:pt x="331" y="22"/>
                    </a:lnTo>
                    <a:lnTo>
                      <a:pt x="336" y="10"/>
                    </a:lnTo>
                    <a:lnTo>
                      <a:pt x="343" y="0"/>
                    </a:lnTo>
                    <a:lnTo>
                      <a:pt x="339" y="1"/>
                    </a:lnTo>
                    <a:lnTo>
                      <a:pt x="334" y="1"/>
                    </a:lnTo>
                    <a:lnTo>
                      <a:pt x="329" y="2"/>
                    </a:lnTo>
                    <a:lnTo>
                      <a:pt x="325" y="4"/>
                    </a:lnTo>
                    <a:lnTo>
                      <a:pt x="320" y="5"/>
                    </a:lnTo>
                    <a:lnTo>
                      <a:pt x="317" y="5"/>
                    </a:lnTo>
                    <a:lnTo>
                      <a:pt x="312" y="6"/>
                    </a:lnTo>
                    <a:lnTo>
                      <a:pt x="307" y="7"/>
                    </a:lnTo>
                    <a:lnTo>
                      <a:pt x="299" y="13"/>
                    </a:lnTo>
                    <a:lnTo>
                      <a:pt x="292" y="19"/>
                    </a:lnTo>
                    <a:lnTo>
                      <a:pt x="284" y="23"/>
                    </a:lnTo>
                    <a:lnTo>
                      <a:pt x="278" y="29"/>
                    </a:lnTo>
                    <a:lnTo>
                      <a:pt x="269" y="35"/>
                    </a:lnTo>
                    <a:lnTo>
                      <a:pt x="263" y="39"/>
                    </a:lnTo>
                    <a:lnTo>
                      <a:pt x="254" y="45"/>
                    </a:lnTo>
                    <a:lnTo>
                      <a:pt x="248" y="51"/>
                    </a:lnTo>
                    <a:lnTo>
                      <a:pt x="237" y="52"/>
                    </a:lnTo>
                    <a:lnTo>
                      <a:pt x="228" y="52"/>
                    </a:lnTo>
                    <a:lnTo>
                      <a:pt x="218" y="53"/>
                    </a:lnTo>
                    <a:lnTo>
                      <a:pt x="208" y="53"/>
                    </a:lnTo>
                    <a:lnTo>
                      <a:pt x="199" y="54"/>
                    </a:lnTo>
                    <a:lnTo>
                      <a:pt x="190" y="55"/>
                    </a:lnTo>
                    <a:lnTo>
                      <a:pt x="180" y="55"/>
                    </a:lnTo>
                    <a:lnTo>
                      <a:pt x="170" y="57"/>
                    </a:lnTo>
                    <a:lnTo>
                      <a:pt x="166" y="57"/>
                    </a:lnTo>
                    <a:lnTo>
                      <a:pt x="161" y="55"/>
                    </a:lnTo>
                    <a:lnTo>
                      <a:pt x="155" y="55"/>
                    </a:lnTo>
                    <a:lnTo>
                      <a:pt x="151" y="55"/>
                    </a:lnTo>
                    <a:lnTo>
                      <a:pt x="145" y="55"/>
                    </a:lnTo>
                    <a:lnTo>
                      <a:pt x="140" y="55"/>
                    </a:lnTo>
                    <a:lnTo>
                      <a:pt x="135" y="54"/>
                    </a:lnTo>
                    <a:lnTo>
                      <a:pt x="130" y="54"/>
                    </a:lnTo>
                    <a:lnTo>
                      <a:pt x="124" y="57"/>
                    </a:lnTo>
                    <a:lnTo>
                      <a:pt x="117" y="58"/>
                    </a:lnTo>
                    <a:lnTo>
                      <a:pt x="110" y="60"/>
                    </a:lnTo>
                    <a:lnTo>
                      <a:pt x="103" y="62"/>
                    </a:lnTo>
                    <a:lnTo>
                      <a:pt x="97" y="61"/>
                    </a:lnTo>
                    <a:lnTo>
                      <a:pt x="90" y="60"/>
                    </a:lnTo>
                    <a:lnTo>
                      <a:pt x="83" y="59"/>
                    </a:lnTo>
                    <a:lnTo>
                      <a:pt x="75" y="58"/>
                    </a:lnTo>
                    <a:lnTo>
                      <a:pt x="65" y="59"/>
                    </a:lnTo>
                    <a:lnTo>
                      <a:pt x="56" y="61"/>
                    </a:lnTo>
                    <a:lnTo>
                      <a:pt x="47" y="62"/>
                    </a:lnTo>
                    <a:lnTo>
                      <a:pt x="38" y="65"/>
                    </a:lnTo>
                    <a:lnTo>
                      <a:pt x="29" y="66"/>
                    </a:lnTo>
                    <a:lnTo>
                      <a:pt x="18" y="68"/>
                    </a:lnTo>
                    <a:lnTo>
                      <a:pt x="9" y="69"/>
                    </a:lnTo>
                    <a:lnTo>
                      <a:pt x="0" y="72"/>
                    </a:lnTo>
                    <a:lnTo>
                      <a:pt x="6" y="78"/>
                    </a:lnTo>
                    <a:lnTo>
                      <a:pt x="11" y="85"/>
                    </a:lnTo>
                    <a:lnTo>
                      <a:pt x="16" y="92"/>
                    </a:lnTo>
                    <a:lnTo>
                      <a:pt x="22" y="99"/>
                    </a:lnTo>
                    <a:lnTo>
                      <a:pt x="27" y="106"/>
                    </a:lnTo>
                    <a:lnTo>
                      <a:pt x="32" y="113"/>
                    </a:lnTo>
                    <a:lnTo>
                      <a:pt x="38" y="119"/>
                    </a:lnTo>
                    <a:lnTo>
                      <a:pt x="44" y="126"/>
                    </a:lnTo>
                    <a:close/>
                  </a:path>
                </a:pathLst>
              </a:custGeom>
              <a:solidFill>
                <a:srgbClr val="9923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2" name="Freeform 174"/>
              <p:cNvSpPr>
                <a:spLocks/>
              </p:cNvSpPr>
              <p:nvPr/>
            </p:nvSpPr>
            <p:spPr bwMode="auto">
              <a:xfrm>
                <a:off x="2892" y="1889"/>
                <a:ext cx="169" cy="61"/>
              </a:xfrm>
              <a:custGeom>
                <a:avLst/>
                <a:gdLst>
                  <a:gd name="T0" fmla="*/ 58 w 338"/>
                  <a:gd name="T1" fmla="*/ 117 h 122"/>
                  <a:gd name="T2" fmla="*/ 91 w 338"/>
                  <a:gd name="T3" fmla="*/ 107 h 122"/>
                  <a:gd name="T4" fmla="*/ 126 w 338"/>
                  <a:gd name="T5" fmla="*/ 96 h 122"/>
                  <a:gd name="T6" fmla="*/ 160 w 338"/>
                  <a:gd name="T7" fmla="*/ 86 h 122"/>
                  <a:gd name="T8" fmla="*/ 194 w 338"/>
                  <a:gd name="T9" fmla="*/ 76 h 122"/>
                  <a:gd name="T10" fmla="*/ 228 w 338"/>
                  <a:gd name="T11" fmla="*/ 65 h 122"/>
                  <a:gd name="T12" fmla="*/ 263 w 338"/>
                  <a:gd name="T13" fmla="*/ 55 h 122"/>
                  <a:gd name="T14" fmla="*/ 296 w 338"/>
                  <a:gd name="T15" fmla="*/ 44 h 122"/>
                  <a:gd name="T16" fmla="*/ 319 w 338"/>
                  <a:gd name="T17" fmla="*/ 30 h 122"/>
                  <a:gd name="T18" fmla="*/ 332 w 338"/>
                  <a:gd name="T19" fmla="*/ 10 h 122"/>
                  <a:gd name="T20" fmla="*/ 330 w 338"/>
                  <a:gd name="T21" fmla="*/ 1 h 122"/>
                  <a:gd name="T22" fmla="*/ 313 w 338"/>
                  <a:gd name="T23" fmla="*/ 4 h 122"/>
                  <a:gd name="T24" fmla="*/ 296 w 338"/>
                  <a:gd name="T25" fmla="*/ 11 h 122"/>
                  <a:gd name="T26" fmla="*/ 281 w 338"/>
                  <a:gd name="T27" fmla="*/ 21 h 122"/>
                  <a:gd name="T28" fmla="*/ 266 w 338"/>
                  <a:gd name="T29" fmla="*/ 32 h 122"/>
                  <a:gd name="T30" fmla="*/ 251 w 338"/>
                  <a:gd name="T31" fmla="*/ 42 h 122"/>
                  <a:gd name="T32" fmla="*/ 235 w 338"/>
                  <a:gd name="T33" fmla="*/ 49 h 122"/>
                  <a:gd name="T34" fmla="*/ 216 w 338"/>
                  <a:gd name="T35" fmla="*/ 50 h 122"/>
                  <a:gd name="T36" fmla="*/ 197 w 338"/>
                  <a:gd name="T37" fmla="*/ 53 h 122"/>
                  <a:gd name="T38" fmla="*/ 178 w 338"/>
                  <a:gd name="T39" fmla="*/ 54 h 122"/>
                  <a:gd name="T40" fmla="*/ 164 w 338"/>
                  <a:gd name="T41" fmla="*/ 55 h 122"/>
                  <a:gd name="T42" fmla="*/ 153 w 338"/>
                  <a:gd name="T43" fmla="*/ 55 h 122"/>
                  <a:gd name="T44" fmla="*/ 144 w 338"/>
                  <a:gd name="T45" fmla="*/ 54 h 122"/>
                  <a:gd name="T46" fmla="*/ 134 w 338"/>
                  <a:gd name="T47" fmla="*/ 54 h 122"/>
                  <a:gd name="T48" fmla="*/ 122 w 338"/>
                  <a:gd name="T49" fmla="*/ 55 h 122"/>
                  <a:gd name="T50" fmla="*/ 110 w 338"/>
                  <a:gd name="T51" fmla="*/ 58 h 122"/>
                  <a:gd name="T52" fmla="*/ 96 w 338"/>
                  <a:gd name="T53" fmla="*/ 58 h 122"/>
                  <a:gd name="T54" fmla="*/ 81 w 338"/>
                  <a:gd name="T55" fmla="*/ 57 h 122"/>
                  <a:gd name="T56" fmla="*/ 65 w 338"/>
                  <a:gd name="T57" fmla="*/ 58 h 122"/>
                  <a:gd name="T58" fmla="*/ 46 w 338"/>
                  <a:gd name="T59" fmla="*/ 62 h 122"/>
                  <a:gd name="T60" fmla="*/ 28 w 338"/>
                  <a:gd name="T61" fmla="*/ 66 h 122"/>
                  <a:gd name="T62" fmla="*/ 9 w 338"/>
                  <a:gd name="T63" fmla="*/ 70 h 122"/>
                  <a:gd name="T64" fmla="*/ 5 w 338"/>
                  <a:gd name="T65" fmla="*/ 78 h 122"/>
                  <a:gd name="T66" fmla="*/ 15 w 338"/>
                  <a:gd name="T67" fmla="*/ 91 h 122"/>
                  <a:gd name="T68" fmla="*/ 26 w 338"/>
                  <a:gd name="T69" fmla="*/ 103 h 122"/>
                  <a:gd name="T70" fmla="*/ 36 w 338"/>
                  <a:gd name="T71" fmla="*/ 116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8" h="122">
                    <a:moveTo>
                      <a:pt x="41" y="122"/>
                    </a:moveTo>
                    <a:lnTo>
                      <a:pt x="58" y="117"/>
                    </a:lnTo>
                    <a:lnTo>
                      <a:pt x="75" y="111"/>
                    </a:lnTo>
                    <a:lnTo>
                      <a:pt x="91" y="107"/>
                    </a:lnTo>
                    <a:lnTo>
                      <a:pt x="109" y="101"/>
                    </a:lnTo>
                    <a:lnTo>
                      <a:pt x="126" y="96"/>
                    </a:lnTo>
                    <a:lnTo>
                      <a:pt x="143" y="91"/>
                    </a:lnTo>
                    <a:lnTo>
                      <a:pt x="160" y="86"/>
                    </a:lnTo>
                    <a:lnTo>
                      <a:pt x="178" y="80"/>
                    </a:lnTo>
                    <a:lnTo>
                      <a:pt x="194" y="76"/>
                    </a:lnTo>
                    <a:lnTo>
                      <a:pt x="211" y="71"/>
                    </a:lnTo>
                    <a:lnTo>
                      <a:pt x="228" y="65"/>
                    </a:lnTo>
                    <a:lnTo>
                      <a:pt x="246" y="61"/>
                    </a:lnTo>
                    <a:lnTo>
                      <a:pt x="263" y="55"/>
                    </a:lnTo>
                    <a:lnTo>
                      <a:pt x="279" y="50"/>
                    </a:lnTo>
                    <a:lnTo>
                      <a:pt x="296" y="44"/>
                    </a:lnTo>
                    <a:lnTo>
                      <a:pt x="314" y="40"/>
                    </a:lnTo>
                    <a:lnTo>
                      <a:pt x="319" y="30"/>
                    </a:lnTo>
                    <a:lnTo>
                      <a:pt x="326" y="19"/>
                    </a:lnTo>
                    <a:lnTo>
                      <a:pt x="332" y="10"/>
                    </a:lnTo>
                    <a:lnTo>
                      <a:pt x="338" y="0"/>
                    </a:lnTo>
                    <a:lnTo>
                      <a:pt x="330" y="1"/>
                    </a:lnTo>
                    <a:lnTo>
                      <a:pt x="321" y="3"/>
                    </a:lnTo>
                    <a:lnTo>
                      <a:pt x="313" y="4"/>
                    </a:lnTo>
                    <a:lnTo>
                      <a:pt x="304" y="6"/>
                    </a:lnTo>
                    <a:lnTo>
                      <a:pt x="296" y="11"/>
                    </a:lnTo>
                    <a:lnTo>
                      <a:pt x="289" y="17"/>
                    </a:lnTo>
                    <a:lnTo>
                      <a:pt x="281" y="21"/>
                    </a:lnTo>
                    <a:lnTo>
                      <a:pt x="275" y="27"/>
                    </a:lnTo>
                    <a:lnTo>
                      <a:pt x="266" y="32"/>
                    </a:lnTo>
                    <a:lnTo>
                      <a:pt x="260" y="38"/>
                    </a:lnTo>
                    <a:lnTo>
                      <a:pt x="251" y="42"/>
                    </a:lnTo>
                    <a:lnTo>
                      <a:pt x="245" y="48"/>
                    </a:lnTo>
                    <a:lnTo>
                      <a:pt x="235" y="49"/>
                    </a:lnTo>
                    <a:lnTo>
                      <a:pt x="226" y="49"/>
                    </a:lnTo>
                    <a:lnTo>
                      <a:pt x="216" y="50"/>
                    </a:lnTo>
                    <a:lnTo>
                      <a:pt x="207" y="51"/>
                    </a:lnTo>
                    <a:lnTo>
                      <a:pt x="197" y="53"/>
                    </a:lnTo>
                    <a:lnTo>
                      <a:pt x="188" y="53"/>
                    </a:lnTo>
                    <a:lnTo>
                      <a:pt x="178" y="54"/>
                    </a:lnTo>
                    <a:lnTo>
                      <a:pt x="168" y="55"/>
                    </a:lnTo>
                    <a:lnTo>
                      <a:pt x="164" y="55"/>
                    </a:lnTo>
                    <a:lnTo>
                      <a:pt x="159" y="55"/>
                    </a:lnTo>
                    <a:lnTo>
                      <a:pt x="153" y="55"/>
                    </a:lnTo>
                    <a:lnTo>
                      <a:pt x="149" y="54"/>
                    </a:lnTo>
                    <a:lnTo>
                      <a:pt x="144" y="54"/>
                    </a:lnTo>
                    <a:lnTo>
                      <a:pt x="139" y="54"/>
                    </a:lnTo>
                    <a:lnTo>
                      <a:pt x="134" y="54"/>
                    </a:lnTo>
                    <a:lnTo>
                      <a:pt x="129" y="54"/>
                    </a:lnTo>
                    <a:lnTo>
                      <a:pt x="122" y="55"/>
                    </a:lnTo>
                    <a:lnTo>
                      <a:pt x="117" y="56"/>
                    </a:lnTo>
                    <a:lnTo>
                      <a:pt x="110" y="58"/>
                    </a:lnTo>
                    <a:lnTo>
                      <a:pt x="103" y="59"/>
                    </a:lnTo>
                    <a:lnTo>
                      <a:pt x="96" y="58"/>
                    </a:lnTo>
                    <a:lnTo>
                      <a:pt x="89" y="57"/>
                    </a:lnTo>
                    <a:lnTo>
                      <a:pt x="81" y="57"/>
                    </a:lnTo>
                    <a:lnTo>
                      <a:pt x="74" y="56"/>
                    </a:lnTo>
                    <a:lnTo>
                      <a:pt x="65" y="58"/>
                    </a:lnTo>
                    <a:lnTo>
                      <a:pt x="56" y="61"/>
                    </a:lnTo>
                    <a:lnTo>
                      <a:pt x="46" y="62"/>
                    </a:lnTo>
                    <a:lnTo>
                      <a:pt x="37" y="64"/>
                    </a:lnTo>
                    <a:lnTo>
                      <a:pt x="28" y="66"/>
                    </a:lnTo>
                    <a:lnTo>
                      <a:pt x="19" y="68"/>
                    </a:lnTo>
                    <a:lnTo>
                      <a:pt x="9" y="70"/>
                    </a:lnTo>
                    <a:lnTo>
                      <a:pt x="0" y="72"/>
                    </a:lnTo>
                    <a:lnTo>
                      <a:pt x="5" y="78"/>
                    </a:lnTo>
                    <a:lnTo>
                      <a:pt x="9" y="85"/>
                    </a:lnTo>
                    <a:lnTo>
                      <a:pt x="15" y="91"/>
                    </a:lnTo>
                    <a:lnTo>
                      <a:pt x="20" y="96"/>
                    </a:lnTo>
                    <a:lnTo>
                      <a:pt x="26" y="103"/>
                    </a:lnTo>
                    <a:lnTo>
                      <a:pt x="30" y="109"/>
                    </a:lnTo>
                    <a:lnTo>
                      <a:pt x="36" y="116"/>
                    </a:lnTo>
                    <a:lnTo>
                      <a:pt x="41" y="122"/>
                    </a:lnTo>
                    <a:close/>
                  </a:path>
                </a:pathLst>
              </a:custGeom>
              <a:solidFill>
                <a:srgbClr val="993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3" name="Freeform 175"/>
              <p:cNvSpPr>
                <a:spLocks/>
              </p:cNvSpPr>
              <p:nvPr/>
            </p:nvSpPr>
            <p:spPr bwMode="auto">
              <a:xfrm>
                <a:off x="2893" y="1891"/>
                <a:ext cx="167" cy="58"/>
              </a:xfrm>
              <a:custGeom>
                <a:avLst/>
                <a:gdLst>
                  <a:gd name="T0" fmla="*/ 55 w 334"/>
                  <a:gd name="T1" fmla="*/ 113 h 117"/>
                  <a:gd name="T2" fmla="*/ 88 w 334"/>
                  <a:gd name="T3" fmla="*/ 103 h 117"/>
                  <a:gd name="T4" fmla="*/ 122 w 334"/>
                  <a:gd name="T5" fmla="*/ 92 h 117"/>
                  <a:gd name="T6" fmla="*/ 156 w 334"/>
                  <a:gd name="T7" fmla="*/ 82 h 117"/>
                  <a:gd name="T8" fmla="*/ 190 w 334"/>
                  <a:gd name="T9" fmla="*/ 73 h 117"/>
                  <a:gd name="T10" fmla="*/ 224 w 334"/>
                  <a:gd name="T11" fmla="*/ 62 h 117"/>
                  <a:gd name="T12" fmla="*/ 258 w 334"/>
                  <a:gd name="T13" fmla="*/ 52 h 117"/>
                  <a:gd name="T14" fmla="*/ 291 w 334"/>
                  <a:gd name="T15" fmla="*/ 41 h 117"/>
                  <a:gd name="T16" fmla="*/ 314 w 334"/>
                  <a:gd name="T17" fmla="*/ 28 h 117"/>
                  <a:gd name="T18" fmla="*/ 327 w 334"/>
                  <a:gd name="T19" fmla="*/ 9 h 117"/>
                  <a:gd name="T20" fmla="*/ 326 w 334"/>
                  <a:gd name="T21" fmla="*/ 2 h 117"/>
                  <a:gd name="T22" fmla="*/ 310 w 334"/>
                  <a:gd name="T23" fmla="*/ 6 h 117"/>
                  <a:gd name="T24" fmla="*/ 293 w 334"/>
                  <a:gd name="T25" fmla="*/ 13 h 117"/>
                  <a:gd name="T26" fmla="*/ 278 w 334"/>
                  <a:gd name="T27" fmla="*/ 22 h 117"/>
                  <a:gd name="T28" fmla="*/ 263 w 334"/>
                  <a:gd name="T29" fmla="*/ 32 h 117"/>
                  <a:gd name="T30" fmla="*/ 248 w 334"/>
                  <a:gd name="T31" fmla="*/ 41 h 117"/>
                  <a:gd name="T32" fmla="*/ 232 w 334"/>
                  <a:gd name="T33" fmla="*/ 47 h 117"/>
                  <a:gd name="T34" fmla="*/ 213 w 334"/>
                  <a:gd name="T35" fmla="*/ 50 h 117"/>
                  <a:gd name="T36" fmla="*/ 194 w 334"/>
                  <a:gd name="T37" fmla="*/ 52 h 117"/>
                  <a:gd name="T38" fmla="*/ 176 w 334"/>
                  <a:gd name="T39" fmla="*/ 53 h 117"/>
                  <a:gd name="T40" fmla="*/ 162 w 334"/>
                  <a:gd name="T41" fmla="*/ 54 h 117"/>
                  <a:gd name="T42" fmla="*/ 152 w 334"/>
                  <a:gd name="T43" fmla="*/ 54 h 117"/>
                  <a:gd name="T44" fmla="*/ 142 w 334"/>
                  <a:gd name="T45" fmla="*/ 54 h 117"/>
                  <a:gd name="T46" fmla="*/ 132 w 334"/>
                  <a:gd name="T47" fmla="*/ 54 h 117"/>
                  <a:gd name="T48" fmla="*/ 122 w 334"/>
                  <a:gd name="T49" fmla="*/ 55 h 117"/>
                  <a:gd name="T50" fmla="*/ 108 w 334"/>
                  <a:gd name="T51" fmla="*/ 58 h 117"/>
                  <a:gd name="T52" fmla="*/ 95 w 334"/>
                  <a:gd name="T53" fmla="*/ 58 h 117"/>
                  <a:gd name="T54" fmla="*/ 80 w 334"/>
                  <a:gd name="T55" fmla="*/ 55 h 117"/>
                  <a:gd name="T56" fmla="*/ 64 w 334"/>
                  <a:gd name="T57" fmla="*/ 56 h 117"/>
                  <a:gd name="T58" fmla="*/ 46 w 334"/>
                  <a:gd name="T59" fmla="*/ 62 h 117"/>
                  <a:gd name="T60" fmla="*/ 27 w 334"/>
                  <a:gd name="T61" fmla="*/ 67 h 117"/>
                  <a:gd name="T62" fmla="*/ 9 w 334"/>
                  <a:gd name="T63" fmla="*/ 71 h 117"/>
                  <a:gd name="T64" fmla="*/ 4 w 334"/>
                  <a:gd name="T65" fmla="*/ 79 h 117"/>
                  <a:gd name="T66" fmla="*/ 13 w 334"/>
                  <a:gd name="T67" fmla="*/ 91 h 117"/>
                  <a:gd name="T68" fmla="*/ 24 w 334"/>
                  <a:gd name="T69" fmla="*/ 101 h 117"/>
                  <a:gd name="T70" fmla="*/ 33 w 334"/>
                  <a:gd name="T71" fmla="*/ 112 h 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34" h="117">
                    <a:moveTo>
                      <a:pt x="38" y="117"/>
                    </a:moveTo>
                    <a:lnTo>
                      <a:pt x="55" y="113"/>
                    </a:lnTo>
                    <a:lnTo>
                      <a:pt x="71" y="107"/>
                    </a:lnTo>
                    <a:lnTo>
                      <a:pt x="88" y="103"/>
                    </a:lnTo>
                    <a:lnTo>
                      <a:pt x="106" y="98"/>
                    </a:lnTo>
                    <a:lnTo>
                      <a:pt x="122" y="92"/>
                    </a:lnTo>
                    <a:lnTo>
                      <a:pt x="139" y="88"/>
                    </a:lnTo>
                    <a:lnTo>
                      <a:pt x="156" y="82"/>
                    </a:lnTo>
                    <a:lnTo>
                      <a:pt x="174" y="77"/>
                    </a:lnTo>
                    <a:lnTo>
                      <a:pt x="190" y="73"/>
                    </a:lnTo>
                    <a:lnTo>
                      <a:pt x="207" y="67"/>
                    </a:lnTo>
                    <a:lnTo>
                      <a:pt x="224" y="62"/>
                    </a:lnTo>
                    <a:lnTo>
                      <a:pt x="240" y="56"/>
                    </a:lnTo>
                    <a:lnTo>
                      <a:pt x="258" y="52"/>
                    </a:lnTo>
                    <a:lnTo>
                      <a:pt x="275" y="47"/>
                    </a:lnTo>
                    <a:lnTo>
                      <a:pt x="291" y="41"/>
                    </a:lnTo>
                    <a:lnTo>
                      <a:pt x="308" y="37"/>
                    </a:lnTo>
                    <a:lnTo>
                      <a:pt x="314" y="28"/>
                    </a:lnTo>
                    <a:lnTo>
                      <a:pt x="321" y="18"/>
                    </a:lnTo>
                    <a:lnTo>
                      <a:pt x="327" y="9"/>
                    </a:lnTo>
                    <a:lnTo>
                      <a:pt x="334" y="0"/>
                    </a:lnTo>
                    <a:lnTo>
                      <a:pt x="326" y="2"/>
                    </a:lnTo>
                    <a:lnTo>
                      <a:pt x="318" y="3"/>
                    </a:lnTo>
                    <a:lnTo>
                      <a:pt x="310" y="6"/>
                    </a:lnTo>
                    <a:lnTo>
                      <a:pt x="301" y="8"/>
                    </a:lnTo>
                    <a:lnTo>
                      <a:pt x="293" y="13"/>
                    </a:lnTo>
                    <a:lnTo>
                      <a:pt x="286" y="17"/>
                    </a:lnTo>
                    <a:lnTo>
                      <a:pt x="278" y="22"/>
                    </a:lnTo>
                    <a:lnTo>
                      <a:pt x="272" y="27"/>
                    </a:lnTo>
                    <a:lnTo>
                      <a:pt x="263" y="32"/>
                    </a:lnTo>
                    <a:lnTo>
                      <a:pt x="257" y="37"/>
                    </a:lnTo>
                    <a:lnTo>
                      <a:pt x="248" y="41"/>
                    </a:lnTo>
                    <a:lnTo>
                      <a:pt x="242" y="46"/>
                    </a:lnTo>
                    <a:lnTo>
                      <a:pt x="232" y="47"/>
                    </a:lnTo>
                    <a:lnTo>
                      <a:pt x="223" y="48"/>
                    </a:lnTo>
                    <a:lnTo>
                      <a:pt x="213" y="50"/>
                    </a:lnTo>
                    <a:lnTo>
                      <a:pt x="204" y="51"/>
                    </a:lnTo>
                    <a:lnTo>
                      <a:pt x="194" y="52"/>
                    </a:lnTo>
                    <a:lnTo>
                      <a:pt x="185" y="52"/>
                    </a:lnTo>
                    <a:lnTo>
                      <a:pt x="176" y="53"/>
                    </a:lnTo>
                    <a:lnTo>
                      <a:pt x="167" y="54"/>
                    </a:lnTo>
                    <a:lnTo>
                      <a:pt x="162" y="54"/>
                    </a:lnTo>
                    <a:lnTo>
                      <a:pt x="157" y="54"/>
                    </a:lnTo>
                    <a:lnTo>
                      <a:pt x="152" y="54"/>
                    </a:lnTo>
                    <a:lnTo>
                      <a:pt x="147" y="54"/>
                    </a:lnTo>
                    <a:lnTo>
                      <a:pt x="142" y="54"/>
                    </a:lnTo>
                    <a:lnTo>
                      <a:pt x="137" y="54"/>
                    </a:lnTo>
                    <a:lnTo>
                      <a:pt x="132" y="54"/>
                    </a:lnTo>
                    <a:lnTo>
                      <a:pt x="127" y="54"/>
                    </a:lnTo>
                    <a:lnTo>
                      <a:pt x="122" y="55"/>
                    </a:lnTo>
                    <a:lnTo>
                      <a:pt x="115" y="56"/>
                    </a:lnTo>
                    <a:lnTo>
                      <a:pt x="108" y="58"/>
                    </a:lnTo>
                    <a:lnTo>
                      <a:pt x="102" y="59"/>
                    </a:lnTo>
                    <a:lnTo>
                      <a:pt x="95" y="58"/>
                    </a:lnTo>
                    <a:lnTo>
                      <a:pt x="88" y="56"/>
                    </a:lnTo>
                    <a:lnTo>
                      <a:pt x="80" y="55"/>
                    </a:lnTo>
                    <a:lnTo>
                      <a:pt x="73" y="54"/>
                    </a:lnTo>
                    <a:lnTo>
                      <a:pt x="64" y="56"/>
                    </a:lnTo>
                    <a:lnTo>
                      <a:pt x="55" y="59"/>
                    </a:lnTo>
                    <a:lnTo>
                      <a:pt x="46" y="62"/>
                    </a:lnTo>
                    <a:lnTo>
                      <a:pt x="36" y="65"/>
                    </a:lnTo>
                    <a:lnTo>
                      <a:pt x="27" y="67"/>
                    </a:lnTo>
                    <a:lnTo>
                      <a:pt x="18" y="69"/>
                    </a:lnTo>
                    <a:lnTo>
                      <a:pt x="9" y="71"/>
                    </a:lnTo>
                    <a:lnTo>
                      <a:pt x="0" y="74"/>
                    </a:lnTo>
                    <a:lnTo>
                      <a:pt x="4" y="79"/>
                    </a:lnTo>
                    <a:lnTo>
                      <a:pt x="9" y="85"/>
                    </a:lnTo>
                    <a:lnTo>
                      <a:pt x="13" y="91"/>
                    </a:lnTo>
                    <a:lnTo>
                      <a:pt x="19" y="96"/>
                    </a:lnTo>
                    <a:lnTo>
                      <a:pt x="24" y="101"/>
                    </a:lnTo>
                    <a:lnTo>
                      <a:pt x="28" y="107"/>
                    </a:lnTo>
                    <a:lnTo>
                      <a:pt x="33" y="112"/>
                    </a:lnTo>
                    <a:lnTo>
                      <a:pt x="38" y="117"/>
                    </a:lnTo>
                    <a:close/>
                  </a:path>
                </a:pathLst>
              </a:custGeom>
              <a:solidFill>
                <a:srgbClr val="993D0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5" name="Freeform 176"/>
              <p:cNvSpPr>
                <a:spLocks/>
              </p:cNvSpPr>
              <p:nvPr/>
            </p:nvSpPr>
            <p:spPr bwMode="auto">
              <a:xfrm>
                <a:off x="2895" y="1893"/>
                <a:ext cx="164" cy="56"/>
              </a:xfrm>
              <a:custGeom>
                <a:avLst/>
                <a:gdLst>
                  <a:gd name="T0" fmla="*/ 52 w 328"/>
                  <a:gd name="T1" fmla="*/ 108 h 112"/>
                  <a:gd name="T2" fmla="*/ 85 w 328"/>
                  <a:gd name="T3" fmla="*/ 98 h 112"/>
                  <a:gd name="T4" fmla="*/ 119 w 328"/>
                  <a:gd name="T5" fmla="*/ 87 h 112"/>
                  <a:gd name="T6" fmla="*/ 152 w 328"/>
                  <a:gd name="T7" fmla="*/ 77 h 112"/>
                  <a:gd name="T8" fmla="*/ 187 w 328"/>
                  <a:gd name="T9" fmla="*/ 68 h 112"/>
                  <a:gd name="T10" fmla="*/ 220 w 328"/>
                  <a:gd name="T11" fmla="*/ 57 h 112"/>
                  <a:gd name="T12" fmla="*/ 254 w 328"/>
                  <a:gd name="T13" fmla="*/ 47 h 112"/>
                  <a:gd name="T14" fmla="*/ 287 w 328"/>
                  <a:gd name="T15" fmla="*/ 36 h 112"/>
                  <a:gd name="T16" fmla="*/ 310 w 328"/>
                  <a:gd name="T17" fmla="*/ 24 h 112"/>
                  <a:gd name="T18" fmla="*/ 323 w 328"/>
                  <a:gd name="T19" fmla="*/ 8 h 112"/>
                  <a:gd name="T20" fmla="*/ 320 w 328"/>
                  <a:gd name="T21" fmla="*/ 1 h 112"/>
                  <a:gd name="T22" fmla="*/ 305 w 328"/>
                  <a:gd name="T23" fmla="*/ 4 h 112"/>
                  <a:gd name="T24" fmla="*/ 290 w 328"/>
                  <a:gd name="T25" fmla="*/ 11 h 112"/>
                  <a:gd name="T26" fmla="*/ 275 w 328"/>
                  <a:gd name="T27" fmla="*/ 20 h 112"/>
                  <a:gd name="T28" fmla="*/ 260 w 328"/>
                  <a:gd name="T29" fmla="*/ 30 h 112"/>
                  <a:gd name="T30" fmla="*/ 245 w 328"/>
                  <a:gd name="T31" fmla="*/ 39 h 112"/>
                  <a:gd name="T32" fmla="*/ 229 w 328"/>
                  <a:gd name="T33" fmla="*/ 45 h 112"/>
                  <a:gd name="T34" fmla="*/ 211 w 328"/>
                  <a:gd name="T35" fmla="*/ 47 h 112"/>
                  <a:gd name="T36" fmla="*/ 192 w 328"/>
                  <a:gd name="T37" fmla="*/ 48 h 112"/>
                  <a:gd name="T38" fmla="*/ 173 w 328"/>
                  <a:gd name="T39" fmla="*/ 50 h 112"/>
                  <a:gd name="T40" fmla="*/ 159 w 328"/>
                  <a:gd name="T41" fmla="*/ 51 h 112"/>
                  <a:gd name="T42" fmla="*/ 150 w 328"/>
                  <a:gd name="T43" fmla="*/ 51 h 112"/>
                  <a:gd name="T44" fmla="*/ 141 w 328"/>
                  <a:gd name="T45" fmla="*/ 53 h 112"/>
                  <a:gd name="T46" fmla="*/ 131 w 328"/>
                  <a:gd name="T47" fmla="*/ 53 h 112"/>
                  <a:gd name="T48" fmla="*/ 121 w 328"/>
                  <a:gd name="T49" fmla="*/ 54 h 112"/>
                  <a:gd name="T50" fmla="*/ 107 w 328"/>
                  <a:gd name="T51" fmla="*/ 55 h 112"/>
                  <a:gd name="T52" fmla="*/ 93 w 328"/>
                  <a:gd name="T53" fmla="*/ 55 h 112"/>
                  <a:gd name="T54" fmla="*/ 79 w 328"/>
                  <a:gd name="T55" fmla="*/ 53 h 112"/>
                  <a:gd name="T56" fmla="*/ 63 w 328"/>
                  <a:gd name="T57" fmla="*/ 54 h 112"/>
                  <a:gd name="T58" fmla="*/ 45 w 328"/>
                  <a:gd name="T59" fmla="*/ 60 h 112"/>
                  <a:gd name="T60" fmla="*/ 28 w 328"/>
                  <a:gd name="T61" fmla="*/ 65 h 112"/>
                  <a:gd name="T62" fmla="*/ 9 w 328"/>
                  <a:gd name="T63" fmla="*/ 70 h 112"/>
                  <a:gd name="T64" fmla="*/ 5 w 328"/>
                  <a:gd name="T65" fmla="*/ 77 h 112"/>
                  <a:gd name="T66" fmla="*/ 13 w 328"/>
                  <a:gd name="T67" fmla="*/ 87 h 112"/>
                  <a:gd name="T68" fmla="*/ 22 w 328"/>
                  <a:gd name="T69" fmla="*/ 98 h 112"/>
                  <a:gd name="T70" fmla="*/ 30 w 328"/>
                  <a:gd name="T71" fmla="*/ 108 h 1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28" h="112">
                    <a:moveTo>
                      <a:pt x="35" y="112"/>
                    </a:moveTo>
                    <a:lnTo>
                      <a:pt x="52" y="108"/>
                    </a:lnTo>
                    <a:lnTo>
                      <a:pt x="68" y="102"/>
                    </a:lnTo>
                    <a:lnTo>
                      <a:pt x="85" y="98"/>
                    </a:lnTo>
                    <a:lnTo>
                      <a:pt x="103" y="93"/>
                    </a:lnTo>
                    <a:lnTo>
                      <a:pt x="119" y="87"/>
                    </a:lnTo>
                    <a:lnTo>
                      <a:pt x="136" y="83"/>
                    </a:lnTo>
                    <a:lnTo>
                      <a:pt x="152" y="77"/>
                    </a:lnTo>
                    <a:lnTo>
                      <a:pt x="169" y="72"/>
                    </a:lnTo>
                    <a:lnTo>
                      <a:pt x="187" y="68"/>
                    </a:lnTo>
                    <a:lnTo>
                      <a:pt x="203" y="62"/>
                    </a:lnTo>
                    <a:lnTo>
                      <a:pt x="220" y="57"/>
                    </a:lnTo>
                    <a:lnTo>
                      <a:pt x="237" y="51"/>
                    </a:lnTo>
                    <a:lnTo>
                      <a:pt x="254" y="47"/>
                    </a:lnTo>
                    <a:lnTo>
                      <a:pt x="271" y="42"/>
                    </a:lnTo>
                    <a:lnTo>
                      <a:pt x="287" y="36"/>
                    </a:lnTo>
                    <a:lnTo>
                      <a:pt x="304" y="32"/>
                    </a:lnTo>
                    <a:lnTo>
                      <a:pt x="310" y="24"/>
                    </a:lnTo>
                    <a:lnTo>
                      <a:pt x="317" y="16"/>
                    </a:lnTo>
                    <a:lnTo>
                      <a:pt x="323" y="8"/>
                    </a:lnTo>
                    <a:lnTo>
                      <a:pt x="328" y="0"/>
                    </a:lnTo>
                    <a:lnTo>
                      <a:pt x="320" y="1"/>
                    </a:lnTo>
                    <a:lnTo>
                      <a:pt x="313" y="3"/>
                    </a:lnTo>
                    <a:lnTo>
                      <a:pt x="305" y="4"/>
                    </a:lnTo>
                    <a:lnTo>
                      <a:pt x="298" y="7"/>
                    </a:lnTo>
                    <a:lnTo>
                      <a:pt x="290" y="11"/>
                    </a:lnTo>
                    <a:lnTo>
                      <a:pt x="283" y="16"/>
                    </a:lnTo>
                    <a:lnTo>
                      <a:pt x="275" y="20"/>
                    </a:lnTo>
                    <a:lnTo>
                      <a:pt x="269" y="25"/>
                    </a:lnTo>
                    <a:lnTo>
                      <a:pt x="260" y="30"/>
                    </a:lnTo>
                    <a:lnTo>
                      <a:pt x="254" y="34"/>
                    </a:lnTo>
                    <a:lnTo>
                      <a:pt x="245" y="39"/>
                    </a:lnTo>
                    <a:lnTo>
                      <a:pt x="239" y="43"/>
                    </a:lnTo>
                    <a:lnTo>
                      <a:pt x="229" y="45"/>
                    </a:lnTo>
                    <a:lnTo>
                      <a:pt x="220" y="46"/>
                    </a:lnTo>
                    <a:lnTo>
                      <a:pt x="211" y="47"/>
                    </a:lnTo>
                    <a:lnTo>
                      <a:pt x="202" y="47"/>
                    </a:lnTo>
                    <a:lnTo>
                      <a:pt x="192" y="48"/>
                    </a:lnTo>
                    <a:lnTo>
                      <a:pt x="182" y="49"/>
                    </a:lnTo>
                    <a:lnTo>
                      <a:pt x="173" y="50"/>
                    </a:lnTo>
                    <a:lnTo>
                      <a:pt x="164" y="51"/>
                    </a:lnTo>
                    <a:lnTo>
                      <a:pt x="159" y="51"/>
                    </a:lnTo>
                    <a:lnTo>
                      <a:pt x="154" y="51"/>
                    </a:lnTo>
                    <a:lnTo>
                      <a:pt x="150" y="51"/>
                    </a:lnTo>
                    <a:lnTo>
                      <a:pt x="145" y="51"/>
                    </a:lnTo>
                    <a:lnTo>
                      <a:pt x="141" y="53"/>
                    </a:lnTo>
                    <a:lnTo>
                      <a:pt x="136" y="53"/>
                    </a:lnTo>
                    <a:lnTo>
                      <a:pt x="131" y="53"/>
                    </a:lnTo>
                    <a:lnTo>
                      <a:pt x="127" y="53"/>
                    </a:lnTo>
                    <a:lnTo>
                      <a:pt x="121" y="54"/>
                    </a:lnTo>
                    <a:lnTo>
                      <a:pt x="114" y="54"/>
                    </a:lnTo>
                    <a:lnTo>
                      <a:pt x="107" y="55"/>
                    </a:lnTo>
                    <a:lnTo>
                      <a:pt x="101" y="56"/>
                    </a:lnTo>
                    <a:lnTo>
                      <a:pt x="93" y="55"/>
                    </a:lnTo>
                    <a:lnTo>
                      <a:pt x="86" y="54"/>
                    </a:lnTo>
                    <a:lnTo>
                      <a:pt x="79" y="53"/>
                    </a:lnTo>
                    <a:lnTo>
                      <a:pt x="73" y="51"/>
                    </a:lnTo>
                    <a:lnTo>
                      <a:pt x="63" y="54"/>
                    </a:lnTo>
                    <a:lnTo>
                      <a:pt x="54" y="57"/>
                    </a:lnTo>
                    <a:lnTo>
                      <a:pt x="45" y="60"/>
                    </a:lnTo>
                    <a:lnTo>
                      <a:pt x="37" y="62"/>
                    </a:lnTo>
                    <a:lnTo>
                      <a:pt x="28" y="65"/>
                    </a:lnTo>
                    <a:lnTo>
                      <a:pt x="18" y="68"/>
                    </a:lnTo>
                    <a:lnTo>
                      <a:pt x="9" y="70"/>
                    </a:lnTo>
                    <a:lnTo>
                      <a:pt x="0" y="72"/>
                    </a:lnTo>
                    <a:lnTo>
                      <a:pt x="5" y="77"/>
                    </a:lnTo>
                    <a:lnTo>
                      <a:pt x="9" y="83"/>
                    </a:lnTo>
                    <a:lnTo>
                      <a:pt x="13" y="87"/>
                    </a:lnTo>
                    <a:lnTo>
                      <a:pt x="17" y="93"/>
                    </a:lnTo>
                    <a:lnTo>
                      <a:pt x="22" y="98"/>
                    </a:lnTo>
                    <a:lnTo>
                      <a:pt x="26" y="103"/>
                    </a:lnTo>
                    <a:lnTo>
                      <a:pt x="30" y="108"/>
                    </a:lnTo>
                    <a:lnTo>
                      <a:pt x="35" y="112"/>
                    </a:lnTo>
                    <a:close/>
                  </a:path>
                </a:pathLst>
              </a:custGeom>
              <a:solidFill>
                <a:srgbClr val="9B491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6" name="Freeform 177"/>
              <p:cNvSpPr>
                <a:spLocks/>
              </p:cNvSpPr>
              <p:nvPr/>
            </p:nvSpPr>
            <p:spPr bwMode="auto">
              <a:xfrm>
                <a:off x="2896" y="1895"/>
                <a:ext cx="163" cy="54"/>
              </a:xfrm>
              <a:custGeom>
                <a:avLst/>
                <a:gdLst>
                  <a:gd name="T0" fmla="*/ 50 w 325"/>
                  <a:gd name="T1" fmla="*/ 104 h 108"/>
                  <a:gd name="T2" fmla="*/ 83 w 325"/>
                  <a:gd name="T3" fmla="*/ 93 h 108"/>
                  <a:gd name="T4" fmla="*/ 117 w 325"/>
                  <a:gd name="T5" fmla="*/ 83 h 108"/>
                  <a:gd name="T6" fmla="*/ 150 w 325"/>
                  <a:gd name="T7" fmla="*/ 74 h 108"/>
                  <a:gd name="T8" fmla="*/ 184 w 325"/>
                  <a:gd name="T9" fmla="*/ 63 h 108"/>
                  <a:gd name="T10" fmla="*/ 217 w 325"/>
                  <a:gd name="T11" fmla="*/ 54 h 108"/>
                  <a:gd name="T12" fmla="*/ 250 w 325"/>
                  <a:gd name="T13" fmla="*/ 44 h 108"/>
                  <a:gd name="T14" fmla="*/ 284 w 325"/>
                  <a:gd name="T15" fmla="*/ 33 h 108"/>
                  <a:gd name="T16" fmla="*/ 306 w 325"/>
                  <a:gd name="T17" fmla="*/ 22 h 108"/>
                  <a:gd name="T18" fmla="*/ 318 w 325"/>
                  <a:gd name="T19" fmla="*/ 8 h 108"/>
                  <a:gd name="T20" fmla="*/ 317 w 325"/>
                  <a:gd name="T21" fmla="*/ 1 h 108"/>
                  <a:gd name="T22" fmla="*/ 303 w 325"/>
                  <a:gd name="T23" fmla="*/ 5 h 108"/>
                  <a:gd name="T24" fmla="*/ 288 w 325"/>
                  <a:gd name="T25" fmla="*/ 10 h 108"/>
                  <a:gd name="T26" fmla="*/ 273 w 325"/>
                  <a:gd name="T27" fmla="*/ 20 h 108"/>
                  <a:gd name="T28" fmla="*/ 258 w 325"/>
                  <a:gd name="T29" fmla="*/ 28 h 108"/>
                  <a:gd name="T30" fmla="*/ 243 w 325"/>
                  <a:gd name="T31" fmla="*/ 37 h 108"/>
                  <a:gd name="T32" fmla="*/ 227 w 325"/>
                  <a:gd name="T33" fmla="*/ 43 h 108"/>
                  <a:gd name="T34" fmla="*/ 209 w 325"/>
                  <a:gd name="T35" fmla="*/ 45 h 108"/>
                  <a:gd name="T36" fmla="*/ 190 w 325"/>
                  <a:gd name="T37" fmla="*/ 48 h 108"/>
                  <a:gd name="T38" fmla="*/ 172 w 325"/>
                  <a:gd name="T39" fmla="*/ 51 h 108"/>
                  <a:gd name="T40" fmla="*/ 158 w 325"/>
                  <a:gd name="T41" fmla="*/ 52 h 108"/>
                  <a:gd name="T42" fmla="*/ 149 w 325"/>
                  <a:gd name="T43" fmla="*/ 52 h 108"/>
                  <a:gd name="T44" fmla="*/ 141 w 325"/>
                  <a:gd name="T45" fmla="*/ 52 h 108"/>
                  <a:gd name="T46" fmla="*/ 132 w 325"/>
                  <a:gd name="T47" fmla="*/ 52 h 108"/>
                  <a:gd name="T48" fmla="*/ 120 w 325"/>
                  <a:gd name="T49" fmla="*/ 53 h 108"/>
                  <a:gd name="T50" fmla="*/ 107 w 325"/>
                  <a:gd name="T51" fmla="*/ 54 h 108"/>
                  <a:gd name="T52" fmla="*/ 94 w 325"/>
                  <a:gd name="T53" fmla="*/ 53 h 108"/>
                  <a:gd name="T54" fmla="*/ 80 w 325"/>
                  <a:gd name="T55" fmla="*/ 52 h 108"/>
                  <a:gd name="T56" fmla="*/ 64 w 325"/>
                  <a:gd name="T57" fmla="*/ 54 h 108"/>
                  <a:gd name="T58" fmla="*/ 45 w 325"/>
                  <a:gd name="T59" fmla="*/ 60 h 108"/>
                  <a:gd name="T60" fmla="*/ 28 w 325"/>
                  <a:gd name="T61" fmla="*/ 66 h 108"/>
                  <a:gd name="T62" fmla="*/ 9 w 325"/>
                  <a:gd name="T63" fmla="*/ 71 h 108"/>
                  <a:gd name="T64" fmla="*/ 8 w 325"/>
                  <a:gd name="T65" fmla="*/ 83 h 108"/>
                  <a:gd name="T66" fmla="*/ 26 w 325"/>
                  <a:gd name="T67" fmla="*/ 100 h 1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25" h="108">
                    <a:moveTo>
                      <a:pt x="34" y="108"/>
                    </a:moveTo>
                    <a:lnTo>
                      <a:pt x="50" y="104"/>
                    </a:lnTo>
                    <a:lnTo>
                      <a:pt x="67" y="98"/>
                    </a:lnTo>
                    <a:lnTo>
                      <a:pt x="83" y="93"/>
                    </a:lnTo>
                    <a:lnTo>
                      <a:pt x="101" y="89"/>
                    </a:lnTo>
                    <a:lnTo>
                      <a:pt x="117" y="83"/>
                    </a:lnTo>
                    <a:lnTo>
                      <a:pt x="134" y="78"/>
                    </a:lnTo>
                    <a:lnTo>
                      <a:pt x="150" y="74"/>
                    </a:lnTo>
                    <a:lnTo>
                      <a:pt x="167" y="68"/>
                    </a:lnTo>
                    <a:lnTo>
                      <a:pt x="184" y="63"/>
                    </a:lnTo>
                    <a:lnTo>
                      <a:pt x="200" y="59"/>
                    </a:lnTo>
                    <a:lnTo>
                      <a:pt x="217" y="54"/>
                    </a:lnTo>
                    <a:lnTo>
                      <a:pt x="233" y="48"/>
                    </a:lnTo>
                    <a:lnTo>
                      <a:pt x="250" y="44"/>
                    </a:lnTo>
                    <a:lnTo>
                      <a:pt x="267" y="39"/>
                    </a:lnTo>
                    <a:lnTo>
                      <a:pt x="284" y="33"/>
                    </a:lnTo>
                    <a:lnTo>
                      <a:pt x="300" y="29"/>
                    </a:lnTo>
                    <a:lnTo>
                      <a:pt x="306" y="22"/>
                    </a:lnTo>
                    <a:lnTo>
                      <a:pt x="313" y="15"/>
                    </a:lnTo>
                    <a:lnTo>
                      <a:pt x="318" y="8"/>
                    </a:lnTo>
                    <a:lnTo>
                      <a:pt x="325" y="0"/>
                    </a:lnTo>
                    <a:lnTo>
                      <a:pt x="317" y="1"/>
                    </a:lnTo>
                    <a:lnTo>
                      <a:pt x="310" y="4"/>
                    </a:lnTo>
                    <a:lnTo>
                      <a:pt x="303" y="5"/>
                    </a:lnTo>
                    <a:lnTo>
                      <a:pt x="296" y="7"/>
                    </a:lnTo>
                    <a:lnTo>
                      <a:pt x="288" y="10"/>
                    </a:lnTo>
                    <a:lnTo>
                      <a:pt x="281" y="15"/>
                    </a:lnTo>
                    <a:lnTo>
                      <a:pt x="273" y="20"/>
                    </a:lnTo>
                    <a:lnTo>
                      <a:pt x="267" y="24"/>
                    </a:lnTo>
                    <a:lnTo>
                      <a:pt x="258" y="28"/>
                    </a:lnTo>
                    <a:lnTo>
                      <a:pt x="252" y="32"/>
                    </a:lnTo>
                    <a:lnTo>
                      <a:pt x="243" y="37"/>
                    </a:lnTo>
                    <a:lnTo>
                      <a:pt x="237" y="42"/>
                    </a:lnTo>
                    <a:lnTo>
                      <a:pt x="227" y="43"/>
                    </a:lnTo>
                    <a:lnTo>
                      <a:pt x="218" y="44"/>
                    </a:lnTo>
                    <a:lnTo>
                      <a:pt x="209" y="45"/>
                    </a:lnTo>
                    <a:lnTo>
                      <a:pt x="200" y="46"/>
                    </a:lnTo>
                    <a:lnTo>
                      <a:pt x="190" y="48"/>
                    </a:lnTo>
                    <a:lnTo>
                      <a:pt x="181" y="50"/>
                    </a:lnTo>
                    <a:lnTo>
                      <a:pt x="172" y="51"/>
                    </a:lnTo>
                    <a:lnTo>
                      <a:pt x="163" y="52"/>
                    </a:lnTo>
                    <a:lnTo>
                      <a:pt x="158" y="52"/>
                    </a:lnTo>
                    <a:lnTo>
                      <a:pt x="154" y="52"/>
                    </a:lnTo>
                    <a:lnTo>
                      <a:pt x="149" y="52"/>
                    </a:lnTo>
                    <a:lnTo>
                      <a:pt x="145" y="52"/>
                    </a:lnTo>
                    <a:lnTo>
                      <a:pt x="141" y="52"/>
                    </a:lnTo>
                    <a:lnTo>
                      <a:pt x="136" y="52"/>
                    </a:lnTo>
                    <a:lnTo>
                      <a:pt x="132" y="52"/>
                    </a:lnTo>
                    <a:lnTo>
                      <a:pt x="127" y="52"/>
                    </a:lnTo>
                    <a:lnTo>
                      <a:pt x="120" y="53"/>
                    </a:lnTo>
                    <a:lnTo>
                      <a:pt x="114" y="53"/>
                    </a:lnTo>
                    <a:lnTo>
                      <a:pt x="107" y="54"/>
                    </a:lnTo>
                    <a:lnTo>
                      <a:pt x="101" y="54"/>
                    </a:lnTo>
                    <a:lnTo>
                      <a:pt x="94" y="53"/>
                    </a:lnTo>
                    <a:lnTo>
                      <a:pt x="87" y="52"/>
                    </a:lnTo>
                    <a:lnTo>
                      <a:pt x="80" y="52"/>
                    </a:lnTo>
                    <a:lnTo>
                      <a:pt x="73" y="51"/>
                    </a:lnTo>
                    <a:lnTo>
                      <a:pt x="64" y="54"/>
                    </a:lnTo>
                    <a:lnTo>
                      <a:pt x="54" y="57"/>
                    </a:lnTo>
                    <a:lnTo>
                      <a:pt x="45" y="60"/>
                    </a:lnTo>
                    <a:lnTo>
                      <a:pt x="37" y="62"/>
                    </a:lnTo>
                    <a:lnTo>
                      <a:pt x="28" y="66"/>
                    </a:lnTo>
                    <a:lnTo>
                      <a:pt x="19" y="68"/>
                    </a:lnTo>
                    <a:lnTo>
                      <a:pt x="9" y="71"/>
                    </a:lnTo>
                    <a:lnTo>
                      <a:pt x="0" y="75"/>
                    </a:lnTo>
                    <a:lnTo>
                      <a:pt x="8" y="83"/>
                    </a:lnTo>
                    <a:lnTo>
                      <a:pt x="18" y="92"/>
                    </a:lnTo>
                    <a:lnTo>
                      <a:pt x="26" y="100"/>
                    </a:lnTo>
                    <a:lnTo>
                      <a:pt x="34" y="108"/>
                    </a:lnTo>
                    <a:close/>
                  </a:path>
                </a:pathLst>
              </a:custGeom>
              <a:solidFill>
                <a:srgbClr val="9B56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7" name="Freeform 178"/>
              <p:cNvSpPr>
                <a:spLocks/>
              </p:cNvSpPr>
              <p:nvPr/>
            </p:nvSpPr>
            <p:spPr bwMode="auto">
              <a:xfrm>
                <a:off x="2898" y="1896"/>
                <a:ext cx="159" cy="53"/>
              </a:xfrm>
              <a:custGeom>
                <a:avLst/>
                <a:gdLst>
                  <a:gd name="T0" fmla="*/ 46 w 319"/>
                  <a:gd name="T1" fmla="*/ 100 h 104"/>
                  <a:gd name="T2" fmla="*/ 79 w 319"/>
                  <a:gd name="T3" fmla="*/ 89 h 104"/>
                  <a:gd name="T4" fmla="*/ 112 w 319"/>
                  <a:gd name="T5" fmla="*/ 79 h 104"/>
                  <a:gd name="T6" fmla="*/ 145 w 319"/>
                  <a:gd name="T7" fmla="*/ 70 h 104"/>
                  <a:gd name="T8" fmla="*/ 178 w 319"/>
                  <a:gd name="T9" fmla="*/ 59 h 104"/>
                  <a:gd name="T10" fmla="*/ 212 w 319"/>
                  <a:gd name="T11" fmla="*/ 50 h 104"/>
                  <a:gd name="T12" fmla="*/ 244 w 319"/>
                  <a:gd name="T13" fmla="*/ 40 h 104"/>
                  <a:gd name="T14" fmla="*/ 277 w 319"/>
                  <a:gd name="T15" fmla="*/ 31 h 104"/>
                  <a:gd name="T16" fmla="*/ 301 w 319"/>
                  <a:gd name="T17" fmla="*/ 19 h 104"/>
                  <a:gd name="T18" fmla="*/ 313 w 319"/>
                  <a:gd name="T19" fmla="*/ 6 h 104"/>
                  <a:gd name="T20" fmla="*/ 312 w 319"/>
                  <a:gd name="T21" fmla="*/ 1 h 104"/>
                  <a:gd name="T22" fmla="*/ 298 w 319"/>
                  <a:gd name="T23" fmla="*/ 4 h 104"/>
                  <a:gd name="T24" fmla="*/ 286 w 319"/>
                  <a:gd name="T25" fmla="*/ 10 h 104"/>
                  <a:gd name="T26" fmla="*/ 271 w 319"/>
                  <a:gd name="T27" fmla="*/ 18 h 104"/>
                  <a:gd name="T28" fmla="*/ 254 w 319"/>
                  <a:gd name="T29" fmla="*/ 26 h 104"/>
                  <a:gd name="T30" fmla="*/ 239 w 319"/>
                  <a:gd name="T31" fmla="*/ 34 h 104"/>
                  <a:gd name="T32" fmla="*/ 223 w 319"/>
                  <a:gd name="T33" fmla="*/ 40 h 104"/>
                  <a:gd name="T34" fmla="*/ 205 w 319"/>
                  <a:gd name="T35" fmla="*/ 43 h 104"/>
                  <a:gd name="T36" fmla="*/ 188 w 319"/>
                  <a:gd name="T37" fmla="*/ 46 h 104"/>
                  <a:gd name="T38" fmla="*/ 169 w 319"/>
                  <a:gd name="T39" fmla="*/ 49 h 104"/>
                  <a:gd name="T40" fmla="*/ 155 w 319"/>
                  <a:gd name="T41" fmla="*/ 50 h 104"/>
                  <a:gd name="T42" fmla="*/ 146 w 319"/>
                  <a:gd name="T43" fmla="*/ 50 h 104"/>
                  <a:gd name="T44" fmla="*/ 138 w 319"/>
                  <a:gd name="T45" fmla="*/ 51 h 104"/>
                  <a:gd name="T46" fmla="*/ 129 w 319"/>
                  <a:gd name="T47" fmla="*/ 51 h 104"/>
                  <a:gd name="T48" fmla="*/ 118 w 319"/>
                  <a:gd name="T49" fmla="*/ 51 h 104"/>
                  <a:gd name="T50" fmla="*/ 106 w 319"/>
                  <a:gd name="T51" fmla="*/ 53 h 104"/>
                  <a:gd name="T52" fmla="*/ 92 w 319"/>
                  <a:gd name="T53" fmla="*/ 51 h 104"/>
                  <a:gd name="T54" fmla="*/ 78 w 319"/>
                  <a:gd name="T55" fmla="*/ 49 h 104"/>
                  <a:gd name="T56" fmla="*/ 62 w 319"/>
                  <a:gd name="T57" fmla="*/ 51 h 104"/>
                  <a:gd name="T58" fmla="*/ 44 w 319"/>
                  <a:gd name="T59" fmla="*/ 58 h 104"/>
                  <a:gd name="T60" fmla="*/ 26 w 319"/>
                  <a:gd name="T61" fmla="*/ 65 h 104"/>
                  <a:gd name="T62" fmla="*/ 9 w 319"/>
                  <a:gd name="T63" fmla="*/ 72 h 104"/>
                  <a:gd name="T64" fmla="*/ 8 w 319"/>
                  <a:gd name="T65" fmla="*/ 82 h 104"/>
                  <a:gd name="T66" fmla="*/ 22 w 319"/>
                  <a:gd name="T67" fmla="*/ 97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19" h="104">
                    <a:moveTo>
                      <a:pt x="30" y="104"/>
                    </a:moveTo>
                    <a:lnTo>
                      <a:pt x="46" y="100"/>
                    </a:lnTo>
                    <a:lnTo>
                      <a:pt x="63" y="94"/>
                    </a:lnTo>
                    <a:lnTo>
                      <a:pt x="79" y="89"/>
                    </a:lnTo>
                    <a:lnTo>
                      <a:pt x="95" y="85"/>
                    </a:lnTo>
                    <a:lnTo>
                      <a:pt x="112" y="79"/>
                    </a:lnTo>
                    <a:lnTo>
                      <a:pt x="129" y="74"/>
                    </a:lnTo>
                    <a:lnTo>
                      <a:pt x="145" y="70"/>
                    </a:lnTo>
                    <a:lnTo>
                      <a:pt x="162" y="65"/>
                    </a:lnTo>
                    <a:lnTo>
                      <a:pt x="178" y="59"/>
                    </a:lnTo>
                    <a:lnTo>
                      <a:pt x="195" y="55"/>
                    </a:lnTo>
                    <a:lnTo>
                      <a:pt x="212" y="50"/>
                    </a:lnTo>
                    <a:lnTo>
                      <a:pt x="228" y="46"/>
                    </a:lnTo>
                    <a:lnTo>
                      <a:pt x="244" y="40"/>
                    </a:lnTo>
                    <a:lnTo>
                      <a:pt x="260" y="35"/>
                    </a:lnTo>
                    <a:lnTo>
                      <a:pt x="277" y="31"/>
                    </a:lnTo>
                    <a:lnTo>
                      <a:pt x="294" y="26"/>
                    </a:lnTo>
                    <a:lnTo>
                      <a:pt x="301" y="19"/>
                    </a:lnTo>
                    <a:lnTo>
                      <a:pt x="306" y="12"/>
                    </a:lnTo>
                    <a:lnTo>
                      <a:pt x="313" y="6"/>
                    </a:lnTo>
                    <a:lnTo>
                      <a:pt x="319" y="0"/>
                    </a:lnTo>
                    <a:lnTo>
                      <a:pt x="312" y="1"/>
                    </a:lnTo>
                    <a:lnTo>
                      <a:pt x="305" y="3"/>
                    </a:lnTo>
                    <a:lnTo>
                      <a:pt x="298" y="4"/>
                    </a:lnTo>
                    <a:lnTo>
                      <a:pt x="292" y="6"/>
                    </a:lnTo>
                    <a:lnTo>
                      <a:pt x="286" y="10"/>
                    </a:lnTo>
                    <a:lnTo>
                      <a:pt x="277" y="13"/>
                    </a:lnTo>
                    <a:lnTo>
                      <a:pt x="271" y="18"/>
                    </a:lnTo>
                    <a:lnTo>
                      <a:pt x="263" y="21"/>
                    </a:lnTo>
                    <a:lnTo>
                      <a:pt x="254" y="26"/>
                    </a:lnTo>
                    <a:lnTo>
                      <a:pt x="248" y="31"/>
                    </a:lnTo>
                    <a:lnTo>
                      <a:pt x="239" y="34"/>
                    </a:lnTo>
                    <a:lnTo>
                      <a:pt x="233" y="39"/>
                    </a:lnTo>
                    <a:lnTo>
                      <a:pt x="223" y="40"/>
                    </a:lnTo>
                    <a:lnTo>
                      <a:pt x="214" y="41"/>
                    </a:lnTo>
                    <a:lnTo>
                      <a:pt x="205" y="43"/>
                    </a:lnTo>
                    <a:lnTo>
                      <a:pt x="197" y="44"/>
                    </a:lnTo>
                    <a:lnTo>
                      <a:pt x="188" y="46"/>
                    </a:lnTo>
                    <a:lnTo>
                      <a:pt x="178" y="48"/>
                    </a:lnTo>
                    <a:lnTo>
                      <a:pt x="169" y="49"/>
                    </a:lnTo>
                    <a:lnTo>
                      <a:pt x="160" y="50"/>
                    </a:lnTo>
                    <a:lnTo>
                      <a:pt x="155" y="50"/>
                    </a:lnTo>
                    <a:lnTo>
                      <a:pt x="151" y="50"/>
                    </a:lnTo>
                    <a:lnTo>
                      <a:pt x="146" y="50"/>
                    </a:lnTo>
                    <a:lnTo>
                      <a:pt x="143" y="50"/>
                    </a:lnTo>
                    <a:lnTo>
                      <a:pt x="138" y="51"/>
                    </a:lnTo>
                    <a:lnTo>
                      <a:pt x="133" y="51"/>
                    </a:lnTo>
                    <a:lnTo>
                      <a:pt x="129" y="51"/>
                    </a:lnTo>
                    <a:lnTo>
                      <a:pt x="124" y="51"/>
                    </a:lnTo>
                    <a:lnTo>
                      <a:pt x="118" y="51"/>
                    </a:lnTo>
                    <a:lnTo>
                      <a:pt x="112" y="51"/>
                    </a:lnTo>
                    <a:lnTo>
                      <a:pt x="106" y="53"/>
                    </a:lnTo>
                    <a:lnTo>
                      <a:pt x="99" y="53"/>
                    </a:lnTo>
                    <a:lnTo>
                      <a:pt x="92" y="51"/>
                    </a:lnTo>
                    <a:lnTo>
                      <a:pt x="85" y="50"/>
                    </a:lnTo>
                    <a:lnTo>
                      <a:pt x="78" y="49"/>
                    </a:lnTo>
                    <a:lnTo>
                      <a:pt x="71" y="48"/>
                    </a:lnTo>
                    <a:lnTo>
                      <a:pt x="62" y="51"/>
                    </a:lnTo>
                    <a:lnTo>
                      <a:pt x="53" y="55"/>
                    </a:lnTo>
                    <a:lnTo>
                      <a:pt x="44" y="58"/>
                    </a:lnTo>
                    <a:lnTo>
                      <a:pt x="35" y="62"/>
                    </a:lnTo>
                    <a:lnTo>
                      <a:pt x="26" y="65"/>
                    </a:lnTo>
                    <a:lnTo>
                      <a:pt x="17" y="69"/>
                    </a:lnTo>
                    <a:lnTo>
                      <a:pt x="9" y="72"/>
                    </a:lnTo>
                    <a:lnTo>
                      <a:pt x="0" y="76"/>
                    </a:lnTo>
                    <a:lnTo>
                      <a:pt x="8" y="82"/>
                    </a:lnTo>
                    <a:lnTo>
                      <a:pt x="15" y="89"/>
                    </a:lnTo>
                    <a:lnTo>
                      <a:pt x="22" y="97"/>
                    </a:lnTo>
                    <a:lnTo>
                      <a:pt x="30" y="104"/>
                    </a:lnTo>
                    <a:close/>
                  </a:path>
                </a:pathLst>
              </a:custGeom>
              <a:solidFill>
                <a:srgbClr val="9B632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8" name="Freeform 179"/>
              <p:cNvSpPr>
                <a:spLocks/>
              </p:cNvSpPr>
              <p:nvPr/>
            </p:nvSpPr>
            <p:spPr bwMode="auto">
              <a:xfrm>
                <a:off x="2899" y="1899"/>
                <a:ext cx="158" cy="49"/>
              </a:xfrm>
              <a:custGeom>
                <a:avLst/>
                <a:gdLst>
                  <a:gd name="T0" fmla="*/ 44 w 316"/>
                  <a:gd name="T1" fmla="*/ 95 h 99"/>
                  <a:gd name="T2" fmla="*/ 77 w 316"/>
                  <a:gd name="T3" fmla="*/ 85 h 99"/>
                  <a:gd name="T4" fmla="*/ 110 w 316"/>
                  <a:gd name="T5" fmla="*/ 75 h 99"/>
                  <a:gd name="T6" fmla="*/ 143 w 316"/>
                  <a:gd name="T7" fmla="*/ 66 h 99"/>
                  <a:gd name="T8" fmla="*/ 175 w 316"/>
                  <a:gd name="T9" fmla="*/ 55 h 99"/>
                  <a:gd name="T10" fmla="*/ 209 w 316"/>
                  <a:gd name="T11" fmla="*/ 46 h 99"/>
                  <a:gd name="T12" fmla="*/ 241 w 316"/>
                  <a:gd name="T13" fmla="*/ 36 h 99"/>
                  <a:gd name="T14" fmla="*/ 274 w 316"/>
                  <a:gd name="T15" fmla="*/ 27 h 99"/>
                  <a:gd name="T16" fmla="*/ 296 w 316"/>
                  <a:gd name="T17" fmla="*/ 15 h 99"/>
                  <a:gd name="T18" fmla="*/ 309 w 316"/>
                  <a:gd name="T19" fmla="*/ 5 h 99"/>
                  <a:gd name="T20" fmla="*/ 309 w 316"/>
                  <a:gd name="T21" fmla="*/ 1 h 99"/>
                  <a:gd name="T22" fmla="*/ 296 w 316"/>
                  <a:gd name="T23" fmla="*/ 5 h 99"/>
                  <a:gd name="T24" fmla="*/ 284 w 316"/>
                  <a:gd name="T25" fmla="*/ 9 h 99"/>
                  <a:gd name="T26" fmla="*/ 269 w 316"/>
                  <a:gd name="T27" fmla="*/ 17 h 99"/>
                  <a:gd name="T28" fmla="*/ 254 w 316"/>
                  <a:gd name="T29" fmla="*/ 24 h 99"/>
                  <a:gd name="T30" fmla="*/ 239 w 316"/>
                  <a:gd name="T31" fmla="*/ 32 h 99"/>
                  <a:gd name="T32" fmla="*/ 222 w 316"/>
                  <a:gd name="T33" fmla="*/ 37 h 99"/>
                  <a:gd name="T34" fmla="*/ 204 w 316"/>
                  <a:gd name="T35" fmla="*/ 40 h 99"/>
                  <a:gd name="T36" fmla="*/ 187 w 316"/>
                  <a:gd name="T37" fmla="*/ 44 h 99"/>
                  <a:gd name="T38" fmla="*/ 168 w 316"/>
                  <a:gd name="T39" fmla="*/ 47 h 99"/>
                  <a:gd name="T40" fmla="*/ 154 w 316"/>
                  <a:gd name="T41" fmla="*/ 49 h 99"/>
                  <a:gd name="T42" fmla="*/ 146 w 316"/>
                  <a:gd name="T43" fmla="*/ 50 h 99"/>
                  <a:gd name="T44" fmla="*/ 137 w 316"/>
                  <a:gd name="T45" fmla="*/ 50 h 99"/>
                  <a:gd name="T46" fmla="*/ 129 w 316"/>
                  <a:gd name="T47" fmla="*/ 51 h 99"/>
                  <a:gd name="T48" fmla="*/ 119 w 316"/>
                  <a:gd name="T49" fmla="*/ 51 h 99"/>
                  <a:gd name="T50" fmla="*/ 105 w 316"/>
                  <a:gd name="T51" fmla="*/ 51 h 99"/>
                  <a:gd name="T52" fmla="*/ 92 w 316"/>
                  <a:gd name="T53" fmla="*/ 50 h 99"/>
                  <a:gd name="T54" fmla="*/ 78 w 316"/>
                  <a:gd name="T55" fmla="*/ 47 h 99"/>
                  <a:gd name="T56" fmla="*/ 62 w 316"/>
                  <a:gd name="T57" fmla="*/ 50 h 99"/>
                  <a:gd name="T58" fmla="*/ 45 w 316"/>
                  <a:gd name="T59" fmla="*/ 58 h 99"/>
                  <a:gd name="T60" fmla="*/ 27 w 316"/>
                  <a:gd name="T61" fmla="*/ 66 h 99"/>
                  <a:gd name="T62" fmla="*/ 9 w 316"/>
                  <a:gd name="T63" fmla="*/ 73 h 99"/>
                  <a:gd name="T64" fmla="*/ 7 w 316"/>
                  <a:gd name="T65" fmla="*/ 82 h 99"/>
                  <a:gd name="T66" fmla="*/ 21 w 316"/>
                  <a:gd name="T67" fmla="*/ 93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316" h="99">
                    <a:moveTo>
                      <a:pt x="28" y="99"/>
                    </a:moveTo>
                    <a:lnTo>
                      <a:pt x="44" y="95"/>
                    </a:lnTo>
                    <a:lnTo>
                      <a:pt x="61" y="90"/>
                    </a:lnTo>
                    <a:lnTo>
                      <a:pt x="77" y="85"/>
                    </a:lnTo>
                    <a:lnTo>
                      <a:pt x="93" y="80"/>
                    </a:lnTo>
                    <a:lnTo>
                      <a:pt x="110" y="75"/>
                    </a:lnTo>
                    <a:lnTo>
                      <a:pt x="127" y="70"/>
                    </a:lnTo>
                    <a:lnTo>
                      <a:pt x="143" y="66"/>
                    </a:lnTo>
                    <a:lnTo>
                      <a:pt x="159" y="60"/>
                    </a:lnTo>
                    <a:lnTo>
                      <a:pt x="175" y="55"/>
                    </a:lnTo>
                    <a:lnTo>
                      <a:pt x="193" y="51"/>
                    </a:lnTo>
                    <a:lnTo>
                      <a:pt x="209" y="46"/>
                    </a:lnTo>
                    <a:lnTo>
                      <a:pt x="225" y="42"/>
                    </a:lnTo>
                    <a:lnTo>
                      <a:pt x="241" y="36"/>
                    </a:lnTo>
                    <a:lnTo>
                      <a:pt x="258" y="31"/>
                    </a:lnTo>
                    <a:lnTo>
                      <a:pt x="274" y="27"/>
                    </a:lnTo>
                    <a:lnTo>
                      <a:pt x="290" y="22"/>
                    </a:lnTo>
                    <a:lnTo>
                      <a:pt x="296" y="15"/>
                    </a:lnTo>
                    <a:lnTo>
                      <a:pt x="303" y="11"/>
                    </a:lnTo>
                    <a:lnTo>
                      <a:pt x="309" y="5"/>
                    </a:lnTo>
                    <a:lnTo>
                      <a:pt x="316" y="0"/>
                    </a:lnTo>
                    <a:lnTo>
                      <a:pt x="309" y="1"/>
                    </a:lnTo>
                    <a:lnTo>
                      <a:pt x="303" y="2"/>
                    </a:lnTo>
                    <a:lnTo>
                      <a:pt x="296" y="5"/>
                    </a:lnTo>
                    <a:lnTo>
                      <a:pt x="290" y="6"/>
                    </a:lnTo>
                    <a:lnTo>
                      <a:pt x="284" y="9"/>
                    </a:lnTo>
                    <a:lnTo>
                      <a:pt x="275" y="14"/>
                    </a:lnTo>
                    <a:lnTo>
                      <a:pt x="269" y="17"/>
                    </a:lnTo>
                    <a:lnTo>
                      <a:pt x="262" y="21"/>
                    </a:lnTo>
                    <a:lnTo>
                      <a:pt x="254" y="24"/>
                    </a:lnTo>
                    <a:lnTo>
                      <a:pt x="247" y="28"/>
                    </a:lnTo>
                    <a:lnTo>
                      <a:pt x="239" y="32"/>
                    </a:lnTo>
                    <a:lnTo>
                      <a:pt x="232" y="36"/>
                    </a:lnTo>
                    <a:lnTo>
                      <a:pt x="222" y="37"/>
                    </a:lnTo>
                    <a:lnTo>
                      <a:pt x="213" y="39"/>
                    </a:lnTo>
                    <a:lnTo>
                      <a:pt x="204" y="40"/>
                    </a:lnTo>
                    <a:lnTo>
                      <a:pt x="196" y="42"/>
                    </a:lnTo>
                    <a:lnTo>
                      <a:pt x="187" y="44"/>
                    </a:lnTo>
                    <a:lnTo>
                      <a:pt x="178" y="45"/>
                    </a:lnTo>
                    <a:lnTo>
                      <a:pt x="168" y="47"/>
                    </a:lnTo>
                    <a:lnTo>
                      <a:pt x="159" y="49"/>
                    </a:lnTo>
                    <a:lnTo>
                      <a:pt x="154" y="49"/>
                    </a:lnTo>
                    <a:lnTo>
                      <a:pt x="151" y="50"/>
                    </a:lnTo>
                    <a:lnTo>
                      <a:pt x="146" y="50"/>
                    </a:lnTo>
                    <a:lnTo>
                      <a:pt x="142" y="50"/>
                    </a:lnTo>
                    <a:lnTo>
                      <a:pt x="137" y="50"/>
                    </a:lnTo>
                    <a:lnTo>
                      <a:pt x="134" y="50"/>
                    </a:lnTo>
                    <a:lnTo>
                      <a:pt x="129" y="51"/>
                    </a:lnTo>
                    <a:lnTo>
                      <a:pt x="125" y="51"/>
                    </a:lnTo>
                    <a:lnTo>
                      <a:pt x="119" y="51"/>
                    </a:lnTo>
                    <a:lnTo>
                      <a:pt x="112" y="51"/>
                    </a:lnTo>
                    <a:lnTo>
                      <a:pt x="105" y="51"/>
                    </a:lnTo>
                    <a:lnTo>
                      <a:pt x="99" y="51"/>
                    </a:lnTo>
                    <a:lnTo>
                      <a:pt x="92" y="50"/>
                    </a:lnTo>
                    <a:lnTo>
                      <a:pt x="85" y="49"/>
                    </a:lnTo>
                    <a:lnTo>
                      <a:pt x="78" y="47"/>
                    </a:lnTo>
                    <a:lnTo>
                      <a:pt x="71" y="46"/>
                    </a:lnTo>
                    <a:lnTo>
                      <a:pt x="62" y="50"/>
                    </a:lnTo>
                    <a:lnTo>
                      <a:pt x="53" y="54"/>
                    </a:lnTo>
                    <a:lnTo>
                      <a:pt x="45" y="58"/>
                    </a:lnTo>
                    <a:lnTo>
                      <a:pt x="36" y="61"/>
                    </a:lnTo>
                    <a:lnTo>
                      <a:pt x="27" y="66"/>
                    </a:lnTo>
                    <a:lnTo>
                      <a:pt x="18" y="69"/>
                    </a:lnTo>
                    <a:lnTo>
                      <a:pt x="9" y="73"/>
                    </a:lnTo>
                    <a:lnTo>
                      <a:pt x="0" y="76"/>
                    </a:lnTo>
                    <a:lnTo>
                      <a:pt x="7" y="82"/>
                    </a:lnTo>
                    <a:lnTo>
                      <a:pt x="14" y="88"/>
                    </a:lnTo>
                    <a:lnTo>
                      <a:pt x="21" y="93"/>
                    </a:lnTo>
                    <a:lnTo>
                      <a:pt x="28" y="99"/>
                    </a:lnTo>
                    <a:close/>
                  </a:path>
                </a:pathLst>
              </a:custGeom>
              <a:solidFill>
                <a:srgbClr val="9B70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9" name="Freeform 180"/>
              <p:cNvSpPr>
                <a:spLocks/>
              </p:cNvSpPr>
              <p:nvPr/>
            </p:nvSpPr>
            <p:spPr bwMode="auto">
              <a:xfrm>
                <a:off x="2901" y="1900"/>
                <a:ext cx="155" cy="48"/>
              </a:xfrm>
              <a:custGeom>
                <a:avLst/>
                <a:gdLst>
                  <a:gd name="T0" fmla="*/ 41 w 311"/>
                  <a:gd name="T1" fmla="*/ 91 h 95"/>
                  <a:gd name="T2" fmla="*/ 74 w 311"/>
                  <a:gd name="T3" fmla="*/ 80 h 95"/>
                  <a:gd name="T4" fmla="*/ 107 w 311"/>
                  <a:gd name="T5" fmla="*/ 71 h 95"/>
                  <a:gd name="T6" fmla="*/ 139 w 311"/>
                  <a:gd name="T7" fmla="*/ 61 h 95"/>
                  <a:gd name="T8" fmla="*/ 171 w 311"/>
                  <a:gd name="T9" fmla="*/ 51 h 95"/>
                  <a:gd name="T10" fmla="*/ 204 w 311"/>
                  <a:gd name="T11" fmla="*/ 42 h 95"/>
                  <a:gd name="T12" fmla="*/ 237 w 311"/>
                  <a:gd name="T13" fmla="*/ 32 h 95"/>
                  <a:gd name="T14" fmla="*/ 269 w 311"/>
                  <a:gd name="T15" fmla="*/ 23 h 95"/>
                  <a:gd name="T16" fmla="*/ 292 w 311"/>
                  <a:gd name="T17" fmla="*/ 13 h 95"/>
                  <a:gd name="T18" fmla="*/ 305 w 311"/>
                  <a:gd name="T19" fmla="*/ 4 h 95"/>
                  <a:gd name="T20" fmla="*/ 305 w 311"/>
                  <a:gd name="T21" fmla="*/ 1 h 95"/>
                  <a:gd name="T22" fmla="*/ 293 w 311"/>
                  <a:gd name="T23" fmla="*/ 4 h 95"/>
                  <a:gd name="T24" fmla="*/ 281 w 311"/>
                  <a:gd name="T25" fmla="*/ 9 h 95"/>
                  <a:gd name="T26" fmla="*/ 266 w 311"/>
                  <a:gd name="T27" fmla="*/ 16 h 95"/>
                  <a:gd name="T28" fmla="*/ 251 w 311"/>
                  <a:gd name="T29" fmla="*/ 23 h 95"/>
                  <a:gd name="T30" fmla="*/ 236 w 311"/>
                  <a:gd name="T31" fmla="*/ 30 h 95"/>
                  <a:gd name="T32" fmla="*/ 219 w 311"/>
                  <a:gd name="T33" fmla="*/ 35 h 95"/>
                  <a:gd name="T34" fmla="*/ 201 w 311"/>
                  <a:gd name="T35" fmla="*/ 39 h 95"/>
                  <a:gd name="T36" fmla="*/ 184 w 311"/>
                  <a:gd name="T37" fmla="*/ 42 h 95"/>
                  <a:gd name="T38" fmla="*/ 165 w 311"/>
                  <a:gd name="T39" fmla="*/ 46 h 95"/>
                  <a:gd name="T40" fmla="*/ 148 w 311"/>
                  <a:gd name="T41" fmla="*/ 48 h 95"/>
                  <a:gd name="T42" fmla="*/ 131 w 311"/>
                  <a:gd name="T43" fmla="*/ 49 h 95"/>
                  <a:gd name="T44" fmla="*/ 117 w 311"/>
                  <a:gd name="T45" fmla="*/ 49 h 95"/>
                  <a:gd name="T46" fmla="*/ 104 w 311"/>
                  <a:gd name="T47" fmla="*/ 49 h 95"/>
                  <a:gd name="T48" fmla="*/ 92 w 311"/>
                  <a:gd name="T49" fmla="*/ 47 h 95"/>
                  <a:gd name="T50" fmla="*/ 78 w 311"/>
                  <a:gd name="T51" fmla="*/ 46 h 95"/>
                  <a:gd name="T52" fmla="*/ 62 w 311"/>
                  <a:gd name="T53" fmla="*/ 48 h 95"/>
                  <a:gd name="T54" fmla="*/ 44 w 311"/>
                  <a:gd name="T55" fmla="*/ 56 h 95"/>
                  <a:gd name="T56" fmla="*/ 27 w 311"/>
                  <a:gd name="T57" fmla="*/ 64 h 95"/>
                  <a:gd name="T58" fmla="*/ 10 w 311"/>
                  <a:gd name="T59" fmla="*/ 73 h 95"/>
                  <a:gd name="T60" fmla="*/ 6 w 311"/>
                  <a:gd name="T61" fmla="*/ 81 h 95"/>
                  <a:gd name="T62" fmla="*/ 19 w 311"/>
                  <a:gd name="T63" fmla="*/ 91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311" h="95">
                    <a:moveTo>
                      <a:pt x="25" y="95"/>
                    </a:moveTo>
                    <a:lnTo>
                      <a:pt x="41" y="91"/>
                    </a:lnTo>
                    <a:lnTo>
                      <a:pt x="57" y="85"/>
                    </a:lnTo>
                    <a:lnTo>
                      <a:pt x="74" y="80"/>
                    </a:lnTo>
                    <a:lnTo>
                      <a:pt x="90" y="76"/>
                    </a:lnTo>
                    <a:lnTo>
                      <a:pt x="107" y="71"/>
                    </a:lnTo>
                    <a:lnTo>
                      <a:pt x="123" y="65"/>
                    </a:lnTo>
                    <a:lnTo>
                      <a:pt x="139" y="61"/>
                    </a:lnTo>
                    <a:lnTo>
                      <a:pt x="155" y="56"/>
                    </a:lnTo>
                    <a:lnTo>
                      <a:pt x="171" y="51"/>
                    </a:lnTo>
                    <a:lnTo>
                      <a:pt x="188" y="47"/>
                    </a:lnTo>
                    <a:lnTo>
                      <a:pt x="204" y="42"/>
                    </a:lnTo>
                    <a:lnTo>
                      <a:pt x="221" y="38"/>
                    </a:lnTo>
                    <a:lnTo>
                      <a:pt x="237" y="32"/>
                    </a:lnTo>
                    <a:lnTo>
                      <a:pt x="253" y="27"/>
                    </a:lnTo>
                    <a:lnTo>
                      <a:pt x="269" y="23"/>
                    </a:lnTo>
                    <a:lnTo>
                      <a:pt x="285" y="18"/>
                    </a:lnTo>
                    <a:lnTo>
                      <a:pt x="292" y="13"/>
                    </a:lnTo>
                    <a:lnTo>
                      <a:pt x="298" y="9"/>
                    </a:lnTo>
                    <a:lnTo>
                      <a:pt x="305" y="4"/>
                    </a:lnTo>
                    <a:lnTo>
                      <a:pt x="311" y="0"/>
                    </a:lnTo>
                    <a:lnTo>
                      <a:pt x="305" y="1"/>
                    </a:lnTo>
                    <a:lnTo>
                      <a:pt x="299" y="2"/>
                    </a:lnTo>
                    <a:lnTo>
                      <a:pt x="293" y="4"/>
                    </a:lnTo>
                    <a:lnTo>
                      <a:pt x="287" y="5"/>
                    </a:lnTo>
                    <a:lnTo>
                      <a:pt x="281" y="9"/>
                    </a:lnTo>
                    <a:lnTo>
                      <a:pt x="272" y="12"/>
                    </a:lnTo>
                    <a:lnTo>
                      <a:pt x="266" y="16"/>
                    </a:lnTo>
                    <a:lnTo>
                      <a:pt x="259" y="19"/>
                    </a:lnTo>
                    <a:lnTo>
                      <a:pt x="251" y="23"/>
                    </a:lnTo>
                    <a:lnTo>
                      <a:pt x="244" y="26"/>
                    </a:lnTo>
                    <a:lnTo>
                      <a:pt x="236" y="30"/>
                    </a:lnTo>
                    <a:lnTo>
                      <a:pt x="229" y="33"/>
                    </a:lnTo>
                    <a:lnTo>
                      <a:pt x="219" y="35"/>
                    </a:lnTo>
                    <a:lnTo>
                      <a:pt x="210" y="36"/>
                    </a:lnTo>
                    <a:lnTo>
                      <a:pt x="201" y="39"/>
                    </a:lnTo>
                    <a:lnTo>
                      <a:pt x="193" y="40"/>
                    </a:lnTo>
                    <a:lnTo>
                      <a:pt x="184" y="42"/>
                    </a:lnTo>
                    <a:lnTo>
                      <a:pt x="175" y="43"/>
                    </a:lnTo>
                    <a:lnTo>
                      <a:pt x="165" y="46"/>
                    </a:lnTo>
                    <a:lnTo>
                      <a:pt x="156" y="48"/>
                    </a:lnTo>
                    <a:lnTo>
                      <a:pt x="148" y="48"/>
                    </a:lnTo>
                    <a:lnTo>
                      <a:pt x="140" y="49"/>
                    </a:lnTo>
                    <a:lnTo>
                      <a:pt x="131" y="49"/>
                    </a:lnTo>
                    <a:lnTo>
                      <a:pt x="123" y="50"/>
                    </a:lnTo>
                    <a:lnTo>
                      <a:pt x="117" y="49"/>
                    </a:lnTo>
                    <a:lnTo>
                      <a:pt x="111" y="49"/>
                    </a:lnTo>
                    <a:lnTo>
                      <a:pt x="104" y="49"/>
                    </a:lnTo>
                    <a:lnTo>
                      <a:pt x="98" y="48"/>
                    </a:lnTo>
                    <a:lnTo>
                      <a:pt x="92" y="47"/>
                    </a:lnTo>
                    <a:lnTo>
                      <a:pt x="85" y="46"/>
                    </a:lnTo>
                    <a:lnTo>
                      <a:pt x="78" y="46"/>
                    </a:lnTo>
                    <a:lnTo>
                      <a:pt x="70" y="45"/>
                    </a:lnTo>
                    <a:lnTo>
                      <a:pt x="62" y="48"/>
                    </a:lnTo>
                    <a:lnTo>
                      <a:pt x="52" y="51"/>
                    </a:lnTo>
                    <a:lnTo>
                      <a:pt x="44" y="56"/>
                    </a:lnTo>
                    <a:lnTo>
                      <a:pt x="35" y="61"/>
                    </a:lnTo>
                    <a:lnTo>
                      <a:pt x="27" y="64"/>
                    </a:lnTo>
                    <a:lnTo>
                      <a:pt x="18" y="69"/>
                    </a:lnTo>
                    <a:lnTo>
                      <a:pt x="10" y="73"/>
                    </a:lnTo>
                    <a:lnTo>
                      <a:pt x="0" y="77"/>
                    </a:lnTo>
                    <a:lnTo>
                      <a:pt x="6" y="81"/>
                    </a:lnTo>
                    <a:lnTo>
                      <a:pt x="13" y="86"/>
                    </a:lnTo>
                    <a:lnTo>
                      <a:pt x="19" y="91"/>
                    </a:lnTo>
                    <a:lnTo>
                      <a:pt x="25" y="95"/>
                    </a:lnTo>
                    <a:close/>
                  </a:path>
                </a:pathLst>
              </a:custGeom>
              <a:solidFill>
                <a:srgbClr val="9B7A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0" name="Freeform 181"/>
              <p:cNvSpPr>
                <a:spLocks/>
              </p:cNvSpPr>
              <p:nvPr/>
            </p:nvSpPr>
            <p:spPr bwMode="auto">
              <a:xfrm>
                <a:off x="2902" y="1903"/>
                <a:ext cx="153" cy="45"/>
              </a:xfrm>
              <a:custGeom>
                <a:avLst/>
                <a:gdLst>
                  <a:gd name="T0" fmla="*/ 23 w 306"/>
                  <a:gd name="T1" fmla="*/ 90 h 90"/>
                  <a:gd name="T2" fmla="*/ 281 w 306"/>
                  <a:gd name="T3" fmla="*/ 14 h 90"/>
                  <a:gd name="T4" fmla="*/ 306 w 306"/>
                  <a:gd name="T5" fmla="*/ 0 h 90"/>
                  <a:gd name="T6" fmla="*/ 284 w 306"/>
                  <a:gd name="T7" fmla="*/ 4 h 90"/>
                  <a:gd name="T8" fmla="*/ 226 w 306"/>
                  <a:gd name="T9" fmla="*/ 30 h 90"/>
                  <a:gd name="T10" fmla="*/ 154 w 306"/>
                  <a:gd name="T11" fmla="*/ 46 h 90"/>
                  <a:gd name="T12" fmla="*/ 122 w 306"/>
                  <a:gd name="T13" fmla="*/ 50 h 90"/>
                  <a:gd name="T14" fmla="*/ 98 w 306"/>
                  <a:gd name="T15" fmla="*/ 46 h 90"/>
                  <a:gd name="T16" fmla="*/ 69 w 306"/>
                  <a:gd name="T17" fmla="*/ 42 h 90"/>
                  <a:gd name="T18" fmla="*/ 0 w 306"/>
                  <a:gd name="T19" fmla="*/ 77 h 90"/>
                  <a:gd name="T20" fmla="*/ 23 w 306"/>
                  <a:gd name="T21" fmla="*/ 9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06" h="90">
                    <a:moveTo>
                      <a:pt x="23" y="90"/>
                    </a:moveTo>
                    <a:lnTo>
                      <a:pt x="281" y="14"/>
                    </a:lnTo>
                    <a:lnTo>
                      <a:pt x="306" y="0"/>
                    </a:lnTo>
                    <a:lnTo>
                      <a:pt x="284" y="4"/>
                    </a:lnTo>
                    <a:lnTo>
                      <a:pt x="226" y="30"/>
                    </a:lnTo>
                    <a:lnTo>
                      <a:pt x="154" y="46"/>
                    </a:lnTo>
                    <a:lnTo>
                      <a:pt x="122" y="50"/>
                    </a:lnTo>
                    <a:lnTo>
                      <a:pt x="98" y="46"/>
                    </a:lnTo>
                    <a:lnTo>
                      <a:pt x="69" y="42"/>
                    </a:lnTo>
                    <a:lnTo>
                      <a:pt x="0" y="77"/>
                    </a:lnTo>
                    <a:lnTo>
                      <a:pt x="23" y="90"/>
                    </a:lnTo>
                    <a:close/>
                  </a:path>
                </a:pathLst>
              </a:custGeom>
              <a:solidFill>
                <a:srgbClr val="9B874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1" name="Freeform 182"/>
              <p:cNvSpPr>
                <a:spLocks/>
              </p:cNvSpPr>
              <p:nvPr/>
            </p:nvSpPr>
            <p:spPr bwMode="auto">
              <a:xfrm>
                <a:off x="2656" y="1867"/>
                <a:ext cx="229" cy="112"/>
              </a:xfrm>
              <a:custGeom>
                <a:avLst/>
                <a:gdLst>
                  <a:gd name="T0" fmla="*/ 243 w 458"/>
                  <a:gd name="T1" fmla="*/ 38 h 224"/>
                  <a:gd name="T2" fmla="*/ 266 w 458"/>
                  <a:gd name="T3" fmla="*/ 34 h 224"/>
                  <a:gd name="T4" fmla="*/ 288 w 458"/>
                  <a:gd name="T5" fmla="*/ 33 h 224"/>
                  <a:gd name="T6" fmla="*/ 310 w 458"/>
                  <a:gd name="T7" fmla="*/ 34 h 224"/>
                  <a:gd name="T8" fmla="*/ 329 w 458"/>
                  <a:gd name="T9" fmla="*/ 38 h 224"/>
                  <a:gd name="T10" fmla="*/ 348 w 458"/>
                  <a:gd name="T11" fmla="*/ 42 h 224"/>
                  <a:gd name="T12" fmla="*/ 365 w 458"/>
                  <a:gd name="T13" fmla="*/ 48 h 224"/>
                  <a:gd name="T14" fmla="*/ 381 w 458"/>
                  <a:gd name="T15" fmla="*/ 56 h 224"/>
                  <a:gd name="T16" fmla="*/ 396 w 458"/>
                  <a:gd name="T17" fmla="*/ 64 h 224"/>
                  <a:gd name="T18" fmla="*/ 409 w 458"/>
                  <a:gd name="T19" fmla="*/ 74 h 224"/>
                  <a:gd name="T20" fmla="*/ 420 w 458"/>
                  <a:gd name="T21" fmla="*/ 84 h 224"/>
                  <a:gd name="T22" fmla="*/ 431 w 458"/>
                  <a:gd name="T23" fmla="*/ 94 h 224"/>
                  <a:gd name="T24" fmla="*/ 440 w 458"/>
                  <a:gd name="T25" fmla="*/ 106 h 224"/>
                  <a:gd name="T26" fmla="*/ 447 w 458"/>
                  <a:gd name="T27" fmla="*/ 116 h 224"/>
                  <a:gd name="T28" fmla="*/ 451 w 458"/>
                  <a:gd name="T29" fmla="*/ 126 h 224"/>
                  <a:gd name="T30" fmla="*/ 455 w 458"/>
                  <a:gd name="T31" fmla="*/ 137 h 224"/>
                  <a:gd name="T32" fmla="*/ 457 w 458"/>
                  <a:gd name="T33" fmla="*/ 147 h 224"/>
                  <a:gd name="T34" fmla="*/ 458 w 458"/>
                  <a:gd name="T35" fmla="*/ 162 h 224"/>
                  <a:gd name="T36" fmla="*/ 456 w 458"/>
                  <a:gd name="T37" fmla="*/ 173 h 224"/>
                  <a:gd name="T38" fmla="*/ 453 w 458"/>
                  <a:gd name="T39" fmla="*/ 178 h 224"/>
                  <a:gd name="T40" fmla="*/ 446 w 458"/>
                  <a:gd name="T41" fmla="*/ 184 h 224"/>
                  <a:gd name="T42" fmla="*/ 438 w 458"/>
                  <a:gd name="T43" fmla="*/ 189 h 224"/>
                  <a:gd name="T44" fmla="*/ 427 w 458"/>
                  <a:gd name="T45" fmla="*/ 197 h 224"/>
                  <a:gd name="T46" fmla="*/ 416 w 458"/>
                  <a:gd name="T47" fmla="*/ 207 h 224"/>
                  <a:gd name="T48" fmla="*/ 403 w 458"/>
                  <a:gd name="T49" fmla="*/ 224 h 224"/>
                  <a:gd name="T50" fmla="*/ 4 w 458"/>
                  <a:gd name="T51" fmla="*/ 185 h 224"/>
                  <a:gd name="T52" fmla="*/ 0 w 458"/>
                  <a:gd name="T53" fmla="*/ 163 h 224"/>
                  <a:gd name="T54" fmla="*/ 0 w 458"/>
                  <a:gd name="T55" fmla="*/ 144 h 224"/>
                  <a:gd name="T56" fmla="*/ 1 w 458"/>
                  <a:gd name="T57" fmla="*/ 126 h 224"/>
                  <a:gd name="T58" fmla="*/ 5 w 458"/>
                  <a:gd name="T59" fmla="*/ 110 h 224"/>
                  <a:gd name="T60" fmla="*/ 11 w 458"/>
                  <a:gd name="T61" fmla="*/ 97 h 224"/>
                  <a:gd name="T62" fmla="*/ 18 w 458"/>
                  <a:gd name="T63" fmla="*/ 83 h 224"/>
                  <a:gd name="T64" fmla="*/ 25 w 458"/>
                  <a:gd name="T65" fmla="*/ 69 h 224"/>
                  <a:gd name="T66" fmla="*/ 32 w 458"/>
                  <a:gd name="T67" fmla="*/ 54 h 224"/>
                  <a:gd name="T68" fmla="*/ 42 w 458"/>
                  <a:gd name="T69" fmla="*/ 40 h 224"/>
                  <a:gd name="T70" fmla="*/ 54 w 458"/>
                  <a:gd name="T71" fmla="*/ 29 h 224"/>
                  <a:gd name="T72" fmla="*/ 65 w 458"/>
                  <a:gd name="T73" fmla="*/ 18 h 224"/>
                  <a:gd name="T74" fmla="*/ 77 w 458"/>
                  <a:gd name="T75" fmla="*/ 11 h 224"/>
                  <a:gd name="T76" fmla="*/ 90 w 458"/>
                  <a:gd name="T77" fmla="*/ 6 h 224"/>
                  <a:gd name="T78" fmla="*/ 103 w 458"/>
                  <a:gd name="T79" fmla="*/ 2 h 224"/>
                  <a:gd name="T80" fmla="*/ 116 w 458"/>
                  <a:gd name="T81" fmla="*/ 1 h 224"/>
                  <a:gd name="T82" fmla="*/ 130 w 458"/>
                  <a:gd name="T83" fmla="*/ 0 h 224"/>
                  <a:gd name="T84" fmla="*/ 144 w 458"/>
                  <a:gd name="T85" fmla="*/ 1 h 224"/>
                  <a:gd name="T86" fmla="*/ 158 w 458"/>
                  <a:gd name="T87" fmla="*/ 3 h 224"/>
                  <a:gd name="T88" fmla="*/ 173 w 458"/>
                  <a:gd name="T89" fmla="*/ 7 h 224"/>
                  <a:gd name="T90" fmla="*/ 186 w 458"/>
                  <a:gd name="T91" fmla="*/ 11 h 224"/>
                  <a:gd name="T92" fmla="*/ 200 w 458"/>
                  <a:gd name="T93" fmla="*/ 17 h 224"/>
                  <a:gd name="T94" fmla="*/ 215 w 458"/>
                  <a:gd name="T95" fmla="*/ 24 h 224"/>
                  <a:gd name="T96" fmla="*/ 229 w 458"/>
                  <a:gd name="T97" fmla="*/ 31 h 224"/>
                  <a:gd name="T98" fmla="*/ 243 w 458"/>
                  <a:gd name="T99" fmla="*/ 38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58" h="224">
                    <a:moveTo>
                      <a:pt x="243" y="38"/>
                    </a:moveTo>
                    <a:lnTo>
                      <a:pt x="266" y="34"/>
                    </a:lnTo>
                    <a:lnTo>
                      <a:pt x="288" y="33"/>
                    </a:lnTo>
                    <a:lnTo>
                      <a:pt x="310" y="34"/>
                    </a:lnTo>
                    <a:lnTo>
                      <a:pt x="329" y="38"/>
                    </a:lnTo>
                    <a:lnTo>
                      <a:pt x="348" y="42"/>
                    </a:lnTo>
                    <a:lnTo>
                      <a:pt x="365" y="48"/>
                    </a:lnTo>
                    <a:lnTo>
                      <a:pt x="381" y="56"/>
                    </a:lnTo>
                    <a:lnTo>
                      <a:pt x="396" y="64"/>
                    </a:lnTo>
                    <a:lnTo>
                      <a:pt x="409" y="74"/>
                    </a:lnTo>
                    <a:lnTo>
                      <a:pt x="420" y="84"/>
                    </a:lnTo>
                    <a:lnTo>
                      <a:pt x="431" y="94"/>
                    </a:lnTo>
                    <a:lnTo>
                      <a:pt x="440" y="106"/>
                    </a:lnTo>
                    <a:lnTo>
                      <a:pt x="447" y="116"/>
                    </a:lnTo>
                    <a:lnTo>
                      <a:pt x="451" y="126"/>
                    </a:lnTo>
                    <a:lnTo>
                      <a:pt x="455" y="137"/>
                    </a:lnTo>
                    <a:lnTo>
                      <a:pt x="457" y="147"/>
                    </a:lnTo>
                    <a:lnTo>
                      <a:pt x="458" y="162"/>
                    </a:lnTo>
                    <a:lnTo>
                      <a:pt x="456" y="173"/>
                    </a:lnTo>
                    <a:lnTo>
                      <a:pt x="453" y="178"/>
                    </a:lnTo>
                    <a:lnTo>
                      <a:pt x="446" y="184"/>
                    </a:lnTo>
                    <a:lnTo>
                      <a:pt x="438" y="189"/>
                    </a:lnTo>
                    <a:lnTo>
                      <a:pt x="427" y="197"/>
                    </a:lnTo>
                    <a:lnTo>
                      <a:pt x="416" y="207"/>
                    </a:lnTo>
                    <a:lnTo>
                      <a:pt x="403" y="224"/>
                    </a:lnTo>
                    <a:lnTo>
                      <a:pt x="4" y="185"/>
                    </a:lnTo>
                    <a:lnTo>
                      <a:pt x="0" y="163"/>
                    </a:lnTo>
                    <a:lnTo>
                      <a:pt x="0" y="144"/>
                    </a:lnTo>
                    <a:lnTo>
                      <a:pt x="1" y="126"/>
                    </a:lnTo>
                    <a:lnTo>
                      <a:pt x="5" y="110"/>
                    </a:lnTo>
                    <a:lnTo>
                      <a:pt x="11" y="97"/>
                    </a:lnTo>
                    <a:lnTo>
                      <a:pt x="18" y="83"/>
                    </a:lnTo>
                    <a:lnTo>
                      <a:pt x="25" y="69"/>
                    </a:lnTo>
                    <a:lnTo>
                      <a:pt x="32" y="54"/>
                    </a:lnTo>
                    <a:lnTo>
                      <a:pt x="42" y="40"/>
                    </a:lnTo>
                    <a:lnTo>
                      <a:pt x="54" y="29"/>
                    </a:lnTo>
                    <a:lnTo>
                      <a:pt x="65" y="18"/>
                    </a:lnTo>
                    <a:lnTo>
                      <a:pt x="77" y="11"/>
                    </a:lnTo>
                    <a:lnTo>
                      <a:pt x="90" y="6"/>
                    </a:lnTo>
                    <a:lnTo>
                      <a:pt x="103" y="2"/>
                    </a:lnTo>
                    <a:lnTo>
                      <a:pt x="116" y="1"/>
                    </a:lnTo>
                    <a:lnTo>
                      <a:pt x="130" y="0"/>
                    </a:lnTo>
                    <a:lnTo>
                      <a:pt x="144" y="1"/>
                    </a:lnTo>
                    <a:lnTo>
                      <a:pt x="158" y="3"/>
                    </a:lnTo>
                    <a:lnTo>
                      <a:pt x="173" y="7"/>
                    </a:lnTo>
                    <a:lnTo>
                      <a:pt x="186" y="11"/>
                    </a:lnTo>
                    <a:lnTo>
                      <a:pt x="200" y="17"/>
                    </a:lnTo>
                    <a:lnTo>
                      <a:pt x="215" y="24"/>
                    </a:lnTo>
                    <a:lnTo>
                      <a:pt x="229" y="31"/>
                    </a:lnTo>
                    <a:lnTo>
                      <a:pt x="243" y="38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2" name="Freeform 183"/>
              <p:cNvSpPr>
                <a:spLocks/>
              </p:cNvSpPr>
              <p:nvPr/>
            </p:nvSpPr>
            <p:spPr bwMode="auto">
              <a:xfrm>
                <a:off x="2674" y="1876"/>
                <a:ext cx="209" cy="102"/>
              </a:xfrm>
              <a:custGeom>
                <a:avLst/>
                <a:gdLst>
                  <a:gd name="T0" fmla="*/ 229 w 418"/>
                  <a:gd name="T1" fmla="*/ 39 h 204"/>
                  <a:gd name="T2" fmla="*/ 250 w 418"/>
                  <a:gd name="T3" fmla="*/ 37 h 204"/>
                  <a:gd name="T4" fmla="*/ 269 w 418"/>
                  <a:gd name="T5" fmla="*/ 36 h 204"/>
                  <a:gd name="T6" fmla="*/ 289 w 418"/>
                  <a:gd name="T7" fmla="*/ 38 h 204"/>
                  <a:gd name="T8" fmla="*/ 306 w 418"/>
                  <a:gd name="T9" fmla="*/ 42 h 204"/>
                  <a:gd name="T10" fmla="*/ 322 w 418"/>
                  <a:gd name="T11" fmla="*/ 46 h 204"/>
                  <a:gd name="T12" fmla="*/ 338 w 418"/>
                  <a:gd name="T13" fmla="*/ 53 h 204"/>
                  <a:gd name="T14" fmla="*/ 352 w 418"/>
                  <a:gd name="T15" fmla="*/ 61 h 204"/>
                  <a:gd name="T16" fmla="*/ 365 w 418"/>
                  <a:gd name="T17" fmla="*/ 70 h 204"/>
                  <a:gd name="T18" fmla="*/ 376 w 418"/>
                  <a:gd name="T19" fmla="*/ 80 h 204"/>
                  <a:gd name="T20" fmla="*/ 387 w 418"/>
                  <a:gd name="T21" fmla="*/ 90 h 204"/>
                  <a:gd name="T22" fmla="*/ 396 w 418"/>
                  <a:gd name="T23" fmla="*/ 100 h 204"/>
                  <a:gd name="T24" fmla="*/ 403 w 418"/>
                  <a:gd name="T25" fmla="*/ 112 h 204"/>
                  <a:gd name="T26" fmla="*/ 409 w 418"/>
                  <a:gd name="T27" fmla="*/ 122 h 204"/>
                  <a:gd name="T28" fmla="*/ 413 w 418"/>
                  <a:gd name="T29" fmla="*/ 133 h 204"/>
                  <a:gd name="T30" fmla="*/ 417 w 418"/>
                  <a:gd name="T31" fmla="*/ 142 h 204"/>
                  <a:gd name="T32" fmla="*/ 418 w 418"/>
                  <a:gd name="T33" fmla="*/ 151 h 204"/>
                  <a:gd name="T34" fmla="*/ 418 w 418"/>
                  <a:gd name="T35" fmla="*/ 165 h 204"/>
                  <a:gd name="T36" fmla="*/ 412 w 418"/>
                  <a:gd name="T37" fmla="*/ 173 h 204"/>
                  <a:gd name="T38" fmla="*/ 403 w 418"/>
                  <a:gd name="T39" fmla="*/ 179 h 204"/>
                  <a:gd name="T40" fmla="*/ 391 w 418"/>
                  <a:gd name="T41" fmla="*/ 181 h 204"/>
                  <a:gd name="T42" fmla="*/ 378 w 418"/>
                  <a:gd name="T43" fmla="*/ 184 h 204"/>
                  <a:gd name="T44" fmla="*/ 364 w 418"/>
                  <a:gd name="T45" fmla="*/ 188 h 204"/>
                  <a:gd name="T46" fmla="*/ 349 w 418"/>
                  <a:gd name="T47" fmla="*/ 194 h 204"/>
                  <a:gd name="T48" fmla="*/ 336 w 418"/>
                  <a:gd name="T49" fmla="*/ 204 h 204"/>
                  <a:gd name="T50" fmla="*/ 3 w 418"/>
                  <a:gd name="T51" fmla="*/ 173 h 204"/>
                  <a:gd name="T52" fmla="*/ 0 w 418"/>
                  <a:gd name="T53" fmla="*/ 153 h 204"/>
                  <a:gd name="T54" fmla="*/ 0 w 418"/>
                  <a:gd name="T55" fmla="*/ 135 h 204"/>
                  <a:gd name="T56" fmla="*/ 1 w 418"/>
                  <a:gd name="T57" fmla="*/ 118 h 204"/>
                  <a:gd name="T58" fmla="*/ 5 w 418"/>
                  <a:gd name="T59" fmla="*/ 102 h 204"/>
                  <a:gd name="T60" fmla="*/ 10 w 418"/>
                  <a:gd name="T61" fmla="*/ 87 h 204"/>
                  <a:gd name="T62" fmla="*/ 16 w 418"/>
                  <a:gd name="T63" fmla="*/ 72 h 204"/>
                  <a:gd name="T64" fmla="*/ 23 w 418"/>
                  <a:gd name="T65" fmla="*/ 58 h 204"/>
                  <a:gd name="T66" fmla="*/ 28 w 418"/>
                  <a:gd name="T67" fmla="*/ 44 h 204"/>
                  <a:gd name="T68" fmla="*/ 38 w 418"/>
                  <a:gd name="T69" fmla="*/ 31 h 204"/>
                  <a:gd name="T70" fmla="*/ 48 w 418"/>
                  <a:gd name="T71" fmla="*/ 21 h 204"/>
                  <a:gd name="T72" fmla="*/ 59 w 418"/>
                  <a:gd name="T73" fmla="*/ 14 h 204"/>
                  <a:gd name="T74" fmla="*/ 71 w 418"/>
                  <a:gd name="T75" fmla="*/ 7 h 204"/>
                  <a:gd name="T76" fmla="*/ 83 w 418"/>
                  <a:gd name="T77" fmla="*/ 4 h 204"/>
                  <a:gd name="T78" fmla="*/ 95 w 418"/>
                  <a:gd name="T79" fmla="*/ 1 h 204"/>
                  <a:gd name="T80" fmla="*/ 109 w 418"/>
                  <a:gd name="T81" fmla="*/ 0 h 204"/>
                  <a:gd name="T82" fmla="*/ 122 w 418"/>
                  <a:gd name="T83" fmla="*/ 1 h 204"/>
                  <a:gd name="T84" fmla="*/ 136 w 418"/>
                  <a:gd name="T85" fmla="*/ 3 h 204"/>
                  <a:gd name="T86" fmla="*/ 149 w 418"/>
                  <a:gd name="T87" fmla="*/ 6 h 204"/>
                  <a:gd name="T88" fmla="*/ 163 w 418"/>
                  <a:gd name="T89" fmla="*/ 11 h 204"/>
                  <a:gd name="T90" fmla="*/ 177 w 418"/>
                  <a:gd name="T91" fmla="*/ 15 h 204"/>
                  <a:gd name="T92" fmla="*/ 190 w 418"/>
                  <a:gd name="T93" fmla="*/ 20 h 204"/>
                  <a:gd name="T94" fmla="*/ 204 w 418"/>
                  <a:gd name="T95" fmla="*/ 27 h 204"/>
                  <a:gd name="T96" fmla="*/ 216 w 418"/>
                  <a:gd name="T97" fmla="*/ 32 h 204"/>
                  <a:gd name="T98" fmla="*/ 229 w 418"/>
                  <a:gd name="T99" fmla="*/ 39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418" h="204">
                    <a:moveTo>
                      <a:pt x="229" y="39"/>
                    </a:moveTo>
                    <a:lnTo>
                      <a:pt x="250" y="37"/>
                    </a:lnTo>
                    <a:lnTo>
                      <a:pt x="269" y="36"/>
                    </a:lnTo>
                    <a:lnTo>
                      <a:pt x="289" y="38"/>
                    </a:lnTo>
                    <a:lnTo>
                      <a:pt x="306" y="42"/>
                    </a:lnTo>
                    <a:lnTo>
                      <a:pt x="322" y="46"/>
                    </a:lnTo>
                    <a:lnTo>
                      <a:pt x="338" y="53"/>
                    </a:lnTo>
                    <a:lnTo>
                      <a:pt x="352" y="61"/>
                    </a:lnTo>
                    <a:lnTo>
                      <a:pt x="365" y="70"/>
                    </a:lnTo>
                    <a:lnTo>
                      <a:pt x="376" y="80"/>
                    </a:lnTo>
                    <a:lnTo>
                      <a:pt x="387" y="90"/>
                    </a:lnTo>
                    <a:lnTo>
                      <a:pt x="396" y="100"/>
                    </a:lnTo>
                    <a:lnTo>
                      <a:pt x="403" y="112"/>
                    </a:lnTo>
                    <a:lnTo>
                      <a:pt x="409" y="122"/>
                    </a:lnTo>
                    <a:lnTo>
                      <a:pt x="413" y="133"/>
                    </a:lnTo>
                    <a:lnTo>
                      <a:pt x="417" y="142"/>
                    </a:lnTo>
                    <a:lnTo>
                      <a:pt x="418" y="151"/>
                    </a:lnTo>
                    <a:lnTo>
                      <a:pt x="418" y="165"/>
                    </a:lnTo>
                    <a:lnTo>
                      <a:pt x="412" y="173"/>
                    </a:lnTo>
                    <a:lnTo>
                      <a:pt x="403" y="179"/>
                    </a:lnTo>
                    <a:lnTo>
                      <a:pt x="391" y="181"/>
                    </a:lnTo>
                    <a:lnTo>
                      <a:pt x="378" y="184"/>
                    </a:lnTo>
                    <a:lnTo>
                      <a:pt x="364" y="188"/>
                    </a:lnTo>
                    <a:lnTo>
                      <a:pt x="349" y="194"/>
                    </a:lnTo>
                    <a:lnTo>
                      <a:pt x="336" y="204"/>
                    </a:lnTo>
                    <a:lnTo>
                      <a:pt x="3" y="173"/>
                    </a:lnTo>
                    <a:lnTo>
                      <a:pt x="0" y="153"/>
                    </a:lnTo>
                    <a:lnTo>
                      <a:pt x="0" y="135"/>
                    </a:lnTo>
                    <a:lnTo>
                      <a:pt x="1" y="118"/>
                    </a:lnTo>
                    <a:lnTo>
                      <a:pt x="5" y="102"/>
                    </a:lnTo>
                    <a:lnTo>
                      <a:pt x="10" y="87"/>
                    </a:lnTo>
                    <a:lnTo>
                      <a:pt x="16" y="72"/>
                    </a:lnTo>
                    <a:lnTo>
                      <a:pt x="23" y="58"/>
                    </a:lnTo>
                    <a:lnTo>
                      <a:pt x="28" y="44"/>
                    </a:lnTo>
                    <a:lnTo>
                      <a:pt x="38" y="31"/>
                    </a:lnTo>
                    <a:lnTo>
                      <a:pt x="48" y="21"/>
                    </a:lnTo>
                    <a:lnTo>
                      <a:pt x="59" y="14"/>
                    </a:lnTo>
                    <a:lnTo>
                      <a:pt x="71" y="7"/>
                    </a:lnTo>
                    <a:lnTo>
                      <a:pt x="83" y="4"/>
                    </a:lnTo>
                    <a:lnTo>
                      <a:pt x="95" y="1"/>
                    </a:lnTo>
                    <a:lnTo>
                      <a:pt x="109" y="0"/>
                    </a:lnTo>
                    <a:lnTo>
                      <a:pt x="122" y="1"/>
                    </a:lnTo>
                    <a:lnTo>
                      <a:pt x="136" y="3"/>
                    </a:lnTo>
                    <a:lnTo>
                      <a:pt x="149" y="6"/>
                    </a:lnTo>
                    <a:lnTo>
                      <a:pt x="163" y="11"/>
                    </a:lnTo>
                    <a:lnTo>
                      <a:pt x="177" y="15"/>
                    </a:lnTo>
                    <a:lnTo>
                      <a:pt x="190" y="20"/>
                    </a:lnTo>
                    <a:lnTo>
                      <a:pt x="204" y="27"/>
                    </a:lnTo>
                    <a:lnTo>
                      <a:pt x="216" y="32"/>
                    </a:lnTo>
                    <a:lnTo>
                      <a:pt x="229" y="39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3" name="Freeform 184"/>
              <p:cNvSpPr>
                <a:spLocks/>
              </p:cNvSpPr>
              <p:nvPr/>
            </p:nvSpPr>
            <p:spPr bwMode="auto">
              <a:xfrm>
                <a:off x="2722" y="1874"/>
                <a:ext cx="113" cy="50"/>
              </a:xfrm>
              <a:custGeom>
                <a:avLst/>
                <a:gdLst>
                  <a:gd name="T0" fmla="*/ 181 w 226"/>
                  <a:gd name="T1" fmla="*/ 55 h 100"/>
                  <a:gd name="T2" fmla="*/ 147 w 226"/>
                  <a:gd name="T3" fmla="*/ 63 h 100"/>
                  <a:gd name="T4" fmla="*/ 134 w 226"/>
                  <a:gd name="T5" fmla="*/ 62 h 100"/>
                  <a:gd name="T6" fmla="*/ 122 w 226"/>
                  <a:gd name="T7" fmla="*/ 59 h 100"/>
                  <a:gd name="T8" fmla="*/ 112 w 226"/>
                  <a:gd name="T9" fmla="*/ 56 h 100"/>
                  <a:gd name="T10" fmla="*/ 103 w 226"/>
                  <a:gd name="T11" fmla="*/ 53 h 100"/>
                  <a:gd name="T12" fmla="*/ 94 w 226"/>
                  <a:gd name="T13" fmla="*/ 48 h 100"/>
                  <a:gd name="T14" fmla="*/ 87 w 226"/>
                  <a:gd name="T15" fmla="*/ 44 h 100"/>
                  <a:gd name="T16" fmla="*/ 80 w 226"/>
                  <a:gd name="T17" fmla="*/ 39 h 100"/>
                  <a:gd name="T18" fmla="*/ 73 w 226"/>
                  <a:gd name="T19" fmla="*/ 33 h 100"/>
                  <a:gd name="T20" fmla="*/ 76 w 226"/>
                  <a:gd name="T21" fmla="*/ 27 h 100"/>
                  <a:gd name="T22" fmla="*/ 83 w 226"/>
                  <a:gd name="T23" fmla="*/ 22 h 100"/>
                  <a:gd name="T24" fmla="*/ 89 w 226"/>
                  <a:gd name="T25" fmla="*/ 17 h 100"/>
                  <a:gd name="T26" fmla="*/ 89 w 226"/>
                  <a:gd name="T27" fmla="*/ 15 h 100"/>
                  <a:gd name="T28" fmla="*/ 39 w 226"/>
                  <a:gd name="T29" fmla="*/ 0 h 100"/>
                  <a:gd name="T30" fmla="*/ 15 w 226"/>
                  <a:gd name="T31" fmla="*/ 9 h 100"/>
                  <a:gd name="T32" fmla="*/ 3 w 226"/>
                  <a:gd name="T33" fmla="*/ 19 h 100"/>
                  <a:gd name="T34" fmla="*/ 0 w 226"/>
                  <a:gd name="T35" fmla="*/ 30 h 100"/>
                  <a:gd name="T36" fmla="*/ 7 w 226"/>
                  <a:gd name="T37" fmla="*/ 40 h 100"/>
                  <a:gd name="T38" fmla="*/ 20 w 226"/>
                  <a:gd name="T39" fmla="*/ 52 h 100"/>
                  <a:gd name="T40" fmla="*/ 36 w 226"/>
                  <a:gd name="T41" fmla="*/ 62 h 100"/>
                  <a:gd name="T42" fmla="*/ 56 w 226"/>
                  <a:gd name="T43" fmla="*/ 73 h 100"/>
                  <a:gd name="T44" fmla="*/ 76 w 226"/>
                  <a:gd name="T45" fmla="*/ 84 h 100"/>
                  <a:gd name="T46" fmla="*/ 164 w 226"/>
                  <a:gd name="T47" fmla="*/ 100 h 100"/>
                  <a:gd name="T48" fmla="*/ 226 w 226"/>
                  <a:gd name="T49" fmla="*/ 75 h 100"/>
                  <a:gd name="T50" fmla="*/ 224 w 226"/>
                  <a:gd name="T51" fmla="*/ 73 h 100"/>
                  <a:gd name="T52" fmla="*/ 218 w 226"/>
                  <a:gd name="T53" fmla="*/ 72 h 100"/>
                  <a:gd name="T54" fmla="*/ 211 w 226"/>
                  <a:gd name="T55" fmla="*/ 69 h 100"/>
                  <a:gd name="T56" fmla="*/ 202 w 226"/>
                  <a:gd name="T57" fmla="*/ 65 h 100"/>
                  <a:gd name="T58" fmla="*/ 194 w 226"/>
                  <a:gd name="T59" fmla="*/ 62 h 100"/>
                  <a:gd name="T60" fmla="*/ 186 w 226"/>
                  <a:gd name="T61" fmla="*/ 59 h 100"/>
                  <a:gd name="T62" fmla="*/ 182 w 226"/>
                  <a:gd name="T63" fmla="*/ 56 h 100"/>
                  <a:gd name="T64" fmla="*/ 181 w 226"/>
                  <a:gd name="T65" fmla="*/ 55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26" h="100">
                    <a:moveTo>
                      <a:pt x="181" y="55"/>
                    </a:moveTo>
                    <a:lnTo>
                      <a:pt x="147" y="63"/>
                    </a:lnTo>
                    <a:lnTo>
                      <a:pt x="134" y="62"/>
                    </a:lnTo>
                    <a:lnTo>
                      <a:pt x="122" y="59"/>
                    </a:lnTo>
                    <a:lnTo>
                      <a:pt x="112" y="56"/>
                    </a:lnTo>
                    <a:lnTo>
                      <a:pt x="103" y="53"/>
                    </a:lnTo>
                    <a:lnTo>
                      <a:pt x="94" y="48"/>
                    </a:lnTo>
                    <a:lnTo>
                      <a:pt x="87" y="44"/>
                    </a:lnTo>
                    <a:lnTo>
                      <a:pt x="80" y="39"/>
                    </a:lnTo>
                    <a:lnTo>
                      <a:pt x="73" y="33"/>
                    </a:lnTo>
                    <a:lnTo>
                      <a:pt x="76" y="27"/>
                    </a:lnTo>
                    <a:lnTo>
                      <a:pt x="83" y="22"/>
                    </a:lnTo>
                    <a:lnTo>
                      <a:pt x="89" y="17"/>
                    </a:lnTo>
                    <a:lnTo>
                      <a:pt x="89" y="15"/>
                    </a:lnTo>
                    <a:lnTo>
                      <a:pt x="39" y="0"/>
                    </a:lnTo>
                    <a:lnTo>
                      <a:pt x="15" y="9"/>
                    </a:lnTo>
                    <a:lnTo>
                      <a:pt x="3" y="19"/>
                    </a:lnTo>
                    <a:lnTo>
                      <a:pt x="0" y="30"/>
                    </a:lnTo>
                    <a:lnTo>
                      <a:pt x="7" y="40"/>
                    </a:lnTo>
                    <a:lnTo>
                      <a:pt x="20" y="52"/>
                    </a:lnTo>
                    <a:lnTo>
                      <a:pt x="36" y="62"/>
                    </a:lnTo>
                    <a:lnTo>
                      <a:pt x="56" y="73"/>
                    </a:lnTo>
                    <a:lnTo>
                      <a:pt x="76" y="84"/>
                    </a:lnTo>
                    <a:lnTo>
                      <a:pt x="164" y="100"/>
                    </a:lnTo>
                    <a:lnTo>
                      <a:pt x="226" y="75"/>
                    </a:lnTo>
                    <a:lnTo>
                      <a:pt x="224" y="73"/>
                    </a:lnTo>
                    <a:lnTo>
                      <a:pt x="218" y="72"/>
                    </a:lnTo>
                    <a:lnTo>
                      <a:pt x="211" y="69"/>
                    </a:lnTo>
                    <a:lnTo>
                      <a:pt x="202" y="65"/>
                    </a:lnTo>
                    <a:lnTo>
                      <a:pt x="194" y="62"/>
                    </a:lnTo>
                    <a:lnTo>
                      <a:pt x="186" y="59"/>
                    </a:lnTo>
                    <a:lnTo>
                      <a:pt x="182" y="56"/>
                    </a:lnTo>
                    <a:lnTo>
                      <a:pt x="181" y="55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4" name="Freeform 185"/>
              <p:cNvSpPr>
                <a:spLocks/>
              </p:cNvSpPr>
              <p:nvPr/>
            </p:nvSpPr>
            <p:spPr bwMode="auto">
              <a:xfrm>
                <a:off x="2730" y="1874"/>
                <a:ext cx="91" cy="43"/>
              </a:xfrm>
              <a:custGeom>
                <a:avLst/>
                <a:gdLst>
                  <a:gd name="T0" fmla="*/ 160 w 183"/>
                  <a:gd name="T1" fmla="*/ 68 h 85"/>
                  <a:gd name="T2" fmla="*/ 127 w 183"/>
                  <a:gd name="T3" fmla="*/ 70 h 85"/>
                  <a:gd name="T4" fmla="*/ 114 w 183"/>
                  <a:gd name="T5" fmla="*/ 68 h 85"/>
                  <a:gd name="T6" fmla="*/ 102 w 183"/>
                  <a:gd name="T7" fmla="*/ 64 h 85"/>
                  <a:gd name="T8" fmla="*/ 89 w 183"/>
                  <a:gd name="T9" fmla="*/ 60 h 85"/>
                  <a:gd name="T10" fmla="*/ 77 w 183"/>
                  <a:gd name="T11" fmla="*/ 55 h 85"/>
                  <a:gd name="T12" fmla="*/ 67 w 183"/>
                  <a:gd name="T13" fmla="*/ 49 h 85"/>
                  <a:gd name="T14" fmla="*/ 57 w 183"/>
                  <a:gd name="T15" fmla="*/ 42 h 85"/>
                  <a:gd name="T16" fmla="*/ 49 w 183"/>
                  <a:gd name="T17" fmla="*/ 37 h 85"/>
                  <a:gd name="T18" fmla="*/ 42 w 183"/>
                  <a:gd name="T19" fmla="*/ 31 h 85"/>
                  <a:gd name="T20" fmla="*/ 43 w 183"/>
                  <a:gd name="T21" fmla="*/ 27 h 85"/>
                  <a:gd name="T22" fmla="*/ 47 w 183"/>
                  <a:gd name="T23" fmla="*/ 25 h 85"/>
                  <a:gd name="T24" fmla="*/ 53 w 183"/>
                  <a:gd name="T25" fmla="*/ 23 h 85"/>
                  <a:gd name="T26" fmla="*/ 60 w 183"/>
                  <a:gd name="T27" fmla="*/ 21 h 85"/>
                  <a:gd name="T28" fmla="*/ 67 w 183"/>
                  <a:gd name="T29" fmla="*/ 18 h 85"/>
                  <a:gd name="T30" fmla="*/ 72 w 183"/>
                  <a:gd name="T31" fmla="*/ 17 h 85"/>
                  <a:gd name="T32" fmla="*/ 75 w 183"/>
                  <a:gd name="T33" fmla="*/ 16 h 85"/>
                  <a:gd name="T34" fmla="*/ 74 w 183"/>
                  <a:gd name="T35" fmla="*/ 15 h 85"/>
                  <a:gd name="T36" fmla="*/ 24 w 183"/>
                  <a:gd name="T37" fmla="*/ 0 h 85"/>
                  <a:gd name="T38" fmla="*/ 7 w 183"/>
                  <a:gd name="T39" fmla="*/ 12 h 85"/>
                  <a:gd name="T40" fmla="*/ 0 w 183"/>
                  <a:gd name="T41" fmla="*/ 23 h 85"/>
                  <a:gd name="T42" fmla="*/ 1 w 183"/>
                  <a:gd name="T43" fmla="*/ 32 h 85"/>
                  <a:gd name="T44" fmla="*/ 7 w 183"/>
                  <a:gd name="T45" fmla="*/ 40 h 85"/>
                  <a:gd name="T46" fmla="*/ 19 w 183"/>
                  <a:gd name="T47" fmla="*/ 48 h 85"/>
                  <a:gd name="T48" fmla="*/ 31 w 183"/>
                  <a:gd name="T49" fmla="*/ 56 h 85"/>
                  <a:gd name="T50" fmla="*/ 46 w 183"/>
                  <a:gd name="T51" fmla="*/ 63 h 85"/>
                  <a:gd name="T52" fmla="*/ 59 w 183"/>
                  <a:gd name="T53" fmla="*/ 71 h 85"/>
                  <a:gd name="T54" fmla="*/ 138 w 183"/>
                  <a:gd name="T55" fmla="*/ 85 h 85"/>
                  <a:gd name="T56" fmla="*/ 183 w 183"/>
                  <a:gd name="T57" fmla="*/ 77 h 85"/>
                  <a:gd name="T58" fmla="*/ 179 w 183"/>
                  <a:gd name="T59" fmla="*/ 76 h 85"/>
                  <a:gd name="T60" fmla="*/ 171 w 183"/>
                  <a:gd name="T61" fmla="*/ 73 h 85"/>
                  <a:gd name="T62" fmla="*/ 163 w 183"/>
                  <a:gd name="T63" fmla="*/ 70 h 85"/>
                  <a:gd name="T64" fmla="*/ 160 w 183"/>
                  <a:gd name="T65" fmla="*/ 68 h 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83" h="85">
                    <a:moveTo>
                      <a:pt x="160" y="68"/>
                    </a:moveTo>
                    <a:lnTo>
                      <a:pt x="127" y="70"/>
                    </a:lnTo>
                    <a:lnTo>
                      <a:pt x="114" y="68"/>
                    </a:lnTo>
                    <a:lnTo>
                      <a:pt x="102" y="64"/>
                    </a:lnTo>
                    <a:lnTo>
                      <a:pt x="89" y="60"/>
                    </a:lnTo>
                    <a:lnTo>
                      <a:pt x="77" y="55"/>
                    </a:lnTo>
                    <a:lnTo>
                      <a:pt x="67" y="49"/>
                    </a:lnTo>
                    <a:lnTo>
                      <a:pt x="57" y="42"/>
                    </a:lnTo>
                    <a:lnTo>
                      <a:pt x="49" y="37"/>
                    </a:lnTo>
                    <a:lnTo>
                      <a:pt x="42" y="31"/>
                    </a:lnTo>
                    <a:lnTo>
                      <a:pt x="43" y="27"/>
                    </a:lnTo>
                    <a:lnTo>
                      <a:pt x="47" y="25"/>
                    </a:lnTo>
                    <a:lnTo>
                      <a:pt x="53" y="23"/>
                    </a:lnTo>
                    <a:lnTo>
                      <a:pt x="60" y="21"/>
                    </a:lnTo>
                    <a:lnTo>
                      <a:pt x="67" y="18"/>
                    </a:lnTo>
                    <a:lnTo>
                      <a:pt x="72" y="17"/>
                    </a:lnTo>
                    <a:lnTo>
                      <a:pt x="75" y="16"/>
                    </a:lnTo>
                    <a:lnTo>
                      <a:pt x="74" y="15"/>
                    </a:lnTo>
                    <a:lnTo>
                      <a:pt x="24" y="0"/>
                    </a:lnTo>
                    <a:lnTo>
                      <a:pt x="7" y="12"/>
                    </a:lnTo>
                    <a:lnTo>
                      <a:pt x="0" y="23"/>
                    </a:lnTo>
                    <a:lnTo>
                      <a:pt x="1" y="32"/>
                    </a:lnTo>
                    <a:lnTo>
                      <a:pt x="7" y="40"/>
                    </a:lnTo>
                    <a:lnTo>
                      <a:pt x="19" y="48"/>
                    </a:lnTo>
                    <a:lnTo>
                      <a:pt x="31" y="56"/>
                    </a:lnTo>
                    <a:lnTo>
                      <a:pt x="46" y="63"/>
                    </a:lnTo>
                    <a:lnTo>
                      <a:pt x="59" y="71"/>
                    </a:lnTo>
                    <a:lnTo>
                      <a:pt x="138" y="85"/>
                    </a:lnTo>
                    <a:lnTo>
                      <a:pt x="183" y="77"/>
                    </a:lnTo>
                    <a:lnTo>
                      <a:pt x="179" y="76"/>
                    </a:lnTo>
                    <a:lnTo>
                      <a:pt x="171" y="73"/>
                    </a:lnTo>
                    <a:lnTo>
                      <a:pt x="163" y="70"/>
                    </a:lnTo>
                    <a:lnTo>
                      <a:pt x="160" y="68"/>
                    </a:lnTo>
                    <a:close/>
                  </a:path>
                </a:pathLst>
              </a:custGeom>
              <a:solidFill>
                <a:srgbClr val="4C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5" name="Freeform 186"/>
              <p:cNvSpPr>
                <a:spLocks/>
              </p:cNvSpPr>
              <p:nvPr/>
            </p:nvSpPr>
            <p:spPr bwMode="auto">
              <a:xfrm>
                <a:off x="2769" y="1889"/>
                <a:ext cx="50" cy="22"/>
              </a:xfrm>
              <a:custGeom>
                <a:avLst/>
                <a:gdLst>
                  <a:gd name="T0" fmla="*/ 27 w 101"/>
                  <a:gd name="T1" fmla="*/ 5 h 44"/>
                  <a:gd name="T2" fmla="*/ 66 w 101"/>
                  <a:gd name="T3" fmla="*/ 15 h 44"/>
                  <a:gd name="T4" fmla="*/ 101 w 101"/>
                  <a:gd name="T5" fmla="*/ 28 h 44"/>
                  <a:gd name="T6" fmla="*/ 101 w 101"/>
                  <a:gd name="T7" fmla="*/ 44 h 44"/>
                  <a:gd name="T8" fmla="*/ 74 w 101"/>
                  <a:gd name="T9" fmla="*/ 32 h 44"/>
                  <a:gd name="T10" fmla="*/ 46 w 101"/>
                  <a:gd name="T11" fmla="*/ 23 h 44"/>
                  <a:gd name="T12" fmla="*/ 0 w 101"/>
                  <a:gd name="T13" fmla="*/ 0 h 44"/>
                  <a:gd name="T14" fmla="*/ 27 w 101"/>
                  <a:gd name="T15" fmla="*/ 5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1" h="44">
                    <a:moveTo>
                      <a:pt x="27" y="5"/>
                    </a:moveTo>
                    <a:lnTo>
                      <a:pt x="66" y="15"/>
                    </a:lnTo>
                    <a:lnTo>
                      <a:pt x="101" y="28"/>
                    </a:lnTo>
                    <a:lnTo>
                      <a:pt x="101" y="44"/>
                    </a:lnTo>
                    <a:lnTo>
                      <a:pt x="74" y="32"/>
                    </a:lnTo>
                    <a:lnTo>
                      <a:pt x="46" y="23"/>
                    </a:lnTo>
                    <a:lnTo>
                      <a:pt x="0" y="0"/>
                    </a:lnTo>
                    <a:lnTo>
                      <a:pt x="27" y="5"/>
                    </a:lnTo>
                    <a:close/>
                  </a:path>
                </a:pathLst>
              </a:custGeom>
              <a:solidFill>
                <a:srgbClr val="CE191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6" name="Freeform 187"/>
              <p:cNvSpPr>
                <a:spLocks/>
              </p:cNvSpPr>
              <p:nvPr/>
            </p:nvSpPr>
            <p:spPr bwMode="auto">
              <a:xfrm>
                <a:off x="2766" y="1827"/>
                <a:ext cx="22" cy="79"/>
              </a:xfrm>
              <a:custGeom>
                <a:avLst/>
                <a:gdLst>
                  <a:gd name="T0" fmla="*/ 29 w 43"/>
                  <a:gd name="T1" fmla="*/ 158 h 158"/>
                  <a:gd name="T2" fmla="*/ 43 w 43"/>
                  <a:gd name="T3" fmla="*/ 94 h 158"/>
                  <a:gd name="T4" fmla="*/ 33 w 43"/>
                  <a:gd name="T5" fmla="*/ 37 h 158"/>
                  <a:gd name="T6" fmla="*/ 29 w 43"/>
                  <a:gd name="T7" fmla="*/ 0 h 158"/>
                  <a:gd name="T8" fmla="*/ 5 w 43"/>
                  <a:gd name="T9" fmla="*/ 8 h 158"/>
                  <a:gd name="T10" fmla="*/ 20 w 43"/>
                  <a:gd name="T11" fmla="*/ 41 h 158"/>
                  <a:gd name="T12" fmla="*/ 26 w 43"/>
                  <a:gd name="T13" fmla="*/ 81 h 158"/>
                  <a:gd name="T14" fmla="*/ 29 w 43"/>
                  <a:gd name="T15" fmla="*/ 113 h 158"/>
                  <a:gd name="T16" fmla="*/ 0 w 43"/>
                  <a:gd name="T17" fmla="*/ 158 h 158"/>
                  <a:gd name="T18" fmla="*/ 3 w 43"/>
                  <a:gd name="T19" fmla="*/ 157 h 158"/>
                  <a:gd name="T20" fmla="*/ 13 w 43"/>
                  <a:gd name="T21" fmla="*/ 154 h 158"/>
                  <a:gd name="T22" fmla="*/ 22 w 43"/>
                  <a:gd name="T23" fmla="*/ 154 h 158"/>
                  <a:gd name="T24" fmla="*/ 29 w 43"/>
                  <a:gd name="T25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3" h="158">
                    <a:moveTo>
                      <a:pt x="29" y="158"/>
                    </a:moveTo>
                    <a:lnTo>
                      <a:pt x="43" y="94"/>
                    </a:lnTo>
                    <a:lnTo>
                      <a:pt x="33" y="37"/>
                    </a:lnTo>
                    <a:lnTo>
                      <a:pt x="29" y="0"/>
                    </a:lnTo>
                    <a:lnTo>
                      <a:pt x="5" y="8"/>
                    </a:lnTo>
                    <a:lnTo>
                      <a:pt x="20" y="41"/>
                    </a:lnTo>
                    <a:lnTo>
                      <a:pt x="26" y="81"/>
                    </a:lnTo>
                    <a:lnTo>
                      <a:pt x="29" y="113"/>
                    </a:lnTo>
                    <a:lnTo>
                      <a:pt x="0" y="158"/>
                    </a:lnTo>
                    <a:lnTo>
                      <a:pt x="3" y="157"/>
                    </a:lnTo>
                    <a:lnTo>
                      <a:pt x="13" y="154"/>
                    </a:lnTo>
                    <a:lnTo>
                      <a:pt x="22" y="154"/>
                    </a:lnTo>
                    <a:lnTo>
                      <a:pt x="29" y="158"/>
                    </a:lnTo>
                    <a:close/>
                  </a:path>
                </a:pathLst>
              </a:custGeom>
              <a:solidFill>
                <a:srgbClr val="00001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7" name="Freeform 188"/>
              <p:cNvSpPr>
                <a:spLocks/>
              </p:cNvSpPr>
              <p:nvPr/>
            </p:nvSpPr>
            <p:spPr bwMode="auto">
              <a:xfrm>
                <a:off x="2393" y="1742"/>
                <a:ext cx="167" cy="63"/>
              </a:xfrm>
              <a:custGeom>
                <a:avLst/>
                <a:gdLst>
                  <a:gd name="T0" fmla="*/ 333 w 333"/>
                  <a:gd name="T1" fmla="*/ 68 h 125"/>
                  <a:gd name="T2" fmla="*/ 291 w 333"/>
                  <a:gd name="T3" fmla="*/ 9 h 125"/>
                  <a:gd name="T4" fmla="*/ 227 w 333"/>
                  <a:gd name="T5" fmla="*/ 0 h 125"/>
                  <a:gd name="T6" fmla="*/ 117 w 333"/>
                  <a:gd name="T7" fmla="*/ 0 h 125"/>
                  <a:gd name="T8" fmla="*/ 0 w 333"/>
                  <a:gd name="T9" fmla="*/ 92 h 125"/>
                  <a:gd name="T10" fmla="*/ 82 w 333"/>
                  <a:gd name="T11" fmla="*/ 121 h 125"/>
                  <a:gd name="T12" fmla="*/ 183 w 333"/>
                  <a:gd name="T13" fmla="*/ 125 h 125"/>
                  <a:gd name="T14" fmla="*/ 285 w 333"/>
                  <a:gd name="T15" fmla="*/ 116 h 125"/>
                  <a:gd name="T16" fmla="*/ 300 w 333"/>
                  <a:gd name="T17" fmla="*/ 77 h 125"/>
                  <a:gd name="T18" fmla="*/ 333 w 333"/>
                  <a:gd name="T19" fmla="*/ 106 h 125"/>
                  <a:gd name="T20" fmla="*/ 333 w 333"/>
                  <a:gd name="T21" fmla="*/ 68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33" h="125">
                    <a:moveTo>
                      <a:pt x="333" y="68"/>
                    </a:moveTo>
                    <a:lnTo>
                      <a:pt x="291" y="9"/>
                    </a:lnTo>
                    <a:lnTo>
                      <a:pt x="227" y="0"/>
                    </a:lnTo>
                    <a:lnTo>
                      <a:pt x="117" y="0"/>
                    </a:lnTo>
                    <a:lnTo>
                      <a:pt x="0" y="92"/>
                    </a:lnTo>
                    <a:lnTo>
                      <a:pt x="82" y="121"/>
                    </a:lnTo>
                    <a:lnTo>
                      <a:pt x="183" y="125"/>
                    </a:lnTo>
                    <a:lnTo>
                      <a:pt x="285" y="116"/>
                    </a:lnTo>
                    <a:lnTo>
                      <a:pt x="300" y="77"/>
                    </a:lnTo>
                    <a:lnTo>
                      <a:pt x="333" y="106"/>
                    </a:lnTo>
                    <a:lnTo>
                      <a:pt x="333" y="68"/>
                    </a:lnTo>
                    <a:close/>
                  </a:path>
                </a:pathLst>
              </a:custGeom>
              <a:solidFill>
                <a:srgbClr val="005B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8" name="Freeform 189"/>
              <p:cNvSpPr>
                <a:spLocks/>
              </p:cNvSpPr>
              <p:nvPr/>
            </p:nvSpPr>
            <p:spPr bwMode="auto">
              <a:xfrm>
                <a:off x="2395" y="1736"/>
                <a:ext cx="152" cy="49"/>
              </a:xfrm>
              <a:custGeom>
                <a:avLst/>
                <a:gdLst>
                  <a:gd name="T0" fmla="*/ 304 w 304"/>
                  <a:gd name="T1" fmla="*/ 65 h 98"/>
                  <a:gd name="T2" fmla="*/ 266 w 304"/>
                  <a:gd name="T3" fmla="*/ 12 h 98"/>
                  <a:gd name="T4" fmla="*/ 92 w 304"/>
                  <a:gd name="T5" fmla="*/ 0 h 98"/>
                  <a:gd name="T6" fmla="*/ 39 w 304"/>
                  <a:gd name="T7" fmla="*/ 60 h 98"/>
                  <a:gd name="T8" fmla="*/ 0 w 304"/>
                  <a:gd name="T9" fmla="*/ 98 h 98"/>
                  <a:gd name="T10" fmla="*/ 112 w 304"/>
                  <a:gd name="T11" fmla="*/ 89 h 98"/>
                  <a:gd name="T12" fmla="*/ 189 w 304"/>
                  <a:gd name="T13" fmla="*/ 60 h 98"/>
                  <a:gd name="T14" fmla="*/ 246 w 304"/>
                  <a:gd name="T15" fmla="*/ 60 h 98"/>
                  <a:gd name="T16" fmla="*/ 304 w 304"/>
                  <a:gd name="T17" fmla="*/ 65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04" h="98">
                    <a:moveTo>
                      <a:pt x="304" y="65"/>
                    </a:moveTo>
                    <a:lnTo>
                      <a:pt x="266" y="12"/>
                    </a:lnTo>
                    <a:lnTo>
                      <a:pt x="92" y="0"/>
                    </a:lnTo>
                    <a:lnTo>
                      <a:pt x="39" y="60"/>
                    </a:lnTo>
                    <a:lnTo>
                      <a:pt x="0" y="98"/>
                    </a:lnTo>
                    <a:lnTo>
                      <a:pt x="112" y="89"/>
                    </a:lnTo>
                    <a:lnTo>
                      <a:pt x="189" y="60"/>
                    </a:lnTo>
                    <a:lnTo>
                      <a:pt x="246" y="60"/>
                    </a:lnTo>
                    <a:lnTo>
                      <a:pt x="304" y="65"/>
                    </a:lnTo>
                    <a:close/>
                  </a:path>
                </a:pathLst>
              </a:custGeom>
              <a:solidFill>
                <a:srgbClr val="00280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9" name="Freeform 190"/>
              <p:cNvSpPr>
                <a:spLocks/>
              </p:cNvSpPr>
              <p:nvPr/>
            </p:nvSpPr>
            <p:spPr bwMode="auto">
              <a:xfrm>
                <a:off x="2605" y="1821"/>
                <a:ext cx="66" cy="74"/>
              </a:xfrm>
              <a:custGeom>
                <a:avLst/>
                <a:gdLst>
                  <a:gd name="T0" fmla="*/ 30 w 133"/>
                  <a:gd name="T1" fmla="*/ 61 h 146"/>
                  <a:gd name="T2" fmla="*/ 59 w 133"/>
                  <a:gd name="T3" fmla="*/ 44 h 146"/>
                  <a:gd name="T4" fmla="*/ 82 w 133"/>
                  <a:gd name="T5" fmla="*/ 0 h 146"/>
                  <a:gd name="T6" fmla="*/ 115 w 133"/>
                  <a:gd name="T7" fmla="*/ 19 h 146"/>
                  <a:gd name="T8" fmla="*/ 133 w 133"/>
                  <a:gd name="T9" fmla="*/ 59 h 146"/>
                  <a:gd name="T10" fmla="*/ 129 w 133"/>
                  <a:gd name="T11" fmla="*/ 102 h 146"/>
                  <a:gd name="T12" fmla="*/ 97 w 133"/>
                  <a:gd name="T13" fmla="*/ 130 h 146"/>
                  <a:gd name="T14" fmla="*/ 61 w 133"/>
                  <a:gd name="T15" fmla="*/ 146 h 146"/>
                  <a:gd name="T16" fmla="*/ 9 w 133"/>
                  <a:gd name="T17" fmla="*/ 136 h 146"/>
                  <a:gd name="T18" fmla="*/ 12 w 133"/>
                  <a:gd name="T19" fmla="*/ 100 h 146"/>
                  <a:gd name="T20" fmla="*/ 0 w 133"/>
                  <a:gd name="T21" fmla="*/ 59 h 146"/>
                  <a:gd name="T22" fmla="*/ 3 w 133"/>
                  <a:gd name="T23" fmla="*/ 59 h 146"/>
                  <a:gd name="T24" fmla="*/ 9 w 133"/>
                  <a:gd name="T25" fmla="*/ 57 h 146"/>
                  <a:gd name="T26" fmla="*/ 19 w 133"/>
                  <a:gd name="T27" fmla="*/ 59 h 146"/>
                  <a:gd name="T28" fmla="*/ 30 w 133"/>
                  <a:gd name="T29" fmla="*/ 61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3" h="146">
                    <a:moveTo>
                      <a:pt x="30" y="61"/>
                    </a:moveTo>
                    <a:lnTo>
                      <a:pt x="59" y="44"/>
                    </a:lnTo>
                    <a:lnTo>
                      <a:pt x="82" y="0"/>
                    </a:lnTo>
                    <a:lnTo>
                      <a:pt x="115" y="19"/>
                    </a:lnTo>
                    <a:lnTo>
                      <a:pt x="133" y="59"/>
                    </a:lnTo>
                    <a:lnTo>
                      <a:pt x="129" y="102"/>
                    </a:lnTo>
                    <a:lnTo>
                      <a:pt x="97" y="130"/>
                    </a:lnTo>
                    <a:lnTo>
                      <a:pt x="61" y="146"/>
                    </a:lnTo>
                    <a:lnTo>
                      <a:pt x="9" y="136"/>
                    </a:lnTo>
                    <a:lnTo>
                      <a:pt x="12" y="100"/>
                    </a:lnTo>
                    <a:lnTo>
                      <a:pt x="0" y="59"/>
                    </a:lnTo>
                    <a:lnTo>
                      <a:pt x="3" y="59"/>
                    </a:lnTo>
                    <a:lnTo>
                      <a:pt x="9" y="57"/>
                    </a:lnTo>
                    <a:lnTo>
                      <a:pt x="19" y="59"/>
                    </a:lnTo>
                    <a:lnTo>
                      <a:pt x="30" y="61"/>
                    </a:lnTo>
                    <a:close/>
                  </a:path>
                </a:pathLst>
              </a:custGeom>
              <a:solidFill>
                <a:srgbClr val="B500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0" name="Freeform 191"/>
              <p:cNvSpPr>
                <a:spLocks/>
              </p:cNvSpPr>
              <p:nvPr/>
            </p:nvSpPr>
            <p:spPr bwMode="auto">
              <a:xfrm>
                <a:off x="2988" y="1797"/>
                <a:ext cx="68" cy="74"/>
              </a:xfrm>
              <a:custGeom>
                <a:avLst/>
                <a:gdLst>
                  <a:gd name="T0" fmla="*/ 32 w 136"/>
                  <a:gd name="T1" fmla="*/ 68 h 149"/>
                  <a:gd name="T2" fmla="*/ 58 w 136"/>
                  <a:gd name="T3" fmla="*/ 48 h 149"/>
                  <a:gd name="T4" fmla="*/ 76 w 136"/>
                  <a:gd name="T5" fmla="*/ 0 h 149"/>
                  <a:gd name="T6" fmla="*/ 111 w 136"/>
                  <a:gd name="T7" fmla="*/ 16 h 149"/>
                  <a:gd name="T8" fmla="*/ 133 w 136"/>
                  <a:gd name="T9" fmla="*/ 53 h 149"/>
                  <a:gd name="T10" fmla="*/ 136 w 136"/>
                  <a:gd name="T11" fmla="*/ 96 h 149"/>
                  <a:gd name="T12" fmla="*/ 108 w 136"/>
                  <a:gd name="T13" fmla="*/ 128 h 149"/>
                  <a:gd name="T14" fmla="*/ 75 w 136"/>
                  <a:gd name="T15" fmla="*/ 149 h 149"/>
                  <a:gd name="T16" fmla="*/ 22 w 136"/>
                  <a:gd name="T17" fmla="*/ 147 h 149"/>
                  <a:gd name="T18" fmla="*/ 0 w 136"/>
                  <a:gd name="T19" fmla="*/ 110 h 149"/>
                  <a:gd name="T20" fmla="*/ 2 w 136"/>
                  <a:gd name="T21" fmla="*/ 69 h 149"/>
                  <a:gd name="T22" fmla="*/ 4 w 136"/>
                  <a:gd name="T23" fmla="*/ 69 h 149"/>
                  <a:gd name="T24" fmla="*/ 11 w 136"/>
                  <a:gd name="T25" fmla="*/ 68 h 149"/>
                  <a:gd name="T26" fmla="*/ 20 w 136"/>
                  <a:gd name="T27" fmla="*/ 67 h 149"/>
                  <a:gd name="T28" fmla="*/ 32 w 136"/>
                  <a:gd name="T29" fmla="*/ 68 h 1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6" h="149">
                    <a:moveTo>
                      <a:pt x="32" y="68"/>
                    </a:moveTo>
                    <a:lnTo>
                      <a:pt x="58" y="48"/>
                    </a:lnTo>
                    <a:lnTo>
                      <a:pt x="76" y="0"/>
                    </a:lnTo>
                    <a:lnTo>
                      <a:pt x="111" y="16"/>
                    </a:lnTo>
                    <a:lnTo>
                      <a:pt x="133" y="53"/>
                    </a:lnTo>
                    <a:lnTo>
                      <a:pt x="136" y="96"/>
                    </a:lnTo>
                    <a:lnTo>
                      <a:pt x="108" y="128"/>
                    </a:lnTo>
                    <a:lnTo>
                      <a:pt x="75" y="149"/>
                    </a:lnTo>
                    <a:lnTo>
                      <a:pt x="22" y="147"/>
                    </a:lnTo>
                    <a:lnTo>
                      <a:pt x="0" y="110"/>
                    </a:lnTo>
                    <a:lnTo>
                      <a:pt x="2" y="69"/>
                    </a:lnTo>
                    <a:lnTo>
                      <a:pt x="4" y="69"/>
                    </a:lnTo>
                    <a:lnTo>
                      <a:pt x="11" y="68"/>
                    </a:lnTo>
                    <a:lnTo>
                      <a:pt x="20" y="67"/>
                    </a:lnTo>
                    <a:lnTo>
                      <a:pt x="32" y="68"/>
                    </a:lnTo>
                    <a:close/>
                  </a:path>
                </a:pathLst>
              </a:custGeom>
              <a:solidFill>
                <a:srgbClr val="B500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1" name="Freeform 192"/>
              <p:cNvSpPr>
                <a:spLocks/>
              </p:cNvSpPr>
              <p:nvPr/>
            </p:nvSpPr>
            <p:spPr bwMode="auto">
              <a:xfrm>
                <a:off x="2800" y="1910"/>
                <a:ext cx="73" cy="65"/>
              </a:xfrm>
              <a:custGeom>
                <a:avLst/>
                <a:gdLst>
                  <a:gd name="T0" fmla="*/ 47 w 144"/>
                  <a:gd name="T1" fmla="*/ 37 h 130"/>
                  <a:gd name="T2" fmla="*/ 81 w 144"/>
                  <a:gd name="T3" fmla="*/ 33 h 130"/>
                  <a:gd name="T4" fmla="*/ 118 w 144"/>
                  <a:gd name="T5" fmla="*/ 0 h 130"/>
                  <a:gd name="T6" fmla="*/ 142 w 144"/>
                  <a:gd name="T7" fmla="*/ 31 h 130"/>
                  <a:gd name="T8" fmla="*/ 144 w 144"/>
                  <a:gd name="T9" fmla="*/ 74 h 130"/>
                  <a:gd name="T10" fmla="*/ 126 w 144"/>
                  <a:gd name="T11" fmla="*/ 113 h 130"/>
                  <a:gd name="T12" fmla="*/ 85 w 144"/>
                  <a:gd name="T13" fmla="*/ 128 h 130"/>
                  <a:gd name="T14" fmla="*/ 46 w 144"/>
                  <a:gd name="T15" fmla="*/ 130 h 130"/>
                  <a:gd name="T16" fmla="*/ 1 w 144"/>
                  <a:gd name="T17" fmla="*/ 101 h 130"/>
                  <a:gd name="T18" fmla="*/ 0 w 144"/>
                  <a:gd name="T19" fmla="*/ 59 h 130"/>
                  <a:gd name="T20" fmla="*/ 21 w 144"/>
                  <a:gd name="T21" fmla="*/ 25 h 130"/>
                  <a:gd name="T22" fmla="*/ 23 w 144"/>
                  <a:gd name="T23" fmla="*/ 27 h 130"/>
                  <a:gd name="T24" fmla="*/ 30 w 144"/>
                  <a:gd name="T25" fmla="*/ 28 h 130"/>
                  <a:gd name="T26" fmla="*/ 38 w 144"/>
                  <a:gd name="T27" fmla="*/ 31 h 130"/>
                  <a:gd name="T28" fmla="*/ 47 w 144"/>
                  <a:gd name="T29" fmla="*/ 37 h 1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44" h="130">
                    <a:moveTo>
                      <a:pt x="47" y="37"/>
                    </a:moveTo>
                    <a:lnTo>
                      <a:pt x="81" y="33"/>
                    </a:lnTo>
                    <a:lnTo>
                      <a:pt x="118" y="0"/>
                    </a:lnTo>
                    <a:lnTo>
                      <a:pt x="142" y="31"/>
                    </a:lnTo>
                    <a:lnTo>
                      <a:pt x="144" y="74"/>
                    </a:lnTo>
                    <a:lnTo>
                      <a:pt x="126" y="113"/>
                    </a:lnTo>
                    <a:lnTo>
                      <a:pt x="85" y="128"/>
                    </a:lnTo>
                    <a:lnTo>
                      <a:pt x="46" y="130"/>
                    </a:lnTo>
                    <a:lnTo>
                      <a:pt x="1" y="101"/>
                    </a:lnTo>
                    <a:lnTo>
                      <a:pt x="0" y="59"/>
                    </a:lnTo>
                    <a:lnTo>
                      <a:pt x="21" y="25"/>
                    </a:lnTo>
                    <a:lnTo>
                      <a:pt x="23" y="27"/>
                    </a:lnTo>
                    <a:lnTo>
                      <a:pt x="30" y="28"/>
                    </a:lnTo>
                    <a:lnTo>
                      <a:pt x="38" y="31"/>
                    </a:lnTo>
                    <a:lnTo>
                      <a:pt x="47" y="37"/>
                    </a:lnTo>
                    <a:close/>
                  </a:path>
                </a:pathLst>
              </a:custGeom>
              <a:solidFill>
                <a:srgbClr val="B5003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2" name="Freeform 193"/>
              <p:cNvSpPr>
                <a:spLocks/>
              </p:cNvSpPr>
              <p:nvPr/>
            </p:nvSpPr>
            <p:spPr bwMode="auto">
              <a:xfrm>
                <a:off x="2623" y="1832"/>
                <a:ext cx="37" cy="48"/>
              </a:xfrm>
              <a:custGeom>
                <a:avLst/>
                <a:gdLst>
                  <a:gd name="T0" fmla="*/ 0 w 74"/>
                  <a:gd name="T1" fmla="*/ 56 h 95"/>
                  <a:gd name="T2" fmla="*/ 44 w 74"/>
                  <a:gd name="T3" fmla="*/ 25 h 95"/>
                  <a:gd name="T4" fmla="*/ 67 w 74"/>
                  <a:gd name="T5" fmla="*/ 0 h 95"/>
                  <a:gd name="T6" fmla="*/ 63 w 74"/>
                  <a:gd name="T7" fmla="*/ 33 h 95"/>
                  <a:gd name="T8" fmla="*/ 74 w 74"/>
                  <a:gd name="T9" fmla="*/ 62 h 95"/>
                  <a:gd name="T10" fmla="*/ 52 w 74"/>
                  <a:gd name="T11" fmla="*/ 83 h 95"/>
                  <a:gd name="T12" fmla="*/ 17 w 74"/>
                  <a:gd name="T13" fmla="*/ 95 h 95"/>
                  <a:gd name="T14" fmla="*/ 0 w 74"/>
                  <a:gd name="T15" fmla="*/ 92 h 95"/>
                  <a:gd name="T16" fmla="*/ 0 w 74"/>
                  <a:gd name="T17" fmla="*/ 87 h 95"/>
                  <a:gd name="T18" fmla="*/ 0 w 74"/>
                  <a:gd name="T19" fmla="*/ 77 h 95"/>
                  <a:gd name="T20" fmla="*/ 0 w 74"/>
                  <a:gd name="T21" fmla="*/ 64 h 95"/>
                  <a:gd name="T22" fmla="*/ 0 w 74"/>
                  <a:gd name="T23" fmla="*/ 56 h 9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4" h="95">
                    <a:moveTo>
                      <a:pt x="0" y="56"/>
                    </a:moveTo>
                    <a:lnTo>
                      <a:pt x="44" y="25"/>
                    </a:lnTo>
                    <a:lnTo>
                      <a:pt x="67" y="0"/>
                    </a:lnTo>
                    <a:lnTo>
                      <a:pt x="63" y="33"/>
                    </a:lnTo>
                    <a:lnTo>
                      <a:pt x="74" y="62"/>
                    </a:lnTo>
                    <a:lnTo>
                      <a:pt x="52" y="83"/>
                    </a:lnTo>
                    <a:lnTo>
                      <a:pt x="17" y="95"/>
                    </a:lnTo>
                    <a:lnTo>
                      <a:pt x="0" y="92"/>
                    </a:lnTo>
                    <a:lnTo>
                      <a:pt x="0" y="87"/>
                    </a:lnTo>
                    <a:lnTo>
                      <a:pt x="0" y="77"/>
                    </a:lnTo>
                    <a:lnTo>
                      <a:pt x="0" y="64"/>
                    </a:lnTo>
                    <a:lnTo>
                      <a:pt x="0" y="56"/>
                    </a:lnTo>
                    <a:close/>
                  </a:path>
                </a:pathLst>
              </a:custGeom>
              <a:solidFill>
                <a:srgbClr val="CC3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3" name="Freeform 194"/>
              <p:cNvSpPr>
                <a:spLocks/>
              </p:cNvSpPr>
              <p:nvPr/>
            </p:nvSpPr>
            <p:spPr bwMode="auto">
              <a:xfrm>
                <a:off x="3001" y="1806"/>
                <a:ext cx="44" cy="51"/>
              </a:xfrm>
              <a:custGeom>
                <a:avLst/>
                <a:gdLst>
                  <a:gd name="T0" fmla="*/ 0 w 89"/>
                  <a:gd name="T1" fmla="*/ 68 h 101"/>
                  <a:gd name="T2" fmla="*/ 54 w 89"/>
                  <a:gd name="T3" fmla="*/ 28 h 101"/>
                  <a:gd name="T4" fmla="*/ 74 w 89"/>
                  <a:gd name="T5" fmla="*/ 0 h 101"/>
                  <a:gd name="T6" fmla="*/ 86 w 89"/>
                  <a:gd name="T7" fmla="*/ 33 h 101"/>
                  <a:gd name="T8" fmla="*/ 89 w 89"/>
                  <a:gd name="T9" fmla="*/ 60 h 101"/>
                  <a:gd name="T10" fmla="*/ 70 w 89"/>
                  <a:gd name="T11" fmla="*/ 84 h 101"/>
                  <a:gd name="T12" fmla="*/ 38 w 89"/>
                  <a:gd name="T13" fmla="*/ 101 h 101"/>
                  <a:gd name="T14" fmla="*/ 21 w 89"/>
                  <a:gd name="T15" fmla="*/ 99 h 101"/>
                  <a:gd name="T16" fmla="*/ 17 w 89"/>
                  <a:gd name="T17" fmla="*/ 95 h 101"/>
                  <a:gd name="T18" fmla="*/ 10 w 89"/>
                  <a:gd name="T19" fmla="*/ 86 h 101"/>
                  <a:gd name="T20" fmla="*/ 3 w 89"/>
                  <a:gd name="T21" fmla="*/ 76 h 101"/>
                  <a:gd name="T22" fmla="*/ 0 w 89"/>
                  <a:gd name="T23" fmla="*/ 68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9" h="101">
                    <a:moveTo>
                      <a:pt x="0" y="68"/>
                    </a:moveTo>
                    <a:lnTo>
                      <a:pt x="54" y="28"/>
                    </a:lnTo>
                    <a:lnTo>
                      <a:pt x="74" y="0"/>
                    </a:lnTo>
                    <a:lnTo>
                      <a:pt x="86" y="33"/>
                    </a:lnTo>
                    <a:lnTo>
                      <a:pt x="89" y="60"/>
                    </a:lnTo>
                    <a:lnTo>
                      <a:pt x="70" y="84"/>
                    </a:lnTo>
                    <a:lnTo>
                      <a:pt x="38" y="101"/>
                    </a:lnTo>
                    <a:lnTo>
                      <a:pt x="21" y="99"/>
                    </a:lnTo>
                    <a:lnTo>
                      <a:pt x="17" y="95"/>
                    </a:lnTo>
                    <a:lnTo>
                      <a:pt x="10" y="86"/>
                    </a:lnTo>
                    <a:lnTo>
                      <a:pt x="3" y="76"/>
                    </a:lnTo>
                    <a:lnTo>
                      <a:pt x="0" y="68"/>
                    </a:lnTo>
                    <a:close/>
                  </a:path>
                </a:pathLst>
              </a:custGeom>
              <a:solidFill>
                <a:srgbClr val="CC3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4" name="Freeform 195"/>
              <p:cNvSpPr>
                <a:spLocks/>
              </p:cNvSpPr>
              <p:nvPr/>
            </p:nvSpPr>
            <p:spPr bwMode="auto">
              <a:xfrm>
                <a:off x="2816" y="1923"/>
                <a:ext cx="49" cy="37"/>
              </a:xfrm>
              <a:custGeom>
                <a:avLst/>
                <a:gdLst>
                  <a:gd name="T0" fmla="*/ 1 w 98"/>
                  <a:gd name="T1" fmla="*/ 24 h 72"/>
                  <a:gd name="T2" fmla="*/ 68 w 98"/>
                  <a:gd name="T3" fmla="*/ 15 h 72"/>
                  <a:gd name="T4" fmla="*/ 98 w 98"/>
                  <a:gd name="T5" fmla="*/ 0 h 72"/>
                  <a:gd name="T6" fmla="*/ 93 w 98"/>
                  <a:gd name="T7" fmla="*/ 35 h 72"/>
                  <a:gd name="T8" fmla="*/ 82 w 98"/>
                  <a:gd name="T9" fmla="*/ 61 h 72"/>
                  <a:gd name="T10" fmla="*/ 54 w 98"/>
                  <a:gd name="T11" fmla="*/ 72 h 72"/>
                  <a:gd name="T12" fmla="*/ 19 w 98"/>
                  <a:gd name="T13" fmla="*/ 71 h 72"/>
                  <a:gd name="T14" fmla="*/ 4 w 98"/>
                  <a:gd name="T15" fmla="*/ 62 h 72"/>
                  <a:gd name="T16" fmla="*/ 2 w 98"/>
                  <a:gd name="T17" fmla="*/ 57 h 72"/>
                  <a:gd name="T18" fmla="*/ 1 w 98"/>
                  <a:gd name="T19" fmla="*/ 46 h 72"/>
                  <a:gd name="T20" fmla="*/ 0 w 98"/>
                  <a:gd name="T21" fmla="*/ 33 h 72"/>
                  <a:gd name="T22" fmla="*/ 1 w 98"/>
                  <a:gd name="T23" fmla="*/ 24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8" h="72">
                    <a:moveTo>
                      <a:pt x="1" y="24"/>
                    </a:moveTo>
                    <a:lnTo>
                      <a:pt x="68" y="15"/>
                    </a:lnTo>
                    <a:lnTo>
                      <a:pt x="98" y="0"/>
                    </a:lnTo>
                    <a:lnTo>
                      <a:pt x="93" y="35"/>
                    </a:lnTo>
                    <a:lnTo>
                      <a:pt x="82" y="61"/>
                    </a:lnTo>
                    <a:lnTo>
                      <a:pt x="54" y="72"/>
                    </a:lnTo>
                    <a:lnTo>
                      <a:pt x="19" y="71"/>
                    </a:lnTo>
                    <a:lnTo>
                      <a:pt x="4" y="62"/>
                    </a:lnTo>
                    <a:lnTo>
                      <a:pt x="2" y="57"/>
                    </a:lnTo>
                    <a:lnTo>
                      <a:pt x="1" y="46"/>
                    </a:lnTo>
                    <a:lnTo>
                      <a:pt x="0" y="33"/>
                    </a:lnTo>
                    <a:lnTo>
                      <a:pt x="1" y="24"/>
                    </a:lnTo>
                    <a:close/>
                  </a:path>
                </a:pathLst>
              </a:custGeom>
              <a:solidFill>
                <a:srgbClr val="CC33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5" name="Freeform 196"/>
              <p:cNvSpPr>
                <a:spLocks/>
              </p:cNvSpPr>
              <p:nvPr/>
            </p:nvSpPr>
            <p:spPr bwMode="auto">
              <a:xfrm>
                <a:off x="2637" y="1852"/>
                <a:ext cx="12" cy="21"/>
              </a:xfrm>
              <a:custGeom>
                <a:avLst/>
                <a:gdLst>
                  <a:gd name="T0" fmla="*/ 0 w 25"/>
                  <a:gd name="T1" fmla="*/ 23 h 41"/>
                  <a:gd name="T2" fmla="*/ 18 w 25"/>
                  <a:gd name="T3" fmla="*/ 0 h 41"/>
                  <a:gd name="T4" fmla="*/ 25 w 25"/>
                  <a:gd name="T5" fmla="*/ 21 h 41"/>
                  <a:gd name="T6" fmla="*/ 3 w 25"/>
                  <a:gd name="T7" fmla="*/ 41 h 41"/>
                  <a:gd name="T8" fmla="*/ 0 w 25"/>
                  <a:gd name="T9" fmla="*/ 23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5" h="41">
                    <a:moveTo>
                      <a:pt x="0" y="23"/>
                    </a:moveTo>
                    <a:lnTo>
                      <a:pt x="18" y="0"/>
                    </a:lnTo>
                    <a:lnTo>
                      <a:pt x="25" y="21"/>
                    </a:lnTo>
                    <a:lnTo>
                      <a:pt x="3" y="41"/>
                    </a:lnTo>
                    <a:lnTo>
                      <a:pt x="0" y="23"/>
                    </a:lnTo>
                    <a:close/>
                  </a:path>
                </a:pathLst>
              </a:custGeom>
              <a:solidFill>
                <a:srgbClr val="CC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6" name="Freeform 197"/>
              <p:cNvSpPr>
                <a:spLocks/>
              </p:cNvSpPr>
              <p:nvPr/>
            </p:nvSpPr>
            <p:spPr bwMode="auto">
              <a:xfrm>
                <a:off x="3015" y="1827"/>
                <a:ext cx="25" cy="25"/>
              </a:xfrm>
              <a:custGeom>
                <a:avLst/>
                <a:gdLst>
                  <a:gd name="T0" fmla="*/ 0 w 48"/>
                  <a:gd name="T1" fmla="*/ 26 h 50"/>
                  <a:gd name="T2" fmla="*/ 30 w 48"/>
                  <a:gd name="T3" fmla="*/ 0 h 50"/>
                  <a:gd name="T4" fmla="*/ 48 w 48"/>
                  <a:gd name="T5" fmla="*/ 22 h 50"/>
                  <a:gd name="T6" fmla="*/ 21 w 48"/>
                  <a:gd name="T7" fmla="*/ 50 h 50"/>
                  <a:gd name="T8" fmla="*/ 0 w 48"/>
                  <a:gd name="T9" fmla="*/ 26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8" h="50">
                    <a:moveTo>
                      <a:pt x="0" y="26"/>
                    </a:moveTo>
                    <a:lnTo>
                      <a:pt x="30" y="0"/>
                    </a:lnTo>
                    <a:lnTo>
                      <a:pt x="48" y="22"/>
                    </a:lnTo>
                    <a:lnTo>
                      <a:pt x="21" y="50"/>
                    </a:lnTo>
                    <a:lnTo>
                      <a:pt x="0" y="26"/>
                    </a:lnTo>
                    <a:close/>
                  </a:path>
                </a:pathLst>
              </a:custGeom>
              <a:solidFill>
                <a:srgbClr val="CC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7" name="Freeform 198"/>
              <p:cNvSpPr>
                <a:spLocks/>
              </p:cNvSpPr>
              <p:nvPr/>
            </p:nvSpPr>
            <p:spPr bwMode="auto">
              <a:xfrm>
                <a:off x="2829" y="1938"/>
                <a:ext cx="22" cy="19"/>
              </a:xfrm>
              <a:custGeom>
                <a:avLst/>
                <a:gdLst>
                  <a:gd name="T0" fmla="*/ 0 w 43"/>
                  <a:gd name="T1" fmla="*/ 8 h 38"/>
                  <a:gd name="T2" fmla="*/ 38 w 43"/>
                  <a:gd name="T3" fmla="*/ 0 h 38"/>
                  <a:gd name="T4" fmla="*/ 43 w 43"/>
                  <a:gd name="T5" fmla="*/ 27 h 38"/>
                  <a:gd name="T6" fmla="*/ 6 w 43"/>
                  <a:gd name="T7" fmla="*/ 38 h 38"/>
                  <a:gd name="T8" fmla="*/ 0 w 43"/>
                  <a:gd name="T9" fmla="*/ 8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3" h="38">
                    <a:moveTo>
                      <a:pt x="0" y="8"/>
                    </a:moveTo>
                    <a:lnTo>
                      <a:pt x="38" y="0"/>
                    </a:lnTo>
                    <a:lnTo>
                      <a:pt x="43" y="27"/>
                    </a:lnTo>
                    <a:lnTo>
                      <a:pt x="6" y="38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CC99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8" name="Freeform 199"/>
              <p:cNvSpPr>
                <a:spLocks/>
              </p:cNvSpPr>
              <p:nvPr/>
            </p:nvSpPr>
            <p:spPr bwMode="auto">
              <a:xfrm>
                <a:off x="2888" y="1829"/>
                <a:ext cx="60" cy="57"/>
              </a:xfrm>
              <a:custGeom>
                <a:avLst/>
                <a:gdLst>
                  <a:gd name="T0" fmla="*/ 105 w 120"/>
                  <a:gd name="T1" fmla="*/ 47 h 114"/>
                  <a:gd name="T2" fmla="*/ 115 w 120"/>
                  <a:gd name="T3" fmla="*/ 59 h 114"/>
                  <a:gd name="T4" fmla="*/ 120 w 120"/>
                  <a:gd name="T5" fmla="*/ 72 h 114"/>
                  <a:gd name="T6" fmla="*/ 117 w 120"/>
                  <a:gd name="T7" fmla="*/ 90 h 114"/>
                  <a:gd name="T8" fmla="*/ 106 w 120"/>
                  <a:gd name="T9" fmla="*/ 114 h 114"/>
                  <a:gd name="T10" fmla="*/ 99 w 120"/>
                  <a:gd name="T11" fmla="*/ 114 h 114"/>
                  <a:gd name="T12" fmla="*/ 88 w 120"/>
                  <a:gd name="T13" fmla="*/ 114 h 114"/>
                  <a:gd name="T14" fmla="*/ 74 w 120"/>
                  <a:gd name="T15" fmla="*/ 114 h 114"/>
                  <a:gd name="T16" fmla="*/ 58 w 120"/>
                  <a:gd name="T17" fmla="*/ 110 h 114"/>
                  <a:gd name="T18" fmla="*/ 42 w 120"/>
                  <a:gd name="T19" fmla="*/ 105 h 114"/>
                  <a:gd name="T20" fmla="*/ 25 w 120"/>
                  <a:gd name="T21" fmla="*/ 94 h 114"/>
                  <a:gd name="T22" fmla="*/ 13 w 120"/>
                  <a:gd name="T23" fmla="*/ 78 h 114"/>
                  <a:gd name="T24" fmla="*/ 2 w 120"/>
                  <a:gd name="T25" fmla="*/ 54 h 114"/>
                  <a:gd name="T26" fmla="*/ 0 w 120"/>
                  <a:gd name="T27" fmla="*/ 34 h 114"/>
                  <a:gd name="T28" fmla="*/ 2 w 120"/>
                  <a:gd name="T29" fmla="*/ 16 h 114"/>
                  <a:gd name="T30" fmla="*/ 9 w 120"/>
                  <a:gd name="T31" fmla="*/ 3 h 114"/>
                  <a:gd name="T32" fmla="*/ 23 w 120"/>
                  <a:gd name="T33" fmla="*/ 0 h 114"/>
                  <a:gd name="T34" fmla="*/ 36 w 120"/>
                  <a:gd name="T35" fmla="*/ 16 h 114"/>
                  <a:gd name="T36" fmla="*/ 44 w 120"/>
                  <a:gd name="T37" fmla="*/ 25 h 114"/>
                  <a:gd name="T38" fmla="*/ 49 w 120"/>
                  <a:gd name="T39" fmla="*/ 30 h 114"/>
                  <a:gd name="T40" fmla="*/ 53 w 120"/>
                  <a:gd name="T41" fmla="*/ 30 h 114"/>
                  <a:gd name="T42" fmla="*/ 59 w 120"/>
                  <a:gd name="T43" fmla="*/ 30 h 114"/>
                  <a:gd name="T44" fmla="*/ 68 w 120"/>
                  <a:gd name="T45" fmla="*/ 31 h 114"/>
                  <a:gd name="T46" fmla="*/ 83 w 120"/>
                  <a:gd name="T47" fmla="*/ 35 h 114"/>
                  <a:gd name="T48" fmla="*/ 105 w 120"/>
                  <a:gd name="T49" fmla="*/ 47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0" h="114">
                    <a:moveTo>
                      <a:pt x="105" y="47"/>
                    </a:moveTo>
                    <a:lnTo>
                      <a:pt x="115" y="59"/>
                    </a:lnTo>
                    <a:lnTo>
                      <a:pt x="120" y="72"/>
                    </a:lnTo>
                    <a:lnTo>
                      <a:pt x="117" y="90"/>
                    </a:lnTo>
                    <a:lnTo>
                      <a:pt x="106" y="114"/>
                    </a:lnTo>
                    <a:lnTo>
                      <a:pt x="99" y="114"/>
                    </a:lnTo>
                    <a:lnTo>
                      <a:pt x="88" y="114"/>
                    </a:lnTo>
                    <a:lnTo>
                      <a:pt x="74" y="114"/>
                    </a:lnTo>
                    <a:lnTo>
                      <a:pt x="58" y="110"/>
                    </a:lnTo>
                    <a:lnTo>
                      <a:pt x="42" y="105"/>
                    </a:lnTo>
                    <a:lnTo>
                      <a:pt x="25" y="94"/>
                    </a:lnTo>
                    <a:lnTo>
                      <a:pt x="13" y="78"/>
                    </a:lnTo>
                    <a:lnTo>
                      <a:pt x="2" y="54"/>
                    </a:lnTo>
                    <a:lnTo>
                      <a:pt x="0" y="34"/>
                    </a:lnTo>
                    <a:lnTo>
                      <a:pt x="2" y="16"/>
                    </a:lnTo>
                    <a:lnTo>
                      <a:pt x="9" y="3"/>
                    </a:lnTo>
                    <a:lnTo>
                      <a:pt x="23" y="0"/>
                    </a:lnTo>
                    <a:lnTo>
                      <a:pt x="36" y="16"/>
                    </a:lnTo>
                    <a:lnTo>
                      <a:pt x="44" y="25"/>
                    </a:lnTo>
                    <a:lnTo>
                      <a:pt x="49" y="30"/>
                    </a:lnTo>
                    <a:lnTo>
                      <a:pt x="53" y="30"/>
                    </a:lnTo>
                    <a:lnTo>
                      <a:pt x="59" y="30"/>
                    </a:lnTo>
                    <a:lnTo>
                      <a:pt x="68" y="31"/>
                    </a:lnTo>
                    <a:lnTo>
                      <a:pt x="83" y="35"/>
                    </a:lnTo>
                    <a:lnTo>
                      <a:pt x="105" y="47"/>
                    </a:lnTo>
                    <a:close/>
                  </a:path>
                </a:pathLst>
              </a:custGeom>
              <a:solidFill>
                <a:srgbClr val="C60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9" name="Freeform 200"/>
              <p:cNvSpPr>
                <a:spLocks/>
              </p:cNvSpPr>
              <p:nvPr/>
            </p:nvSpPr>
            <p:spPr bwMode="auto">
              <a:xfrm>
                <a:off x="2494" y="1862"/>
                <a:ext cx="67" cy="47"/>
              </a:xfrm>
              <a:custGeom>
                <a:avLst/>
                <a:gdLst>
                  <a:gd name="T0" fmla="*/ 108 w 134"/>
                  <a:gd name="T1" fmla="*/ 17 h 93"/>
                  <a:gd name="T2" fmla="*/ 121 w 134"/>
                  <a:gd name="T3" fmla="*/ 25 h 93"/>
                  <a:gd name="T4" fmla="*/ 130 w 134"/>
                  <a:gd name="T5" fmla="*/ 35 h 93"/>
                  <a:gd name="T6" fmla="*/ 134 w 134"/>
                  <a:gd name="T7" fmla="*/ 53 h 93"/>
                  <a:gd name="T8" fmla="*/ 131 w 134"/>
                  <a:gd name="T9" fmla="*/ 79 h 93"/>
                  <a:gd name="T10" fmla="*/ 124 w 134"/>
                  <a:gd name="T11" fmla="*/ 81 h 93"/>
                  <a:gd name="T12" fmla="*/ 114 w 134"/>
                  <a:gd name="T13" fmla="*/ 86 h 93"/>
                  <a:gd name="T14" fmla="*/ 100 w 134"/>
                  <a:gd name="T15" fmla="*/ 89 h 93"/>
                  <a:gd name="T16" fmla="*/ 85 w 134"/>
                  <a:gd name="T17" fmla="*/ 93 h 93"/>
                  <a:gd name="T18" fmla="*/ 67 w 134"/>
                  <a:gd name="T19" fmla="*/ 93 h 93"/>
                  <a:gd name="T20" fmla="*/ 50 w 134"/>
                  <a:gd name="T21" fmla="*/ 88 h 93"/>
                  <a:gd name="T22" fmla="*/ 31 w 134"/>
                  <a:gd name="T23" fmla="*/ 78 h 93"/>
                  <a:gd name="T24" fmla="*/ 14 w 134"/>
                  <a:gd name="T25" fmla="*/ 59 h 93"/>
                  <a:gd name="T26" fmla="*/ 5 w 134"/>
                  <a:gd name="T27" fmla="*/ 41 h 93"/>
                  <a:gd name="T28" fmla="*/ 0 w 134"/>
                  <a:gd name="T29" fmla="*/ 23 h 93"/>
                  <a:gd name="T30" fmla="*/ 2 w 134"/>
                  <a:gd name="T31" fmla="*/ 8 h 93"/>
                  <a:gd name="T32" fmla="*/ 14 w 134"/>
                  <a:gd name="T33" fmla="*/ 0 h 93"/>
                  <a:gd name="T34" fmla="*/ 32 w 134"/>
                  <a:gd name="T35" fmla="*/ 11 h 93"/>
                  <a:gd name="T36" fmla="*/ 43 w 134"/>
                  <a:gd name="T37" fmla="*/ 18 h 93"/>
                  <a:gd name="T38" fmla="*/ 48 w 134"/>
                  <a:gd name="T39" fmla="*/ 19 h 93"/>
                  <a:gd name="T40" fmla="*/ 53 w 134"/>
                  <a:gd name="T41" fmla="*/ 18 h 93"/>
                  <a:gd name="T42" fmla="*/ 59 w 134"/>
                  <a:gd name="T43" fmla="*/ 17 h 93"/>
                  <a:gd name="T44" fmla="*/ 68 w 134"/>
                  <a:gd name="T45" fmla="*/ 15 h 93"/>
                  <a:gd name="T46" fmla="*/ 84 w 134"/>
                  <a:gd name="T47" fmla="*/ 15 h 93"/>
                  <a:gd name="T48" fmla="*/ 108 w 134"/>
                  <a:gd name="T49" fmla="*/ 17 h 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34" h="93">
                    <a:moveTo>
                      <a:pt x="108" y="17"/>
                    </a:moveTo>
                    <a:lnTo>
                      <a:pt x="121" y="25"/>
                    </a:lnTo>
                    <a:lnTo>
                      <a:pt x="130" y="35"/>
                    </a:lnTo>
                    <a:lnTo>
                      <a:pt x="134" y="53"/>
                    </a:lnTo>
                    <a:lnTo>
                      <a:pt x="131" y="79"/>
                    </a:lnTo>
                    <a:lnTo>
                      <a:pt x="124" y="81"/>
                    </a:lnTo>
                    <a:lnTo>
                      <a:pt x="114" y="86"/>
                    </a:lnTo>
                    <a:lnTo>
                      <a:pt x="100" y="89"/>
                    </a:lnTo>
                    <a:lnTo>
                      <a:pt x="85" y="93"/>
                    </a:lnTo>
                    <a:lnTo>
                      <a:pt x="67" y="93"/>
                    </a:lnTo>
                    <a:lnTo>
                      <a:pt x="50" y="88"/>
                    </a:lnTo>
                    <a:lnTo>
                      <a:pt x="31" y="78"/>
                    </a:lnTo>
                    <a:lnTo>
                      <a:pt x="14" y="59"/>
                    </a:lnTo>
                    <a:lnTo>
                      <a:pt x="5" y="41"/>
                    </a:lnTo>
                    <a:lnTo>
                      <a:pt x="0" y="23"/>
                    </a:lnTo>
                    <a:lnTo>
                      <a:pt x="2" y="8"/>
                    </a:lnTo>
                    <a:lnTo>
                      <a:pt x="14" y="0"/>
                    </a:lnTo>
                    <a:lnTo>
                      <a:pt x="32" y="11"/>
                    </a:lnTo>
                    <a:lnTo>
                      <a:pt x="43" y="18"/>
                    </a:lnTo>
                    <a:lnTo>
                      <a:pt x="48" y="19"/>
                    </a:lnTo>
                    <a:lnTo>
                      <a:pt x="53" y="18"/>
                    </a:lnTo>
                    <a:lnTo>
                      <a:pt x="59" y="17"/>
                    </a:lnTo>
                    <a:lnTo>
                      <a:pt x="68" y="15"/>
                    </a:lnTo>
                    <a:lnTo>
                      <a:pt x="84" y="15"/>
                    </a:lnTo>
                    <a:lnTo>
                      <a:pt x="108" y="17"/>
                    </a:lnTo>
                    <a:close/>
                  </a:path>
                </a:pathLst>
              </a:custGeom>
              <a:solidFill>
                <a:srgbClr val="C6050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0" name="Freeform 201"/>
              <p:cNvSpPr>
                <a:spLocks/>
              </p:cNvSpPr>
              <p:nvPr/>
            </p:nvSpPr>
            <p:spPr bwMode="auto">
              <a:xfrm>
                <a:off x="2901" y="1846"/>
                <a:ext cx="31" cy="31"/>
              </a:xfrm>
              <a:custGeom>
                <a:avLst/>
                <a:gdLst>
                  <a:gd name="T0" fmla="*/ 2 w 63"/>
                  <a:gd name="T1" fmla="*/ 0 h 64"/>
                  <a:gd name="T2" fmla="*/ 30 w 63"/>
                  <a:gd name="T3" fmla="*/ 23 h 64"/>
                  <a:gd name="T4" fmla="*/ 63 w 63"/>
                  <a:gd name="T5" fmla="*/ 36 h 64"/>
                  <a:gd name="T6" fmla="*/ 56 w 63"/>
                  <a:gd name="T7" fmla="*/ 64 h 64"/>
                  <a:gd name="T8" fmla="*/ 49 w 63"/>
                  <a:gd name="T9" fmla="*/ 62 h 64"/>
                  <a:gd name="T10" fmla="*/ 43 w 63"/>
                  <a:gd name="T11" fmla="*/ 61 h 64"/>
                  <a:gd name="T12" fmla="*/ 36 w 63"/>
                  <a:gd name="T13" fmla="*/ 59 h 64"/>
                  <a:gd name="T14" fmla="*/ 30 w 63"/>
                  <a:gd name="T15" fmla="*/ 57 h 64"/>
                  <a:gd name="T16" fmla="*/ 24 w 63"/>
                  <a:gd name="T17" fmla="*/ 54 h 64"/>
                  <a:gd name="T18" fmla="*/ 15 w 63"/>
                  <a:gd name="T19" fmla="*/ 50 h 64"/>
                  <a:gd name="T20" fmla="*/ 9 w 63"/>
                  <a:gd name="T21" fmla="*/ 44 h 64"/>
                  <a:gd name="T22" fmla="*/ 0 w 63"/>
                  <a:gd name="T23" fmla="*/ 37 h 64"/>
                  <a:gd name="T24" fmla="*/ 2 w 63"/>
                  <a:gd name="T25" fmla="*/ 0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3" h="64">
                    <a:moveTo>
                      <a:pt x="2" y="0"/>
                    </a:moveTo>
                    <a:lnTo>
                      <a:pt x="30" y="23"/>
                    </a:lnTo>
                    <a:lnTo>
                      <a:pt x="63" y="36"/>
                    </a:lnTo>
                    <a:lnTo>
                      <a:pt x="56" y="64"/>
                    </a:lnTo>
                    <a:lnTo>
                      <a:pt x="49" y="62"/>
                    </a:lnTo>
                    <a:lnTo>
                      <a:pt x="43" y="61"/>
                    </a:lnTo>
                    <a:lnTo>
                      <a:pt x="36" y="59"/>
                    </a:lnTo>
                    <a:lnTo>
                      <a:pt x="30" y="57"/>
                    </a:lnTo>
                    <a:lnTo>
                      <a:pt x="24" y="54"/>
                    </a:lnTo>
                    <a:lnTo>
                      <a:pt x="15" y="50"/>
                    </a:lnTo>
                    <a:lnTo>
                      <a:pt x="9" y="44"/>
                    </a:lnTo>
                    <a:lnTo>
                      <a:pt x="0" y="37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C93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1" name="Freeform 202"/>
              <p:cNvSpPr>
                <a:spLocks/>
              </p:cNvSpPr>
              <p:nvPr/>
            </p:nvSpPr>
            <p:spPr bwMode="auto">
              <a:xfrm>
                <a:off x="2509" y="1877"/>
                <a:ext cx="36" cy="22"/>
              </a:xfrm>
              <a:custGeom>
                <a:avLst/>
                <a:gdLst>
                  <a:gd name="T0" fmla="*/ 0 w 71"/>
                  <a:gd name="T1" fmla="*/ 0 h 43"/>
                  <a:gd name="T2" fmla="*/ 34 w 71"/>
                  <a:gd name="T3" fmla="*/ 12 h 43"/>
                  <a:gd name="T4" fmla="*/ 69 w 71"/>
                  <a:gd name="T5" fmla="*/ 13 h 43"/>
                  <a:gd name="T6" fmla="*/ 71 w 71"/>
                  <a:gd name="T7" fmla="*/ 42 h 43"/>
                  <a:gd name="T8" fmla="*/ 65 w 71"/>
                  <a:gd name="T9" fmla="*/ 42 h 43"/>
                  <a:gd name="T10" fmla="*/ 59 w 71"/>
                  <a:gd name="T11" fmla="*/ 43 h 43"/>
                  <a:gd name="T12" fmla="*/ 53 w 71"/>
                  <a:gd name="T13" fmla="*/ 43 h 43"/>
                  <a:gd name="T14" fmla="*/ 46 w 71"/>
                  <a:gd name="T15" fmla="*/ 43 h 43"/>
                  <a:gd name="T16" fmla="*/ 38 w 71"/>
                  <a:gd name="T17" fmla="*/ 43 h 43"/>
                  <a:gd name="T18" fmla="*/ 30 w 71"/>
                  <a:gd name="T19" fmla="*/ 42 h 43"/>
                  <a:gd name="T20" fmla="*/ 22 w 71"/>
                  <a:gd name="T21" fmla="*/ 39 h 43"/>
                  <a:gd name="T22" fmla="*/ 11 w 71"/>
                  <a:gd name="T23" fmla="*/ 35 h 43"/>
                  <a:gd name="T24" fmla="*/ 0 w 71"/>
                  <a:gd name="T25" fmla="*/ 0 h 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1" h="43">
                    <a:moveTo>
                      <a:pt x="0" y="0"/>
                    </a:moveTo>
                    <a:lnTo>
                      <a:pt x="34" y="12"/>
                    </a:lnTo>
                    <a:lnTo>
                      <a:pt x="69" y="13"/>
                    </a:lnTo>
                    <a:lnTo>
                      <a:pt x="71" y="42"/>
                    </a:lnTo>
                    <a:lnTo>
                      <a:pt x="65" y="42"/>
                    </a:lnTo>
                    <a:lnTo>
                      <a:pt x="59" y="43"/>
                    </a:lnTo>
                    <a:lnTo>
                      <a:pt x="53" y="43"/>
                    </a:lnTo>
                    <a:lnTo>
                      <a:pt x="46" y="43"/>
                    </a:lnTo>
                    <a:lnTo>
                      <a:pt x="38" y="43"/>
                    </a:lnTo>
                    <a:lnTo>
                      <a:pt x="30" y="42"/>
                    </a:lnTo>
                    <a:lnTo>
                      <a:pt x="22" y="39"/>
                    </a:lnTo>
                    <a:lnTo>
                      <a:pt x="11" y="3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930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3" name="Freeform 204"/>
              <p:cNvSpPr>
                <a:spLocks/>
              </p:cNvSpPr>
              <p:nvPr/>
            </p:nvSpPr>
            <p:spPr bwMode="auto">
              <a:xfrm>
                <a:off x="3199" y="2313"/>
                <a:ext cx="238" cy="220"/>
              </a:xfrm>
              <a:custGeom>
                <a:avLst/>
                <a:gdLst>
                  <a:gd name="T0" fmla="*/ 262 w 474"/>
                  <a:gd name="T1" fmla="*/ 36 h 440"/>
                  <a:gd name="T2" fmla="*/ 222 w 474"/>
                  <a:gd name="T3" fmla="*/ 15 h 440"/>
                  <a:gd name="T4" fmla="*/ 182 w 474"/>
                  <a:gd name="T5" fmla="*/ 4 h 440"/>
                  <a:gd name="T6" fmla="*/ 142 w 474"/>
                  <a:gd name="T7" fmla="*/ 0 h 440"/>
                  <a:gd name="T8" fmla="*/ 108 w 474"/>
                  <a:gd name="T9" fmla="*/ 4 h 440"/>
                  <a:gd name="T10" fmla="*/ 77 w 474"/>
                  <a:gd name="T11" fmla="*/ 13 h 440"/>
                  <a:gd name="T12" fmla="*/ 51 w 474"/>
                  <a:gd name="T13" fmla="*/ 26 h 440"/>
                  <a:gd name="T14" fmla="*/ 33 w 474"/>
                  <a:gd name="T15" fmla="*/ 42 h 440"/>
                  <a:gd name="T16" fmla="*/ 9 w 474"/>
                  <a:gd name="T17" fmla="*/ 94 h 440"/>
                  <a:gd name="T18" fmla="*/ 0 w 474"/>
                  <a:gd name="T19" fmla="*/ 220 h 440"/>
                  <a:gd name="T20" fmla="*/ 6 w 474"/>
                  <a:gd name="T21" fmla="*/ 297 h 440"/>
                  <a:gd name="T22" fmla="*/ 16 w 474"/>
                  <a:gd name="T23" fmla="*/ 317 h 440"/>
                  <a:gd name="T24" fmla="*/ 27 w 474"/>
                  <a:gd name="T25" fmla="*/ 335 h 440"/>
                  <a:gd name="T26" fmla="*/ 38 w 474"/>
                  <a:gd name="T27" fmla="*/ 350 h 440"/>
                  <a:gd name="T28" fmla="*/ 47 w 474"/>
                  <a:gd name="T29" fmla="*/ 362 h 440"/>
                  <a:gd name="T30" fmla="*/ 59 w 474"/>
                  <a:gd name="T31" fmla="*/ 371 h 440"/>
                  <a:gd name="T32" fmla="*/ 71 w 474"/>
                  <a:gd name="T33" fmla="*/ 380 h 440"/>
                  <a:gd name="T34" fmla="*/ 84 w 474"/>
                  <a:gd name="T35" fmla="*/ 390 h 440"/>
                  <a:gd name="T36" fmla="*/ 95 w 474"/>
                  <a:gd name="T37" fmla="*/ 395 h 440"/>
                  <a:gd name="T38" fmla="*/ 106 w 474"/>
                  <a:gd name="T39" fmla="*/ 398 h 440"/>
                  <a:gd name="T40" fmla="*/ 116 w 474"/>
                  <a:gd name="T41" fmla="*/ 401 h 440"/>
                  <a:gd name="T42" fmla="*/ 126 w 474"/>
                  <a:gd name="T43" fmla="*/ 403 h 440"/>
                  <a:gd name="T44" fmla="*/ 208 w 474"/>
                  <a:gd name="T45" fmla="*/ 439 h 440"/>
                  <a:gd name="T46" fmla="*/ 297 w 474"/>
                  <a:gd name="T47" fmla="*/ 431 h 440"/>
                  <a:gd name="T48" fmla="*/ 333 w 474"/>
                  <a:gd name="T49" fmla="*/ 410 h 440"/>
                  <a:gd name="T50" fmla="*/ 366 w 474"/>
                  <a:gd name="T51" fmla="*/ 387 h 440"/>
                  <a:gd name="T52" fmla="*/ 395 w 474"/>
                  <a:gd name="T53" fmla="*/ 362 h 440"/>
                  <a:gd name="T54" fmla="*/ 420 w 474"/>
                  <a:gd name="T55" fmla="*/ 331 h 440"/>
                  <a:gd name="T56" fmla="*/ 441 w 474"/>
                  <a:gd name="T57" fmla="*/ 294 h 440"/>
                  <a:gd name="T58" fmla="*/ 458 w 474"/>
                  <a:gd name="T59" fmla="*/ 251 h 440"/>
                  <a:gd name="T60" fmla="*/ 470 w 474"/>
                  <a:gd name="T61" fmla="*/ 200 h 440"/>
                  <a:gd name="T62" fmla="*/ 471 w 474"/>
                  <a:gd name="T63" fmla="*/ 152 h 440"/>
                  <a:gd name="T64" fmla="*/ 461 w 474"/>
                  <a:gd name="T65" fmla="*/ 121 h 440"/>
                  <a:gd name="T66" fmla="*/ 443 w 474"/>
                  <a:gd name="T67" fmla="*/ 97 h 440"/>
                  <a:gd name="T68" fmla="*/ 421 w 474"/>
                  <a:gd name="T69" fmla="*/ 79 h 440"/>
                  <a:gd name="T70" fmla="*/ 395 w 474"/>
                  <a:gd name="T71" fmla="*/ 65 h 440"/>
                  <a:gd name="T72" fmla="*/ 365 w 474"/>
                  <a:gd name="T73" fmla="*/ 57 h 440"/>
                  <a:gd name="T74" fmla="*/ 333 w 474"/>
                  <a:gd name="T75" fmla="*/ 52 h 440"/>
                  <a:gd name="T76" fmla="*/ 299 w 474"/>
                  <a:gd name="T77" fmla="*/ 51 h 4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4" h="440">
                    <a:moveTo>
                      <a:pt x="283" y="51"/>
                    </a:moveTo>
                    <a:lnTo>
                      <a:pt x="262" y="36"/>
                    </a:lnTo>
                    <a:lnTo>
                      <a:pt x="242" y="25"/>
                    </a:lnTo>
                    <a:lnTo>
                      <a:pt x="222" y="15"/>
                    </a:lnTo>
                    <a:lnTo>
                      <a:pt x="201" y="8"/>
                    </a:lnTo>
                    <a:lnTo>
                      <a:pt x="182" y="4"/>
                    </a:lnTo>
                    <a:lnTo>
                      <a:pt x="162" y="1"/>
                    </a:lnTo>
                    <a:lnTo>
                      <a:pt x="142" y="0"/>
                    </a:lnTo>
                    <a:lnTo>
                      <a:pt x="125" y="1"/>
                    </a:lnTo>
                    <a:lnTo>
                      <a:pt x="108" y="4"/>
                    </a:lnTo>
                    <a:lnTo>
                      <a:pt x="92" y="7"/>
                    </a:lnTo>
                    <a:lnTo>
                      <a:pt x="77" y="13"/>
                    </a:lnTo>
                    <a:lnTo>
                      <a:pt x="63" y="19"/>
                    </a:lnTo>
                    <a:lnTo>
                      <a:pt x="51" y="26"/>
                    </a:lnTo>
                    <a:lnTo>
                      <a:pt x="41" y="34"/>
                    </a:lnTo>
                    <a:lnTo>
                      <a:pt x="33" y="42"/>
                    </a:lnTo>
                    <a:lnTo>
                      <a:pt x="26" y="50"/>
                    </a:lnTo>
                    <a:lnTo>
                      <a:pt x="9" y="94"/>
                    </a:lnTo>
                    <a:lnTo>
                      <a:pt x="0" y="154"/>
                    </a:lnTo>
                    <a:lnTo>
                      <a:pt x="0" y="220"/>
                    </a:lnTo>
                    <a:lnTo>
                      <a:pt x="4" y="286"/>
                    </a:lnTo>
                    <a:lnTo>
                      <a:pt x="6" y="297"/>
                    </a:lnTo>
                    <a:lnTo>
                      <a:pt x="11" y="308"/>
                    </a:lnTo>
                    <a:lnTo>
                      <a:pt x="16" y="317"/>
                    </a:lnTo>
                    <a:lnTo>
                      <a:pt x="21" y="326"/>
                    </a:lnTo>
                    <a:lnTo>
                      <a:pt x="27" y="335"/>
                    </a:lnTo>
                    <a:lnTo>
                      <a:pt x="32" y="344"/>
                    </a:lnTo>
                    <a:lnTo>
                      <a:pt x="38" y="350"/>
                    </a:lnTo>
                    <a:lnTo>
                      <a:pt x="41" y="357"/>
                    </a:lnTo>
                    <a:lnTo>
                      <a:pt x="47" y="362"/>
                    </a:lnTo>
                    <a:lnTo>
                      <a:pt x="54" y="367"/>
                    </a:lnTo>
                    <a:lnTo>
                      <a:pt x="59" y="371"/>
                    </a:lnTo>
                    <a:lnTo>
                      <a:pt x="65" y="376"/>
                    </a:lnTo>
                    <a:lnTo>
                      <a:pt x="71" y="380"/>
                    </a:lnTo>
                    <a:lnTo>
                      <a:pt x="78" y="385"/>
                    </a:lnTo>
                    <a:lnTo>
                      <a:pt x="84" y="390"/>
                    </a:lnTo>
                    <a:lnTo>
                      <a:pt x="89" y="394"/>
                    </a:lnTo>
                    <a:lnTo>
                      <a:pt x="95" y="395"/>
                    </a:lnTo>
                    <a:lnTo>
                      <a:pt x="100" y="397"/>
                    </a:lnTo>
                    <a:lnTo>
                      <a:pt x="106" y="398"/>
                    </a:lnTo>
                    <a:lnTo>
                      <a:pt x="110" y="399"/>
                    </a:lnTo>
                    <a:lnTo>
                      <a:pt x="116" y="401"/>
                    </a:lnTo>
                    <a:lnTo>
                      <a:pt x="121" y="402"/>
                    </a:lnTo>
                    <a:lnTo>
                      <a:pt x="126" y="403"/>
                    </a:lnTo>
                    <a:lnTo>
                      <a:pt x="131" y="405"/>
                    </a:lnTo>
                    <a:lnTo>
                      <a:pt x="208" y="439"/>
                    </a:lnTo>
                    <a:lnTo>
                      <a:pt x="277" y="440"/>
                    </a:lnTo>
                    <a:lnTo>
                      <a:pt x="297" y="431"/>
                    </a:lnTo>
                    <a:lnTo>
                      <a:pt x="315" y="421"/>
                    </a:lnTo>
                    <a:lnTo>
                      <a:pt x="333" y="410"/>
                    </a:lnTo>
                    <a:lnTo>
                      <a:pt x="350" y="400"/>
                    </a:lnTo>
                    <a:lnTo>
                      <a:pt x="366" y="387"/>
                    </a:lnTo>
                    <a:lnTo>
                      <a:pt x="381" y="376"/>
                    </a:lnTo>
                    <a:lnTo>
                      <a:pt x="395" y="362"/>
                    </a:lnTo>
                    <a:lnTo>
                      <a:pt x="409" y="347"/>
                    </a:lnTo>
                    <a:lnTo>
                      <a:pt x="420" y="331"/>
                    </a:lnTo>
                    <a:lnTo>
                      <a:pt x="432" y="314"/>
                    </a:lnTo>
                    <a:lnTo>
                      <a:pt x="441" y="294"/>
                    </a:lnTo>
                    <a:lnTo>
                      <a:pt x="450" y="273"/>
                    </a:lnTo>
                    <a:lnTo>
                      <a:pt x="458" y="251"/>
                    </a:lnTo>
                    <a:lnTo>
                      <a:pt x="465" y="226"/>
                    </a:lnTo>
                    <a:lnTo>
                      <a:pt x="470" y="200"/>
                    </a:lnTo>
                    <a:lnTo>
                      <a:pt x="474" y="171"/>
                    </a:lnTo>
                    <a:lnTo>
                      <a:pt x="471" y="152"/>
                    </a:lnTo>
                    <a:lnTo>
                      <a:pt x="466" y="136"/>
                    </a:lnTo>
                    <a:lnTo>
                      <a:pt x="461" y="121"/>
                    </a:lnTo>
                    <a:lnTo>
                      <a:pt x="452" y="107"/>
                    </a:lnTo>
                    <a:lnTo>
                      <a:pt x="443" y="97"/>
                    </a:lnTo>
                    <a:lnTo>
                      <a:pt x="433" y="87"/>
                    </a:lnTo>
                    <a:lnTo>
                      <a:pt x="421" y="79"/>
                    </a:lnTo>
                    <a:lnTo>
                      <a:pt x="409" y="71"/>
                    </a:lnTo>
                    <a:lnTo>
                      <a:pt x="395" y="65"/>
                    </a:lnTo>
                    <a:lnTo>
                      <a:pt x="380" y="60"/>
                    </a:lnTo>
                    <a:lnTo>
                      <a:pt x="365" y="57"/>
                    </a:lnTo>
                    <a:lnTo>
                      <a:pt x="349" y="54"/>
                    </a:lnTo>
                    <a:lnTo>
                      <a:pt x="333" y="52"/>
                    </a:lnTo>
                    <a:lnTo>
                      <a:pt x="316" y="51"/>
                    </a:lnTo>
                    <a:lnTo>
                      <a:pt x="299" y="51"/>
                    </a:lnTo>
                    <a:lnTo>
                      <a:pt x="283" y="51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4" name="Freeform 205"/>
              <p:cNvSpPr>
                <a:spLocks/>
              </p:cNvSpPr>
              <p:nvPr/>
            </p:nvSpPr>
            <p:spPr bwMode="auto">
              <a:xfrm>
                <a:off x="2939" y="2390"/>
                <a:ext cx="237" cy="205"/>
              </a:xfrm>
              <a:custGeom>
                <a:avLst/>
                <a:gdLst>
                  <a:gd name="T0" fmla="*/ 228 w 474"/>
                  <a:gd name="T1" fmla="*/ 10 h 411"/>
                  <a:gd name="T2" fmla="*/ 183 w 474"/>
                  <a:gd name="T3" fmla="*/ 1 h 411"/>
                  <a:gd name="T4" fmla="*/ 141 w 474"/>
                  <a:gd name="T5" fmla="*/ 1 h 411"/>
                  <a:gd name="T6" fmla="*/ 103 w 474"/>
                  <a:gd name="T7" fmla="*/ 8 h 411"/>
                  <a:gd name="T8" fmla="*/ 70 w 474"/>
                  <a:gd name="T9" fmla="*/ 20 h 411"/>
                  <a:gd name="T10" fmla="*/ 42 w 474"/>
                  <a:gd name="T11" fmla="*/ 38 h 411"/>
                  <a:gd name="T12" fmla="*/ 21 w 474"/>
                  <a:gd name="T13" fmla="*/ 57 h 411"/>
                  <a:gd name="T14" fmla="*/ 8 w 474"/>
                  <a:gd name="T15" fmla="*/ 77 h 411"/>
                  <a:gd name="T16" fmla="*/ 0 w 474"/>
                  <a:gd name="T17" fmla="*/ 108 h 411"/>
                  <a:gd name="T18" fmla="*/ 2 w 474"/>
                  <a:gd name="T19" fmla="*/ 163 h 411"/>
                  <a:gd name="T20" fmla="*/ 16 w 474"/>
                  <a:gd name="T21" fmla="*/ 226 h 411"/>
                  <a:gd name="T22" fmla="*/ 36 w 474"/>
                  <a:gd name="T23" fmla="*/ 291 h 411"/>
                  <a:gd name="T24" fmla="*/ 54 w 474"/>
                  <a:gd name="T25" fmla="*/ 330 h 411"/>
                  <a:gd name="T26" fmla="*/ 68 w 474"/>
                  <a:gd name="T27" fmla="*/ 347 h 411"/>
                  <a:gd name="T28" fmla="*/ 84 w 474"/>
                  <a:gd name="T29" fmla="*/ 361 h 411"/>
                  <a:gd name="T30" fmla="*/ 98 w 474"/>
                  <a:gd name="T31" fmla="*/ 374 h 411"/>
                  <a:gd name="T32" fmla="*/ 110 w 474"/>
                  <a:gd name="T33" fmla="*/ 381 h 411"/>
                  <a:gd name="T34" fmla="*/ 124 w 474"/>
                  <a:gd name="T35" fmla="*/ 386 h 411"/>
                  <a:gd name="T36" fmla="*/ 139 w 474"/>
                  <a:gd name="T37" fmla="*/ 392 h 411"/>
                  <a:gd name="T38" fmla="*/ 153 w 474"/>
                  <a:gd name="T39" fmla="*/ 398 h 411"/>
                  <a:gd name="T40" fmla="*/ 166 w 474"/>
                  <a:gd name="T41" fmla="*/ 400 h 411"/>
                  <a:gd name="T42" fmla="*/ 176 w 474"/>
                  <a:gd name="T43" fmla="*/ 400 h 411"/>
                  <a:gd name="T44" fmla="*/ 187 w 474"/>
                  <a:gd name="T45" fmla="*/ 400 h 411"/>
                  <a:gd name="T46" fmla="*/ 198 w 474"/>
                  <a:gd name="T47" fmla="*/ 399 h 411"/>
                  <a:gd name="T48" fmla="*/ 287 w 474"/>
                  <a:gd name="T49" fmla="*/ 411 h 411"/>
                  <a:gd name="T50" fmla="*/ 383 w 474"/>
                  <a:gd name="T51" fmla="*/ 363 h 411"/>
                  <a:gd name="T52" fmla="*/ 435 w 474"/>
                  <a:gd name="T53" fmla="*/ 302 h 411"/>
                  <a:gd name="T54" fmla="*/ 466 w 474"/>
                  <a:gd name="T55" fmla="*/ 229 h 411"/>
                  <a:gd name="T56" fmla="*/ 474 w 474"/>
                  <a:gd name="T57" fmla="*/ 137 h 411"/>
                  <a:gd name="T58" fmla="*/ 461 w 474"/>
                  <a:gd name="T59" fmla="*/ 63 h 411"/>
                  <a:gd name="T60" fmla="*/ 441 w 474"/>
                  <a:gd name="T61" fmla="*/ 36 h 411"/>
                  <a:gd name="T62" fmla="*/ 418 w 474"/>
                  <a:gd name="T63" fmla="*/ 18 h 411"/>
                  <a:gd name="T64" fmla="*/ 391 w 474"/>
                  <a:gd name="T65" fmla="*/ 6 h 411"/>
                  <a:gd name="T66" fmla="*/ 363 w 474"/>
                  <a:gd name="T67" fmla="*/ 1 h 411"/>
                  <a:gd name="T68" fmla="*/ 331 w 474"/>
                  <a:gd name="T69" fmla="*/ 1 h 411"/>
                  <a:gd name="T70" fmla="*/ 300 w 474"/>
                  <a:gd name="T71" fmla="*/ 5 h 411"/>
                  <a:gd name="T72" fmla="*/ 268 w 474"/>
                  <a:gd name="T73" fmla="*/ 13 h 4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74" h="411">
                    <a:moveTo>
                      <a:pt x="252" y="18"/>
                    </a:moveTo>
                    <a:lnTo>
                      <a:pt x="228" y="10"/>
                    </a:lnTo>
                    <a:lnTo>
                      <a:pt x="205" y="4"/>
                    </a:lnTo>
                    <a:lnTo>
                      <a:pt x="183" y="1"/>
                    </a:lnTo>
                    <a:lnTo>
                      <a:pt x="161" y="0"/>
                    </a:lnTo>
                    <a:lnTo>
                      <a:pt x="141" y="1"/>
                    </a:lnTo>
                    <a:lnTo>
                      <a:pt x="122" y="3"/>
                    </a:lnTo>
                    <a:lnTo>
                      <a:pt x="103" y="8"/>
                    </a:lnTo>
                    <a:lnTo>
                      <a:pt x="86" y="13"/>
                    </a:lnTo>
                    <a:lnTo>
                      <a:pt x="70" y="20"/>
                    </a:lnTo>
                    <a:lnTo>
                      <a:pt x="55" y="28"/>
                    </a:lnTo>
                    <a:lnTo>
                      <a:pt x="42" y="38"/>
                    </a:lnTo>
                    <a:lnTo>
                      <a:pt x="31" y="47"/>
                    </a:lnTo>
                    <a:lnTo>
                      <a:pt x="21" y="57"/>
                    </a:lnTo>
                    <a:lnTo>
                      <a:pt x="13" y="67"/>
                    </a:lnTo>
                    <a:lnTo>
                      <a:pt x="8" y="77"/>
                    </a:lnTo>
                    <a:lnTo>
                      <a:pt x="4" y="87"/>
                    </a:lnTo>
                    <a:lnTo>
                      <a:pt x="0" y="108"/>
                    </a:lnTo>
                    <a:lnTo>
                      <a:pt x="0" y="134"/>
                    </a:lnTo>
                    <a:lnTo>
                      <a:pt x="2" y="163"/>
                    </a:lnTo>
                    <a:lnTo>
                      <a:pt x="8" y="194"/>
                    </a:lnTo>
                    <a:lnTo>
                      <a:pt x="16" y="226"/>
                    </a:lnTo>
                    <a:lnTo>
                      <a:pt x="25" y="259"/>
                    </a:lnTo>
                    <a:lnTo>
                      <a:pt x="36" y="291"/>
                    </a:lnTo>
                    <a:lnTo>
                      <a:pt x="48" y="321"/>
                    </a:lnTo>
                    <a:lnTo>
                      <a:pt x="54" y="330"/>
                    </a:lnTo>
                    <a:lnTo>
                      <a:pt x="61" y="339"/>
                    </a:lnTo>
                    <a:lnTo>
                      <a:pt x="68" y="347"/>
                    </a:lnTo>
                    <a:lnTo>
                      <a:pt x="76" y="354"/>
                    </a:lnTo>
                    <a:lnTo>
                      <a:pt x="84" y="361"/>
                    </a:lnTo>
                    <a:lnTo>
                      <a:pt x="91" y="368"/>
                    </a:lnTo>
                    <a:lnTo>
                      <a:pt x="98" y="374"/>
                    </a:lnTo>
                    <a:lnTo>
                      <a:pt x="103" y="378"/>
                    </a:lnTo>
                    <a:lnTo>
                      <a:pt x="110" y="381"/>
                    </a:lnTo>
                    <a:lnTo>
                      <a:pt x="117" y="384"/>
                    </a:lnTo>
                    <a:lnTo>
                      <a:pt x="124" y="386"/>
                    </a:lnTo>
                    <a:lnTo>
                      <a:pt x="132" y="389"/>
                    </a:lnTo>
                    <a:lnTo>
                      <a:pt x="139" y="392"/>
                    </a:lnTo>
                    <a:lnTo>
                      <a:pt x="146" y="395"/>
                    </a:lnTo>
                    <a:lnTo>
                      <a:pt x="153" y="398"/>
                    </a:lnTo>
                    <a:lnTo>
                      <a:pt x="160" y="400"/>
                    </a:lnTo>
                    <a:lnTo>
                      <a:pt x="166" y="400"/>
                    </a:lnTo>
                    <a:lnTo>
                      <a:pt x="171" y="400"/>
                    </a:lnTo>
                    <a:lnTo>
                      <a:pt x="176" y="400"/>
                    </a:lnTo>
                    <a:lnTo>
                      <a:pt x="182" y="400"/>
                    </a:lnTo>
                    <a:lnTo>
                      <a:pt x="187" y="400"/>
                    </a:lnTo>
                    <a:lnTo>
                      <a:pt x="192" y="400"/>
                    </a:lnTo>
                    <a:lnTo>
                      <a:pt x="198" y="399"/>
                    </a:lnTo>
                    <a:lnTo>
                      <a:pt x="204" y="399"/>
                    </a:lnTo>
                    <a:lnTo>
                      <a:pt x="287" y="411"/>
                    </a:lnTo>
                    <a:lnTo>
                      <a:pt x="352" y="393"/>
                    </a:lnTo>
                    <a:lnTo>
                      <a:pt x="383" y="363"/>
                    </a:lnTo>
                    <a:lnTo>
                      <a:pt x="411" y="333"/>
                    </a:lnTo>
                    <a:lnTo>
                      <a:pt x="435" y="302"/>
                    </a:lnTo>
                    <a:lnTo>
                      <a:pt x="454" y="268"/>
                    </a:lnTo>
                    <a:lnTo>
                      <a:pt x="466" y="229"/>
                    </a:lnTo>
                    <a:lnTo>
                      <a:pt x="473" y="186"/>
                    </a:lnTo>
                    <a:lnTo>
                      <a:pt x="474" y="137"/>
                    </a:lnTo>
                    <a:lnTo>
                      <a:pt x="469" y="80"/>
                    </a:lnTo>
                    <a:lnTo>
                      <a:pt x="461" y="63"/>
                    </a:lnTo>
                    <a:lnTo>
                      <a:pt x="451" y="49"/>
                    </a:lnTo>
                    <a:lnTo>
                      <a:pt x="441" y="36"/>
                    </a:lnTo>
                    <a:lnTo>
                      <a:pt x="431" y="26"/>
                    </a:lnTo>
                    <a:lnTo>
                      <a:pt x="418" y="18"/>
                    </a:lnTo>
                    <a:lnTo>
                      <a:pt x="405" y="11"/>
                    </a:lnTo>
                    <a:lnTo>
                      <a:pt x="391" y="6"/>
                    </a:lnTo>
                    <a:lnTo>
                      <a:pt x="378" y="3"/>
                    </a:lnTo>
                    <a:lnTo>
                      <a:pt x="363" y="1"/>
                    </a:lnTo>
                    <a:lnTo>
                      <a:pt x="348" y="1"/>
                    </a:lnTo>
                    <a:lnTo>
                      <a:pt x="331" y="1"/>
                    </a:lnTo>
                    <a:lnTo>
                      <a:pt x="315" y="3"/>
                    </a:lnTo>
                    <a:lnTo>
                      <a:pt x="300" y="5"/>
                    </a:lnTo>
                    <a:lnTo>
                      <a:pt x="284" y="9"/>
                    </a:lnTo>
                    <a:lnTo>
                      <a:pt x="268" y="13"/>
                    </a:lnTo>
                    <a:lnTo>
                      <a:pt x="252" y="18"/>
                    </a:lnTo>
                    <a:close/>
                  </a:path>
                </a:pathLst>
              </a:custGeom>
              <a:solidFill>
                <a:srgbClr val="5100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5" name="Freeform 206"/>
              <p:cNvSpPr>
                <a:spLocks/>
              </p:cNvSpPr>
              <p:nvPr/>
            </p:nvSpPr>
            <p:spPr bwMode="auto">
              <a:xfrm>
                <a:off x="3213" y="2325"/>
                <a:ext cx="224" cy="208"/>
              </a:xfrm>
              <a:custGeom>
                <a:avLst/>
                <a:gdLst>
                  <a:gd name="T0" fmla="*/ 247 w 447"/>
                  <a:gd name="T1" fmla="*/ 35 h 417"/>
                  <a:gd name="T2" fmla="*/ 208 w 447"/>
                  <a:gd name="T3" fmla="*/ 15 h 417"/>
                  <a:gd name="T4" fmla="*/ 170 w 447"/>
                  <a:gd name="T5" fmla="*/ 4 h 417"/>
                  <a:gd name="T6" fmla="*/ 134 w 447"/>
                  <a:gd name="T7" fmla="*/ 0 h 417"/>
                  <a:gd name="T8" fmla="*/ 99 w 447"/>
                  <a:gd name="T9" fmla="*/ 3 h 417"/>
                  <a:gd name="T10" fmla="*/ 70 w 447"/>
                  <a:gd name="T11" fmla="*/ 12 h 417"/>
                  <a:gd name="T12" fmla="*/ 46 w 447"/>
                  <a:gd name="T13" fmla="*/ 23 h 417"/>
                  <a:gd name="T14" fmla="*/ 28 w 447"/>
                  <a:gd name="T15" fmla="*/ 38 h 417"/>
                  <a:gd name="T16" fmla="*/ 6 w 447"/>
                  <a:gd name="T17" fmla="*/ 88 h 417"/>
                  <a:gd name="T18" fmla="*/ 0 w 447"/>
                  <a:gd name="T19" fmla="*/ 209 h 417"/>
                  <a:gd name="T20" fmla="*/ 11 w 447"/>
                  <a:gd name="T21" fmla="*/ 291 h 417"/>
                  <a:gd name="T22" fmla="*/ 29 w 447"/>
                  <a:gd name="T23" fmla="*/ 325 h 417"/>
                  <a:gd name="T24" fmla="*/ 42 w 447"/>
                  <a:gd name="T25" fmla="*/ 342 h 417"/>
                  <a:gd name="T26" fmla="*/ 53 w 447"/>
                  <a:gd name="T27" fmla="*/ 352 h 417"/>
                  <a:gd name="T28" fmla="*/ 65 w 447"/>
                  <a:gd name="T29" fmla="*/ 360 h 417"/>
                  <a:gd name="T30" fmla="*/ 76 w 447"/>
                  <a:gd name="T31" fmla="*/ 369 h 417"/>
                  <a:gd name="T32" fmla="*/ 87 w 447"/>
                  <a:gd name="T33" fmla="*/ 375 h 417"/>
                  <a:gd name="T34" fmla="*/ 97 w 447"/>
                  <a:gd name="T35" fmla="*/ 377 h 417"/>
                  <a:gd name="T36" fmla="*/ 107 w 447"/>
                  <a:gd name="T37" fmla="*/ 380 h 417"/>
                  <a:gd name="T38" fmla="*/ 118 w 447"/>
                  <a:gd name="T39" fmla="*/ 383 h 417"/>
                  <a:gd name="T40" fmla="*/ 195 w 447"/>
                  <a:gd name="T41" fmla="*/ 416 h 417"/>
                  <a:gd name="T42" fmla="*/ 278 w 447"/>
                  <a:gd name="T43" fmla="*/ 408 h 417"/>
                  <a:gd name="T44" fmla="*/ 313 w 447"/>
                  <a:gd name="T45" fmla="*/ 388 h 417"/>
                  <a:gd name="T46" fmla="*/ 345 w 447"/>
                  <a:gd name="T47" fmla="*/ 368 h 417"/>
                  <a:gd name="T48" fmla="*/ 372 w 447"/>
                  <a:gd name="T49" fmla="*/ 342 h 417"/>
                  <a:gd name="T50" fmla="*/ 395 w 447"/>
                  <a:gd name="T51" fmla="*/ 314 h 417"/>
                  <a:gd name="T52" fmla="*/ 416 w 447"/>
                  <a:gd name="T53" fmla="*/ 279 h 417"/>
                  <a:gd name="T54" fmla="*/ 432 w 447"/>
                  <a:gd name="T55" fmla="*/ 238 h 417"/>
                  <a:gd name="T56" fmla="*/ 443 w 447"/>
                  <a:gd name="T57" fmla="*/ 189 h 417"/>
                  <a:gd name="T58" fmla="*/ 440 w 447"/>
                  <a:gd name="T59" fmla="*/ 128 h 417"/>
                  <a:gd name="T60" fmla="*/ 408 w 447"/>
                  <a:gd name="T61" fmla="*/ 82 h 417"/>
                  <a:gd name="T62" fmla="*/ 357 w 447"/>
                  <a:gd name="T63" fmla="*/ 57 h 417"/>
                  <a:gd name="T64" fmla="*/ 298 w 447"/>
                  <a:gd name="T65" fmla="*/ 49 h 4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447" h="417">
                    <a:moveTo>
                      <a:pt x="266" y="49"/>
                    </a:moveTo>
                    <a:lnTo>
                      <a:pt x="247" y="35"/>
                    </a:lnTo>
                    <a:lnTo>
                      <a:pt x="227" y="23"/>
                    </a:lnTo>
                    <a:lnTo>
                      <a:pt x="208" y="15"/>
                    </a:lnTo>
                    <a:lnTo>
                      <a:pt x="189" y="8"/>
                    </a:lnTo>
                    <a:lnTo>
                      <a:pt x="170" y="4"/>
                    </a:lnTo>
                    <a:lnTo>
                      <a:pt x="151" y="2"/>
                    </a:lnTo>
                    <a:lnTo>
                      <a:pt x="134" y="0"/>
                    </a:lnTo>
                    <a:lnTo>
                      <a:pt x="117" y="0"/>
                    </a:lnTo>
                    <a:lnTo>
                      <a:pt x="99" y="3"/>
                    </a:lnTo>
                    <a:lnTo>
                      <a:pt x="84" y="6"/>
                    </a:lnTo>
                    <a:lnTo>
                      <a:pt x="70" y="12"/>
                    </a:lnTo>
                    <a:lnTo>
                      <a:pt x="58" y="16"/>
                    </a:lnTo>
                    <a:lnTo>
                      <a:pt x="46" y="23"/>
                    </a:lnTo>
                    <a:lnTo>
                      <a:pt x="36" y="30"/>
                    </a:lnTo>
                    <a:lnTo>
                      <a:pt x="28" y="38"/>
                    </a:lnTo>
                    <a:lnTo>
                      <a:pt x="22" y="46"/>
                    </a:lnTo>
                    <a:lnTo>
                      <a:pt x="6" y="88"/>
                    </a:lnTo>
                    <a:lnTo>
                      <a:pt x="0" y="144"/>
                    </a:lnTo>
                    <a:lnTo>
                      <a:pt x="0" y="209"/>
                    </a:lnTo>
                    <a:lnTo>
                      <a:pt x="5" y="271"/>
                    </a:lnTo>
                    <a:lnTo>
                      <a:pt x="11" y="291"/>
                    </a:lnTo>
                    <a:lnTo>
                      <a:pt x="20" y="309"/>
                    </a:lnTo>
                    <a:lnTo>
                      <a:pt x="29" y="325"/>
                    </a:lnTo>
                    <a:lnTo>
                      <a:pt x="36" y="338"/>
                    </a:lnTo>
                    <a:lnTo>
                      <a:pt x="42" y="342"/>
                    </a:lnTo>
                    <a:lnTo>
                      <a:pt x="47" y="347"/>
                    </a:lnTo>
                    <a:lnTo>
                      <a:pt x="53" y="352"/>
                    </a:lnTo>
                    <a:lnTo>
                      <a:pt x="59" y="355"/>
                    </a:lnTo>
                    <a:lnTo>
                      <a:pt x="65" y="360"/>
                    </a:lnTo>
                    <a:lnTo>
                      <a:pt x="70" y="364"/>
                    </a:lnTo>
                    <a:lnTo>
                      <a:pt x="76" y="369"/>
                    </a:lnTo>
                    <a:lnTo>
                      <a:pt x="82" y="374"/>
                    </a:lnTo>
                    <a:lnTo>
                      <a:pt x="87" y="375"/>
                    </a:lnTo>
                    <a:lnTo>
                      <a:pt x="92" y="376"/>
                    </a:lnTo>
                    <a:lnTo>
                      <a:pt x="97" y="377"/>
                    </a:lnTo>
                    <a:lnTo>
                      <a:pt x="103" y="378"/>
                    </a:lnTo>
                    <a:lnTo>
                      <a:pt x="107" y="380"/>
                    </a:lnTo>
                    <a:lnTo>
                      <a:pt x="112" y="382"/>
                    </a:lnTo>
                    <a:lnTo>
                      <a:pt x="118" y="383"/>
                    </a:lnTo>
                    <a:lnTo>
                      <a:pt x="122" y="384"/>
                    </a:lnTo>
                    <a:lnTo>
                      <a:pt x="195" y="416"/>
                    </a:lnTo>
                    <a:lnTo>
                      <a:pt x="259" y="417"/>
                    </a:lnTo>
                    <a:lnTo>
                      <a:pt x="278" y="408"/>
                    </a:lnTo>
                    <a:lnTo>
                      <a:pt x="296" y="399"/>
                    </a:lnTo>
                    <a:lnTo>
                      <a:pt x="313" y="388"/>
                    </a:lnTo>
                    <a:lnTo>
                      <a:pt x="329" y="378"/>
                    </a:lnTo>
                    <a:lnTo>
                      <a:pt x="345" y="368"/>
                    </a:lnTo>
                    <a:lnTo>
                      <a:pt x="359" y="355"/>
                    </a:lnTo>
                    <a:lnTo>
                      <a:pt x="372" y="342"/>
                    </a:lnTo>
                    <a:lnTo>
                      <a:pt x="385" y="329"/>
                    </a:lnTo>
                    <a:lnTo>
                      <a:pt x="395" y="314"/>
                    </a:lnTo>
                    <a:lnTo>
                      <a:pt x="407" y="298"/>
                    </a:lnTo>
                    <a:lnTo>
                      <a:pt x="416" y="279"/>
                    </a:lnTo>
                    <a:lnTo>
                      <a:pt x="424" y="259"/>
                    </a:lnTo>
                    <a:lnTo>
                      <a:pt x="432" y="238"/>
                    </a:lnTo>
                    <a:lnTo>
                      <a:pt x="438" y="215"/>
                    </a:lnTo>
                    <a:lnTo>
                      <a:pt x="443" y="189"/>
                    </a:lnTo>
                    <a:lnTo>
                      <a:pt x="447" y="162"/>
                    </a:lnTo>
                    <a:lnTo>
                      <a:pt x="440" y="128"/>
                    </a:lnTo>
                    <a:lnTo>
                      <a:pt x="427" y="102"/>
                    </a:lnTo>
                    <a:lnTo>
                      <a:pt x="408" y="82"/>
                    </a:lnTo>
                    <a:lnTo>
                      <a:pt x="385" y="67"/>
                    </a:lnTo>
                    <a:lnTo>
                      <a:pt x="357" y="57"/>
                    </a:lnTo>
                    <a:lnTo>
                      <a:pt x="329" y="51"/>
                    </a:lnTo>
                    <a:lnTo>
                      <a:pt x="298" y="49"/>
                    </a:lnTo>
                    <a:lnTo>
                      <a:pt x="266" y="49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6" name="Freeform 207"/>
              <p:cNvSpPr>
                <a:spLocks/>
              </p:cNvSpPr>
              <p:nvPr/>
            </p:nvSpPr>
            <p:spPr bwMode="auto">
              <a:xfrm>
                <a:off x="2953" y="2398"/>
                <a:ext cx="225" cy="196"/>
              </a:xfrm>
              <a:custGeom>
                <a:avLst/>
                <a:gdLst>
                  <a:gd name="T0" fmla="*/ 218 w 451"/>
                  <a:gd name="T1" fmla="*/ 9 h 390"/>
                  <a:gd name="T2" fmla="*/ 174 w 451"/>
                  <a:gd name="T3" fmla="*/ 1 h 390"/>
                  <a:gd name="T4" fmla="*/ 135 w 451"/>
                  <a:gd name="T5" fmla="*/ 1 h 390"/>
                  <a:gd name="T6" fmla="*/ 98 w 451"/>
                  <a:gd name="T7" fmla="*/ 8 h 390"/>
                  <a:gd name="T8" fmla="*/ 67 w 451"/>
                  <a:gd name="T9" fmla="*/ 19 h 390"/>
                  <a:gd name="T10" fmla="*/ 41 w 451"/>
                  <a:gd name="T11" fmla="*/ 35 h 390"/>
                  <a:gd name="T12" fmla="*/ 21 w 451"/>
                  <a:gd name="T13" fmla="*/ 54 h 390"/>
                  <a:gd name="T14" fmla="*/ 8 w 451"/>
                  <a:gd name="T15" fmla="*/ 73 h 390"/>
                  <a:gd name="T16" fmla="*/ 1 w 451"/>
                  <a:gd name="T17" fmla="*/ 102 h 390"/>
                  <a:gd name="T18" fmla="*/ 4 w 451"/>
                  <a:gd name="T19" fmla="*/ 154 h 390"/>
                  <a:gd name="T20" fmla="*/ 18 w 451"/>
                  <a:gd name="T21" fmla="*/ 214 h 390"/>
                  <a:gd name="T22" fmla="*/ 39 w 451"/>
                  <a:gd name="T23" fmla="*/ 275 h 390"/>
                  <a:gd name="T24" fmla="*/ 56 w 451"/>
                  <a:gd name="T25" fmla="*/ 313 h 390"/>
                  <a:gd name="T26" fmla="*/ 68 w 451"/>
                  <a:gd name="T27" fmla="*/ 329 h 390"/>
                  <a:gd name="T28" fmla="*/ 81 w 451"/>
                  <a:gd name="T29" fmla="*/ 343 h 390"/>
                  <a:gd name="T30" fmla="*/ 94 w 451"/>
                  <a:gd name="T31" fmla="*/ 354 h 390"/>
                  <a:gd name="T32" fmla="*/ 106 w 451"/>
                  <a:gd name="T33" fmla="*/ 361 h 390"/>
                  <a:gd name="T34" fmla="*/ 119 w 451"/>
                  <a:gd name="T35" fmla="*/ 367 h 390"/>
                  <a:gd name="T36" fmla="*/ 133 w 451"/>
                  <a:gd name="T37" fmla="*/ 372 h 390"/>
                  <a:gd name="T38" fmla="*/ 145 w 451"/>
                  <a:gd name="T39" fmla="*/ 378 h 390"/>
                  <a:gd name="T40" fmla="*/ 158 w 451"/>
                  <a:gd name="T41" fmla="*/ 381 h 390"/>
                  <a:gd name="T42" fmla="*/ 168 w 451"/>
                  <a:gd name="T43" fmla="*/ 380 h 390"/>
                  <a:gd name="T44" fmla="*/ 179 w 451"/>
                  <a:gd name="T45" fmla="*/ 380 h 390"/>
                  <a:gd name="T46" fmla="*/ 189 w 451"/>
                  <a:gd name="T47" fmla="*/ 380 h 390"/>
                  <a:gd name="T48" fmla="*/ 272 w 451"/>
                  <a:gd name="T49" fmla="*/ 390 h 390"/>
                  <a:gd name="T50" fmla="*/ 366 w 451"/>
                  <a:gd name="T51" fmla="*/ 345 h 390"/>
                  <a:gd name="T52" fmla="*/ 414 w 451"/>
                  <a:gd name="T53" fmla="*/ 287 h 390"/>
                  <a:gd name="T54" fmla="*/ 443 w 451"/>
                  <a:gd name="T55" fmla="*/ 217 h 390"/>
                  <a:gd name="T56" fmla="*/ 451 w 451"/>
                  <a:gd name="T57" fmla="*/ 130 h 390"/>
                  <a:gd name="T58" fmla="*/ 437 w 451"/>
                  <a:gd name="T59" fmla="*/ 61 h 390"/>
                  <a:gd name="T60" fmla="*/ 420 w 451"/>
                  <a:gd name="T61" fmla="*/ 34 h 390"/>
                  <a:gd name="T62" fmla="*/ 398 w 451"/>
                  <a:gd name="T63" fmla="*/ 17 h 390"/>
                  <a:gd name="T64" fmla="*/ 372 w 451"/>
                  <a:gd name="T65" fmla="*/ 6 h 390"/>
                  <a:gd name="T66" fmla="*/ 345 w 451"/>
                  <a:gd name="T67" fmla="*/ 1 h 390"/>
                  <a:gd name="T68" fmla="*/ 316 w 451"/>
                  <a:gd name="T69" fmla="*/ 1 h 390"/>
                  <a:gd name="T70" fmla="*/ 286 w 451"/>
                  <a:gd name="T71" fmla="*/ 6 h 390"/>
                  <a:gd name="T72" fmla="*/ 255 w 451"/>
                  <a:gd name="T73" fmla="*/ 12 h 3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451" h="390">
                    <a:moveTo>
                      <a:pt x="240" y="17"/>
                    </a:moveTo>
                    <a:lnTo>
                      <a:pt x="218" y="9"/>
                    </a:lnTo>
                    <a:lnTo>
                      <a:pt x="196" y="4"/>
                    </a:lnTo>
                    <a:lnTo>
                      <a:pt x="174" y="1"/>
                    </a:lnTo>
                    <a:lnTo>
                      <a:pt x="155" y="0"/>
                    </a:lnTo>
                    <a:lnTo>
                      <a:pt x="135" y="1"/>
                    </a:lnTo>
                    <a:lnTo>
                      <a:pt x="115" y="3"/>
                    </a:lnTo>
                    <a:lnTo>
                      <a:pt x="98" y="8"/>
                    </a:lnTo>
                    <a:lnTo>
                      <a:pt x="82" y="14"/>
                    </a:lnTo>
                    <a:lnTo>
                      <a:pt x="67" y="19"/>
                    </a:lnTo>
                    <a:lnTo>
                      <a:pt x="53" y="27"/>
                    </a:lnTo>
                    <a:lnTo>
                      <a:pt x="41" y="35"/>
                    </a:lnTo>
                    <a:lnTo>
                      <a:pt x="30" y="45"/>
                    </a:lnTo>
                    <a:lnTo>
                      <a:pt x="21" y="54"/>
                    </a:lnTo>
                    <a:lnTo>
                      <a:pt x="14" y="63"/>
                    </a:lnTo>
                    <a:lnTo>
                      <a:pt x="8" y="73"/>
                    </a:lnTo>
                    <a:lnTo>
                      <a:pt x="5" y="83"/>
                    </a:lnTo>
                    <a:lnTo>
                      <a:pt x="1" y="102"/>
                    </a:lnTo>
                    <a:lnTo>
                      <a:pt x="0" y="126"/>
                    </a:lnTo>
                    <a:lnTo>
                      <a:pt x="4" y="154"/>
                    </a:lnTo>
                    <a:lnTo>
                      <a:pt x="9" y="184"/>
                    </a:lnTo>
                    <a:lnTo>
                      <a:pt x="18" y="214"/>
                    </a:lnTo>
                    <a:lnTo>
                      <a:pt x="28" y="245"/>
                    </a:lnTo>
                    <a:lnTo>
                      <a:pt x="39" y="275"/>
                    </a:lnTo>
                    <a:lnTo>
                      <a:pt x="51" y="304"/>
                    </a:lnTo>
                    <a:lnTo>
                      <a:pt x="56" y="313"/>
                    </a:lnTo>
                    <a:lnTo>
                      <a:pt x="62" y="321"/>
                    </a:lnTo>
                    <a:lnTo>
                      <a:pt x="68" y="329"/>
                    </a:lnTo>
                    <a:lnTo>
                      <a:pt x="75" y="336"/>
                    </a:lnTo>
                    <a:lnTo>
                      <a:pt x="81" y="343"/>
                    </a:lnTo>
                    <a:lnTo>
                      <a:pt x="88" y="349"/>
                    </a:lnTo>
                    <a:lnTo>
                      <a:pt x="94" y="354"/>
                    </a:lnTo>
                    <a:lnTo>
                      <a:pt x="99" y="359"/>
                    </a:lnTo>
                    <a:lnTo>
                      <a:pt x="106" y="361"/>
                    </a:lnTo>
                    <a:lnTo>
                      <a:pt x="112" y="365"/>
                    </a:lnTo>
                    <a:lnTo>
                      <a:pt x="119" y="367"/>
                    </a:lnTo>
                    <a:lnTo>
                      <a:pt x="126" y="369"/>
                    </a:lnTo>
                    <a:lnTo>
                      <a:pt x="133" y="372"/>
                    </a:lnTo>
                    <a:lnTo>
                      <a:pt x="140" y="375"/>
                    </a:lnTo>
                    <a:lnTo>
                      <a:pt x="145" y="378"/>
                    </a:lnTo>
                    <a:lnTo>
                      <a:pt x="152" y="381"/>
                    </a:lnTo>
                    <a:lnTo>
                      <a:pt x="158" y="381"/>
                    </a:lnTo>
                    <a:lnTo>
                      <a:pt x="163" y="380"/>
                    </a:lnTo>
                    <a:lnTo>
                      <a:pt x="168" y="380"/>
                    </a:lnTo>
                    <a:lnTo>
                      <a:pt x="173" y="380"/>
                    </a:lnTo>
                    <a:lnTo>
                      <a:pt x="179" y="380"/>
                    </a:lnTo>
                    <a:lnTo>
                      <a:pt x="183" y="380"/>
                    </a:lnTo>
                    <a:lnTo>
                      <a:pt x="189" y="380"/>
                    </a:lnTo>
                    <a:lnTo>
                      <a:pt x="194" y="380"/>
                    </a:lnTo>
                    <a:lnTo>
                      <a:pt x="272" y="390"/>
                    </a:lnTo>
                    <a:lnTo>
                      <a:pt x="336" y="373"/>
                    </a:lnTo>
                    <a:lnTo>
                      <a:pt x="366" y="345"/>
                    </a:lnTo>
                    <a:lnTo>
                      <a:pt x="392" y="316"/>
                    </a:lnTo>
                    <a:lnTo>
                      <a:pt x="414" y="287"/>
                    </a:lnTo>
                    <a:lnTo>
                      <a:pt x="431" y="254"/>
                    </a:lnTo>
                    <a:lnTo>
                      <a:pt x="443" y="217"/>
                    </a:lnTo>
                    <a:lnTo>
                      <a:pt x="450" y="176"/>
                    </a:lnTo>
                    <a:lnTo>
                      <a:pt x="451" y="130"/>
                    </a:lnTo>
                    <a:lnTo>
                      <a:pt x="445" y="77"/>
                    </a:lnTo>
                    <a:lnTo>
                      <a:pt x="437" y="61"/>
                    </a:lnTo>
                    <a:lnTo>
                      <a:pt x="429" y="47"/>
                    </a:lnTo>
                    <a:lnTo>
                      <a:pt x="420" y="34"/>
                    </a:lnTo>
                    <a:lnTo>
                      <a:pt x="409" y="25"/>
                    </a:lnTo>
                    <a:lnTo>
                      <a:pt x="398" y="17"/>
                    </a:lnTo>
                    <a:lnTo>
                      <a:pt x="385" y="10"/>
                    </a:lnTo>
                    <a:lnTo>
                      <a:pt x="372" y="6"/>
                    </a:lnTo>
                    <a:lnTo>
                      <a:pt x="359" y="2"/>
                    </a:lnTo>
                    <a:lnTo>
                      <a:pt x="345" y="1"/>
                    </a:lnTo>
                    <a:lnTo>
                      <a:pt x="331" y="0"/>
                    </a:lnTo>
                    <a:lnTo>
                      <a:pt x="316" y="1"/>
                    </a:lnTo>
                    <a:lnTo>
                      <a:pt x="301" y="2"/>
                    </a:lnTo>
                    <a:lnTo>
                      <a:pt x="286" y="6"/>
                    </a:lnTo>
                    <a:lnTo>
                      <a:pt x="270" y="9"/>
                    </a:lnTo>
                    <a:lnTo>
                      <a:pt x="255" y="12"/>
                    </a:lnTo>
                    <a:lnTo>
                      <a:pt x="240" y="17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7" name="Freeform 208"/>
              <p:cNvSpPr>
                <a:spLocks/>
              </p:cNvSpPr>
              <p:nvPr/>
            </p:nvSpPr>
            <p:spPr bwMode="auto">
              <a:xfrm>
                <a:off x="3274" y="2335"/>
                <a:ext cx="119" cy="42"/>
              </a:xfrm>
              <a:custGeom>
                <a:avLst/>
                <a:gdLst>
                  <a:gd name="T0" fmla="*/ 52 w 238"/>
                  <a:gd name="T1" fmla="*/ 4 h 83"/>
                  <a:gd name="T2" fmla="*/ 81 w 238"/>
                  <a:gd name="T3" fmla="*/ 28 h 83"/>
                  <a:gd name="T4" fmla="*/ 94 w 238"/>
                  <a:gd name="T5" fmla="*/ 32 h 83"/>
                  <a:gd name="T6" fmla="*/ 105 w 238"/>
                  <a:gd name="T7" fmla="*/ 36 h 83"/>
                  <a:gd name="T8" fmla="*/ 117 w 238"/>
                  <a:gd name="T9" fmla="*/ 38 h 83"/>
                  <a:gd name="T10" fmla="*/ 127 w 238"/>
                  <a:gd name="T11" fmla="*/ 39 h 83"/>
                  <a:gd name="T12" fmla="*/ 137 w 238"/>
                  <a:gd name="T13" fmla="*/ 40 h 83"/>
                  <a:gd name="T14" fmla="*/ 147 w 238"/>
                  <a:gd name="T15" fmla="*/ 39 h 83"/>
                  <a:gd name="T16" fmla="*/ 156 w 238"/>
                  <a:gd name="T17" fmla="*/ 38 h 83"/>
                  <a:gd name="T18" fmla="*/ 164 w 238"/>
                  <a:gd name="T19" fmla="*/ 36 h 83"/>
                  <a:gd name="T20" fmla="*/ 164 w 238"/>
                  <a:gd name="T21" fmla="*/ 28 h 83"/>
                  <a:gd name="T22" fmla="*/ 161 w 238"/>
                  <a:gd name="T23" fmla="*/ 20 h 83"/>
                  <a:gd name="T24" fmla="*/ 157 w 238"/>
                  <a:gd name="T25" fmla="*/ 13 h 83"/>
                  <a:gd name="T26" fmla="*/ 159 w 238"/>
                  <a:gd name="T27" fmla="*/ 10 h 83"/>
                  <a:gd name="T28" fmla="*/ 214 w 238"/>
                  <a:gd name="T29" fmla="*/ 21 h 83"/>
                  <a:gd name="T30" fmla="*/ 232 w 238"/>
                  <a:gd name="T31" fmla="*/ 42 h 83"/>
                  <a:gd name="T32" fmla="*/ 238 w 238"/>
                  <a:gd name="T33" fmla="*/ 58 h 83"/>
                  <a:gd name="T34" fmla="*/ 235 w 238"/>
                  <a:gd name="T35" fmla="*/ 68 h 83"/>
                  <a:gd name="T36" fmla="*/ 224 w 238"/>
                  <a:gd name="T37" fmla="*/ 75 h 83"/>
                  <a:gd name="T38" fmla="*/ 207 w 238"/>
                  <a:gd name="T39" fmla="*/ 80 h 83"/>
                  <a:gd name="T40" fmla="*/ 185 w 238"/>
                  <a:gd name="T41" fmla="*/ 82 h 83"/>
                  <a:gd name="T42" fmla="*/ 161 w 238"/>
                  <a:gd name="T43" fmla="*/ 82 h 83"/>
                  <a:gd name="T44" fmla="*/ 136 w 238"/>
                  <a:gd name="T45" fmla="*/ 83 h 83"/>
                  <a:gd name="T46" fmla="*/ 45 w 238"/>
                  <a:gd name="T47" fmla="*/ 54 h 83"/>
                  <a:gd name="T48" fmla="*/ 0 w 238"/>
                  <a:gd name="T49" fmla="*/ 0 h 83"/>
                  <a:gd name="T50" fmla="*/ 3 w 238"/>
                  <a:gd name="T51" fmla="*/ 0 h 83"/>
                  <a:gd name="T52" fmla="*/ 8 w 238"/>
                  <a:gd name="T53" fmla="*/ 1 h 83"/>
                  <a:gd name="T54" fmla="*/ 18 w 238"/>
                  <a:gd name="T55" fmla="*/ 2 h 83"/>
                  <a:gd name="T56" fmla="*/ 27 w 238"/>
                  <a:gd name="T57" fmla="*/ 4 h 83"/>
                  <a:gd name="T58" fmla="*/ 37 w 238"/>
                  <a:gd name="T59" fmla="*/ 5 h 83"/>
                  <a:gd name="T60" fmla="*/ 45 w 238"/>
                  <a:gd name="T61" fmla="*/ 5 h 83"/>
                  <a:gd name="T62" fmla="*/ 51 w 238"/>
                  <a:gd name="T63" fmla="*/ 5 h 83"/>
                  <a:gd name="T64" fmla="*/ 52 w 238"/>
                  <a:gd name="T65" fmla="*/ 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38" h="83">
                    <a:moveTo>
                      <a:pt x="52" y="4"/>
                    </a:moveTo>
                    <a:lnTo>
                      <a:pt x="81" y="28"/>
                    </a:lnTo>
                    <a:lnTo>
                      <a:pt x="94" y="32"/>
                    </a:lnTo>
                    <a:lnTo>
                      <a:pt x="105" y="36"/>
                    </a:lnTo>
                    <a:lnTo>
                      <a:pt x="117" y="38"/>
                    </a:lnTo>
                    <a:lnTo>
                      <a:pt x="127" y="39"/>
                    </a:lnTo>
                    <a:lnTo>
                      <a:pt x="137" y="40"/>
                    </a:lnTo>
                    <a:lnTo>
                      <a:pt x="147" y="39"/>
                    </a:lnTo>
                    <a:lnTo>
                      <a:pt x="156" y="38"/>
                    </a:lnTo>
                    <a:lnTo>
                      <a:pt x="164" y="36"/>
                    </a:lnTo>
                    <a:lnTo>
                      <a:pt x="164" y="28"/>
                    </a:lnTo>
                    <a:lnTo>
                      <a:pt x="161" y="20"/>
                    </a:lnTo>
                    <a:lnTo>
                      <a:pt x="157" y="13"/>
                    </a:lnTo>
                    <a:lnTo>
                      <a:pt x="159" y="10"/>
                    </a:lnTo>
                    <a:lnTo>
                      <a:pt x="214" y="21"/>
                    </a:lnTo>
                    <a:lnTo>
                      <a:pt x="232" y="42"/>
                    </a:lnTo>
                    <a:lnTo>
                      <a:pt x="238" y="58"/>
                    </a:lnTo>
                    <a:lnTo>
                      <a:pt x="235" y="68"/>
                    </a:lnTo>
                    <a:lnTo>
                      <a:pt x="224" y="75"/>
                    </a:lnTo>
                    <a:lnTo>
                      <a:pt x="207" y="80"/>
                    </a:lnTo>
                    <a:lnTo>
                      <a:pt x="185" y="82"/>
                    </a:lnTo>
                    <a:lnTo>
                      <a:pt x="161" y="82"/>
                    </a:lnTo>
                    <a:lnTo>
                      <a:pt x="136" y="83"/>
                    </a:lnTo>
                    <a:lnTo>
                      <a:pt x="45" y="54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8" y="1"/>
                    </a:lnTo>
                    <a:lnTo>
                      <a:pt x="18" y="2"/>
                    </a:lnTo>
                    <a:lnTo>
                      <a:pt x="27" y="4"/>
                    </a:lnTo>
                    <a:lnTo>
                      <a:pt x="37" y="5"/>
                    </a:lnTo>
                    <a:lnTo>
                      <a:pt x="45" y="5"/>
                    </a:lnTo>
                    <a:lnTo>
                      <a:pt x="51" y="5"/>
                    </a:lnTo>
                    <a:lnTo>
                      <a:pt x="52" y="4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88" name="Freeform 209"/>
              <p:cNvSpPr>
                <a:spLocks/>
              </p:cNvSpPr>
              <p:nvPr/>
            </p:nvSpPr>
            <p:spPr bwMode="auto">
              <a:xfrm>
                <a:off x="2999" y="2394"/>
                <a:ext cx="122" cy="41"/>
              </a:xfrm>
              <a:custGeom>
                <a:avLst/>
                <a:gdLst>
                  <a:gd name="T0" fmla="*/ 50 w 244"/>
                  <a:gd name="T1" fmla="*/ 29 h 81"/>
                  <a:gd name="T2" fmla="*/ 85 w 244"/>
                  <a:gd name="T3" fmla="*/ 43 h 81"/>
                  <a:gd name="T4" fmla="*/ 99 w 244"/>
                  <a:gd name="T5" fmla="*/ 45 h 81"/>
                  <a:gd name="T6" fmla="*/ 110 w 244"/>
                  <a:gd name="T7" fmla="*/ 45 h 81"/>
                  <a:gd name="T8" fmla="*/ 122 w 244"/>
                  <a:gd name="T9" fmla="*/ 43 h 81"/>
                  <a:gd name="T10" fmla="*/ 132 w 244"/>
                  <a:gd name="T11" fmla="*/ 42 h 81"/>
                  <a:gd name="T12" fmla="*/ 142 w 244"/>
                  <a:gd name="T13" fmla="*/ 40 h 81"/>
                  <a:gd name="T14" fmla="*/ 152 w 244"/>
                  <a:gd name="T15" fmla="*/ 37 h 81"/>
                  <a:gd name="T16" fmla="*/ 160 w 244"/>
                  <a:gd name="T17" fmla="*/ 33 h 81"/>
                  <a:gd name="T18" fmla="*/ 168 w 244"/>
                  <a:gd name="T19" fmla="*/ 29 h 81"/>
                  <a:gd name="T20" fmla="*/ 166 w 244"/>
                  <a:gd name="T21" fmla="*/ 22 h 81"/>
                  <a:gd name="T22" fmla="*/ 160 w 244"/>
                  <a:gd name="T23" fmla="*/ 14 h 81"/>
                  <a:gd name="T24" fmla="*/ 154 w 244"/>
                  <a:gd name="T25" fmla="*/ 8 h 81"/>
                  <a:gd name="T26" fmla="*/ 155 w 244"/>
                  <a:gd name="T27" fmla="*/ 5 h 81"/>
                  <a:gd name="T28" fmla="*/ 210 w 244"/>
                  <a:gd name="T29" fmla="*/ 0 h 81"/>
                  <a:gd name="T30" fmla="*/ 234 w 244"/>
                  <a:gd name="T31" fmla="*/ 16 h 81"/>
                  <a:gd name="T32" fmla="*/ 244 w 244"/>
                  <a:gd name="T33" fmla="*/ 29 h 81"/>
                  <a:gd name="T34" fmla="*/ 244 w 244"/>
                  <a:gd name="T35" fmla="*/ 40 h 81"/>
                  <a:gd name="T36" fmla="*/ 236 w 244"/>
                  <a:gd name="T37" fmla="*/ 50 h 81"/>
                  <a:gd name="T38" fmla="*/ 220 w 244"/>
                  <a:gd name="T39" fmla="*/ 58 h 81"/>
                  <a:gd name="T40" fmla="*/ 200 w 244"/>
                  <a:gd name="T41" fmla="*/ 67 h 81"/>
                  <a:gd name="T42" fmla="*/ 177 w 244"/>
                  <a:gd name="T43" fmla="*/ 75 h 81"/>
                  <a:gd name="T44" fmla="*/ 154 w 244"/>
                  <a:gd name="T45" fmla="*/ 81 h 81"/>
                  <a:gd name="T46" fmla="*/ 58 w 244"/>
                  <a:gd name="T47" fmla="*/ 78 h 81"/>
                  <a:gd name="T48" fmla="*/ 0 w 244"/>
                  <a:gd name="T49" fmla="*/ 39 h 81"/>
                  <a:gd name="T50" fmla="*/ 2 w 244"/>
                  <a:gd name="T51" fmla="*/ 39 h 81"/>
                  <a:gd name="T52" fmla="*/ 8 w 244"/>
                  <a:gd name="T53" fmla="*/ 38 h 81"/>
                  <a:gd name="T54" fmla="*/ 17 w 244"/>
                  <a:gd name="T55" fmla="*/ 37 h 81"/>
                  <a:gd name="T56" fmla="*/ 26 w 244"/>
                  <a:gd name="T57" fmla="*/ 35 h 81"/>
                  <a:gd name="T58" fmla="*/ 35 w 244"/>
                  <a:gd name="T59" fmla="*/ 33 h 81"/>
                  <a:gd name="T60" fmla="*/ 43 w 244"/>
                  <a:gd name="T61" fmla="*/ 32 h 81"/>
                  <a:gd name="T62" fmla="*/ 49 w 244"/>
                  <a:gd name="T63" fmla="*/ 30 h 81"/>
                  <a:gd name="T64" fmla="*/ 50 w 244"/>
                  <a:gd name="T65" fmla="*/ 29 h 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44" h="81">
                    <a:moveTo>
                      <a:pt x="50" y="29"/>
                    </a:moveTo>
                    <a:lnTo>
                      <a:pt x="85" y="43"/>
                    </a:lnTo>
                    <a:lnTo>
                      <a:pt x="99" y="45"/>
                    </a:lnTo>
                    <a:lnTo>
                      <a:pt x="110" y="45"/>
                    </a:lnTo>
                    <a:lnTo>
                      <a:pt x="122" y="43"/>
                    </a:lnTo>
                    <a:lnTo>
                      <a:pt x="132" y="42"/>
                    </a:lnTo>
                    <a:lnTo>
                      <a:pt x="142" y="40"/>
                    </a:lnTo>
                    <a:lnTo>
                      <a:pt x="152" y="37"/>
                    </a:lnTo>
                    <a:lnTo>
                      <a:pt x="160" y="33"/>
                    </a:lnTo>
                    <a:lnTo>
                      <a:pt x="168" y="29"/>
                    </a:lnTo>
                    <a:lnTo>
                      <a:pt x="166" y="22"/>
                    </a:lnTo>
                    <a:lnTo>
                      <a:pt x="160" y="14"/>
                    </a:lnTo>
                    <a:lnTo>
                      <a:pt x="154" y="8"/>
                    </a:lnTo>
                    <a:lnTo>
                      <a:pt x="155" y="5"/>
                    </a:lnTo>
                    <a:lnTo>
                      <a:pt x="210" y="0"/>
                    </a:lnTo>
                    <a:lnTo>
                      <a:pt x="234" y="16"/>
                    </a:lnTo>
                    <a:lnTo>
                      <a:pt x="244" y="29"/>
                    </a:lnTo>
                    <a:lnTo>
                      <a:pt x="244" y="40"/>
                    </a:lnTo>
                    <a:lnTo>
                      <a:pt x="236" y="50"/>
                    </a:lnTo>
                    <a:lnTo>
                      <a:pt x="220" y="58"/>
                    </a:lnTo>
                    <a:lnTo>
                      <a:pt x="200" y="67"/>
                    </a:lnTo>
                    <a:lnTo>
                      <a:pt x="177" y="75"/>
                    </a:lnTo>
                    <a:lnTo>
                      <a:pt x="154" y="81"/>
                    </a:lnTo>
                    <a:lnTo>
                      <a:pt x="58" y="78"/>
                    </a:lnTo>
                    <a:lnTo>
                      <a:pt x="0" y="39"/>
                    </a:lnTo>
                    <a:lnTo>
                      <a:pt x="2" y="39"/>
                    </a:lnTo>
                    <a:lnTo>
                      <a:pt x="8" y="38"/>
                    </a:lnTo>
                    <a:lnTo>
                      <a:pt x="17" y="37"/>
                    </a:lnTo>
                    <a:lnTo>
                      <a:pt x="26" y="35"/>
                    </a:lnTo>
                    <a:lnTo>
                      <a:pt x="35" y="33"/>
                    </a:lnTo>
                    <a:lnTo>
                      <a:pt x="43" y="32"/>
                    </a:lnTo>
                    <a:lnTo>
                      <a:pt x="49" y="30"/>
                    </a:lnTo>
                    <a:lnTo>
                      <a:pt x="50" y="29"/>
                    </a:lnTo>
                    <a:close/>
                  </a:path>
                </a:pathLst>
              </a:custGeom>
              <a:solidFill>
                <a:srgbClr val="99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37" name="Freeform 211"/>
            <p:cNvSpPr>
              <a:spLocks/>
            </p:cNvSpPr>
            <p:nvPr/>
          </p:nvSpPr>
          <p:spPr bwMode="auto">
            <a:xfrm>
              <a:off x="3289" y="2334"/>
              <a:ext cx="59" cy="11"/>
            </a:xfrm>
            <a:custGeom>
              <a:avLst/>
              <a:gdLst>
                <a:gd name="T0" fmla="*/ 90 w 119"/>
                <a:gd name="T1" fmla="*/ 15 h 22"/>
                <a:gd name="T2" fmla="*/ 47 w 119"/>
                <a:gd name="T3" fmla="*/ 3 h 22"/>
                <a:gd name="T4" fmla="*/ 8 w 119"/>
                <a:gd name="T5" fmla="*/ 0 h 22"/>
                <a:gd name="T6" fmla="*/ 0 w 119"/>
                <a:gd name="T7" fmla="*/ 15 h 22"/>
                <a:gd name="T8" fmla="*/ 31 w 119"/>
                <a:gd name="T9" fmla="*/ 16 h 22"/>
                <a:gd name="T10" fmla="*/ 64 w 119"/>
                <a:gd name="T11" fmla="*/ 22 h 22"/>
                <a:gd name="T12" fmla="*/ 119 w 119"/>
                <a:gd name="T13" fmla="*/ 22 h 22"/>
                <a:gd name="T14" fmla="*/ 90 w 119"/>
                <a:gd name="T15" fmla="*/ 15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9" h="22">
                  <a:moveTo>
                    <a:pt x="90" y="15"/>
                  </a:moveTo>
                  <a:lnTo>
                    <a:pt x="47" y="3"/>
                  </a:lnTo>
                  <a:lnTo>
                    <a:pt x="8" y="0"/>
                  </a:lnTo>
                  <a:lnTo>
                    <a:pt x="0" y="15"/>
                  </a:lnTo>
                  <a:lnTo>
                    <a:pt x="31" y="16"/>
                  </a:lnTo>
                  <a:lnTo>
                    <a:pt x="64" y="22"/>
                  </a:lnTo>
                  <a:lnTo>
                    <a:pt x="119" y="22"/>
                  </a:lnTo>
                  <a:lnTo>
                    <a:pt x="90" y="15"/>
                  </a:lnTo>
                  <a:close/>
                </a:path>
              </a:pathLst>
            </a:custGeom>
            <a:solidFill>
              <a:srgbClr val="CE19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12"/>
            <p:cNvSpPr>
              <a:spLocks/>
            </p:cNvSpPr>
            <p:nvPr/>
          </p:nvSpPr>
          <p:spPr bwMode="auto">
            <a:xfrm>
              <a:off x="3015" y="2404"/>
              <a:ext cx="58" cy="13"/>
            </a:xfrm>
            <a:custGeom>
              <a:avLst/>
              <a:gdLst>
                <a:gd name="T0" fmla="*/ 85 w 115"/>
                <a:gd name="T1" fmla="*/ 0 h 26"/>
                <a:gd name="T2" fmla="*/ 42 w 115"/>
                <a:gd name="T3" fmla="*/ 1 h 26"/>
                <a:gd name="T4" fmla="*/ 2 w 115"/>
                <a:gd name="T5" fmla="*/ 8 h 26"/>
                <a:gd name="T6" fmla="*/ 0 w 115"/>
                <a:gd name="T7" fmla="*/ 26 h 26"/>
                <a:gd name="T8" fmla="*/ 30 w 115"/>
                <a:gd name="T9" fmla="*/ 19 h 26"/>
                <a:gd name="T10" fmla="*/ 62 w 115"/>
                <a:gd name="T11" fmla="*/ 14 h 26"/>
                <a:gd name="T12" fmla="*/ 115 w 115"/>
                <a:gd name="T13" fmla="*/ 0 h 26"/>
                <a:gd name="T14" fmla="*/ 85 w 115"/>
                <a:gd name="T1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5" h="26">
                  <a:moveTo>
                    <a:pt x="85" y="0"/>
                  </a:moveTo>
                  <a:lnTo>
                    <a:pt x="42" y="1"/>
                  </a:lnTo>
                  <a:lnTo>
                    <a:pt x="2" y="8"/>
                  </a:lnTo>
                  <a:lnTo>
                    <a:pt x="0" y="26"/>
                  </a:lnTo>
                  <a:lnTo>
                    <a:pt x="30" y="19"/>
                  </a:lnTo>
                  <a:lnTo>
                    <a:pt x="62" y="14"/>
                  </a:lnTo>
                  <a:lnTo>
                    <a:pt x="115" y="0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CE191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13"/>
            <p:cNvSpPr>
              <a:spLocks/>
            </p:cNvSpPr>
            <p:nvPr/>
          </p:nvSpPr>
          <p:spPr bwMode="auto">
            <a:xfrm>
              <a:off x="3328" y="2282"/>
              <a:ext cx="49" cy="81"/>
            </a:xfrm>
            <a:custGeom>
              <a:avLst/>
              <a:gdLst>
                <a:gd name="T0" fmla="*/ 0 w 96"/>
                <a:gd name="T1" fmla="*/ 149 h 164"/>
                <a:gd name="T2" fmla="*/ 17 w 96"/>
                <a:gd name="T3" fmla="*/ 82 h 164"/>
                <a:gd name="T4" fmla="*/ 54 w 96"/>
                <a:gd name="T5" fmla="*/ 32 h 164"/>
                <a:gd name="T6" fmla="*/ 76 w 96"/>
                <a:gd name="T7" fmla="*/ 0 h 164"/>
                <a:gd name="T8" fmla="*/ 96 w 96"/>
                <a:gd name="T9" fmla="*/ 18 h 164"/>
                <a:gd name="T10" fmla="*/ 65 w 96"/>
                <a:gd name="T11" fmla="*/ 43 h 164"/>
                <a:gd name="T12" fmla="*/ 39 w 96"/>
                <a:gd name="T13" fmla="*/ 77 h 164"/>
                <a:gd name="T14" fmla="*/ 20 w 96"/>
                <a:gd name="T15" fmla="*/ 106 h 164"/>
                <a:gd name="T16" fmla="*/ 26 w 96"/>
                <a:gd name="T17" fmla="*/ 164 h 164"/>
                <a:gd name="T18" fmla="*/ 24 w 96"/>
                <a:gd name="T19" fmla="*/ 160 h 164"/>
                <a:gd name="T20" fmla="*/ 17 w 96"/>
                <a:gd name="T21" fmla="*/ 153 h 164"/>
                <a:gd name="T22" fmla="*/ 8 w 96"/>
                <a:gd name="T23" fmla="*/ 147 h 164"/>
                <a:gd name="T24" fmla="*/ 0 w 96"/>
                <a:gd name="T25" fmla="*/ 149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96" h="164">
                  <a:moveTo>
                    <a:pt x="0" y="149"/>
                  </a:moveTo>
                  <a:lnTo>
                    <a:pt x="17" y="82"/>
                  </a:lnTo>
                  <a:lnTo>
                    <a:pt x="54" y="32"/>
                  </a:lnTo>
                  <a:lnTo>
                    <a:pt x="76" y="0"/>
                  </a:lnTo>
                  <a:lnTo>
                    <a:pt x="96" y="18"/>
                  </a:lnTo>
                  <a:lnTo>
                    <a:pt x="65" y="43"/>
                  </a:lnTo>
                  <a:lnTo>
                    <a:pt x="39" y="77"/>
                  </a:lnTo>
                  <a:lnTo>
                    <a:pt x="20" y="106"/>
                  </a:lnTo>
                  <a:lnTo>
                    <a:pt x="26" y="164"/>
                  </a:lnTo>
                  <a:lnTo>
                    <a:pt x="24" y="160"/>
                  </a:lnTo>
                  <a:lnTo>
                    <a:pt x="17" y="153"/>
                  </a:lnTo>
                  <a:lnTo>
                    <a:pt x="8" y="147"/>
                  </a:lnTo>
                  <a:lnTo>
                    <a:pt x="0" y="149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14"/>
            <p:cNvSpPr>
              <a:spLocks/>
            </p:cNvSpPr>
            <p:nvPr/>
          </p:nvSpPr>
          <p:spPr bwMode="auto">
            <a:xfrm>
              <a:off x="3056" y="2337"/>
              <a:ext cx="29" cy="85"/>
            </a:xfrm>
            <a:custGeom>
              <a:avLst/>
              <a:gdLst>
                <a:gd name="T0" fmla="*/ 1 w 57"/>
                <a:gd name="T1" fmla="*/ 163 h 169"/>
                <a:gd name="T2" fmla="*/ 0 w 57"/>
                <a:gd name="T3" fmla="*/ 93 h 169"/>
                <a:gd name="T4" fmla="*/ 22 w 57"/>
                <a:gd name="T5" fmla="*/ 37 h 169"/>
                <a:gd name="T6" fmla="*/ 33 w 57"/>
                <a:gd name="T7" fmla="*/ 0 h 169"/>
                <a:gd name="T8" fmla="*/ 57 w 57"/>
                <a:gd name="T9" fmla="*/ 12 h 169"/>
                <a:gd name="T10" fmla="*/ 34 w 57"/>
                <a:gd name="T11" fmla="*/ 42 h 169"/>
                <a:gd name="T12" fmla="*/ 19 w 57"/>
                <a:gd name="T13" fmla="*/ 83 h 169"/>
                <a:gd name="T14" fmla="*/ 10 w 57"/>
                <a:gd name="T15" fmla="*/ 117 h 169"/>
                <a:gd name="T16" fmla="*/ 31 w 57"/>
                <a:gd name="T17" fmla="*/ 169 h 169"/>
                <a:gd name="T18" fmla="*/ 27 w 57"/>
                <a:gd name="T19" fmla="*/ 167 h 169"/>
                <a:gd name="T20" fmla="*/ 18 w 57"/>
                <a:gd name="T21" fmla="*/ 162 h 169"/>
                <a:gd name="T22" fmla="*/ 9 w 57"/>
                <a:gd name="T23" fmla="*/ 160 h 169"/>
                <a:gd name="T24" fmla="*/ 1 w 57"/>
                <a:gd name="T25" fmla="*/ 163 h 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169">
                  <a:moveTo>
                    <a:pt x="1" y="163"/>
                  </a:moveTo>
                  <a:lnTo>
                    <a:pt x="0" y="93"/>
                  </a:lnTo>
                  <a:lnTo>
                    <a:pt x="22" y="37"/>
                  </a:lnTo>
                  <a:lnTo>
                    <a:pt x="33" y="0"/>
                  </a:lnTo>
                  <a:lnTo>
                    <a:pt x="57" y="12"/>
                  </a:lnTo>
                  <a:lnTo>
                    <a:pt x="34" y="42"/>
                  </a:lnTo>
                  <a:lnTo>
                    <a:pt x="19" y="83"/>
                  </a:lnTo>
                  <a:lnTo>
                    <a:pt x="10" y="117"/>
                  </a:lnTo>
                  <a:lnTo>
                    <a:pt x="31" y="169"/>
                  </a:lnTo>
                  <a:lnTo>
                    <a:pt x="27" y="167"/>
                  </a:lnTo>
                  <a:lnTo>
                    <a:pt x="18" y="162"/>
                  </a:lnTo>
                  <a:lnTo>
                    <a:pt x="9" y="160"/>
                  </a:lnTo>
                  <a:lnTo>
                    <a:pt x="1" y="163"/>
                  </a:lnTo>
                  <a:close/>
                </a:path>
              </a:pathLst>
            </a:custGeom>
            <a:solidFill>
              <a:srgbClr val="00001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15"/>
            <p:cNvSpPr>
              <a:spLocks/>
            </p:cNvSpPr>
            <p:nvPr/>
          </p:nvSpPr>
          <p:spPr bwMode="auto">
            <a:xfrm>
              <a:off x="3214" y="2429"/>
              <a:ext cx="192" cy="101"/>
            </a:xfrm>
            <a:custGeom>
              <a:avLst/>
              <a:gdLst>
                <a:gd name="T0" fmla="*/ 1 w 385"/>
                <a:gd name="T1" fmla="*/ 59 h 202"/>
                <a:gd name="T2" fmla="*/ 14 w 385"/>
                <a:gd name="T3" fmla="*/ 121 h 202"/>
                <a:gd name="T4" fmla="*/ 53 w 385"/>
                <a:gd name="T5" fmla="*/ 155 h 202"/>
                <a:gd name="T6" fmla="*/ 95 w 385"/>
                <a:gd name="T7" fmla="*/ 166 h 202"/>
                <a:gd name="T8" fmla="*/ 139 w 385"/>
                <a:gd name="T9" fmla="*/ 181 h 202"/>
                <a:gd name="T10" fmla="*/ 169 w 385"/>
                <a:gd name="T11" fmla="*/ 196 h 202"/>
                <a:gd name="T12" fmla="*/ 202 w 385"/>
                <a:gd name="T13" fmla="*/ 202 h 202"/>
                <a:gd name="T14" fmla="*/ 230 w 385"/>
                <a:gd name="T15" fmla="*/ 202 h 202"/>
                <a:gd name="T16" fmla="*/ 255 w 385"/>
                <a:gd name="T17" fmla="*/ 197 h 202"/>
                <a:gd name="T18" fmla="*/ 280 w 385"/>
                <a:gd name="T19" fmla="*/ 190 h 202"/>
                <a:gd name="T20" fmla="*/ 303 w 385"/>
                <a:gd name="T21" fmla="*/ 178 h 202"/>
                <a:gd name="T22" fmla="*/ 325 w 385"/>
                <a:gd name="T23" fmla="*/ 162 h 202"/>
                <a:gd name="T24" fmla="*/ 346 w 385"/>
                <a:gd name="T25" fmla="*/ 144 h 202"/>
                <a:gd name="T26" fmla="*/ 366 w 385"/>
                <a:gd name="T27" fmla="*/ 121 h 202"/>
                <a:gd name="T28" fmla="*/ 385 w 385"/>
                <a:gd name="T29" fmla="*/ 93 h 202"/>
                <a:gd name="T30" fmla="*/ 332 w 385"/>
                <a:gd name="T31" fmla="*/ 79 h 202"/>
                <a:gd name="T32" fmla="*/ 250 w 385"/>
                <a:gd name="T33" fmla="*/ 98 h 202"/>
                <a:gd name="T34" fmla="*/ 176 w 385"/>
                <a:gd name="T35" fmla="*/ 60 h 202"/>
                <a:gd name="T36" fmla="*/ 136 w 385"/>
                <a:gd name="T37" fmla="*/ 36 h 202"/>
                <a:gd name="T38" fmla="*/ 105 w 385"/>
                <a:gd name="T39" fmla="*/ 33 h 202"/>
                <a:gd name="T40" fmla="*/ 75 w 385"/>
                <a:gd name="T41" fmla="*/ 38 h 202"/>
                <a:gd name="T42" fmla="*/ 0 w 385"/>
                <a:gd name="T43" fmla="*/ 0 h 202"/>
                <a:gd name="T44" fmla="*/ 1 w 385"/>
                <a:gd name="T45" fmla="*/ 59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85" h="202">
                  <a:moveTo>
                    <a:pt x="1" y="59"/>
                  </a:moveTo>
                  <a:lnTo>
                    <a:pt x="14" y="121"/>
                  </a:lnTo>
                  <a:lnTo>
                    <a:pt x="53" y="155"/>
                  </a:lnTo>
                  <a:lnTo>
                    <a:pt x="95" y="166"/>
                  </a:lnTo>
                  <a:lnTo>
                    <a:pt x="139" y="181"/>
                  </a:lnTo>
                  <a:lnTo>
                    <a:pt x="169" y="196"/>
                  </a:lnTo>
                  <a:lnTo>
                    <a:pt x="202" y="202"/>
                  </a:lnTo>
                  <a:lnTo>
                    <a:pt x="230" y="202"/>
                  </a:lnTo>
                  <a:lnTo>
                    <a:pt x="255" y="197"/>
                  </a:lnTo>
                  <a:lnTo>
                    <a:pt x="280" y="190"/>
                  </a:lnTo>
                  <a:lnTo>
                    <a:pt x="303" y="178"/>
                  </a:lnTo>
                  <a:lnTo>
                    <a:pt x="325" y="162"/>
                  </a:lnTo>
                  <a:lnTo>
                    <a:pt x="346" y="144"/>
                  </a:lnTo>
                  <a:lnTo>
                    <a:pt x="366" y="121"/>
                  </a:lnTo>
                  <a:lnTo>
                    <a:pt x="385" y="93"/>
                  </a:lnTo>
                  <a:lnTo>
                    <a:pt x="332" y="79"/>
                  </a:lnTo>
                  <a:lnTo>
                    <a:pt x="250" y="98"/>
                  </a:lnTo>
                  <a:lnTo>
                    <a:pt x="176" y="60"/>
                  </a:lnTo>
                  <a:lnTo>
                    <a:pt x="136" y="36"/>
                  </a:lnTo>
                  <a:lnTo>
                    <a:pt x="105" y="33"/>
                  </a:lnTo>
                  <a:lnTo>
                    <a:pt x="75" y="38"/>
                  </a:lnTo>
                  <a:lnTo>
                    <a:pt x="0" y="0"/>
                  </a:lnTo>
                  <a:lnTo>
                    <a:pt x="1" y="59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16"/>
            <p:cNvSpPr>
              <a:spLocks/>
            </p:cNvSpPr>
            <p:nvPr/>
          </p:nvSpPr>
          <p:spPr bwMode="auto">
            <a:xfrm>
              <a:off x="3215" y="2432"/>
              <a:ext cx="191" cy="99"/>
            </a:xfrm>
            <a:custGeom>
              <a:avLst/>
              <a:gdLst>
                <a:gd name="T0" fmla="*/ 3 w 380"/>
                <a:gd name="T1" fmla="*/ 71 h 198"/>
                <a:gd name="T2" fmla="*/ 10 w 380"/>
                <a:gd name="T3" fmla="*/ 102 h 198"/>
                <a:gd name="T4" fmla="*/ 18 w 380"/>
                <a:gd name="T5" fmla="*/ 122 h 198"/>
                <a:gd name="T6" fmla="*/ 26 w 380"/>
                <a:gd name="T7" fmla="*/ 130 h 198"/>
                <a:gd name="T8" fmla="*/ 36 w 380"/>
                <a:gd name="T9" fmla="*/ 138 h 198"/>
                <a:gd name="T10" fmla="*/ 45 w 380"/>
                <a:gd name="T11" fmla="*/ 146 h 198"/>
                <a:gd name="T12" fmla="*/ 54 w 380"/>
                <a:gd name="T13" fmla="*/ 152 h 198"/>
                <a:gd name="T14" fmla="*/ 64 w 380"/>
                <a:gd name="T15" fmla="*/ 154 h 198"/>
                <a:gd name="T16" fmla="*/ 75 w 380"/>
                <a:gd name="T17" fmla="*/ 157 h 198"/>
                <a:gd name="T18" fmla="*/ 85 w 380"/>
                <a:gd name="T19" fmla="*/ 161 h 198"/>
                <a:gd name="T20" fmla="*/ 95 w 380"/>
                <a:gd name="T21" fmla="*/ 164 h 198"/>
                <a:gd name="T22" fmla="*/ 107 w 380"/>
                <a:gd name="T23" fmla="*/ 168 h 198"/>
                <a:gd name="T24" fmla="*/ 117 w 380"/>
                <a:gd name="T25" fmla="*/ 171 h 198"/>
                <a:gd name="T26" fmla="*/ 128 w 380"/>
                <a:gd name="T27" fmla="*/ 175 h 198"/>
                <a:gd name="T28" fmla="*/ 142 w 380"/>
                <a:gd name="T29" fmla="*/ 180 h 198"/>
                <a:gd name="T30" fmla="*/ 157 w 380"/>
                <a:gd name="T31" fmla="*/ 187 h 198"/>
                <a:gd name="T32" fmla="*/ 169 w 380"/>
                <a:gd name="T33" fmla="*/ 192 h 198"/>
                <a:gd name="T34" fmla="*/ 177 w 380"/>
                <a:gd name="T35" fmla="*/ 193 h 198"/>
                <a:gd name="T36" fmla="*/ 186 w 380"/>
                <a:gd name="T37" fmla="*/ 195 h 198"/>
                <a:gd name="T38" fmla="*/ 195 w 380"/>
                <a:gd name="T39" fmla="*/ 197 h 198"/>
                <a:gd name="T40" fmla="*/ 227 w 380"/>
                <a:gd name="T41" fmla="*/ 197 h 198"/>
                <a:gd name="T42" fmla="*/ 276 w 380"/>
                <a:gd name="T43" fmla="*/ 185 h 198"/>
                <a:gd name="T44" fmla="*/ 320 w 380"/>
                <a:gd name="T45" fmla="*/ 160 h 198"/>
                <a:gd name="T46" fmla="*/ 361 w 380"/>
                <a:gd name="T47" fmla="*/ 119 h 198"/>
                <a:gd name="T48" fmla="*/ 373 w 380"/>
                <a:gd name="T49" fmla="*/ 92 h 198"/>
                <a:gd name="T50" fmla="*/ 359 w 380"/>
                <a:gd name="T51" fmla="*/ 88 h 198"/>
                <a:gd name="T52" fmla="*/ 346 w 380"/>
                <a:gd name="T53" fmla="*/ 85 h 198"/>
                <a:gd name="T54" fmla="*/ 332 w 380"/>
                <a:gd name="T55" fmla="*/ 83 h 198"/>
                <a:gd name="T56" fmla="*/ 316 w 380"/>
                <a:gd name="T57" fmla="*/ 84 h 198"/>
                <a:gd name="T58" fmla="*/ 295 w 380"/>
                <a:gd name="T59" fmla="*/ 88 h 198"/>
                <a:gd name="T60" fmla="*/ 274 w 380"/>
                <a:gd name="T61" fmla="*/ 92 h 198"/>
                <a:gd name="T62" fmla="*/ 253 w 380"/>
                <a:gd name="T63" fmla="*/ 96 h 198"/>
                <a:gd name="T64" fmla="*/ 234 w 380"/>
                <a:gd name="T65" fmla="*/ 94 h 198"/>
                <a:gd name="T66" fmla="*/ 215 w 380"/>
                <a:gd name="T67" fmla="*/ 85 h 198"/>
                <a:gd name="T68" fmla="*/ 197 w 380"/>
                <a:gd name="T69" fmla="*/ 74 h 198"/>
                <a:gd name="T70" fmla="*/ 178 w 380"/>
                <a:gd name="T71" fmla="*/ 65 h 198"/>
                <a:gd name="T72" fmla="*/ 165 w 380"/>
                <a:gd name="T73" fmla="*/ 57 h 198"/>
                <a:gd name="T74" fmla="*/ 154 w 380"/>
                <a:gd name="T75" fmla="*/ 51 h 198"/>
                <a:gd name="T76" fmla="*/ 145 w 380"/>
                <a:gd name="T77" fmla="*/ 44 h 198"/>
                <a:gd name="T78" fmla="*/ 135 w 380"/>
                <a:gd name="T79" fmla="*/ 39 h 198"/>
                <a:gd name="T80" fmla="*/ 122 w 380"/>
                <a:gd name="T81" fmla="*/ 34 h 198"/>
                <a:gd name="T82" fmla="*/ 107 w 380"/>
                <a:gd name="T83" fmla="*/ 33 h 198"/>
                <a:gd name="T84" fmla="*/ 92 w 380"/>
                <a:gd name="T85" fmla="*/ 33 h 198"/>
                <a:gd name="T86" fmla="*/ 78 w 380"/>
                <a:gd name="T87" fmla="*/ 36 h 198"/>
                <a:gd name="T88" fmla="*/ 61 w 380"/>
                <a:gd name="T89" fmla="*/ 33 h 198"/>
                <a:gd name="T90" fmla="*/ 44 w 380"/>
                <a:gd name="T91" fmla="*/ 24 h 198"/>
                <a:gd name="T92" fmla="*/ 26 w 380"/>
                <a:gd name="T93" fmla="*/ 13 h 198"/>
                <a:gd name="T94" fmla="*/ 9 w 380"/>
                <a:gd name="T95" fmla="*/ 4 h 198"/>
                <a:gd name="T96" fmla="*/ 0 w 380"/>
                <a:gd name="T97" fmla="*/ 13 h 198"/>
                <a:gd name="T98" fmla="*/ 0 w 380"/>
                <a:gd name="T99" fmla="*/ 41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80" h="198">
                  <a:moveTo>
                    <a:pt x="0" y="56"/>
                  </a:moveTo>
                  <a:lnTo>
                    <a:pt x="3" y="71"/>
                  </a:lnTo>
                  <a:lnTo>
                    <a:pt x="7" y="86"/>
                  </a:lnTo>
                  <a:lnTo>
                    <a:pt x="10" y="102"/>
                  </a:lnTo>
                  <a:lnTo>
                    <a:pt x="14" y="117"/>
                  </a:lnTo>
                  <a:lnTo>
                    <a:pt x="18" y="122"/>
                  </a:lnTo>
                  <a:lnTo>
                    <a:pt x="23" y="125"/>
                  </a:lnTo>
                  <a:lnTo>
                    <a:pt x="26" y="130"/>
                  </a:lnTo>
                  <a:lnTo>
                    <a:pt x="31" y="133"/>
                  </a:lnTo>
                  <a:lnTo>
                    <a:pt x="36" y="138"/>
                  </a:lnTo>
                  <a:lnTo>
                    <a:pt x="40" y="142"/>
                  </a:lnTo>
                  <a:lnTo>
                    <a:pt x="45" y="146"/>
                  </a:lnTo>
                  <a:lnTo>
                    <a:pt x="49" y="150"/>
                  </a:lnTo>
                  <a:lnTo>
                    <a:pt x="54" y="152"/>
                  </a:lnTo>
                  <a:lnTo>
                    <a:pt x="60" y="153"/>
                  </a:lnTo>
                  <a:lnTo>
                    <a:pt x="64" y="154"/>
                  </a:lnTo>
                  <a:lnTo>
                    <a:pt x="70" y="156"/>
                  </a:lnTo>
                  <a:lnTo>
                    <a:pt x="75" y="157"/>
                  </a:lnTo>
                  <a:lnTo>
                    <a:pt x="79" y="159"/>
                  </a:lnTo>
                  <a:lnTo>
                    <a:pt x="85" y="161"/>
                  </a:lnTo>
                  <a:lnTo>
                    <a:pt x="90" y="162"/>
                  </a:lnTo>
                  <a:lnTo>
                    <a:pt x="95" y="164"/>
                  </a:lnTo>
                  <a:lnTo>
                    <a:pt x="101" y="165"/>
                  </a:lnTo>
                  <a:lnTo>
                    <a:pt x="107" y="168"/>
                  </a:lnTo>
                  <a:lnTo>
                    <a:pt x="112" y="169"/>
                  </a:lnTo>
                  <a:lnTo>
                    <a:pt x="117" y="171"/>
                  </a:lnTo>
                  <a:lnTo>
                    <a:pt x="123" y="172"/>
                  </a:lnTo>
                  <a:lnTo>
                    <a:pt x="128" y="175"/>
                  </a:lnTo>
                  <a:lnTo>
                    <a:pt x="133" y="177"/>
                  </a:lnTo>
                  <a:lnTo>
                    <a:pt x="142" y="180"/>
                  </a:lnTo>
                  <a:lnTo>
                    <a:pt x="150" y="184"/>
                  </a:lnTo>
                  <a:lnTo>
                    <a:pt x="157" y="187"/>
                  </a:lnTo>
                  <a:lnTo>
                    <a:pt x="165" y="192"/>
                  </a:lnTo>
                  <a:lnTo>
                    <a:pt x="169" y="192"/>
                  </a:lnTo>
                  <a:lnTo>
                    <a:pt x="174" y="193"/>
                  </a:lnTo>
                  <a:lnTo>
                    <a:pt x="177" y="193"/>
                  </a:lnTo>
                  <a:lnTo>
                    <a:pt x="182" y="194"/>
                  </a:lnTo>
                  <a:lnTo>
                    <a:pt x="186" y="195"/>
                  </a:lnTo>
                  <a:lnTo>
                    <a:pt x="191" y="197"/>
                  </a:lnTo>
                  <a:lnTo>
                    <a:pt x="195" y="197"/>
                  </a:lnTo>
                  <a:lnTo>
                    <a:pt x="199" y="198"/>
                  </a:lnTo>
                  <a:lnTo>
                    <a:pt x="227" y="197"/>
                  </a:lnTo>
                  <a:lnTo>
                    <a:pt x="252" y="193"/>
                  </a:lnTo>
                  <a:lnTo>
                    <a:pt x="276" y="185"/>
                  </a:lnTo>
                  <a:lnTo>
                    <a:pt x="299" y="175"/>
                  </a:lnTo>
                  <a:lnTo>
                    <a:pt x="320" y="160"/>
                  </a:lnTo>
                  <a:lnTo>
                    <a:pt x="341" y="141"/>
                  </a:lnTo>
                  <a:lnTo>
                    <a:pt x="361" y="119"/>
                  </a:lnTo>
                  <a:lnTo>
                    <a:pt x="380" y="93"/>
                  </a:lnTo>
                  <a:lnTo>
                    <a:pt x="373" y="92"/>
                  </a:lnTo>
                  <a:lnTo>
                    <a:pt x="366" y="89"/>
                  </a:lnTo>
                  <a:lnTo>
                    <a:pt x="359" y="88"/>
                  </a:lnTo>
                  <a:lnTo>
                    <a:pt x="352" y="87"/>
                  </a:lnTo>
                  <a:lnTo>
                    <a:pt x="346" y="85"/>
                  </a:lnTo>
                  <a:lnTo>
                    <a:pt x="339" y="84"/>
                  </a:lnTo>
                  <a:lnTo>
                    <a:pt x="332" y="83"/>
                  </a:lnTo>
                  <a:lnTo>
                    <a:pt x="325" y="81"/>
                  </a:lnTo>
                  <a:lnTo>
                    <a:pt x="316" y="84"/>
                  </a:lnTo>
                  <a:lnTo>
                    <a:pt x="305" y="86"/>
                  </a:lnTo>
                  <a:lnTo>
                    <a:pt x="295" y="88"/>
                  </a:lnTo>
                  <a:lnTo>
                    <a:pt x="284" y="89"/>
                  </a:lnTo>
                  <a:lnTo>
                    <a:pt x="274" y="92"/>
                  </a:lnTo>
                  <a:lnTo>
                    <a:pt x="264" y="94"/>
                  </a:lnTo>
                  <a:lnTo>
                    <a:pt x="253" y="96"/>
                  </a:lnTo>
                  <a:lnTo>
                    <a:pt x="243" y="99"/>
                  </a:lnTo>
                  <a:lnTo>
                    <a:pt x="234" y="94"/>
                  </a:lnTo>
                  <a:lnTo>
                    <a:pt x="225" y="89"/>
                  </a:lnTo>
                  <a:lnTo>
                    <a:pt x="215" y="85"/>
                  </a:lnTo>
                  <a:lnTo>
                    <a:pt x="206" y="79"/>
                  </a:lnTo>
                  <a:lnTo>
                    <a:pt x="197" y="74"/>
                  </a:lnTo>
                  <a:lnTo>
                    <a:pt x="188" y="70"/>
                  </a:lnTo>
                  <a:lnTo>
                    <a:pt x="178" y="65"/>
                  </a:lnTo>
                  <a:lnTo>
                    <a:pt x="169" y="61"/>
                  </a:lnTo>
                  <a:lnTo>
                    <a:pt x="165" y="57"/>
                  </a:lnTo>
                  <a:lnTo>
                    <a:pt x="160" y="55"/>
                  </a:lnTo>
                  <a:lnTo>
                    <a:pt x="154" y="51"/>
                  </a:lnTo>
                  <a:lnTo>
                    <a:pt x="150" y="48"/>
                  </a:lnTo>
                  <a:lnTo>
                    <a:pt x="145" y="44"/>
                  </a:lnTo>
                  <a:lnTo>
                    <a:pt x="139" y="41"/>
                  </a:lnTo>
                  <a:lnTo>
                    <a:pt x="135" y="39"/>
                  </a:lnTo>
                  <a:lnTo>
                    <a:pt x="130" y="35"/>
                  </a:lnTo>
                  <a:lnTo>
                    <a:pt x="122" y="34"/>
                  </a:lnTo>
                  <a:lnTo>
                    <a:pt x="115" y="33"/>
                  </a:lnTo>
                  <a:lnTo>
                    <a:pt x="107" y="33"/>
                  </a:lnTo>
                  <a:lnTo>
                    <a:pt x="99" y="32"/>
                  </a:lnTo>
                  <a:lnTo>
                    <a:pt x="92" y="33"/>
                  </a:lnTo>
                  <a:lnTo>
                    <a:pt x="85" y="34"/>
                  </a:lnTo>
                  <a:lnTo>
                    <a:pt x="78" y="36"/>
                  </a:lnTo>
                  <a:lnTo>
                    <a:pt x="70" y="38"/>
                  </a:lnTo>
                  <a:lnTo>
                    <a:pt x="61" y="33"/>
                  </a:lnTo>
                  <a:lnTo>
                    <a:pt x="53" y="28"/>
                  </a:lnTo>
                  <a:lnTo>
                    <a:pt x="44" y="24"/>
                  </a:lnTo>
                  <a:lnTo>
                    <a:pt x="36" y="18"/>
                  </a:lnTo>
                  <a:lnTo>
                    <a:pt x="26" y="13"/>
                  </a:lnTo>
                  <a:lnTo>
                    <a:pt x="17" y="9"/>
                  </a:lnTo>
                  <a:lnTo>
                    <a:pt x="9" y="4"/>
                  </a:lnTo>
                  <a:lnTo>
                    <a:pt x="0" y="0"/>
                  </a:lnTo>
                  <a:lnTo>
                    <a:pt x="0" y="13"/>
                  </a:lnTo>
                  <a:lnTo>
                    <a:pt x="0" y="27"/>
                  </a:lnTo>
                  <a:lnTo>
                    <a:pt x="0" y="41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990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17"/>
            <p:cNvSpPr>
              <a:spLocks/>
            </p:cNvSpPr>
            <p:nvPr/>
          </p:nvSpPr>
          <p:spPr bwMode="auto">
            <a:xfrm>
              <a:off x="3217" y="2434"/>
              <a:ext cx="187" cy="97"/>
            </a:xfrm>
            <a:custGeom>
              <a:avLst/>
              <a:gdLst>
                <a:gd name="T0" fmla="*/ 4 w 376"/>
                <a:gd name="T1" fmla="*/ 70 h 195"/>
                <a:gd name="T2" fmla="*/ 12 w 376"/>
                <a:gd name="T3" fmla="*/ 100 h 195"/>
                <a:gd name="T4" fmla="*/ 23 w 376"/>
                <a:gd name="T5" fmla="*/ 123 h 195"/>
                <a:gd name="T6" fmla="*/ 39 w 376"/>
                <a:gd name="T7" fmla="*/ 139 h 195"/>
                <a:gd name="T8" fmla="*/ 52 w 376"/>
                <a:gd name="T9" fmla="*/ 149 h 195"/>
                <a:gd name="T10" fmla="*/ 62 w 376"/>
                <a:gd name="T11" fmla="*/ 152 h 195"/>
                <a:gd name="T12" fmla="*/ 73 w 376"/>
                <a:gd name="T13" fmla="*/ 154 h 195"/>
                <a:gd name="T14" fmla="*/ 83 w 376"/>
                <a:gd name="T15" fmla="*/ 158 h 195"/>
                <a:gd name="T16" fmla="*/ 93 w 376"/>
                <a:gd name="T17" fmla="*/ 161 h 195"/>
                <a:gd name="T18" fmla="*/ 104 w 376"/>
                <a:gd name="T19" fmla="*/ 165 h 195"/>
                <a:gd name="T20" fmla="*/ 114 w 376"/>
                <a:gd name="T21" fmla="*/ 168 h 195"/>
                <a:gd name="T22" fmla="*/ 126 w 376"/>
                <a:gd name="T23" fmla="*/ 172 h 195"/>
                <a:gd name="T24" fmla="*/ 140 w 376"/>
                <a:gd name="T25" fmla="*/ 177 h 195"/>
                <a:gd name="T26" fmla="*/ 153 w 376"/>
                <a:gd name="T27" fmla="*/ 185 h 195"/>
                <a:gd name="T28" fmla="*/ 166 w 376"/>
                <a:gd name="T29" fmla="*/ 190 h 195"/>
                <a:gd name="T30" fmla="*/ 175 w 376"/>
                <a:gd name="T31" fmla="*/ 191 h 195"/>
                <a:gd name="T32" fmla="*/ 184 w 376"/>
                <a:gd name="T33" fmla="*/ 194 h 195"/>
                <a:gd name="T34" fmla="*/ 193 w 376"/>
                <a:gd name="T35" fmla="*/ 195 h 195"/>
                <a:gd name="T36" fmla="*/ 225 w 376"/>
                <a:gd name="T37" fmla="*/ 194 h 195"/>
                <a:gd name="T38" fmla="*/ 273 w 376"/>
                <a:gd name="T39" fmla="*/ 183 h 195"/>
                <a:gd name="T40" fmla="*/ 317 w 376"/>
                <a:gd name="T41" fmla="*/ 159 h 195"/>
                <a:gd name="T42" fmla="*/ 356 w 376"/>
                <a:gd name="T43" fmla="*/ 120 h 195"/>
                <a:gd name="T44" fmla="*/ 369 w 376"/>
                <a:gd name="T45" fmla="*/ 92 h 195"/>
                <a:gd name="T46" fmla="*/ 355 w 376"/>
                <a:gd name="T47" fmla="*/ 90 h 195"/>
                <a:gd name="T48" fmla="*/ 341 w 376"/>
                <a:gd name="T49" fmla="*/ 88 h 195"/>
                <a:gd name="T50" fmla="*/ 327 w 376"/>
                <a:gd name="T51" fmla="*/ 85 h 195"/>
                <a:gd name="T52" fmla="*/ 310 w 376"/>
                <a:gd name="T53" fmla="*/ 86 h 195"/>
                <a:gd name="T54" fmla="*/ 289 w 376"/>
                <a:gd name="T55" fmla="*/ 90 h 195"/>
                <a:gd name="T56" fmla="*/ 269 w 376"/>
                <a:gd name="T57" fmla="*/ 94 h 195"/>
                <a:gd name="T58" fmla="*/ 248 w 376"/>
                <a:gd name="T59" fmla="*/ 98 h 195"/>
                <a:gd name="T60" fmla="*/ 228 w 376"/>
                <a:gd name="T61" fmla="*/ 96 h 195"/>
                <a:gd name="T62" fmla="*/ 210 w 376"/>
                <a:gd name="T63" fmla="*/ 86 h 195"/>
                <a:gd name="T64" fmla="*/ 193 w 376"/>
                <a:gd name="T65" fmla="*/ 77 h 195"/>
                <a:gd name="T66" fmla="*/ 174 w 376"/>
                <a:gd name="T67" fmla="*/ 68 h 195"/>
                <a:gd name="T68" fmla="*/ 160 w 376"/>
                <a:gd name="T69" fmla="*/ 60 h 195"/>
                <a:gd name="T70" fmla="*/ 150 w 376"/>
                <a:gd name="T71" fmla="*/ 53 h 195"/>
                <a:gd name="T72" fmla="*/ 141 w 376"/>
                <a:gd name="T73" fmla="*/ 46 h 195"/>
                <a:gd name="T74" fmla="*/ 130 w 376"/>
                <a:gd name="T75" fmla="*/ 39 h 195"/>
                <a:gd name="T76" fmla="*/ 119 w 376"/>
                <a:gd name="T77" fmla="*/ 35 h 195"/>
                <a:gd name="T78" fmla="*/ 104 w 376"/>
                <a:gd name="T79" fmla="*/ 33 h 195"/>
                <a:gd name="T80" fmla="*/ 89 w 376"/>
                <a:gd name="T81" fmla="*/ 33 h 195"/>
                <a:gd name="T82" fmla="*/ 75 w 376"/>
                <a:gd name="T83" fmla="*/ 37 h 195"/>
                <a:gd name="T84" fmla="*/ 60 w 376"/>
                <a:gd name="T85" fmla="*/ 33 h 195"/>
                <a:gd name="T86" fmla="*/ 43 w 376"/>
                <a:gd name="T87" fmla="*/ 24 h 195"/>
                <a:gd name="T88" fmla="*/ 25 w 376"/>
                <a:gd name="T89" fmla="*/ 14 h 195"/>
                <a:gd name="T90" fmla="*/ 8 w 376"/>
                <a:gd name="T91" fmla="*/ 5 h 195"/>
                <a:gd name="T92" fmla="*/ 0 w 376"/>
                <a:gd name="T93" fmla="*/ 14 h 195"/>
                <a:gd name="T94" fmla="*/ 0 w 376"/>
                <a:gd name="T95" fmla="*/ 41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6" h="195">
                  <a:moveTo>
                    <a:pt x="0" y="55"/>
                  </a:moveTo>
                  <a:lnTo>
                    <a:pt x="4" y="70"/>
                  </a:lnTo>
                  <a:lnTo>
                    <a:pt x="8" y="85"/>
                  </a:lnTo>
                  <a:lnTo>
                    <a:pt x="12" y="100"/>
                  </a:lnTo>
                  <a:lnTo>
                    <a:pt x="15" y="115"/>
                  </a:lnTo>
                  <a:lnTo>
                    <a:pt x="23" y="123"/>
                  </a:lnTo>
                  <a:lnTo>
                    <a:pt x="31" y="131"/>
                  </a:lnTo>
                  <a:lnTo>
                    <a:pt x="39" y="139"/>
                  </a:lnTo>
                  <a:lnTo>
                    <a:pt x="47" y="147"/>
                  </a:lnTo>
                  <a:lnTo>
                    <a:pt x="52" y="149"/>
                  </a:lnTo>
                  <a:lnTo>
                    <a:pt x="57" y="150"/>
                  </a:lnTo>
                  <a:lnTo>
                    <a:pt x="62" y="152"/>
                  </a:lnTo>
                  <a:lnTo>
                    <a:pt x="67" y="153"/>
                  </a:lnTo>
                  <a:lnTo>
                    <a:pt x="73" y="154"/>
                  </a:lnTo>
                  <a:lnTo>
                    <a:pt x="77" y="157"/>
                  </a:lnTo>
                  <a:lnTo>
                    <a:pt x="83" y="158"/>
                  </a:lnTo>
                  <a:lnTo>
                    <a:pt x="88" y="159"/>
                  </a:lnTo>
                  <a:lnTo>
                    <a:pt x="93" y="161"/>
                  </a:lnTo>
                  <a:lnTo>
                    <a:pt x="98" y="164"/>
                  </a:lnTo>
                  <a:lnTo>
                    <a:pt x="104" y="165"/>
                  </a:lnTo>
                  <a:lnTo>
                    <a:pt x="110" y="167"/>
                  </a:lnTo>
                  <a:lnTo>
                    <a:pt x="114" y="168"/>
                  </a:lnTo>
                  <a:lnTo>
                    <a:pt x="120" y="170"/>
                  </a:lnTo>
                  <a:lnTo>
                    <a:pt x="126" y="172"/>
                  </a:lnTo>
                  <a:lnTo>
                    <a:pt x="131" y="174"/>
                  </a:lnTo>
                  <a:lnTo>
                    <a:pt x="140" y="177"/>
                  </a:lnTo>
                  <a:lnTo>
                    <a:pt x="146" y="181"/>
                  </a:lnTo>
                  <a:lnTo>
                    <a:pt x="153" y="185"/>
                  </a:lnTo>
                  <a:lnTo>
                    <a:pt x="161" y="189"/>
                  </a:lnTo>
                  <a:lnTo>
                    <a:pt x="166" y="190"/>
                  </a:lnTo>
                  <a:lnTo>
                    <a:pt x="171" y="190"/>
                  </a:lnTo>
                  <a:lnTo>
                    <a:pt x="175" y="191"/>
                  </a:lnTo>
                  <a:lnTo>
                    <a:pt x="180" y="192"/>
                  </a:lnTo>
                  <a:lnTo>
                    <a:pt x="184" y="194"/>
                  </a:lnTo>
                  <a:lnTo>
                    <a:pt x="188" y="194"/>
                  </a:lnTo>
                  <a:lnTo>
                    <a:pt x="193" y="195"/>
                  </a:lnTo>
                  <a:lnTo>
                    <a:pt x="197" y="195"/>
                  </a:lnTo>
                  <a:lnTo>
                    <a:pt x="225" y="194"/>
                  </a:lnTo>
                  <a:lnTo>
                    <a:pt x="250" y="190"/>
                  </a:lnTo>
                  <a:lnTo>
                    <a:pt x="273" y="183"/>
                  </a:lnTo>
                  <a:lnTo>
                    <a:pt x="296" y="173"/>
                  </a:lnTo>
                  <a:lnTo>
                    <a:pt x="317" y="159"/>
                  </a:lnTo>
                  <a:lnTo>
                    <a:pt x="338" y="141"/>
                  </a:lnTo>
                  <a:lnTo>
                    <a:pt x="356" y="120"/>
                  </a:lnTo>
                  <a:lnTo>
                    <a:pt x="376" y="93"/>
                  </a:lnTo>
                  <a:lnTo>
                    <a:pt x="369" y="92"/>
                  </a:lnTo>
                  <a:lnTo>
                    <a:pt x="362" y="91"/>
                  </a:lnTo>
                  <a:lnTo>
                    <a:pt x="355" y="90"/>
                  </a:lnTo>
                  <a:lnTo>
                    <a:pt x="348" y="89"/>
                  </a:lnTo>
                  <a:lnTo>
                    <a:pt x="341" y="88"/>
                  </a:lnTo>
                  <a:lnTo>
                    <a:pt x="334" y="86"/>
                  </a:lnTo>
                  <a:lnTo>
                    <a:pt x="327" y="85"/>
                  </a:lnTo>
                  <a:lnTo>
                    <a:pt x="320" y="84"/>
                  </a:lnTo>
                  <a:lnTo>
                    <a:pt x="310" y="86"/>
                  </a:lnTo>
                  <a:lnTo>
                    <a:pt x="300" y="89"/>
                  </a:lnTo>
                  <a:lnTo>
                    <a:pt x="289" y="90"/>
                  </a:lnTo>
                  <a:lnTo>
                    <a:pt x="279" y="92"/>
                  </a:lnTo>
                  <a:lnTo>
                    <a:pt x="269" y="94"/>
                  </a:lnTo>
                  <a:lnTo>
                    <a:pt x="258" y="96"/>
                  </a:lnTo>
                  <a:lnTo>
                    <a:pt x="248" y="98"/>
                  </a:lnTo>
                  <a:lnTo>
                    <a:pt x="238" y="100"/>
                  </a:lnTo>
                  <a:lnTo>
                    <a:pt x="228" y="96"/>
                  </a:lnTo>
                  <a:lnTo>
                    <a:pt x="219" y="91"/>
                  </a:lnTo>
                  <a:lnTo>
                    <a:pt x="210" y="86"/>
                  </a:lnTo>
                  <a:lnTo>
                    <a:pt x="202" y="82"/>
                  </a:lnTo>
                  <a:lnTo>
                    <a:pt x="193" y="77"/>
                  </a:lnTo>
                  <a:lnTo>
                    <a:pt x="183" y="73"/>
                  </a:lnTo>
                  <a:lnTo>
                    <a:pt x="174" y="68"/>
                  </a:lnTo>
                  <a:lnTo>
                    <a:pt x="165" y="63"/>
                  </a:lnTo>
                  <a:lnTo>
                    <a:pt x="160" y="60"/>
                  </a:lnTo>
                  <a:lnTo>
                    <a:pt x="156" y="56"/>
                  </a:lnTo>
                  <a:lnTo>
                    <a:pt x="150" y="53"/>
                  </a:lnTo>
                  <a:lnTo>
                    <a:pt x="145" y="50"/>
                  </a:lnTo>
                  <a:lnTo>
                    <a:pt x="141" y="46"/>
                  </a:lnTo>
                  <a:lnTo>
                    <a:pt x="135" y="43"/>
                  </a:lnTo>
                  <a:lnTo>
                    <a:pt x="130" y="39"/>
                  </a:lnTo>
                  <a:lnTo>
                    <a:pt x="126" y="36"/>
                  </a:lnTo>
                  <a:lnTo>
                    <a:pt x="119" y="35"/>
                  </a:lnTo>
                  <a:lnTo>
                    <a:pt x="111" y="33"/>
                  </a:lnTo>
                  <a:lnTo>
                    <a:pt x="104" y="33"/>
                  </a:lnTo>
                  <a:lnTo>
                    <a:pt x="96" y="32"/>
                  </a:lnTo>
                  <a:lnTo>
                    <a:pt x="89" y="33"/>
                  </a:lnTo>
                  <a:lnTo>
                    <a:pt x="82" y="35"/>
                  </a:lnTo>
                  <a:lnTo>
                    <a:pt x="75" y="37"/>
                  </a:lnTo>
                  <a:lnTo>
                    <a:pt x="68" y="38"/>
                  </a:lnTo>
                  <a:lnTo>
                    <a:pt x="60" y="33"/>
                  </a:lnTo>
                  <a:lnTo>
                    <a:pt x="51" y="29"/>
                  </a:lnTo>
                  <a:lnTo>
                    <a:pt x="43" y="24"/>
                  </a:lnTo>
                  <a:lnTo>
                    <a:pt x="35" y="18"/>
                  </a:lnTo>
                  <a:lnTo>
                    <a:pt x="25" y="14"/>
                  </a:lnTo>
                  <a:lnTo>
                    <a:pt x="17" y="9"/>
                  </a:lnTo>
                  <a:lnTo>
                    <a:pt x="8" y="5"/>
                  </a:lnTo>
                  <a:lnTo>
                    <a:pt x="0" y="0"/>
                  </a:lnTo>
                  <a:lnTo>
                    <a:pt x="0" y="14"/>
                  </a:lnTo>
                  <a:lnTo>
                    <a:pt x="0" y="28"/>
                  </a:lnTo>
                  <a:lnTo>
                    <a:pt x="0" y="41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991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18"/>
            <p:cNvSpPr>
              <a:spLocks/>
            </p:cNvSpPr>
            <p:nvPr/>
          </p:nvSpPr>
          <p:spPr bwMode="auto">
            <a:xfrm>
              <a:off x="3218" y="2436"/>
              <a:ext cx="186" cy="95"/>
            </a:xfrm>
            <a:custGeom>
              <a:avLst/>
              <a:gdLst>
                <a:gd name="T0" fmla="*/ 5 w 373"/>
                <a:gd name="T1" fmla="*/ 68 h 191"/>
                <a:gd name="T2" fmla="*/ 12 w 373"/>
                <a:gd name="T3" fmla="*/ 96 h 191"/>
                <a:gd name="T4" fmla="*/ 23 w 373"/>
                <a:gd name="T5" fmla="*/ 119 h 191"/>
                <a:gd name="T6" fmla="*/ 37 w 373"/>
                <a:gd name="T7" fmla="*/ 134 h 191"/>
                <a:gd name="T8" fmla="*/ 50 w 373"/>
                <a:gd name="T9" fmla="*/ 144 h 191"/>
                <a:gd name="T10" fmla="*/ 60 w 373"/>
                <a:gd name="T11" fmla="*/ 147 h 191"/>
                <a:gd name="T12" fmla="*/ 70 w 373"/>
                <a:gd name="T13" fmla="*/ 151 h 191"/>
                <a:gd name="T14" fmla="*/ 80 w 373"/>
                <a:gd name="T15" fmla="*/ 154 h 191"/>
                <a:gd name="T16" fmla="*/ 90 w 373"/>
                <a:gd name="T17" fmla="*/ 157 h 191"/>
                <a:gd name="T18" fmla="*/ 102 w 373"/>
                <a:gd name="T19" fmla="*/ 161 h 191"/>
                <a:gd name="T20" fmla="*/ 112 w 373"/>
                <a:gd name="T21" fmla="*/ 164 h 191"/>
                <a:gd name="T22" fmla="*/ 123 w 373"/>
                <a:gd name="T23" fmla="*/ 168 h 191"/>
                <a:gd name="T24" fmla="*/ 136 w 373"/>
                <a:gd name="T25" fmla="*/ 174 h 191"/>
                <a:gd name="T26" fmla="*/ 151 w 373"/>
                <a:gd name="T27" fmla="*/ 180 h 191"/>
                <a:gd name="T28" fmla="*/ 164 w 373"/>
                <a:gd name="T29" fmla="*/ 185 h 191"/>
                <a:gd name="T30" fmla="*/ 173 w 373"/>
                <a:gd name="T31" fmla="*/ 186 h 191"/>
                <a:gd name="T32" fmla="*/ 182 w 373"/>
                <a:gd name="T33" fmla="*/ 189 h 191"/>
                <a:gd name="T34" fmla="*/ 192 w 373"/>
                <a:gd name="T35" fmla="*/ 190 h 191"/>
                <a:gd name="T36" fmla="*/ 224 w 373"/>
                <a:gd name="T37" fmla="*/ 190 h 191"/>
                <a:gd name="T38" fmla="*/ 272 w 373"/>
                <a:gd name="T39" fmla="*/ 179 h 191"/>
                <a:gd name="T40" fmla="*/ 314 w 373"/>
                <a:gd name="T41" fmla="*/ 156 h 191"/>
                <a:gd name="T42" fmla="*/ 353 w 373"/>
                <a:gd name="T43" fmla="*/ 117 h 191"/>
                <a:gd name="T44" fmla="*/ 366 w 373"/>
                <a:gd name="T45" fmla="*/ 91 h 191"/>
                <a:gd name="T46" fmla="*/ 351 w 373"/>
                <a:gd name="T47" fmla="*/ 89 h 191"/>
                <a:gd name="T48" fmla="*/ 336 w 373"/>
                <a:gd name="T49" fmla="*/ 87 h 191"/>
                <a:gd name="T50" fmla="*/ 321 w 373"/>
                <a:gd name="T51" fmla="*/ 86 h 191"/>
                <a:gd name="T52" fmla="*/ 304 w 373"/>
                <a:gd name="T53" fmla="*/ 87 h 191"/>
                <a:gd name="T54" fmla="*/ 284 w 373"/>
                <a:gd name="T55" fmla="*/ 91 h 191"/>
                <a:gd name="T56" fmla="*/ 263 w 373"/>
                <a:gd name="T57" fmla="*/ 95 h 191"/>
                <a:gd name="T58" fmla="*/ 242 w 373"/>
                <a:gd name="T59" fmla="*/ 99 h 191"/>
                <a:gd name="T60" fmla="*/ 223 w 373"/>
                <a:gd name="T61" fmla="*/ 96 h 191"/>
                <a:gd name="T62" fmla="*/ 206 w 373"/>
                <a:gd name="T63" fmla="*/ 87 h 191"/>
                <a:gd name="T64" fmla="*/ 187 w 373"/>
                <a:gd name="T65" fmla="*/ 78 h 191"/>
                <a:gd name="T66" fmla="*/ 170 w 373"/>
                <a:gd name="T67" fmla="*/ 69 h 191"/>
                <a:gd name="T68" fmla="*/ 156 w 373"/>
                <a:gd name="T69" fmla="*/ 61 h 191"/>
                <a:gd name="T70" fmla="*/ 147 w 373"/>
                <a:gd name="T71" fmla="*/ 53 h 191"/>
                <a:gd name="T72" fmla="*/ 136 w 373"/>
                <a:gd name="T73" fmla="*/ 46 h 191"/>
                <a:gd name="T74" fmla="*/ 127 w 373"/>
                <a:gd name="T75" fmla="*/ 39 h 191"/>
                <a:gd name="T76" fmla="*/ 114 w 373"/>
                <a:gd name="T77" fmla="*/ 34 h 191"/>
                <a:gd name="T78" fmla="*/ 100 w 373"/>
                <a:gd name="T79" fmla="*/ 32 h 191"/>
                <a:gd name="T80" fmla="*/ 86 w 373"/>
                <a:gd name="T81" fmla="*/ 32 h 191"/>
                <a:gd name="T82" fmla="*/ 72 w 373"/>
                <a:gd name="T83" fmla="*/ 35 h 191"/>
                <a:gd name="T84" fmla="*/ 57 w 373"/>
                <a:gd name="T85" fmla="*/ 33 h 191"/>
                <a:gd name="T86" fmla="*/ 41 w 373"/>
                <a:gd name="T87" fmla="*/ 24 h 191"/>
                <a:gd name="T88" fmla="*/ 25 w 373"/>
                <a:gd name="T89" fmla="*/ 13 h 191"/>
                <a:gd name="T90" fmla="*/ 8 w 373"/>
                <a:gd name="T91" fmla="*/ 4 h 191"/>
                <a:gd name="T92" fmla="*/ 0 w 373"/>
                <a:gd name="T93" fmla="*/ 13 h 191"/>
                <a:gd name="T94" fmla="*/ 0 w 373"/>
                <a:gd name="T95" fmla="*/ 40 h 1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3" h="191">
                  <a:moveTo>
                    <a:pt x="0" y="53"/>
                  </a:moveTo>
                  <a:lnTo>
                    <a:pt x="5" y="68"/>
                  </a:lnTo>
                  <a:lnTo>
                    <a:pt x="8" y="81"/>
                  </a:lnTo>
                  <a:lnTo>
                    <a:pt x="12" y="96"/>
                  </a:lnTo>
                  <a:lnTo>
                    <a:pt x="17" y="111"/>
                  </a:lnTo>
                  <a:lnTo>
                    <a:pt x="23" y="119"/>
                  </a:lnTo>
                  <a:lnTo>
                    <a:pt x="30" y="126"/>
                  </a:lnTo>
                  <a:lnTo>
                    <a:pt x="37" y="134"/>
                  </a:lnTo>
                  <a:lnTo>
                    <a:pt x="45" y="142"/>
                  </a:lnTo>
                  <a:lnTo>
                    <a:pt x="50" y="144"/>
                  </a:lnTo>
                  <a:lnTo>
                    <a:pt x="55" y="145"/>
                  </a:lnTo>
                  <a:lnTo>
                    <a:pt x="60" y="147"/>
                  </a:lnTo>
                  <a:lnTo>
                    <a:pt x="65" y="148"/>
                  </a:lnTo>
                  <a:lnTo>
                    <a:pt x="70" y="151"/>
                  </a:lnTo>
                  <a:lnTo>
                    <a:pt x="75" y="152"/>
                  </a:lnTo>
                  <a:lnTo>
                    <a:pt x="80" y="154"/>
                  </a:lnTo>
                  <a:lnTo>
                    <a:pt x="85" y="155"/>
                  </a:lnTo>
                  <a:lnTo>
                    <a:pt x="90" y="157"/>
                  </a:lnTo>
                  <a:lnTo>
                    <a:pt x="96" y="159"/>
                  </a:lnTo>
                  <a:lnTo>
                    <a:pt x="102" y="161"/>
                  </a:lnTo>
                  <a:lnTo>
                    <a:pt x="106" y="162"/>
                  </a:lnTo>
                  <a:lnTo>
                    <a:pt x="112" y="164"/>
                  </a:lnTo>
                  <a:lnTo>
                    <a:pt x="118" y="165"/>
                  </a:lnTo>
                  <a:lnTo>
                    <a:pt x="123" y="168"/>
                  </a:lnTo>
                  <a:lnTo>
                    <a:pt x="128" y="170"/>
                  </a:lnTo>
                  <a:lnTo>
                    <a:pt x="136" y="174"/>
                  </a:lnTo>
                  <a:lnTo>
                    <a:pt x="144" y="177"/>
                  </a:lnTo>
                  <a:lnTo>
                    <a:pt x="151" y="180"/>
                  </a:lnTo>
                  <a:lnTo>
                    <a:pt x="159" y="184"/>
                  </a:lnTo>
                  <a:lnTo>
                    <a:pt x="164" y="185"/>
                  </a:lnTo>
                  <a:lnTo>
                    <a:pt x="169" y="185"/>
                  </a:lnTo>
                  <a:lnTo>
                    <a:pt x="173" y="186"/>
                  </a:lnTo>
                  <a:lnTo>
                    <a:pt x="178" y="187"/>
                  </a:lnTo>
                  <a:lnTo>
                    <a:pt x="182" y="189"/>
                  </a:lnTo>
                  <a:lnTo>
                    <a:pt x="187" y="189"/>
                  </a:lnTo>
                  <a:lnTo>
                    <a:pt x="192" y="190"/>
                  </a:lnTo>
                  <a:lnTo>
                    <a:pt x="196" y="191"/>
                  </a:lnTo>
                  <a:lnTo>
                    <a:pt x="224" y="190"/>
                  </a:lnTo>
                  <a:lnTo>
                    <a:pt x="249" y="186"/>
                  </a:lnTo>
                  <a:lnTo>
                    <a:pt x="272" y="179"/>
                  </a:lnTo>
                  <a:lnTo>
                    <a:pt x="294" y="169"/>
                  </a:lnTo>
                  <a:lnTo>
                    <a:pt x="314" y="156"/>
                  </a:lnTo>
                  <a:lnTo>
                    <a:pt x="335" y="139"/>
                  </a:lnTo>
                  <a:lnTo>
                    <a:pt x="353" y="117"/>
                  </a:lnTo>
                  <a:lnTo>
                    <a:pt x="373" y="92"/>
                  </a:lnTo>
                  <a:lnTo>
                    <a:pt x="366" y="91"/>
                  </a:lnTo>
                  <a:lnTo>
                    <a:pt x="358" y="89"/>
                  </a:lnTo>
                  <a:lnTo>
                    <a:pt x="351" y="89"/>
                  </a:lnTo>
                  <a:lnTo>
                    <a:pt x="344" y="88"/>
                  </a:lnTo>
                  <a:lnTo>
                    <a:pt x="336" y="87"/>
                  </a:lnTo>
                  <a:lnTo>
                    <a:pt x="329" y="86"/>
                  </a:lnTo>
                  <a:lnTo>
                    <a:pt x="321" y="86"/>
                  </a:lnTo>
                  <a:lnTo>
                    <a:pt x="314" y="85"/>
                  </a:lnTo>
                  <a:lnTo>
                    <a:pt x="304" y="87"/>
                  </a:lnTo>
                  <a:lnTo>
                    <a:pt x="294" y="89"/>
                  </a:lnTo>
                  <a:lnTo>
                    <a:pt x="284" y="91"/>
                  </a:lnTo>
                  <a:lnTo>
                    <a:pt x="274" y="93"/>
                  </a:lnTo>
                  <a:lnTo>
                    <a:pt x="263" y="95"/>
                  </a:lnTo>
                  <a:lnTo>
                    <a:pt x="253" y="96"/>
                  </a:lnTo>
                  <a:lnTo>
                    <a:pt x="242" y="99"/>
                  </a:lnTo>
                  <a:lnTo>
                    <a:pt x="232" y="101"/>
                  </a:lnTo>
                  <a:lnTo>
                    <a:pt x="223" y="96"/>
                  </a:lnTo>
                  <a:lnTo>
                    <a:pt x="214" y="92"/>
                  </a:lnTo>
                  <a:lnTo>
                    <a:pt x="206" y="87"/>
                  </a:lnTo>
                  <a:lnTo>
                    <a:pt x="196" y="83"/>
                  </a:lnTo>
                  <a:lnTo>
                    <a:pt x="187" y="78"/>
                  </a:lnTo>
                  <a:lnTo>
                    <a:pt x="179" y="73"/>
                  </a:lnTo>
                  <a:lnTo>
                    <a:pt x="170" y="69"/>
                  </a:lnTo>
                  <a:lnTo>
                    <a:pt x="161" y="64"/>
                  </a:lnTo>
                  <a:lnTo>
                    <a:pt x="156" y="61"/>
                  </a:lnTo>
                  <a:lnTo>
                    <a:pt x="151" y="56"/>
                  </a:lnTo>
                  <a:lnTo>
                    <a:pt x="147" y="53"/>
                  </a:lnTo>
                  <a:lnTo>
                    <a:pt x="142" y="49"/>
                  </a:lnTo>
                  <a:lnTo>
                    <a:pt x="136" y="46"/>
                  </a:lnTo>
                  <a:lnTo>
                    <a:pt x="132" y="42"/>
                  </a:lnTo>
                  <a:lnTo>
                    <a:pt x="127" y="39"/>
                  </a:lnTo>
                  <a:lnTo>
                    <a:pt x="123" y="35"/>
                  </a:lnTo>
                  <a:lnTo>
                    <a:pt x="114" y="34"/>
                  </a:lnTo>
                  <a:lnTo>
                    <a:pt x="108" y="33"/>
                  </a:lnTo>
                  <a:lnTo>
                    <a:pt x="100" y="32"/>
                  </a:lnTo>
                  <a:lnTo>
                    <a:pt x="93" y="31"/>
                  </a:lnTo>
                  <a:lnTo>
                    <a:pt x="86" y="32"/>
                  </a:lnTo>
                  <a:lnTo>
                    <a:pt x="79" y="34"/>
                  </a:lnTo>
                  <a:lnTo>
                    <a:pt x="72" y="35"/>
                  </a:lnTo>
                  <a:lnTo>
                    <a:pt x="65" y="38"/>
                  </a:lnTo>
                  <a:lnTo>
                    <a:pt x="57" y="33"/>
                  </a:lnTo>
                  <a:lnTo>
                    <a:pt x="49" y="28"/>
                  </a:lnTo>
                  <a:lnTo>
                    <a:pt x="41" y="24"/>
                  </a:lnTo>
                  <a:lnTo>
                    <a:pt x="33" y="18"/>
                  </a:lnTo>
                  <a:lnTo>
                    <a:pt x="25" y="13"/>
                  </a:lnTo>
                  <a:lnTo>
                    <a:pt x="17" y="9"/>
                  </a:lnTo>
                  <a:lnTo>
                    <a:pt x="8" y="4"/>
                  </a:lnTo>
                  <a:lnTo>
                    <a:pt x="0" y="0"/>
                  </a:lnTo>
                  <a:lnTo>
                    <a:pt x="0" y="13"/>
                  </a:lnTo>
                  <a:lnTo>
                    <a:pt x="0" y="26"/>
                  </a:lnTo>
                  <a:lnTo>
                    <a:pt x="0" y="40"/>
                  </a:lnTo>
                  <a:lnTo>
                    <a:pt x="0" y="53"/>
                  </a:lnTo>
                  <a:close/>
                </a:path>
              </a:pathLst>
            </a:custGeom>
            <a:solidFill>
              <a:srgbClr val="992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219"/>
            <p:cNvSpPr>
              <a:spLocks/>
            </p:cNvSpPr>
            <p:nvPr/>
          </p:nvSpPr>
          <p:spPr bwMode="auto">
            <a:xfrm>
              <a:off x="3219" y="2438"/>
              <a:ext cx="184" cy="94"/>
            </a:xfrm>
            <a:custGeom>
              <a:avLst/>
              <a:gdLst>
                <a:gd name="T0" fmla="*/ 4 w 369"/>
                <a:gd name="T1" fmla="*/ 66 h 188"/>
                <a:gd name="T2" fmla="*/ 12 w 369"/>
                <a:gd name="T3" fmla="*/ 95 h 188"/>
                <a:gd name="T4" fmla="*/ 23 w 369"/>
                <a:gd name="T5" fmla="*/ 117 h 188"/>
                <a:gd name="T6" fmla="*/ 35 w 369"/>
                <a:gd name="T7" fmla="*/ 130 h 188"/>
                <a:gd name="T8" fmla="*/ 47 w 369"/>
                <a:gd name="T9" fmla="*/ 140 h 188"/>
                <a:gd name="T10" fmla="*/ 56 w 369"/>
                <a:gd name="T11" fmla="*/ 143 h 188"/>
                <a:gd name="T12" fmla="*/ 67 w 369"/>
                <a:gd name="T13" fmla="*/ 147 h 188"/>
                <a:gd name="T14" fmla="*/ 77 w 369"/>
                <a:gd name="T15" fmla="*/ 150 h 188"/>
                <a:gd name="T16" fmla="*/ 87 w 369"/>
                <a:gd name="T17" fmla="*/ 153 h 188"/>
                <a:gd name="T18" fmla="*/ 98 w 369"/>
                <a:gd name="T19" fmla="*/ 157 h 188"/>
                <a:gd name="T20" fmla="*/ 108 w 369"/>
                <a:gd name="T21" fmla="*/ 160 h 188"/>
                <a:gd name="T22" fmla="*/ 120 w 369"/>
                <a:gd name="T23" fmla="*/ 164 h 188"/>
                <a:gd name="T24" fmla="*/ 132 w 369"/>
                <a:gd name="T25" fmla="*/ 170 h 188"/>
                <a:gd name="T26" fmla="*/ 147 w 369"/>
                <a:gd name="T27" fmla="*/ 178 h 188"/>
                <a:gd name="T28" fmla="*/ 160 w 369"/>
                <a:gd name="T29" fmla="*/ 182 h 188"/>
                <a:gd name="T30" fmla="*/ 169 w 369"/>
                <a:gd name="T31" fmla="*/ 183 h 188"/>
                <a:gd name="T32" fmla="*/ 179 w 369"/>
                <a:gd name="T33" fmla="*/ 186 h 188"/>
                <a:gd name="T34" fmla="*/ 190 w 369"/>
                <a:gd name="T35" fmla="*/ 187 h 188"/>
                <a:gd name="T36" fmla="*/ 222 w 369"/>
                <a:gd name="T37" fmla="*/ 187 h 188"/>
                <a:gd name="T38" fmla="*/ 269 w 369"/>
                <a:gd name="T39" fmla="*/ 178 h 188"/>
                <a:gd name="T40" fmla="*/ 311 w 369"/>
                <a:gd name="T41" fmla="*/ 155 h 188"/>
                <a:gd name="T42" fmla="*/ 349 w 369"/>
                <a:gd name="T43" fmla="*/ 117 h 188"/>
                <a:gd name="T44" fmla="*/ 360 w 369"/>
                <a:gd name="T45" fmla="*/ 91 h 188"/>
                <a:gd name="T46" fmla="*/ 345 w 369"/>
                <a:gd name="T47" fmla="*/ 90 h 188"/>
                <a:gd name="T48" fmla="*/ 330 w 369"/>
                <a:gd name="T49" fmla="*/ 89 h 188"/>
                <a:gd name="T50" fmla="*/ 315 w 369"/>
                <a:gd name="T51" fmla="*/ 88 h 188"/>
                <a:gd name="T52" fmla="*/ 298 w 369"/>
                <a:gd name="T53" fmla="*/ 89 h 188"/>
                <a:gd name="T54" fmla="*/ 277 w 369"/>
                <a:gd name="T55" fmla="*/ 92 h 188"/>
                <a:gd name="T56" fmla="*/ 257 w 369"/>
                <a:gd name="T57" fmla="*/ 96 h 188"/>
                <a:gd name="T58" fmla="*/ 237 w 369"/>
                <a:gd name="T59" fmla="*/ 99 h 188"/>
                <a:gd name="T60" fmla="*/ 218 w 369"/>
                <a:gd name="T61" fmla="*/ 97 h 188"/>
                <a:gd name="T62" fmla="*/ 199 w 369"/>
                <a:gd name="T63" fmla="*/ 88 h 188"/>
                <a:gd name="T64" fmla="*/ 182 w 369"/>
                <a:gd name="T65" fmla="*/ 79 h 188"/>
                <a:gd name="T66" fmla="*/ 165 w 369"/>
                <a:gd name="T67" fmla="*/ 69 h 188"/>
                <a:gd name="T68" fmla="*/ 151 w 369"/>
                <a:gd name="T69" fmla="*/ 61 h 188"/>
                <a:gd name="T70" fmla="*/ 141 w 369"/>
                <a:gd name="T71" fmla="*/ 54 h 188"/>
                <a:gd name="T72" fmla="*/ 131 w 369"/>
                <a:gd name="T73" fmla="*/ 46 h 188"/>
                <a:gd name="T74" fmla="*/ 122 w 369"/>
                <a:gd name="T75" fmla="*/ 39 h 188"/>
                <a:gd name="T76" fmla="*/ 109 w 369"/>
                <a:gd name="T77" fmla="*/ 35 h 188"/>
                <a:gd name="T78" fmla="*/ 95 w 369"/>
                <a:gd name="T79" fmla="*/ 31 h 188"/>
                <a:gd name="T80" fmla="*/ 82 w 369"/>
                <a:gd name="T81" fmla="*/ 32 h 188"/>
                <a:gd name="T82" fmla="*/ 68 w 369"/>
                <a:gd name="T83" fmla="*/ 36 h 188"/>
                <a:gd name="T84" fmla="*/ 54 w 369"/>
                <a:gd name="T85" fmla="*/ 34 h 188"/>
                <a:gd name="T86" fmla="*/ 39 w 369"/>
                <a:gd name="T87" fmla="*/ 24 h 188"/>
                <a:gd name="T88" fmla="*/ 23 w 369"/>
                <a:gd name="T89" fmla="*/ 14 h 188"/>
                <a:gd name="T90" fmla="*/ 8 w 369"/>
                <a:gd name="T91" fmla="*/ 5 h 188"/>
                <a:gd name="T92" fmla="*/ 1 w 369"/>
                <a:gd name="T93" fmla="*/ 13 h 188"/>
                <a:gd name="T94" fmla="*/ 1 w 369"/>
                <a:gd name="T95" fmla="*/ 39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9" h="188">
                  <a:moveTo>
                    <a:pt x="1" y="52"/>
                  </a:moveTo>
                  <a:lnTo>
                    <a:pt x="4" y="66"/>
                  </a:lnTo>
                  <a:lnTo>
                    <a:pt x="9" y="80"/>
                  </a:lnTo>
                  <a:lnTo>
                    <a:pt x="12" y="95"/>
                  </a:lnTo>
                  <a:lnTo>
                    <a:pt x="17" y="109"/>
                  </a:lnTo>
                  <a:lnTo>
                    <a:pt x="23" y="117"/>
                  </a:lnTo>
                  <a:lnTo>
                    <a:pt x="30" y="123"/>
                  </a:lnTo>
                  <a:lnTo>
                    <a:pt x="35" y="130"/>
                  </a:lnTo>
                  <a:lnTo>
                    <a:pt x="42" y="138"/>
                  </a:lnTo>
                  <a:lnTo>
                    <a:pt x="47" y="140"/>
                  </a:lnTo>
                  <a:lnTo>
                    <a:pt x="52" y="142"/>
                  </a:lnTo>
                  <a:lnTo>
                    <a:pt x="56" y="143"/>
                  </a:lnTo>
                  <a:lnTo>
                    <a:pt x="62" y="144"/>
                  </a:lnTo>
                  <a:lnTo>
                    <a:pt x="67" y="147"/>
                  </a:lnTo>
                  <a:lnTo>
                    <a:pt x="71" y="148"/>
                  </a:lnTo>
                  <a:lnTo>
                    <a:pt x="77" y="150"/>
                  </a:lnTo>
                  <a:lnTo>
                    <a:pt x="82" y="151"/>
                  </a:lnTo>
                  <a:lnTo>
                    <a:pt x="87" y="153"/>
                  </a:lnTo>
                  <a:lnTo>
                    <a:pt x="92" y="155"/>
                  </a:lnTo>
                  <a:lnTo>
                    <a:pt x="98" y="157"/>
                  </a:lnTo>
                  <a:lnTo>
                    <a:pt x="103" y="158"/>
                  </a:lnTo>
                  <a:lnTo>
                    <a:pt x="108" y="160"/>
                  </a:lnTo>
                  <a:lnTo>
                    <a:pt x="114" y="163"/>
                  </a:lnTo>
                  <a:lnTo>
                    <a:pt x="120" y="164"/>
                  </a:lnTo>
                  <a:lnTo>
                    <a:pt x="125" y="166"/>
                  </a:lnTo>
                  <a:lnTo>
                    <a:pt x="132" y="170"/>
                  </a:lnTo>
                  <a:lnTo>
                    <a:pt x="140" y="173"/>
                  </a:lnTo>
                  <a:lnTo>
                    <a:pt x="147" y="178"/>
                  </a:lnTo>
                  <a:lnTo>
                    <a:pt x="155" y="181"/>
                  </a:lnTo>
                  <a:lnTo>
                    <a:pt x="160" y="182"/>
                  </a:lnTo>
                  <a:lnTo>
                    <a:pt x="165" y="182"/>
                  </a:lnTo>
                  <a:lnTo>
                    <a:pt x="169" y="183"/>
                  </a:lnTo>
                  <a:lnTo>
                    <a:pt x="175" y="185"/>
                  </a:lnTo>
                  <a:lnTo>
                    <a:pt x="179" y="186"/>
                  </a:lnTo>
                  <a:lnTo>
                    <a:pt x="184" y="186"/>
                  </a:lnTo>
                  <a:lnTo>
                    <a:pt x="190" y="187"/>
                  </a:lnTo>
                  <a:lnTo>
                    <a:pt x="194" y="188"/>
                  </a:lnTo>
                  <a:lnTo>
                    <a:pt x="222" y="187"/>
                  </a:lnTo>
                  <a:lnTo>
                    <a:pt x="246" y="183"/>
                  </a:lnTo>
                  <a:lnTo>
                    <a:pt x="269" y="178"/>
                  </a:lnTo>
                  <a:lnTo>
                    <a:pt x="290" y="167"/>
                  </a:lnTo>
                  <a:lnTo>
                    <a:pt x="311" y="155"/>
                  </a:lnTo>
                  <a:lnTo>
                    <a:pt x="329" y="137"/>
                  </a:lnTo>
                  <a:lnTo>
                    <a:pt x="349" y="117"/>
                  </a:lnTo>
                  <a:lnTo>
                    <a:pt x="369" y="92"/>
                  </a:lnTo>
                  <a:lnTo>
                    <a:pt x="360" y="91"/>
                  </a:lnTo>
                  <a:lnTo>
                    <a:pt x="354" y="91"/>
                  </a:lnTo>
                  <a:lnTo>
                    <a:pt x="345" y="90"/>
                  </a:lnTo>
                  <a:lnTo>
                    <a:pt x="339" y="90"/>
                  </a:lnTo>
                  <a:lnTo>
                    <a:pt x="330" y="89"/>
                  </a:lnTo>
                  <a:lnTo>
                    <a:pt x="324" y="89"/>
                  </a:lnTo>
                  <a:lnTo>
                    <a:pt x="315" y="88"/>
                  </a:lnTo>
                  <a:lnTo>
                    <a:pt x="309" y="88"/>
                  </a:lnTo>
                  <a:lnTo>
                    <a:pt x="298" y="89"/>
                  </a:lnTo>
                  <a:lnTo>
                    <a:pt x="288" y="91"/>
                  </a:lnTo>
                  <a:lnTo>
                    <a:pt x="277" y="92"/>
                  </a:lnTo>
                  <a:lnTo>
                    <a:pt x="267" y="95"/>
                  </a:lnTo>
                  <a:lnTo>
                    <a:pt x="257" y="96"/>
                  </a:lnTo>
                  <a:lnTo>
                    <a:pt x="246" y="98"/>
                  </a:lnTo>
                  <a:lnTo>
                    <a:pt x="237" y="99"/>
                  </a:lnTo>
                  <a:lnTo>
                    <a:pt x="227" y="102"/>
                  </a:lnTo>
                  <a:lnTo>
                    <a:pt x="218" y="97"/>
                  </a:lnTo>
                  <a:lnTo>
                    <a:pt x="208" y="92"/>
                  </a:lnTo>
                  <a:lnTo>
                    <a:pt x="199" y="88"/>
                  </a:lnTo>
                  <a:lnTo>
                    <a:pt x="191" y="83"/>
                  </a:lnTo>
                  <a:lnTo>
                    <a:pt x="182" y="79"/>
                  </a:lnTo>
                  <a:lnTo>
                    <a:pt x="173" y="74"/>
                  </a:lnTo>
                  <a:lnTo>
                    <a:pt x="165" y="69"/>
                  </a:lnTo>
                  <a:lnTo>
                    <a:pt x="155" y="65"/>
                  </a:lnTo>
                  <a:lnTo>
                    <a:pt x="151" y="61"/>
                  </a:lnTo>
                  <a:lnTo>
                    <a:pt x="146" y="58"/>
                  </a:lnTo>
                  <a:lnTo>
                    <a:pt x="141" y="54"/>
                  </a:lnTo>
                  <a:lnTo>
                    <a:pt x="137" y="50"/>
                  </a:lnTo>
                  <a:lnTo>
                    <a:pt x="131" y="46"/>
                  </a:lnTo>
                  <a:lnTo>
                    <a:pt x="126" y="43"/>
                  </a:lnTo>
                  <a:lnTo>
                    <a:pt x="122" y="39"/>
                  </a:lnTo>
                  <a:lnTo>
                    <a:pt x="117" y="36"/>
                  </a:lnTo>
                  <a:lnTo>
                    <a:pt x="109" y="35"/>
                  </a:lnTo>
                  <a:lnTo>
                    <a:pt x="102" y="32"/>
                  </a:lnTo>
                  <a:lnTo>
                    <a:pt x="95" y="31"/>
                  </a:lnTo>
                  <a:lnTo>
                    <a:pt x="87" y="30"/>
                  </a:lnTo>
                  <a:lnTo>
                    <a:pt x="82" y="32"/>
                  </a:lnTo>
                  <a:lnTo>
                    <a:pt x="75" y="34"/>
                  </a:lnTo>
                  <a:lnTo>
                    <a:pt x="68" y="36"/>
                  </a:lnTo>
                  <a:lnTo>
                    <a:pt x="61" y="38"/>
                  </a:lnTo>
                  <a:lnTo>
                    <a:pt x="54" y="34"/>
                  </a:lnTo>
                  <a:lnTo>
                    <a:pt x="46" y="29"/>
                  </a:lnTo>
                  <a:lnTo>
                    <a:pt x="39" y="24"/>
                  </a:lnTo>
                  <a:lnTo>
                    <a:pt x="31" y="19"/>
                  </a:lnTo>
                  <a:lnTo>
                    <a:pt x="23" y="14"/>
                  </a:lnTo>
                  <a:lnTo>
                    <a:pt x="15" y="9"/>
                  </a:lnTo>
                  <a:lnTo>
                    <a:pt x="8" y="5"/>
                  </a:lnTo>
                  <a:lnTo>
                    <a:pt x="0" y="0"/>
                  </a:lnTo>
                  <a:lnTo>
                    <a:pt x="1" y="13"/>
                  </a:lnTo>
                  <a:lnTo>
                    <a:pt x="1" y="26"/>
                  </a:lnTo>
                  <a:lnTo>
                    <a:pt x="1" y="39"/>
                  </a:lnTo>
                  <a:lnTo>
                    <a:pt x="1" y="52"/>
                  </a:lnTo>
                  <a:close/>
                </a:path>
              </a:pathLst>
            </a:custGeom>
            <a:solidFill>
              <a:srgbClr val="993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220"/>
            <p:cNvSpPr>
              <a:spLocks/>
            </p:cNvSpPr>
            <p:nvPr/>
          </p:nvSpPr>
          <p:spPr bwMode="auto">
            <a:xfrm>
              <a:off x="3221" y="2440"/>
              <a:ext cx="181" cy="92"/>
            </a:xfrm>
            <a:custGeom>
              <a:avLst/>
              <a:gdLst>
                <a:gd name="T0" fmla="*/ 5 w 363"/>
                <a:gd name="T1" fmla="*/ 63 h 183"/>
                <a:gd name="T2" fmla="*/ 13 w 363"/>
                <a:gd name="T3" fmla="*/ 91 h 183"/>
                <a:gd name="T4" fmla="*/ 23 w 363"/>
                <a:gd name="T5" fmla="*/ 112 h 183"/>
                <a:gd name="T6" fmla="*/ 34 w 363"/>
                <a:gd name="T7" fmla="*/ 127 h 183"/>
                <a:gd name="T8" fmla="*/ 44 w 363"/>
                <a:gd name="T9" fmla="*/ 135 h 183"/>
                <a:gd name="T10" fmla="*/ 53 w 363"/>
                <a:gd name="T11" fmla="*/ 138 h 183"/>
                <a:gd name="T12" fmla="*/ 64 w 363"/>
                <a:gd name="T13" fmla="*/ 142 h 183"/>
                <a:gd name="T14" fmla="*/ 73 w 363"/>
                <a:gd name="T15" fmla="*/ 145 h 183"/>
                <a:gd name="T16" fmla="*/ 83 w 363"/>
                <a:gd name="T17" fmla="*/ 148 h 183"/>
                <a:gd name="T18" fmla="*/ 94 w 363"/>
                <a:gd name="T19" fmla="*/ 152 h 183"/>
                <a:gd name="T20" fmla="*/ 105 w 363"/>
                <a:gd name="T21" fmla="*/ 155 h 183"/>
                <a:gd name="T22" fmla="*/ 115 w 363"/>
                <a:gd name="T23" fmla="*/ 159 h 183"/>
                <a:gd name="T24" fmla="*/ 129 w 363"/>
                <a:gd name="T25" fmla="*/ 166 h 183"/>
                <a:gd name="T26" fmla="*/ 143 w 363"/>
                <a:gd name="T27" fmla="*/ 173 h 183"/>
                <a:gd name="T28" fmla="*/ 156 w 363"/>
                <a:gd name="T29" fmla="*/ 177 h 183"/>
                <a:gd name="T30" fmla="*/ 166 w 363"/>
                <a:gd name="T31" fmla="*/ 178 h 183"/>
                <a:gd name="T32" fmla="*/ 176 w 363"/>
                <a:gd name="T33" fmla="*/ 181 h 183"/>
                <a:gd name="T34" fmla="*/ 187 w 363"/>
                <a:gd name="T35" fmla="*/ 182 h 183"/>
                <a:gd name="T36" fmla="*/ 219 w 363"/>
                <a:gd name="T37" fmla="*/ 182 h 183"/>
                <a:gd name="T38" fmla="*/ 266 w 363"/>
                <a:gd name="T39" fmla="*/ 173 h 183"/>
                <a:gd name="T40" fmla="*/ 307 w 363"/>
                <a:gd name="T41" fmla="*/ 151 h 183"/>
                <a:gd name="T42" fmla="*/ 344 w 363"/>
                <a:gd name="T43" fmla="*/ 115 h 183"/>
                <a:gd name="T44" fmla="*/ 355 w 363"/>
                <a:gd name="T45" fmla="*/ 91 h 183"/>
                <a:gd name="T46" fmla="*/ 340 w 363"/>
                <a:gd name="T47" fmla="*/ 90 h 183"/>
                <a:gd name="T48" fmla="*/ 325 w 363"/>
                <a:gd name="T49" fmla="*/ 90 h 183"/>
                <a:gd name="T50" fmla="*/ 310 w 363"/>
                <a:gd name="T51" fmla="*/ 89 h 183"/>
                <a:gd name="T52" fmla="*/ 292 w 363"/>
                <a:gd name="T53" fmla="*/ 90 h 183"/>
                <a:gd name="T54" fmla="*/ 271 w 363"/>
                <a:gd name="T55" fmla="*/ 93 h 183"/>
                <a:gd name="T56" fmla="*/ 250 w 363"/>
                <a:gd name="T57" fmla="*/ 97 h 183"/>
                <a:gd name="T58" fmla="*/ 231 w 363"/>
                <a:gd name="T59" fmla="*/ 100 h 183"/>
                <a:gd name="T60" fmla="*/ 211 w 363"/>
                <a:gd name="T61" fmla="*/ 97 h 183"/>
                <a:gd name="T62" fmla="*/ 194 w 363"/>
                <a:gd name="T63" fmla="*/ 89 h 183"/>
                <a:gd name="T64" fmla="*/ 175 w 363"/>
                <a:gd name="T65" fmla="*/ 79 h 183"/>
                <a:gd name="T66" fmla="*/ 158 w 363"/>
                <a:gd name="T67" fmla="*/ 70 h 183"/>
                <a:gd name="T68" fmla="*/ 144 w 363"/>
                <a:gd name="T69" fmla="*/ 62 h 183"/>
                <a:gd name="T70" fmla="*/ 135 w 363"/>
                <a:gd name="T71" fmla="*/ 54 h 183"/>
                <a:gd name="T72" fmla="*/ 126 w 363"/>
                <a:gd name="T73" fmla="*/ 46 h 183"/>
                <a:gd name="T74" fmla="*/ 117 w 363"/>
                <a:gd name="T75" fmla="*/ 38 h 183"/>
                <a:gd name="T76" fmla="*/ 105 w 363"/>
                <a:gd name="T77" fmla="*/ 33 h 183"/>
                <a:gd name="T78" fmla="*/ 90 w 363"/>
                <a:gd name="T79" fmla="*/ 30 h 183"/>
                <a:gd name="T80" fmla="*/ 77 w 363"/>
                <a:gd name="T81" fmla="*/ 31 h 183"/>
                <a:gd name="T82" fmla="*/ 64 w 363"/>
                <a:gd name="T83" fmla="*/ 36 h 183"/>
                <a:gd name="T84" fmla="*/ 51 w 363"/>
                <a:gd name="T85" fmla="*/ 33 h 183"/>
                <a:gd name="T86" fmla="*/ 36 w 363"/>
                <a:gd name="T87" fmla="*/ 24 h 183"/>
                <a:gd name="T88" fmla="*/ 21 w 363"/>
                <a:gd name="T89" fmla="*/ 14 h 183"/>
                <a:gd name="T90" fmla="*/ 7 w 363"/>
                <a:gd name="T91" fmla="*/ 4 h 183"/>
                <a:gd name="T92" fmla="*/ 0 w 363"/>
                <a:gd name="T93" fmla="*/ 13 h 183"/>
                <a:gd name="T94" fmla="*/ 0 w 363"/>
                <a:gd name="T95" fmla="*/ 37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3" h="183">
                  <a:moveTo>
                    <a:pt x="0" y="49"/>
                  </a:moveTo>
                  <a:lnTo>
                    <a:pt x="5" y="63"/>
                  </a:lnTo>
                  <a:lnTo>
                    <a:pt x="9" y="77"/>
                  </a:lnTo>
                  <a:lnTo>
                    <a:pt x="13" y="91"/>
                  </a:lnTo>
                  <a:lnTo>
                    <a:pt x="17" y="105"/>
                  </a:lnTo>
                  <a:lnTo>
                    <a:pt x="23" y="112"/>
                  </a:lnTo>
                  <a:lnTo>
                    <a:pt x="28" y="118"/>
                  </a:lnTo>
                  <a:lnTo>
                    <a:pt x="34" y="127"/>
                  </a:lnTo>
                  <a:lnTo>
                    <a:pt x="39" y="133"/>
                  </a:lnTo>
                  <a:lnTo>
                    <a:pt x="44" y="135"/>
                  </a:lnTo>
                  <a:lnTo>
                    <a:pt x="49" y="137"/>
                  </a:lnTo>
                  <a:lnTo>
                    <a:pt x="53" y="138"/>
                  </a:lnTo>
                  <a:lnTo>
                    <a:pt x="59" y="140"/>
                  </a:lnTo>
                  <a:lnTo>
                    <a:pt x="64" y="142"/>
                  </a:lnTo>
                  <a:lnTo>
                    <a:pt x="68" y="144"/>
                  </a:lnTo>
                  <a:lnTo>
                    <a:pt x="73" y="145"/>
                  </a:lnTo>
                  <a:lnTo>
                    <a:pt x="77" y="147"/>
                  </a:lnTo>
                  <a:lnTo>
                    <a:pt x="83" y="148"/>
                  </a:lnTo>
                  <a:lnTo>
                    <a:pt x="89" y="151"/>
                  </a:lnTo>
                  <a:lnTo>
                    <a:pt x="94" y="152"/>
                  </a:lnTo>
                  <a:lnTo>
                    <a:pt x="99" y="154"/>
                  </a:lnTo>
                  <a:lnTo>
                    <a:pt x="105" y="155"/>
                  </a:lnTo>
                  <a:lnTo>
                    <a:pt x="110" y="158"/>
                  </a:lnTo>
                  <a:lnTo>
                    <a:pt x="115" y="159"/>
                  </a:lnTo>
                  <a:lnTo>
                    <a:pt x="121" y="161"/>
                  </a:lnTo>
                  <a:lnTo>
                    <a:pt x="129" y="166"/>
                  </a:lnTo>
                  <a:lnTo>
                    <a:pt x="136" y="169"/>
                  </a:lnTo>
                  <a:lnTo>
                    <a:pt x="143" y="173"/>
                  </a:lnTo>
                  <a:lnTo>
                    <a:pt x="151" y="176"/>
                  </a:lnTo>
                  <a:lnTo>
                    <a:pt x="156" y="177"/>
                  </a:lnTo>
                  <a:lnTo>
                    <a:pt x="162" y="177"/>
                  </a:lnTo>
                  <a:lnTo>
                    <a:pt x="166" y="178"/>
                  </a:lnTo>
                  <a:lnTo>
                    <a:pt x="172" y="180"/>
                  </a:lnTo>
                  <a:lnTo>
                    <a:pt x="176" y="181"/>
                  </a:lnTo>
                  <a:lnTo>
                    <a:pt x="182" y="181"/>
                  </a:lnTo>
                  <a:lnTo>
                    <a:pt x="187" y="182"/>
                  </a:lnTo>
                  <a:lnTo>
                    <a:pt x="191" y="183"/>
                  </a:lnTo>
                  <a:lnTo>
                    <a:pt x="219" y="182"/>
                  </a:lnTo>
                  <a:lnTo>
                    <a:pt x="244" y="178"/>
                  </a:lnTo>
                  <a:lnTo>
                    <a:pt x="266" y="173"/>
                  </a:lnTo>
                  <a:lnTo>
                    <a:pt x="287" y="163"/>
                  </a:lnTo>
                  <a:lnTo>
                    <a:pt x="307" y="151"/>
                  </a:lnTo>
                  <a:lnTo>
                    <a:pt x="325" y="135"/>
                  </a:lnTo>
                  <a:lnTo>
                    <a:pt x="344" y="115"/>
                  </a:lnTo>
                  <a:lnTo>
                    <a:pt x="363" y="91"/>
                  </a:lnTo>
                  <a:lnTo>
                    <a:pt x="355" y="91"/>
                  </a:lnTo>
                  <a:lnTo>
                    <a:pt x="348" y="90"/>
                  </a:lnTo>
                  <a:lnTo>
                    <a:pt x="340" y="90"/>
                  </a:lnTo>
                  <a:lnTo>
                    <a:pt x="333" y="90"/>
                  </a:lnTo>
                  <a:lnTo>
                    <a:pt x="325" y="90"/>
                  </a:lnTo>
                  <a:lnTo>
                    <a:pt x="317" y="90"/>
                  </a:lnTo>
                  <a:lnTo>
                    <a:pt x="310" y="89"/>
                  </a:lnTo>
                  <a:lnTo>
                    <a:pt x="302" y="89"/>
                  </a:lnTo>
                  <a:lnTo>
                    <a:pt x="292" y="90"/>
                  </a:lnTo>
                  <a:lnTo>
                    <a:pt x="281" y="92"/>
                  </a:lnTo>
                  <a:lnTo>
                    <a:pt x="271" y="93"/>
                  </a:lnTo>
                  <a:lnTo>
                    <a:pt x="261" y="95"/>
                  </a:lnTo>
                  <a:lnTo>
                    <a:pt x="250" y="97"/>
                  </a:lnTo>
                  <a:lnTo>
                    <a:pt x="240" y="99"/>
                  </a:lnTo>
                  <a:lnTo>
                    <a:pt x="231" y="100"/>
                  </a:lnTo>
                  <a:lnTo>
                    <a:pt x="220" y="101"/>
                  </a:lnTo>
                  <a:lnTo>
                    <a:pt x="211" y="97"/>
                  </a:lnTo>
                  <a:lnTo>
                    <a:pt x="202" y="92"/>
                  </a:lnTo>
                  <a:lnTo>
                    <a:pt x="194" y="89"/>
                  </a:lnTo>
                  <a:lnTo>
                    <a:pt x="185" y="84"/>
                  </a:lnTo>
                  <a:lnTo>
                    <a:pt x="175" y="79"/>
                  </a:lnTo>
                  <a:lnTo>
                    <a:pt x="167" y="75"/>
                  </a:lnTo>
                  <a:lnTo>
                    <a:pt x="158" y="70"/>
                  </a:lnTo>
                  <a:lnTo>
                    <a:pt x="149" y="66"/>
                  </a:lnTo>
                  <a:lnTo>
                    <a:pt x="144" y="62"/>
                  </a:lnTo>
                  <a:lnTo>
                    <a:pt x="140" y="57"/>
                  </a:lnTo>
                  <a:lnTo>
                    <a:pt x="135" y="54"/>
                  </a:lnTo>
                  <a:lnTo>
                    <a:pt x="130" y="49"/>
                  </a:lnTo>
                  <a:lnTo>
                    <a:pt x="126" y="46"/>
                  </a:lnTo>
                  <a:lnTo>
                    <a:pt x="121" y="42"/>
                  </a:lnTo>
                  <a:lnTo>
                    <a:pt x="117" y="38"/>
                  </a:lnTo>
                  <a:lnTo>
                    <a:pt x="112" y="34"/>
                  </a:lnTo>
                  <a:lnTo>
                    <a:pt x="105" y="33"/>
                  </a:lnTo>
                  <a:lnTo>
                    <a:pt x="98" y="32"/>
                  </a:lnTo>
                  <a:lnTo>
                    <a:pt x="90" y="30"/>
                  </a:lnTo>
                  <a:lnTo>
                    <a:pt x="83" y="29"/>
                  </a:lnTo>
                  <a:lnTo>
                    <a:pt x="77" y="31"/>
                  </a:lnTo>
                  <a:lnTo>
                    <a:pt x="70" y="33"/>
                  </a:lnTo>
                  <a:lnTo>
                    <a:pt x="64" y="36"/>
                  </a:lnTo>
                  <a:lnTo>
                    <a:pt x="58" y="38"/>
                  </a:lnTo>
                  <a:lnTo>
                    <a:pt x="51" y="33"/>
                  </a:lnTo>
                  <a:lnTo>
                    <a:pt x="43" y="29"/>
                  </a:lnTo>
                  <a:lnTo>
                    <a:pt x="36" y="24"/>
                  </a:lnTo>
                  <a:lnTo>
                    <a:pt x="29" y="18"/>
                  </a:lnTo>
                  <a:lnTo>
                    <a:pt x="21" y="14"/>
                  </a:lnTo>
                  <a:lnTo>
                    <a:pt x="14" y="9"/>
                  </a:lnTo>
                  <a:lnTo>
                    <a:pt x="7" y="4"/>
                  </a:lnTo>
                  <a:lnTo>
                    <a:pt x="0" y="0"/>
                  </a:lnTo>
                  <a:lnTo>
                    <a:pt x="0" y="13"/>
                  </a:lnTo>
                  <a:lnTo>
                    <a:pt x="0" y="24"/>
                  </a:lnTo>
                  <a:lnTo>
                    <a:pt x="0" y="37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993D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9" name="Freeform 221"/>
            <p:cNvSpPr>
              <a:spLocks/>
            </p:cNvSpPr>
            <p:nvPr/>
          </p:nvSpPr>
          <p:spPr bwMode="auto">
            <a:xfrm>
              <a:off x="3222" y="2443"/>
              <a:ext cx="180" cy="90"/>
            </a:xfrm>
            <a:custGeom>
              <a:avLst/>
              <a:gdLst>
                <a:gd name="T0" fmla="*/ 5 w 360"/>
                <a:gd name="T1" fmla="*/ 62 h 180"/>
                <a:gd name="T2" fmla="*/ 14 w 360"/>
                <a:gd name="T3" fmla="*/ 89 h 180"/>
                <a:gd name="T4" fmla="*/ 24 w 360"/>
                <a:gd name="T5" fmla="*/ 109 h 180"/>
                <a:gd name="T6" fmla="*/ 33 w 360"/>
                <a:gd name="T7" fmla="*/ 123 h 180"/>
                <a:gd name="T8" fmla="*/ 42 w 360"/>
                <a:gd name="T9" fmla="*/ 131 h 180"/>
                <a:gd name="T10" fmla="*/ 51 w 360"/>
                <a:gd name="T11" fmla="*/ 134 h 180"/>
                <a:gd name="T12" fmla="*/ 62 w 360"/>
                <a:gd name="T13" fmla="*/ 138 h 180"/>
                <a:gd name="T14" fmla="*/ 71 w 360"/>
                <a:gd name="T15" fmla="*/ 141 h 180"/>
                <a:gd name="T16" fmla="*/ 81 w 360"/>
                <a:gd name="T17" fmla="*/ 146 h 180"/>
                <a:gd name="T18" fmla="*/ 92 w 360"/>
                <a:gd name="T19" fmla="*/ 149 h 180"/>
                <a:gd name="T20" fmla="*/ 102 w 360"/>
                <a:gd name="T21" fmla="*/ 152 h 180"/>
                <a:gd name="T22" fmla="*/ 112 w 360"/>
                <a:gd name="T23" fmla="*/ 156 h 180"/>
                <a:gd name="T24" fmla="*/ 126 w 360"/>
                <a:gd name="T25" fmla="*/ 162 h 180"/>
                <a:gd name="T26" fmla="*/ 141 w 360"/>
                <a:gd name="T27" fmla="*/ 169 h 180"/>
                <a:gd name="T28" fmla="*/ 155 w 360"/>
                <a:gd name="T29" fmla="*/ 174 h 180"/>
                <a:gd name="T30" fmla="*/ 165 w 360"/>
                <a:gd name="T31" fmla="*/ 176 h 180"/>
                <a:gd name="T32" fmla="*/ 176 w 360"/>
                <a:gd name="T33" fmla="*/ 178 h 180"/>
                <a:gd name="T34" fmla="*/ 186 w 360"/>
                <a:gd name="T35" fmla="*/ 179 h 180"/>
                <a:gd name="T36" fmla="*/ 218 w 360"/>
                <a:gd name="T37" fmla="*/ 179 h 180"/>
                <a:gd name="T38" fmla="*/ 264 w 360"/>
                <a:gd name="T39" fmla="*/ 170 h 180"/>
                <a:gd name="T40" fmla="*/ 304 w 360"/>
                <a:gd name="T41" fmla="*/ 149 h 180"/>
                <a:gd name="T42" fmla="*/ 340 w 360"/>
                <a:gd name="T43" fmla="*/ 114 h 180"/>
                <a:gd name="T44" fmla="*/ 352 w 360"/>
                <a:gd name="T45" fmla="*/ 90 h 180"/>
                <a:gd name="T46" fmla="*/ 336 w 360"/>
                <a:gd name="T47" fmla="*/ 90 h 180"/>
                <a:gd name="T48" fmla="*/ 321 w 360"/>
                <a:gd name="T49" fmla="*/ 90 h 180"/>
                <a:gd name="T50" fmla="*/ 305 w 360"/>
                <a:gd name="T51" fmla="*/ 90 h 180"/>
                <a:gd name="T52" fmla="*/ 286 w 360"/>
                <a:gd name="T53" fmla="*/ 91 h 180"/>
                <a:gd name="T54" fmla="*/ 266 w 360"/>
                <a:gd name="T55" fmla="*/ 95 h 180"/>
                <a:gd name="T56" fmla="*/ 246 w 360"/>
                <a:gd name="T57" fmla="*/ 98 h 180"/>
                <a:gd name="T58" fmla="*/ 225 w 360"/>
                <a:gd name="T59" fmla="*/ 102 h 180"/>
                <a:gd name="T60" fmla="*/ 206 w 360"/>
                <a:gd name="T61" fmla="*/ 98 h 180"/>
                <a:gd name="T62" fmla="*/ 188 w 360"/>
                <a:gd name="T63" fmla="*/ 89 h 180"/>
                <a:gd name="T64" fmla="*/ 171 w 360"/>
                <a:gd name="T65" fmla="*/ 81 h 180"/>
                <a:gd name="T66" fmla="*/ 154 w 360"/>
                <a:gd name="T67" fmla="*/ 72 h 180"/>
                <a:gd name="T68" fmla="*/ 140 w 360"/>
                <a:gd name="T69" fmla="*/ 64 h 180"/>
                <a:gd name="T70" fmla="*/ 131 w 360"/>
                <a:gd name="T71" fmla="*/ 56 h 180"/>
                <a:gd name="T72" fmla="*/ 123 w 360"/>
                <a:gd name="T73" fmla="*/ 47 h 180"/>
                <a:gd name="T74" fmla="*/ 113 w 360"/>
                <a:gd name="T75" fmla="*/ 38 h 180"/>
                <a:gd name="T76" fmla="*/ 101 w 360"/>
                <a:gd name="T77" fmla="*/ 33 h 180"/>
                <a:gd name="T78" fmla="*/ 87 w 360"/>
                <a:gd name="T79" fmla="*/ 29 h 180"/>
                <a:gd name="T80" fmla="*/ 73 w 360"/>
                <a:gd name="T81" fmla="*/ 30 h 180"/>
                <a:gd name="T82" fmla="*/ 60 w 360"/>
                <a:gd name="T83" fmla="*/ 35 h 180"/>
                <a:gd name="T84" fmla="*/ 48 w 360"/>
                <a:gd name="T85" fmla="*/ 33 h 180"/>
                <a:gd name="T86" fmla="*/ 34 w 360"/>
                <a:gd name="T87" fmla="*/ 23 h 180"/>
                <a:gd name="T88" fmla="*/ 21 w 360"/>
                <a:gd name="T89" fmla="*/ 14 h 180"/>
                <a:gd name="T90" fmla="*/ 7 w 360"/>
                <a:gd name="T91" fmla="*/ 5 h 180"/>
                <a:gd name="T92" fmla="*/ 0 w 360"/>
                <a:gd name="T93" fmla="*/ 12 h 180"/>
                <a:gd name="T94" fmla="*/ 0 w 360"/>
                <a:gd name="T95" fmla="*/ 36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0" h="180">
                  <a:moveTo>
                    <a:pt x="0" y="48"/>
                  </a:moveTo>
                  <a:lnTo>
                    <a:pt x="5" y="62"/>
                  </a:lnTo>
                  <a:lnTo>
                    <a:pt x="10" y="75"/>
                  </a:lnTo>
                  <a:lnTo>
                    <a:pt x="14" y="89"/>
                  </a:lnTo>
                  <a:lnTo>
                    <a:pt x="19" y="102"/>
                  </a:lnTo>
                  <a:lnTo>
                    <a:pt x="24" y="109"/>
                  </a:lnTo>
                  <a:lnTo>
                    <a:pt x="28" y="116"/>
                  </a:lnTo>
                  <a:lnTo>
                    <a:pt x="33" y="123"/>
                  </a:lnTo>
                  <a:lnTo>
                    <a:pt x="37" y="129"/>
                  </a:lnTo>
                  <a:lnTo>
                    <a:pt x="42" y="131"/>
                  </a:lnTo>
                  <a:lnTo>
                    <a:pt x="47" y="133"/>
                  </a:lnTo>
                  <a:lnTo>
                    <a:pt x="51" y="134"/>
                  </a:lnTo>
                  <a:lnTo>
                    <a:pt x="57" y="136"/>
                  </a:lnTo>
                  <a:lnTo>
                    <a:pt x="62" y="138"/>
                  </a:lnTo>
                  <a:lnTo>
                    <a:pt x="66" y="140"/>
                  </a:lnTo>
                  <a:lnTo>
                    <a:pt x="71" y="141"/>
                  </a:lnTo>
                  <a:lnTo>
                    <a:pt x="75" y="143"/>
                  </a:lnTo>
                  <a:lnTo>
                    <a:pt x="81" y="146"/>
                  </a:lnTo>
                  <a:lnTo>
                    <a:pt x="86" y="147"/>
                  </a:lnTo>
                  <a:lnTo>
                    <a:pt x="92" y="149"/>
                  </a:lnTo>
                  <a:lnTo>
                    <a:pt x="97" y="150"/>
                  </a:lnTo>
                  <a:lnTo>
                    <a:pt x="102" y="152"/>
                  </a:lnTo>
                  <a:lnTo>
                    <a:pt x="108" y="155"/>
                  </a:lnTo>
                  <a:lnTo>
                    <a:pt x="112" y="156"/>
                  </a:lnTo>
                  <a:lnTo>
                    <a:pt x="118" y="158"/>
                  </a:lnTo>
                  <a:lnTo>
                    <a:pt x="126" y="162"/>
                  </a:lnTo>
                  <a:lnTo>
                    <a:pt x="134" y="165"/>
                  </a:lnTo>
                  <a:lnTo>
                    <a:pt x="141" y="169"/>
                  </a:lnTo>
                  <a:lnTo>
                    <a:pt x="149" y="173"/>
                  </a:lnTo>
                  <a:lnTo>
                    <a:pt x="155" y="174"/>
                  </a:lnTo>
                  <a:lnTo>
                    <a:pt x="160" y="174"/>
                  </a:lnTo>
                  <a:lnTo>
                    <a:pt x="165" y="176"/>
                  </a:lnTo>
                  <a:lnTo>
                    <a:pt x="170" y="177"/>
                  </a:lnTo>
                  <a:lnTo>
                    <a:pt x="176" y="178"/>
                  </a:lnTo>
                  <a:lnTo>
                    <a:pt x="180" y="178"/>
                  </a:lnTo>
                  <a:lnTo>
                    <a:pt x="186" y="179"/>
                  </a:lnTo>
                  <a:lnTo>
                    <a:pt x="191" y="180"/>
                  </a:lnTo>
                  <a:lnTo>
                    <a:pt x="218" y="179"/>
                  </a:lnTo>
                  <a:lnTo>
                    <a:pt x="242" y="176"/>
                  </a:lnTo>
                  <a:lnTo>
                    <a:pt x="264" y="170"/>
                  </a:lnTo>
                  <a:lnTo>
                    <a:pt x="284" y="161"/>
                  </a:lnTo>
                  <a:lnTo>
                    <a:pt x="304" y="149"/>
                  </a:lnTo>
                  <a:lnTo>
                    <a:pt x="322" y="133"/>
                  </a:lnTo>
                  <a:lnTo>
                    <a:pt x="340" y="114"/>
                  </a:lnTo>
                  <a:lnTo>
                    <a:pt x="360" y="90"/>
                  </a:lnTo>
                  <a:lnTo>
                    <a:pt x="352" y="90"/>
                  </a:lnTo>
                  <a:lnTo>
                    <a:pt x="344" y="90"/>
                  </a:lnTo>
                  <a:lnTo>
                    <a:pt x="336" y="90"/>
                  </a:lnTo>
                  <a:lnTo>
                    <a:pt x="329" y="90"/>
                  </a:lnTo>
                  <a:lnTo>
                    <a:pt x="321" y="90"/>
                  </a:lnTo>
                  <a:lnTo>
                    <a:pt x="313" y="90"/>
                  </a:lnTo>
                  <a:lnTo>
                    <a:pt x="305" y="90"/>
                  </a:lnTo>
                  <a:lnTo>
                    <a:pt x="297" y="90"/>
                  </a:lnTo>
                  <a:lnTo>
                    <a:pt x="286" y="91"/>
                  </a:lnTo>
                  <a:lnTo>
                    <a:pt x="276" y="94"/>
                  </a:lnTo>
                  <a:lnTo>
                    <a:pt x="266" y="95"/>
                  </a:lnTo>
                  <a:lnTo>
                    <a:pt x="256" y="96"/>
                  </a:lnTo>
                  <a:lnTo>
                    <a:pt x="246" y="98"/>
                  </a:lnTo>
                  <a:lnTo>
                    <a:pt x="236" y="100"/>
                  </a:lnTo>
                  <a:lnTo>
                    <a:pt x="225" y="102"/>
                  </a:lnTo>
                  <a:lnTo>
                    <a:pt x="215" y="103"/>
                  </a:lnTo>
                  <a:lnTo>
                    <a:pt x="206" y="98"/>
                  </a:lnTo>
                  <a:lnTo>
                    <a:pt x="198" y="94"/>
                  </a:lnTo>
                  <a:lnTo>
                    <a:pt x="188" y="89"/>
                  </a:lnTo>
                  <a:lnTo>
                    <a:pt x="180" y="85"/>
                  </a:lnTo>
                  <a:lnTo>
                    <a:pt x="171" y="81"/>
                  </a:lnTo>
                  <a:lnTo>
                    <a:pt x="163" y="76"/>
                  </a:lnTo>
                  <a:lnTo>
                    <a:pt x="154" y="72"/>
                  </a:lnTo>
                  <a:lnTo>
                    <a:pt x="145" y="67"/>
                  </a:lnTo>
                  <a:lnTo>
                    <a:pt x="140" y="64"/>
                  </a:lnTo>
                  <a:lnTo>
                    <a:pt x="135" y="59"/>
                  </a:lnTo>
                  <a:lnTo>
                    <a:pt x="131" y="56"/>
                  </a:lnTo>
                  <a:lnTo>
                    <a:pt x="127" y="51"/>
                  </a:lnTo>
                  <a:lnTo>
                    <a:pt x="123" y="47"/>
                  </a:lnTo>
                  <a:lnTo>
                    <a:pt x="118" y="43"/>
                  </a:lnTo>
                  <a:lnTo>
                    <a:pt x="113" y="38"/>
                  </a:lnTo>
                  <a:lnTo>
                    <a:pt x="109" y="35"/>
                  </a:lnTo>
                  <a:lnTo>
                    <a:pt x="101" y="33"/>
                  </a:lnTo>
                  <a:lnTo>
                    <a:pt x="94" y="32"/>
                  </a:lnTo>
                  <a:lnTo>
                    <a:pt x="87" y="29"/>
                  </a:lnTo>
                  <a:lnTo>
                    <a:pt x="80" y="28"/>
                  </a:lnTo>
                  <a:lnTo>
                    <a:pt x="73" y="30"/>
                  </a:lnTo>
                  <a:lnTo>
                    <a:pt x="67" y="33"/>
                  </a:lnTo>
                  <a:lnTo>
                    <a:pt x="60" y="35"/>
                  </a:lnTo>
                  <a:lnTo>
                    <a:pt x="55" y="37"/>
                  </a:lnTo>
                  <a:lnTo>
                    <a:pt x="48" y="33"/>
                  </a:lnTo>
                  <a:lnTo>
                    <a:pt x="41" y="28"/>
                  </a:lnTo>
                  <a:lnTo>
                    <a:pt x="34" y="23"/>
                  </a:lnTo>
                  <a:lnTo>
                    <a:pt x="28" y="19"/>
                  </a:lnTo>
                  <a:lnTo>
                    <a:pt x="21" y="14"/>
                  </a:lnTo>
                  <a:lnTo>
                    <a:pt x="14" y="10"/>
                  </a:lnTo>
                  <a:lnTo>
                    <a:pt x="7" y="5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23"/>
                  </a:lnTo>
                  <a:lnTo>
                    <a:pt x="0" y="36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9B49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0" name="Freeform 222"/>
            <p:cNvSpPr>
              <a:spLocks/>
            </p:cNvSpPr>
            <p:nvPr/>
          </p:nvSpPr>
          <p:spPr bwMode="auto">
            <a:xfrm>
              <a:off x="3223" y="2445"/>
              <a:ext cx="178" cy="88"/>
            </a:xfrm>
            <a:custGeom>
              <a:avLst/>
              <a:gdLst>
                <a:gd name="T0" fmla="*/ 4 w 356"/>
                <a:gd name="T1" fmla="*/ 59 h 176"/>
                <a:gd name="T2" fmla="*/ 15 w 356"/>
                <a:gd name="T3" fmla="*/ 85 h 176"/>
                <a:gd name="T4" fmla="*/ 23 w 356"/>
                <a:gd name="T5" fmla="*/ 105 h 176"/>
                <a:gd name="T6" fmla="*/ 30 w 356"/>
                <a:gd name="T7" fmla="*/ 118 h 176"/>
                <a:gd name="T8" fmla="*/ 39 w 356"/>
                <a:gd name="T9" fmla="*/ 127 h 176"/>
                <a:gd name="T10" fmla="*/ 48 w 356"/>
                <a:gd name="T11" fmla="*/ 130 h 176"/>
                <a:gd name="T12" fmla="*/ 57 w 356"/>
                <a:gd name="T13" fmla="*/ 134 h 176"/>
                <a:gd name="T14" fmla="*/ 67 w 356"/>
                <a:gd name="T15" fmla="*/ 137 h 176"/>
                <a:gd name="T16" fmla="*/ 77 w 356"/>
                <a:gd name="T17" fmla="*/ 141 h 176"/>
                <a:gd name="T18" fmla="*/ 87 w 356"/>
                <a:gd name="T19" fmla="*/ 144 h 176"/>
                <a:gd name="T20" fmla="*/ 99 w 356"/>
                <a:gd name="T21" fmla="*/ 147 h 176"/>
                <a:gd name="T22" fmla="*/ 109 w 356"/>
                <a:gd name="T23" fmla="*/ 151 h 176"/>
                <a:gd name="T24" fmla="*/ 122 w 356"/>
                <a:gd name="T25" fmla="*/ 157 h 176"/>
                <a:gd name="T26" fmla="*/ 137 w 356"/>
                <a:gd name="T27" fmla="*/ 165 h 176"/>
                <a:gd name="T28" fmla="*/ 151 w 356"/>
                <a:gd name="T29" fmla="*/ 169 h 176"/>
                <a:gd name="T30" fmla="*/ 161 w 356"/>
                <a:gd name="T31" fmla="*/ 172 h 176"/>
                <a:gd name="T32" fmla="*/ 171 w 356"/>
                <a:gd name="T33" fmla="*/ 173 h 176"/>
                <a:gd name="T34" fmla="*/ 182 w 356"/>
                <a:gd name="T35" fmla="*/ 175 h 176"/>
                <a:gd name="T36" fmla="*/ 215 w 356"/>
                <a:gd name="T37" fmla="*/ 175 h 176"/>
                <a:gd name="T38" fmla="*/ 261 w 356"/>
                <a:gd name="T39" fmla="*/ 166 h 176"/>
                <a:gd name="T40" fmla="*/ 299 w 356"/>
                <a:gd name="T41" fmla="*/ 146 h 176"/>
                <a:gd name="T42" fmla="*/ 336 w 356"/>
                <a:gd name="T43" fmla="*/ 113 h 176"/>
                <a:gd name="T44" fmla="*/ 348 w 356"/>
                <a:gd name="T45" fmla="*/ 90 h 176"/>
                <a:gd name="T46" fmla="*/ 332 w 356"/>
                <a:gd name="T47" fmla="*/ 90 h 176"/>
                <a:gd name="T48" fmla="*/ 314 w 356"/>
                <a:gd name="T49" fmla="*/ 91 h 176"/>
                <a:gd name="T50" fmla="*/ 298 w 356"/>
                <a:gd name="T51" fmla="*/ 91 h 176"/>
                <a:gd name="T52" fmla="*/ 280 w 356"/>
                <a:gd name="T53" fmla="*/ 92 h 176"/>
                <a:gd name="T54" fmla="*/ 259 w 356"/>
                <a:gd name="T55" fmla="*/ 96 h 176"/>
                <a:gd name="T56" fmla="*/ 239 w 356"/>
                <a:gd name="T57" fmla="*/ 99 h 176"/>
                <a:gd name="T58" fmla="*/ 220 w 356"/>
                <a:gd name="T59" fmla="*/ 101 h 176"/>
                <a:gd name="T60" fmla="*/ 200 w 356"/>
                <a:gd name="T61" fmla="*/ 98 h 176"/>
                <a:gd name="T62" fmla="*/ 183 w 356"/>
                <a:gd name="T63" fmla="*/ 90 h 176"/>
                <a:gd name="T64" fmla="*/ 166 w 356"/>
                <a:gd name="T65" fmla="*/ 81 h 176"/>
                <a:gd name="T66" fmla="*/ 148 w 356"/>
                <a:gd name="T67" fmla="*/ 73 h 176"/>
                <a:gd name="T68" fmla="*/ 135 w 356"/>
                <a:gd name="T69" fmla="*/ 63 h 176"/>
                <a:gd name="T70" fmla="*/ 127 w 356"/>
                <a:gd name="T71" fmla="*/ 55 h 176"/>
                <a:gd name="T72" fmla="*/ 117 w 356"/>
                <a:gd name="T73" fmla="*/ 47 h 176"/>
                <a:gd name="T74" fmla="*/ 108 w 356"/>
                <a:gd name="T75" fmla="*/ 39 h 176"/>
                <a:gd name="T76" fmla="*/ 97 w 356"/>
                <a:gd name="T77" fmla="*/ 32 h 176"/>
                <a:gd name="T78" fmla="*/ 82 w 356"/>
                <a:gd name="T79" fmla="*/ 29 h 176"/>
                <a:gd name="T80" fmla="*/ 69 w 356"/>
                <a:gd name="T81" fmla="*/ 29 h 176"/>
                <a:gd name="T82" fmla="*/ 56 w 356"/>
                <a:gd name="T83" fmla="*/ 35 h 176"/>
                <a:gd name="T84" fmla="*/ 45 w 356"/>
                <a:gd name="T85" fmla="*/ 32 h 176"/>
                <a:gd name="T86" fmla="*/ 32 w 356"/>
                <a:gd name="T87" fmla="*/ 23 h 176"/>
                <a:gd name="T88" fmla="*/ 19 w 356"/>
                <a:gd name="T89" fmla="*/ 14 h 176"/>
                <a:gd name="T90" fmla="*/ 7 w 356"/>
                <a:gd name="T91" fmla="*/ 5 h 176"/>
                <a:gd name="T92" fmla="*/ 0 w 356"/>
                <a:gd name="T93" fmla="*/ 12 h 176"/>
                <a:gd name="T94" fmla="*/ 0 w 356"/>
                <a:gd name="T95" fmla="*/ 33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6" h="176">
                  <a:moveTo>
                    <a:pt x="0" y="45"/>
                  </a:moveTo>
                  <a:lnTo>
                    <a:pt x="4" y="59"/>
                  </a:lnTo>
                  <a:lnTo>
                    <a:pt x="10" y="71"/>
                  </a:lnTo>
                  <a:lnTo>
                    <a:pt x="15" y="85"/>
                  </a:lnTo>
                  <a:lnTo>
                    <a:pt x="19" y="98"/>
                  </a:lnTo>
                  <a:lnTo>
                    <a:pt x="23" y="105"/>
                  </a:lnTo>
                  <a:lnTo>
                    <a:pt x="26" y="111"/>
                  </a:lnTo>
                  <a:lnTo>
                    <a:pt x="30" y="118"/>
                  </a:lnTo>
                  <a:lnTo>
                    <a:pt x="34" y="124"/>
                  </a:lnTo>
                  <a:lnTo>
                    <a:pt x="39" y="127"/>
                  </a:lnTo>
                  <a:lnTo>
                    <a:pt x="44" y="128"/>
                  </a:lnTo>
                  <a:lnTo>
                    <a:pt x="48" y="130"/>
                  </a:lnTo>
                  <a:lnTo>
                    <a:pt x="53" y="131"/>
                  </a:lnTo>
                  <a:lnTo>
                    <a:pt x="57" y="134"/>
                  </a:lnTo>
                  <a:lnTo>
                    <a:pt x="62" y="135"/>
                  </a:lnTo>
                  <a:lnTo>
                    <a:pt x="67" y="137"/>
                  </a:lnTo>
                  <a:lnTo>
                    <a:pt x="71" y="139"/>
                  </a:lnTo>
                  <a:lnTo>
                    <a:pt x="77" y="141"/>
                  </a:lnTo>
                  <a:lnTo>
                    <a:pt x="83" y="143"/>
                  </a:lnTo>
                  <a:lnTo>
                    <a:pt x="87" y="144"/>
                  </a:lnTo>
                  <a:lnTo>
                    <a:pt x="93" y="146"/>
                  </a:lnTo>
                  <a:lnTo>
                    <a:pt x="99" y="147"/>
                  </a:lnTo>
                  <a:lnTo>
                    <a:pt x="103" y="150"/>
                  </a:lnTo>
                  <a:lnTo>
                    <a:pt x="109" y="151"/>
                  </a:lnTo>
                  <a:lnTo>
                    <a:pt x="115" y="153"/>
                  </a:lnTo>
                  <a:lnTo>
                    <a:pt x="122" y="157"/>
                  </a:lnTo>
                  <a:lnTo>
                    <a:pt x="130" y="160"/>
                  </a:lnTo>
                  <a:lnTo>
                    <a:pt x="137" y="165"/>
                  </a:lnTo>
                  <a:lnTo>
                    <a:pt x="145" y="168"/>
                  </a:lnTo>
                  <a:lnTo>
                    <a:pt x="151" y="169"/>
                  </a:lnTo>
                  <a:lnTo>
                    <a:pt x="155" y="171"/>
                  </a:lnTo>
                  <a:lnTo>
                    <a:pt x="161" y="172"/>
                  </a:lnTo>
                  <a:lnTo>
                    <a:pt x="167" y="172"/>
                  </a:lnTo>
                  <a:lnTo>
                    <a:pt x="171" y="173"/>
                  </a:lnTo>
                  <a:lnTo>
                    <a:pt x="177" y="174"/>
                  </a:lnTo>
                  <a:lnTo>
                    <a:pt x="182" y="175"/>
                  </a:lnTo>
                  <a:lnTo>
                    <a:pt x="188" y="176"/>
                  </a:lnTo>
                  <a:lnTo>
                    <a:pt x="215" y="175"/>
                  </a:lnTo>
                  <a:lnTo>
                    <a:pt x="241" y="172"/>
                  </a:lnTo>
                  <a:lnTo>
                    <a:pt x="261" y="166"/>
                  </a:lnTo>
                  <a:lnTo>
                    <a:pt x="281" y="158"/>
                  </a:lnTo>
                  <a:lnTo>
                    <a:pt x="299" y="146"/>
                  </a:lnTo>
                  <a:lnTo>
                    <a:pt x="318" y="131"/>
                  </a:lnTo>
                  <a:lnTo>
                    <a:pt x="336" y="113"/>
                  </a:lnTo>
                  <a:lnTo>
                    <a:pt x="356" y="90"/>
                  </a:lnTo>
                  <a:lnTo>
                    <a:pt x="348" y="90"/>
                  </a:lnTo>
                  <a:lnTo>
                    <a:pt x="340" y="90"/>
                  </a:lnTo>
                  <a:lnTo>
                    <a:pt x="332" y="90"/>
                  </a:lnTo>
                  <a:lnTo>
                    <a:pt x="324" y="90"/>
                  </a:lnTo>
                  <a:lnTo>
                    <a:pt x="314" y="91"/>
                  </a:lnTo>
                  <a:lnTo>
                    <a:pt x="306" y="91"/>
                  </a:lnTo>
                  <a:lnTo>
                    <a:pt x="298" y="91"/>
                  </a:lnTo>
                  <a:lnTo>
                    <a:pt x="290" y="91"/>
                  </a:lnTo>
                  <a:lnTo>
                    <a:pt x="280" y="92"/>
                  </a:lnTo>
                  <a:lnTo>
                    <a:pt x="269" y="95"/>
                  </a:lnTo>
                  <a:lnTo>
                    <a:pt x="259" y="96"/>
                  </a:lnTo>
                  <a:lnTo>
                    <a:pt x="250" y="97"/>
                  </a:lnTo>
                  <a:lnTo>
                    <a:pt x="239" y="99"/>
                  </a:lnTo>
                  <a:lnTo>
                    <a:pt x="229" y="100"/>
                  </a:lnTo>
                  <a:lnTo>
                    <a:pt x="220" y="101"/>
                  </a:lnTo>
                  <a:lnTo>
                    <a:pt x="210" y="103"/>
                  </a:lnTo>
                  <a:lnTo>
                    <a:pt x="200" y="98"/>
                  </a:lnTo>
                  <a:lnTo>
                    <a:pt x="191" y="93"/>
                  </a:lnTo>
                  <a:lnTo>
                    <a:pt x="183" y="90"/>
                  </a:lnTo>
                  <a:lnTo>
                    <a:pt x="174" y="85"/>
                  </a:lnTo>
                  <a:lnTo>
                    <a:pt x="166" y="81"/>
                  </a:lnTo>
                  <a:lnTo>
                    <a:pt x="157" y="76"/>
                  </a:lnTo>
                  <a:lnTo>
                    <a:pt x="148" y="73"/>
                  </a:lnTo>
                  <a:lnTo>
                    <a:pt x="139" y="68"/>
                  </a:lnTo>
                  <a:lnTo>
                    <a:pt x="135" y="63"/>
                  </a:lnTo>
                  <a:lnTo>
                    <a:pt x="130" y="60"/>
                  </a:lnTo>
                  <a:lnTo>
                    <a:pt x="127" y="55"/>
                  </a:lnTo>
                  <a:lnTo>
                    <a:pt x="122" y="51"/>
                  </a:lnTo>
                  <a:lnTo>
                    <a:pt x="117" y="47"/>
                  </a:lnTo>
                  <a:lnTo>
                    <a:pt x="113" y="43"/>
                  </a:lnTo>
                  <a:lnTo>
                    <a:pt x="108" y="39"/>
                  </a:lnTo>
                  <a:lnTo>
                    <a:pt x="103" y="35"/>
                  </a:lnTo>
                  <a:lnTo>
                    <a:pt x="97" y="32"/>
                  </a:lnTo>
                  <a:lnTo>
                    <a:pt x="90" y="30"/>
                  </a:lnTo>
                  <a:lnTo>
                    <a:pt x="82" y="29"/>
                  </a:lnTo>
                  <a:lnTo>
                    <a:pt x="75" y="27"/>
                  </a:lnTo>
                  <a:lnTo>
                    <a:pt x="69" y="29"/>
                  </a:lnTo>
                  <a:lnTo>
                    <a:pt x="63" y="31"/>
                  </a:lnTo>
                  <a:lnTo>
                    <a:pt x="56" y="35"/>
                  </a:lnTo>
                  <a:lnTo>
                    <a:pt x="50" y="37"/>
                  </a:lnTo>
                  <a:lnTo>
                    <a:pt x="45" y="32"/>
                  </a:lnTo>
                  <a:lnTo>
                    <a:pt x="38" y="28"/>
                  </a:lnTo>
                  <a:lnTo>
                    <a:pt x="32" y="23"/>
                  </a:lnTo>
                  <a:lnTo>
                    <a:pt x="25" y="18"/>
                  </a:lnTo>
                  <a:lnTo>
                    <a:pt x="19" y="14"/>
                  </a:lnTo>
                  <a:lnTo>
                    <a:pt x="12" y="9"/>
                  </a:lnTo>
                  <a:lnTo>
                    <a:pt x="7" y="5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0" y="33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9B56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1" name="Freeform 223"/>
            <p:cNvSpPr>
              <a:spLocks/>
            </p:cNvSpPr>
            <p:nvPr/>
          </p:nvSpPr>
          <p:spPr bwMode="auto">
            <a:xfrm>
              <a:off x="3224" y="2447"/>
              <a:ext cx="176" cy="87"/>
            </a:xfrm>
            <a:custGeom>
              <a:avLst/>
              <a:gdLst>
                <a:gd name="T0" fmla="*/ 6 w 353"/>
                <a:gd name="T1" fmla="*/ 56 h 172"/>
                <a:gd name="T2" fmla="*/ 16 w 353"/>
                <a:gd name="T3" fmla="*/ 81 h 172"/>
                <a:gd name="T4" fmla="*/ 23 w 353"/>
                <a:gd name="T5" fmla="*/ 100 h 172"/>
                <a:gd name="T6" fmla="*/ 29 w 353"/>
                <a:gd name="T7" fmla="*/ 114 h 172"/>
                <a:gd name="T8" fmla="*/ 37 w 353"/>
                <a:gd name="T9" fmla="*/ 122 h 172"/>
                <a:gd name="T10" fmla="*/ 46 w 353"/>
                <a:gd name="T11" fmla="*/ 125 h 172"/>
                <a:gd name="T12" fmla="*/ 55 w 353"/>
                <a:gd name="T13" fmla="*/ 129 h 172"/>
                <a:gd name="T14" fmla="*/ 65 w 353"/>
                <a:gd name="T15" fmla="*/ 132 h 172"/>
                <a:gd name="T16" fmla="*/ 75 w 353"/>
                <a:gd name="T17" fmla="*/ 136 h 172"/>
                <a:gd name="T18" fmla="*/ 85 w 353"/>
                <a:gd name="T19" fmla="*/ 139 h 172"/>
                <a:gd name="T20" fmla="*/ 96 w 353"/>
                <a:gd name="T21" fmla="*/ 142 h 172"/>
                <a:gd name="T22" fmla="*/ 106 w 353"/>
                <a:gd name="T23" fmla="*/ 146 h 172"/>
                <a:gd name="T24" fmla="*/ 120 w 353"/>
                <a:gd name="T25" fmla="*/ 153 h 172"/>
                <a:gd name="T26" fmla="*/ 135 w 353"/>
                <a:gd name="T27" fmla="*/ 160 h 172"/>
                <a:gd name="T28" fmla="*/ 148 w 353"/>
                <a:gd name="T29" fmla="*/ 164 h 172"/>
                <a:gd name="T30" fmla="*/ 159 w 353"/>
                <a:gd name="T31" fmla="*/ 167 h 172"/>
                <a:gd name="T32" fmla="*/ 169 w 353"/>
                <a:gd name="T33" fmla="*/ 169 h 172"/>
                <a:gd name="T34" fmla="*/ 181 w 353"/>
                <a:gd name="T35" fmla="*/ 171 h 172"/>
                <a:gd name="T36" fmla="*/ 214 w 353"/>
                <a:gd name="T37" fmla="*/ 171 h 172"/>
                <a:gd name="T38" fmla="*/ 259 w 353"/>
                <a:gd name="T39" fmla="*/ 163 h 172"/>
                <a:gd name="T40" fmla="*/ 296 w 353"/>
                <a:gd name="T41" fmla="*/ 144 h 172"/>
                <a:gd name="T42" fmla="*/ 333 w 353"/>
                <a:gd name="T43" fmla="*/ 111 h 172"/>
                <a:gd name="T44" fmla="*/ 345 w 353"/>
                <a:gd name="T45" fmla="*/ 88 h 172"/>
                <a:gd name="T46" fmla="*/ 327 w 353"/>
                <a:gd name="T47" fmla="*/ 90 h 172"/>
                <a:gd name="T48" fmla="*/ 310 w 353"/>
                <a:gd name="T49" fmla="*/ 91 h 172"/>
                <a:gd name="T50" fmla="*/ 293 w 353"/>
                <a:gd name="T51" fmla="*/ 92 h 172"/>
                <a:gd name="T52" fmla="*/ 274 w 353"/>
                <a:gd name="T53" fmla="*/ 94 h 172"/>
                <a:gd name="T54" fmla="*/ 255 w 353"/>
                <a:gd name="T55" fmla="*/ 96 h 172"/>
                <a:gd name="T56" fmla="*/ 235 w 353"/>
                <a:gd name="T57" fmla="*/ 100 h 172"/>
                <a:gd name="T58" fmla="*/ 214 w 353"/>
                <a:gd name="T59" fmla="*/ 102 h 172"/>
                <a:gd name="T60" fmla="*/ 196 w 353"/>
                <a:gd name="T61" fmla="*/ 99 h 172"/>
                <a:gd name="T62" fmla="*/ 179 w 353"/>
                <a:gd name="T63" fmla="*/ 91 h 172"/>
                <a:gd name="T64" fmla="*/ 161 w 353"/>
                <a:gd name="T65" fmla="*/ 81 h 172"/>
                <a:gd name="T66" fmla="*/ 144 w 353"/>
                <a:gd name="T67" fmla="*/ 73 h 172"/>
                <a:gd name="T68" fmla="*/ 130 w 353"/>
                <a:gd name="T69" fmla="*/ 64 h 172"/>
                <a:gd name="T70" fmla="*/ 122 w 353"/>
                <a:gd name="T71" fmla="*/ 56 h 172"/>
                <a:gd name="T72" fmla="*/ 113 w 353"/>
                <a:gd name="T73" fmla="*/ 47 h 172"/>
                <a:gd name="T74" fmla="*/ 104 w 353"/>
                <a:gd name="T75" fmla="*/ 39 h 172"/>
                <a:gd name="T76" fmla="*/ 92 w 353"/>
                <a:gd name="T77" fmla="*/ 32 h 172"/>
                <a:gd name="T78" fmla="*/ 78 w 353"/>
                <a:gd name="T79" fmla="*/ 27 h 172"/>
                <a:gd name="T80" fmla="*/ 66 w 353"/>
                <a:gd name="T81" fmla="*/ 27 h 172"/>
                <a:gd name="T82" fmla="*/ 54 w 353"/>
                <a:gd name="T83" fmla="*/ 34 h 172"/>
                <a:gd name="T84" fmla="*/ 43 w 353"/>
                <a:gd name="T85" fmla="*/ 32 h 172"/>
                <a:gd name="T86" fmla="*/ 30 w 353"/>
                <a:gd name="T87" fmla="*/ 23 h 172"/>
                <a:gd name="T88" fmla="*/ 19 w 353"/>
                <a:gd name="T89" fmla="*/ 13 h 172"/>
                <a:gd name="T90" fmla="*/ 6 w 353"/>
                <a:gd name="T91" fmla="*/ 4 h 172"/>
                <a:gd name="T92" fmla="*/ 1 w 353"/>
                <a:gd name="T93" fmla="*/ 10 h 172"/>
                <a:gd name="T94" fmla="*/ 1 w 353"/>
                <a:gd name="T95" fmla="*/ 32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3" h="172">
                  <a:moveTo>
                    <a:pt x="1" y="43"/>
                  </a:moveTo>
                  <a:lnTo>
                    <a:pt x="6" y="56"/>
                  </a:lnTo>
                  <a:lnTo>
                    <a:pt x="10" y="69"/>
                  </a:lnTo>
                  <a:lnTo>
                    <a:pt x="16" y="81"/>
                  </a:lnTo>
                  <a:lnTo>
                    <a:pt x="21" y="94"/>
                  </a:lnTo>
                  <a:lnTo>
                    <a:pt x="23" y="100"/>
                  </a:lnTo>
                  <a:lnTo>
                    <a:pt x="27" y="107"/>
                  </a:lnTo>
                  <a:lnTo>
                    <a:pt x="29" y="114"/>
                  </a:lnTo>
                  <a:lnTo>
                    <a:pt x="32" y="119"/>
                  </a:lnTo>
                  <a:lnTo>
                    <a:pt x="37" y="122"/>
                  </a:lnTo>
                  <a:lnTo>
                    <a:pt x="42" y="123"/>
                  </a:lnTo>
                  <a:lnTo>
                    <a:pt x="46" y="125"/>
                  </a:lnTo>
                  <a:lnTo>
                    <a:pt x="51" y="126"/>
                  </a:lnTo>
                  <a:lnTo>
                    <a:pt x="55" y="129"/>
                  </a:lnTo>
                  <a:lnTo>
                    <a:pt x="60" y="131"/>
                  </a:lnTo>
                  <a:lnTo>
                    <a:pt x="65" y="132"/>
                  </a:lnTo>
                  <a:lnTo>
                    <a:pt x="69" y="134"/>
                  </a:lnTo>
                  <a:lnTo>
                    <a:pt x="75" y="136"/>
                  </a:lnTo>
                  <a:lnTo>
                    <a:pt x="80" y="138"/>
                  </a:lnTo>
                  <a:lnTo>
                    <a:pt x="85" y="139"/>
                  </a:lnTo>
                  <a:lnTo>
                    <a:pt x="91" y="141"/>
                  </a:lnTo>
                  <a:lnTo>
                    <a:pt x="96" y="142"/>
                  </a:lnTo>
                  <a:lnTo>
                    <a:pt x="101" y="145"/>
                  </a:lnTo>
                  <a:lnTo>
                    <a:pt x="106" y="146"/>
                  </a:lnTo>
                  <a:lnTo>
                    <a:pt x="112" y="148"/>
                  </a:lnTo>
                  <a:lnTo>
                    <a:pt x="120" y="153"/>
                  </a:lnTo>
                  <a:lnTo>
                    <a:pt x="127" y="156"/>
                  </a:lnTo>
                  <a:lnTo>
                    <a:pt x="135" y="160"/>
                  </a:lnTo>
                  <a:lnTo>
                    <a:pt x="142" y="163"/>
                  </a:lnTo>
                  <a:lnTo>
                    <a:pt x="148" y="164"/>
                  </a:lnTo>
                  <a:lnTo>
                    <a:pt x="153" y="166"/>
                  </a:lnTo>
                  <a:lnTo>
                    <a:pt x="159" y="167"/>
                  </a:lnTo>
                  <a:lnTo>
                    <a:pt x="165" y="168"/>
                  </a:lnTo>
                  <a:lnTo>
                    <a:pt x="169" y="169"/>
                  </a:lnTo>
                  <a:lnTo>
                    <a:pt x="175" y="170"/>
                  </a:lnTo>
                  <a:lnTo>
                    <a:pt x="181" y="171"/>
                  </a:lnTo>
                  <a:lnTo>
                    <a:pt x="187" y="172"/>
                  </a:lnTo>
                  <a:lnTo>
                    <a:pt x="214" y="171"/>
                  </a:lnTo>
                  <a:lnTo>
                    <a:pt x="239" y="168"/>
                  </a:lnTo>
                  <a:lnTo>
                    <a:pt x="259" y="163"/>
                  </a:lnTo>
                  <a:lnTo>
                    <a:pt x="279" y="155"/>
                  </a:lnTo>
                  <a:lnTo>
                    <a:pt x="296" y="144"/>
                  </a:lnTo>
                  <a:lnTo>
                    <a:pt x="315" y="130"/>
                  </a:lnTo>
                  <a:lnTo>
                    <a:pt x="333" y="111"/>
                  </a:lnTo>
                  <a:lnTo>
                    <a:pt x="353" y="88"/>
                  </a:lnTo>
                  <a:lnTo>
                    <a:pt x="345" y="88"/>
                  </a:lnTo>
                  <a:lnTo>
                    <a:pt x="335" y="90"/>
                  </a:lnTo>
                  <a:lnTo>
                    <a:pt x="327" y="90"/>
                  </a:lnTo>
                  <a:lnTo>
                    <a:pt x="318" y="91"/>
                  </a:lnTo>
                  <a:lnTo>
                    <a:pt x="310" y="91"/>
                  </a:lnTo>
                  <a:lnTo>
                    <a:pt x="301" y="92"/>
                  </a:lnTo>
                  <a:lnTo>
                    <a:pt x="293" y="92"/>
                  </a:lnTo>
                  <a:lnTo>
                    <a:pt x="285" y="93"/>
                  </a:lnTo>
                  <a:lnTo>
                    <a:pt x="274" y="94"/>
                  </a:lnTo>
                  <a:lnTo>
                    <a:pt x="265" y="95"/>
                  </a:lnTo>
                  <a:lnTo>
                    <a:pt x="255" y="96"/>
                  </a:lnTo>
                  <a:lnTo>
                    <a:pt x="244" y="98"/>
                  </a:lnTo>
                  <a:lnTo>
                    <a:pt x="235" y="100"/>
                  </a:lnTo>
                  <a:lnTo>
                    <a:pt x="225" y="101"/>
                  </a:lnTo>
                  <a:lnTo>
                    <a:pt x="214" y="102"/>
                  </a:lnTo>
                  <a:lnTo>
                    <a:pt x="204" y="103"/>
                  </a:lnTo>
                  <a:lnTo>
                    <a:pt x="196" y="99"/>
                  </a:lnTo>
                  <a:lnTo>
                    <a:pt x="187" y="94"/>
                  </a:lnTo>
                  <a:lnTo>
                    <a:pt x="179" y="91"/>
                  </a:lnTo>
                  <a:lnTo>
                    <a:pt x="169" y="86"/>
                  </a:lnTo>
                  <a:lnTo>
                    <a:pt x="161" y="81"/>
                  </a:lnTo>
                  <a:lnTo>
                    <a:pt x="152" y="77"/>
                  </a:lnTo>
                  <a:lnTo>
                    <a:pt x="144" y="73"/>
                  </a:lnTo>
                  <a:lnTo>
                    <a:pt x="135" y="69"/>
                  </a:lnTo>
                  <a:lnTo>
                    <a:pt x="130" y="64"/>
                  </a:lnTo>
                  <a:lnTo>
                    <a:pt x="126" y="60"/>
                  </a:lnTo>
                  <a:lnTo>
                    <a:pt x="122" y="56"/>
                  </a:lnTo>
                  <a:lnTo>
                    <a:pt x="118" y="52"/>
                  </a:lnTo>
                  <a:lnTo>
                    <a:pt x="113" y="47"/>
                  </a:lnTo>
                  <a:lnTo>
                    <a:pt x="108" y="42"/>
                  </a:lnTo>
                  <a:lnTo>
                    <a:pt x="104" y="39"/>
                  </a:lnTo>
                  <a:lnTo>
                    <a:pt x="99" y="34"/>
                  </a:lnTo>
                  <a:lnTo>
                    <a:pt x="92" y="32"/>
                  </a:lnTo>
                  <a:lnTo>
                    <a:pt x="85" y="30"/>
                  </a:lnTo>
                  <a:lnTo>
                    <a:pt x="78" y="27"/>
                  </a:lnTo>
                  <a:lnTo>
                    <a:pt x="72" y="25"/>
                  </a:lnTo>
                  <a:lnTo>
                    <a:pt x="66" y="27"/>
                  </a:lnTo>
                  <a:lnTo>
                    <a:pt x="60" y="31"/>
                  </a:lnTo>
                  <a:lnTo>
                    <a:pt x="54" y="34"/>
                  </a:lnTo>
                  <a:lnTo>
                    <a:pt x="48" y="37"/>
                  </a:lnTo>
                  <a:lnTo>
                    <a:pt x="43" y="32"/>
                  </a:lnTo>
                  <a:lnTo>
                    <a:pt x="37" y="27"/>
                  </a:lnTo>
                  <a:lnTo>
                    <a:pt x="30" y="23"/>
                  </a:lnTo>
                  <a:lnTo>
                    <a:pt x="24" y="18"/>
                  </a:lnTo>
                  <a:lnTo>
                    <a:pt x="19" y="13"/>
                  </a:lnTo>
                  <a:lnTo>
                    <a:pt x="13" y="9"/>
                  </a:lnTo>
                  <a:lnTo>
                    <a:pt x="6" y="4"/>
                  </a:lnTo>
                  <a:lnTo>
                    <a:pt x="0" y="0"/>
                  </a:lnTo>
                  <a:lnTo>
                    <a:pt x="1" y="10"/>
                  </a:lnTo>
                  <a:lnTo>
                    <a:pt x="1" y="22"/>
                  </a:lnTo>
                  <a:lnTo>
                    <a:pt x="1" y="32"/>
                  </a:lnTo>
                  <a:lnTo>
                    <a:pt x="1" y="43"/>
                  </a:lnTo>
                  <a:close/>
                </a:path>
              </a:pathLst>
            </a:custGeom>
            <a:solidFill>
              <a:srgbClr val="9B63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2" name="Freeform 224"/>
            <p:cNvSpPr>
              <a:spLocks/>
            </p:cNvSpPr>
            <p:nvPr/>
          </p:nvSpPr>
          <p:spPr bwMode="auto">
            <a:xfrm>
              <a:off x="3226" y="2450"/>
              <a:ext cx="174" cy="84"/>
            </a:xfrm>
            <a:custGeom>
              <a:avLst/>
              <a:gdLst>
                <a:gd name="T0" fmla="*/ 5 w 348"/>
                <a:gd name="T1" fmla="*/ 54 h 168"/>
                <a:gd name="T2" fmla="*/ 16 w 348"/>
                <a:gd name="T3" fmla="*/ 79 h 168"/>
                <a:gd name="T4" fmla="*/ 23 w 348"/>
                <a:gd name="T5" fmla="*/ 97 h 168"/>
                <a:gd name="T6" fmla="*/ 26 w 348"/>
                <a:gd name="T7" fmla="*/ 110 h 168"/>
                <a:gd name="T8" fmla="*/ 33 w 348"/>
                <a:gd name="T9" fmla="*/ 118 h 168"/>
                <a:gd name="T10" fmla="*/ 42 w 348"/>
                <a:gd name="T11" fmla="*/ 121 h 168"/>
                <a:gd name="T12" fmla="*/ 50 w 348"/>
                <a:gd name="T13" fmla="*/ 125 h 168"/>
                <a:gd name="T14" fmla="*/ 59 w 348"/>
                <a:gd name="T15" fmla="*/ 129 h 168"/>
                <a:gd name="T16" fmla="*/ 70 w 348"/>
                <a:gd name="T17" fmla="*/ 133 h 168"/>
                <a:gd name="T18" fmla="*/ 80 w 348"/>
                <a:gd name="T19" fmla="*/ 136 h 168"/>
                <a:gd name="T20" fmla="*/ 91 w 348"/>
                <a:gd name="T21" fmla="*/ 140 h 168"/>
                <a:gd name="T22" fmla="*/ 101 w 348"/>
                <a:gd name="T23" fmla="*/ 143 h 168"/>
                <a:gd name="T24" fmla="*/ 115 w 348"/>
                <a:gd name="T25" fmla="*/ 149 h 168"/>
                <a:gd name="T26" fmla="*/ 130 w 348"/>
                <a:gd name="T27" fmla="*/ 156 h 168"/>
                <a:gd name="T28" fmla="*/ 144 w 348"/>
                <a:gd name="T29" fmla="*/ 162 h 168"/>
                <a:gd name="T30" fmla="*/ 155 w 348"/>
                <a:gd name="T31" fmla="*/ 164 h 168"/>
                <a:gd name="T32" fmla="*/ 167 w 348"/>
                <a:gd name="T33" fmla="*/ 165 h 168"/>
                <a:gd name="T34" fmla="*/ 178 w 348"/>
                <a:gd name="T35" fmla="*/ 167 h 168"/>
                <a:gd name="T36" fmla="*/ 212 w 348"/>
                <a:gd name="T37" fmla="*/ 167 h 168"/>
                <a:gd name="T38" fmla="*/ 257 w 348"/>
                <a:gd name="T39" fmla="*/ 159 h 168"/>
                <a:gd name="T40" fmla="*/ 292 w 348"/>
                <a:gd name="T41" fmla="*/ 142 h 168"/>
                <a:gd name="T42" fmla="*/ 327 w 348"/>
                <a:gd name="T43" fmla="*/ 110 h 168"/>
                <a:gd name="T44" fmla="*/ 340 w 348"/>
                <a:gd name="T45" fmla="*/ 89 h 168"/>
                <a:gd name="T46" fmla="*/ 322 w 348"/>
                <a:gd name="T47" fmla="*/ 90 h 168"/>
                <a:gd name="T48" fmla="*/ 305 w 348"/>
                <a:gd name="T49" fmla="*/ 92 h 168"/>
                <a:gd name="T50" fmla="*/ 288 w 348"/>
                <a:gd name="T51" fmla="*/ 94 h 168"/>
                <a:gd name="T52" fmla="*/ 268 w 348"/>
                <a:gd name="T53" fmla="*/ 96 h 168"/>
                <a:gd name="T54" fmla="*/ 247 w 348"/>
                <a:gd name="T55" fmla="*/ 98 h 168"/>
                <a:gd name="T56" fmla="*/ 227 w 348"/>
                <a:gd name="T57" fmla="*/ 100 h 168"/>
                <a:gd name="T58" fmla="*/ 207 w 348"/>
                <a:gd name="T59" fmla="*/ 103 h 168"/>
                <a:gd name="T60" fmla="*/ 189 w 348"/>
                <a:gd name="T61" fmla="*/ 99 h 168"/>
                <a:gd name="T62" fmla="*/ 171 w 348"/>
                <a:gd name="T63" fmla="*/ 91 h 168"/>
                <a:gd name="T64" fmla="*/ 154 w 348"/>
                <a:gd name="T65" fmla="*/ 82 h 168"/>
                <a:gd name="T66" fmla="*/ 137 w 348"/>
                <a:gd name="T67" fmla="*/ 74 h 168"/>
                <a:gd name="T68" fmla="*/ 124 w 348"/>
                <a:gd name="T69" fmla="*/ 65 h 168"/>
                <a:gd name="T70" fmla="*/ 116 w 348"/>
                <a:gd name="T71" fmla="*/ 57 h 168"/>
                <a:gd name="T72" fmla="*/ 107 w 348"/>
                <a:gd name="T73" fmla="*/ 48 h 168"/>
                <a:gd name="T74" fmla="*/ 99 w 348"/>
                <a:gd name="T75" fmla="*/ 38 h 168"/>
                <a:gd name="T76" fmla="*/ 87 w 348"/>
                <a:gd name="T77" fmla="*/ 31 h 168"/>
                <a:gd name="T78" fmla="*/ 73 w 348"/>
                <a:gd name="T79" fmla="*/ 27 h 168"/>
                <a:gd name="T80" fmla="*/ 59 w 348"/>
                <a:gd name="T81" fmla="*/ 27 h 168"/>
                <a:gd name="T82" fmla="*/ 49 w 348"/>
                <a:gd name="T83" fmla="*/ 34 h 168"/>
                <a:gd name="T84" fmla="*/ 38 w 348"/>
                <a:gd name="T85" fmla="*/ 33 h 168"/>
                <a:gd name="T86" fmla="*/ 27 w 348"/>
                <a:gd name="T87" fmla="*/ 23 h 168"/>
                <a:gd name="T88" fmla="*/ 16 w 348"/>
                <a:gd name="T89" fmla="*/ 14 h 168"/>
                <a:gd name="T90" fmla="*/ 5 w 348"/>
                <a:gd name="T91" fmla="*/ 5 h 168"/>
                <a:gd name="T92" fmla="*/ 0 w 348"/>
                <a:gd name="T93" fmla="*/ 11 h 168"/>
                <a:gd name="T94" fmla="*/ 0 w 348"/>
                <a:gd name="T95" fmla="*/ 31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8" h="168">
                  <a:moveTo>
                    <a:pt x="0" y="42"/>
                  </a:moveTo>
                  <a:lnTo>
                    <a:pt x="5" y="54"/>
                  </a:lnTo>
                  <a:lnTo>
                    <a:pt x="10" y="66"/>
                  </a:lnTo>
                  <a:lnTo>
                    <a:pt x="16" y="79"/>
                  </a:lnTo>
                  <a:lnTo>
                    <a:pt x="20" y="91"/>
                  </a:lnTo>
                  <a:lnTo>
                    <a:pt x="23" y="97"/>
                  </a:lnTo>
                  <a:lnTo>
                    <a:pt x="24" y="103"/>
                  </a:lnTo>
                  <a:lnTo>
                    <a:pt x="26" y="110"/>
                  </a:lnTo>
                  <a:lnTo>
                    <a:pt x="28" y="115"/>
                  </a:lnTo>
                  <a:lnTo>
                    <a:pt x="33" y="118"/>
                  </a:lnTo>
                  <a:lnTo>
                    <a:pt x="38" y="119"/>
                  </a:lnTo>
                  <a:lnTo>
                    <a:pt x="42" y="121"/>
                  </a:lnTo>
                  <a:lnTo>
                    <a:pt x="47" y="124"/>
                  </a:lnTo>
                  <a:lnTo>
                    <a:pt x="50" y="125"/>
                  </a:lnTo>
                  <a:lnTo>
                    <a:pt x="55" y="127"/>
                  </a:lnTo>
                  <a:lnTo>
                    <a:pt x="59" y="129"/>
                  </a:lnTo>
                  <a:lnTo>
                    <a:pt x="64" y="132"/>
                  </a:lnTo>
                  <a:lnTo>
                    <a:pt x="70" y="133"/>
                  </a:lnTo>
                  <a:lnTo>
                    <a:pt x="76" y="135"/>
                  </a:lnTo>
                  <a:lnTo>
                    <a:pt x="80" y="136"/>
                  </a:lnTo>
                  <a:lnTo>
                    <a:pt x="86" y="138"/>
                  </a:lnTo>
                  <a:lnTo>
                    <a:pt x="91" y="140"/>
                  </a:lnTo>
                  <a:lnTo>
                    <a:pt x="96" y="142"/>
                  </a:lnTo>
                  <a:lnTo>
                    <a:pt x="101" y="143"/>
                  </a:lnTo>
                  <a:lnTo>
                    <a:pt x="107" y="145"/>
                  </a:lnTo>
                  <a:lnTo>
                    <a:pt x="115" y="149"/>
                  </a:lnTo>
                  <a:lnTo>
                    <a:pt x="123" y="152"/>
                  </a:lnTo>
                  <a:lnTo>
                    <a:pt x="130" y="156"/>
                  </a:lnTo>
                  <a:lnTo>
                    <a:pt x="138" y="160"/>
                  </a:lnTo>
                  <a:lnTo>
                    <a:pt x="144" y="162"/>
                  </a:lnTo>
                  <a:lnTo>
                    <a:pt x="149" y="163"/>
                  </a:lnTo>
                  <a:lnTo>
                    <a:pt x="155" y="164"/>
                  </a:lnTo>
                  <a:lnTo>
                    <a:pt x="161" y="164"/>
                  </a:lnTo>
                  <a:lnTo>
                    <a:pt x="167" y="165"/>
                  </a:lnTo>
                  <a:lnTo>
                    <a:pt x="172" y="166"/>
                  </a:lnTo>
                  <a:lnTo>
                    <a:pt x="178" y="167"/>
                  </a:lnTo>
                  <a:lnTo>
                    <a:pt x="184" y="168"/>
                  </a:lnTo>
                  <a:lnTo>
                    <a:pt x="212" y="167"/>
                  </a:lnTo>
                  <a:lnTo>
                    <a:pt x="236" y="165"/>
                  </a:lnTo>
                  <a:lnTo>
                    <a:pt x="257" y="159"/>
                  </a:lnTo>
                  <a:lnTo>
                    <a:pt x="275" y="152"/>
                  </a:lnTo>
                  <a:lnTo>
                    <a:pt x="292" y="142"/>
                  </a:lnTo>
                  <a:lnTo>
                    <a:pt x="310" y="128"/>
                  </a:lnTo>
                  <a:lnTo>
                    <a:pt x="327" y="110"/>
                  </a:lnTo>
                  <a:lnTo>
                    <a:pt x="348" y="88"/>
                  </a:lnTo>
                  <a:lnTo>
                    <a:pt x="340" y="89"/>
                  </a:lnTo>
                  <a:lnTo>
                    <a:pt x="330" y="89"/>
                  </a:lnTo>
                  <a:lnTo>
                    <a:pt x="322" y="90"/>
                  </a:lnTo>
                  <a:lnTo>
                    <a:pt x="313" y="91"/>
                  </a:lnTo>
                  <a:lnTo>
                    <a:pt x="305" y="92"/>
                  </a:lnTo>
                  <a:lnTo>
                    <a:pt x="296" y="92"/>
                  </a:lnTo>
                  <a:lnTo>
                    <a:pt x="288" y="94"/>
                  </a:lnTo>
                  <a:lnTo>
                    <a:pt x="278" y="95"/>
                  </a:lnTo>
                  <a:lnTo>
                    <a:pt x="268" y="96"/>
                  </a:lnTo>
                  <a:lnTo>
                    <a:pt x="258" y="97"/>
                  </a:lnTo>
                  <a:lnTo>
                    <a:pt x="247" y="98"/>
                  </a:lnTo>
                  <a:lnTo>
                    <a:pt x="237" y="99"/>
                  </a:lnTo>
                  <a:lnTo>
                    <a:pt x="227" y="100"/>
                  </a:lnTo>
                  <a:lnTo>
                    <a:pt x="216" y="102"/>
                  </a:lnTo>
                  <a:lnTo>
                    <a:pt x="207" y="103"/>
                  </a:lnTo>
                  <a:lnTo>
                    <a:pt x="197" y="104"/>
                  </a:lnTo>
                  <a:lnTo>
                    <a:pt x="189" y="99"/>
                  </a:lnTo>
                  <a:lnTo>
                    <a:pt x="179" y="95"/>
                  </a:lnTo>
                  <a:lnTo>
                    <a:pt x="171" y="91"/>
                  </a:lnTo>
                  <a:lnTo>
                    <a:pt x="163" y="87"/>
                  </a:lnTo>
                  <a:lnTo>
                    <a:pt x="154" y="82"/>
                  </a:lnTo>
                  <a:lnTo>
                    <a:pt x="146" y="77"/>
                  </a:lnTo>
                  <a:lnTo>
                    <a:pt x="137" y="74"/>
                  </a:lnTo>
                  <a:lnTo>
                    <a:pt x="129" y="69"/>
                  </a:lnTo>
                  <a:lnTo>
                    <a:pt x="124" y="65"/>
                  </a:lnTo>
                  <a:lnTo>
                    <a:pt x="121" y="60"/>
                  </a:lnTo>
                  <a:lnTo>
                    <a:pt x="116" y="57"/>
                  </a:lnTo>
                  <a:lnTo>
                    <a:pt x="111" y="52"/>
                  </a:lnTo>
                  <a:lnTo>
                    <a:pt x="107" y="48"/>
                  </a:lnTo>
                  <a:lnTo>
                    <a:pt x="103" y="43"/>
                  </a:lnTo>
                  <a:lnTo>
                    <a:pt x="99" y="38"/>
                  </a:lnTo>
                  <a:lnTo>
                    <a:pt x="94" y="34"/>
                  </a:lnTo>
                  <a:lnTo>
                    <a:pt x="87" y="31"/>
                  </a:lnTo>
                  <a:lnTo>
                    <a:pt x="80" y="29"/>
                  </a:lnTo>
                  <a:lnTo>
                    <a:pt x="73" y="27"/>
                  </a:lnTo>
                  <a:lnTo>
                    <a:pt x="65" y="24"/>
                  </a:lnTo>
                  <a:lnTo>
                    <a:pt x="59" y="27"/>
                  </a:lnTo>
                  <a:lnTo>
                    <a:pt x="55" y="30"/>
                  </a:lnTo>
                  <a:lnTo>
                    <a:pt x="49" y="34"/>
                  </a:lnTo>
                  <a:lnTo>
                    <a:pt x="43" y="37"/>
                  </a:lnTo>
                  <a:lnTo>
                    <a:pt x="38" y="33"/>
                  </a:lnTo>
                  <a:lnTo>
                    <a:pt x="32" y="28"/>
                  </a:lnTo>
                  <a:lnTo>
                    <a:pt x="27" y="23"/>
                  </a:lnTo>
                  <a:lnTo>
                    <a:pt x="21" y="19"/>
                  </a:lnTo>
                  <a:lnTo>
                    <a:pt x="16" y="14"/>
                  </a:lnTo>
                  <a:lnTo>
                    <a:pt x="11" y="9"/>
                  </a:lnTo>
                  <a:lnTo>
                    <a:pt x="5" y="5"/>
                  </a:lnTo>
                  <a:lnTo>
                    <a:pt x="0" y="0"/>
                  </a:lnTo>
                  <a:lnTo>
                    <a:pt x="0" y="11"/>
                  </a:lnTo>
                  <a:lnTo>
                    <a:pt x="0" y="21"/>
                  </a:lnTo>
                  <a:lnTo>
                    <a:pt x="0" y="31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9B70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3" name="Freeform 225"/>
            <p:cNvSpPr>
              <a:spLocks/>
            </p:cNvSpPr>
            <p:nvPr/>
          </p:nvSpPr>
          <p:spPr bwMode="auto">
            <a:xfrm>
              <a:off x="3227" y="2452"/>
              <a:ext cx="172" cy="82"/>
            </a:xfrm>
            <a:custGeom>
              <a:avLst/>
              <a:gdLst>
                <a:gd name="T0" fmla="*/ 6 w 343"/>
                <a:gd name="T1" fmla="*/ 51 h 165"/>
                <a:gd name="T2" fmla="*/ 16 w 343"/>
                <a:gd name="T3" fmla="*/ 75 h 165"/>
                <a:gd name="T4" fmla="*/ 23 w 343"/>
                <a:gd name="T5" fmla="*/ 93 h 165"/>
                <a:gd name="T6" fmla="*/ 25 w 343"/>
                <a:gd name="T7" fmla="*/ 105 h 165"/>
                <a:gd name="T8" fmla="*/ 31 w 343"/>
                <a:gd name="T9" fmla="*/ 113 h 165"/>
                <a:gd name="T10" fmla="*/ 39 w 343"/>
                <a:gd name="T11" fmla="*/ 116 h 165"/>
                <a:gd name="T12" fmla="*/ 48 w 343"/>
                <a:gd name="T13" fmla="*/ 121 h 165"/>
                <a:gd name="T14" fmla="*/ 57 w 343"/>
                <a:gd name="T15" fmla="*/ 124 h 165"/>
                <a:gd name="T16" fmla="*/ 68 w 343"/>
                <a:gd name="T17" fmla="*/ 128 h 165"/>
                <a:gd name="T18" fmla="*/ 78 w 343"/>
                <a:gd name="T19" fmla="*/ 131 h 165"/>
                <a:gd name="T20" fmla="*/ 89 w 343"/>
                <a:gd name="T21" fmla="*/ 135 h 165"/>
                <a:gd name="T22" fmla="*/ 99 w 343"/>
                <a:gd name="T23" fmla="*/ 138 h 165"/>
                <a:gd name="T24" fmla="*/ 112 w 343"/>
                <a:gd name="T25" fmla="*/ 144 h 165"/>
                <a:gd name="T26" fmla="*/ 127 w 343"/>
                <a:gd name="T27" fmla="*/ 152 h 165"/>
                <a:gd name="T28" fmla="*/ 140 w 343"/>
                <a:gd name="T29" fmla="*/ 157 h 165"/>
                <a:gd name="T30" fmla="*/ 153 w 343"/>
                <a:gd name="T31" fmla="*/ 159 h 165"/>
                <a:gd name="T32" fmla="*/ 165 w 343"/>
                <a:gd name="T33" fmla="*/ 161 h 165"/>
                <a:gd name="T34" fmla="*/ 176 w 343"/>
                <a:gd name="T35" fmla="*/ 163 h 165"/>
                <a:gd name="T36" fmla="*/ 211 w 343"/>
                <a:gd name="T37" fmla="*/ 163 h 165"/>
                <a:gd name="T38" fmla="*/ 255 w 343"/>
                <a:gd name="T39" fmla="*/ 155 h 165"/>
                <a:gd name="T40" fmla="*/ 289 w 343"/>
                <a:gd name="T41" fmla="*/ 139 h 165"/>
                <a:gd name="T42" fmla="*/ 324 w 343"/>
                <a:gd name="T43" fmla="*/ 109 h 165"/>
                <a:gd name="T44" fmla="*/ 334 w 343"/>
                <a:gd name="T45" fmla="*/ 89 h 165"/>
                <a:gd name="T46" fmla="*/ 317 w 343"/>
                <a:gd name="T47" fmla="*/ 91 h 165"/>
                <a:gd name="T48" fmla="*/ 298 w 343"/>
                <a:gd name="T49" fmla="*/ 92 h 165"/>
                <a:gd name="T50" fmla="*/ 281 w 343"/>
                <a:gd name="T51" fmla="*/ 94 h 165"/>
                <a:gd name="T52" fmla="*/ 261 w 343"/>
                <a:gd name="T53" fmla="*/ 97 h 165"/>
                <a:gd name="T54" fmla="*/ 242 w 343"/>
                <a:gd name="T55" fmla="*/ 99 h 165"/>
                <a:gd name="T56" fmla="*/ 221 w 343"/>
                <a:gd name="T57" fmla="*/ 101 h 165"/>
                <a:gd name="T58" fmla="*/ 202 w 343"/>
                <a:gd name="T59" fmla="*/ 104 h 165"/>
                <a:gd name="T60" fmla="*/ 183 w 343"/>
                <a:gd name="T61" fmla="*/ 100 h 165"/>
                <a:gd name="T62" fmla="*/ 166 w 343"/>
                <a:gd name="T63" fmla="*/ 92 h 165"/>
                <a:gd name="T64" fmla="*/ 150 w 343"/>
                <a:gd name="T65" fmla="*/ 83 h 165"/>
                <a:gd name="T66" fmla="*/ 132 w 343"/>
                <a:gd name="T67" fmla="*/ 75 h 165"/>
                <a:gd name="T68" fmla="*/ 120 w 343"/>
                <a:gd name="T69" fmla="*/ 66 h 165"/>
                <a:gd name="T70" fmla="*/ 112 w 343"/>
                <a:gd name="T71" fmla="*/ 56 h 165"/>
                <a:gd name="T72" fmla="*/ 102 w 343"/>
                <a:gd name="T73" fmla="*/ 47 h 165"/>
                <a:gd name="T74" fmla="*/ 94 w 343"/>
                <a:gd name="T75" fmla="*/ 38 h 165"/>
                <a:gd name="T76" fmla="*/ 83 w 343"/>
                <a:gd name="T77" fmla="*/ 31 h 165"/>
                <a:gd name="T78" fmla="*/ 69 w 343"/>
                <a:gd name="T79" fmla="*/ 25 h 165"/>
                <a:gd name="T80" fmla="*/ 56 w 343"/>
                <a:gd name="T81" fmla="*/ 26 h 165"/>
                <a:gd name="T82" fmla="*/ 46 w 343"/>
                <a:gd name="T83" fmla="*/ 33 h 165"/>
                <a:gd name="T84" fmla="*/ 36 w 343"/>
                <a:gd name="T85" fmla="*/ 32 h 165"/>
                <a:gd name="T86" fmla="*/ 25 w 343"/>
                <a:gd name="T87" fmla="*/ 23 h 165"/>
                <a:gd name="T88" fmla="*/ 15 w 343"/>
                <a:gd name="T89" fmla="*/ 14 h 165"/>
                <a:gd name="T90" fmla="*/ 4 w 343"/>
                <a:gd name="T91" fmla="*/ 4 h 165"/>
                <a:gd name="T92" fmla="*/ 0 w 343"/>
                <a:gd name="T93" fmla="*/ 9 h 165"/>
                <a:gd name="T94" fmla="*/ 0 w 343"/>
                <a:gd name="T95" fmla="*/ 30 h 1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43" h="165">
                  <a:moveTo>
                    <a:pt x="0" y="39"/>
                  </a:moveTo>
                  <a:lnTo>
                    <a:pt x="6" y="51"/>
                  </a:lnTo>
                  <a:lnTo>
                    <a:pt x="10" y="63"/>
                  </a:lnTo>
                  <a:lnTo>
                    <a:pt x="16" y="75"/>
                  </a:lnTo>
                  <a:lnTo>
                    <a:pt x="22" y="87"/>
                  </a:lnTo>
                  <a:lnTo>
                    <a:pt x="23" y="93"/>
                  </a:lnTo>
                  <a:lnTo>
                    <a:pt x="24" y="99"/>
                  </a:lnTo>
                  <a:lnTo>
                    <a:pt x="25" y="105"/>
                  </a:lnTo>
                  <a:lnTo>
                    <a:pt x="26" y="110"/>
                  </a:lnTo>
                  <a:lnTo>
                    <a:pt x="31" y="113"/>
                  </a:lnTo>
                  <a:lnTo>
                    <a:pt x="36" y="115"/>
                  </a:lnTo>
                  <a:lnTo>
                    <a:pt x="39" y="116"/>
                  </a:lnTo>
                  <a:lnTo>
                    <a:pt x="44" y="119"/>
                  </a:lnTo>
                  <a:lnTo>
                    <a:pt x="48" y="121"/>
                  </a:lnTo>
                  <a:lnTo>
                    <a:pt x="53" y="122"/>
                  </a:lnTo>
                  <a:lnTo>
                    <a:pt x="57" y="124"/>
                  </a:lnTo>
                  <a:lnTo>
                    <a:pt x="62" y="127"/>
                  </a:lnTo>
                  <a:lnTo>
                    <a:pt x="68" y="128"/>
                  </a:lnTo>
                  <a:lnTo>
                    <a:pt x="72" y="130"/>
                  </a:lnTo>
                  <a:lnTo>
                    <a:pt x="78" y="131"/>
                  </a:lnTo>
                  <a:lnTo>
                    <a:pt x="83" y="133"/>
                  </a:lnTo>
                  <a:lnTo>
                    <a:pt x="89" y="135"/>
                  </a:lnTo>
                  <a:lnTo>
                    <a:pt x="93" y="137"/>
                  </a:lnTo>
                  <a:lnTo>
                    <a:pt x="99" y="138"/>
                  </a:lnTo>
                  <a:lnTo>
                    <a:pt x="105" y="140"/>
                  </a:lnTo>
                  <a:lnTo>
                    <a:pt x="112" y="144"/>
                  </a:lnTo>
                  <a:lnTo>
                    <a:pt x="120" y="147"/>
                  </a:lnTo>
                  <a:lnTo>
                    <a:pt x="127" y="152"/>
                  </a:lnTo>
                  <a:lnTo>
                    <a:pt x="135" y="155"/>
                  </a:lnTo>
                  <a:lnTo>
                    <a:pt x="140" y="157"/>
                  </a:lnTo>
                  <a:lnTo>
                    <a:pt x="146" y="158"/>
                  </a:lnTo>
                  <a:lnTo>
                    <a:pt x="153" y="159"/>
                  </a:lnTo>
                  <a:lnTo>
                    <a:pt x="159" y="160"/>
                  </a:lnTo>
                  <a:lnTo>
                    <a:pt x="165" y="161"/>
                  </a:lnTo>
                  <a:lnTo>
                    <a:pt x="170" y="162"/>
                  </a:lnTo>
                  <a:lnTo>
                    <a:pt x="176" y="163"/>
                  </a:lnTo>
                  <a:lnTo>
                    <a:pt x="182" y="165"/>
                  </a:lnTo>
                  <a:lnTo>
                    <a:pt x="211" y="163"/>
                  </a:lnTo>
                  <a:lnTo>
                    <a:pt x="234" y="160"/>
                  </a:lnTo>
                  <a:lnTo>
                    <a:pt x="255" y="155"/>
                  </a:lnTo>
                  <a:lnTo>
                    <a:pt x="272" y="148"/>
                  </a:lnTo>
                  <a:lnTo>
                    <a:pt x="289" y="139"/>
                  </a:lnTo>
                  <a:lnTo>
                    <a:pt x="305" y="125"/>
                  </a:lnTo>
                  <a:lnTo>
                    <a:pt x="324" y="109"/>
                  </a:lnTo>
                  <a:lnTo>
                    <a:pt x="343" y="87"/>
                  </a:lnTo>
                  <a:lnTo>
                    <a:pt x="334" y="89"/>
                  </a:lnTo>
                  <a:lnTo>
                    <a:pt x="325" y="90"/>
                  </a:lnTo>
                  <a:lnTo>
                    <a:pt x="317" y="91"/>
                  </a:lnTo>
                  <a:lnTo>
                    <a:pt x="308" y="91"/>
                  </a:lnTo>
                  <a:lnTo>
                    <a:pt x="298" y="92"/>
                  </a:lnTo>
                  <a:lnTo>
                    <a:pt x="290" y="93"/>
                  </a:lnTo>
                  <a:lnTo>
                    <a:pt x="281" y="94"/>
                  </a:lnTo>
                  <a:lnTo>
                    <a:pt x="272" y="95"/>
                  </a:lnTo>
                  <a:lnTo>
                    <a:pt x="261" y="97"/>
                  </a:lnTo>
                  <a:lnTo>
                    <a:pt x="252" y="98"/>
                  </a:lnTo>
                  <a:lnTo>
                    <a:pt x="242" y="99"/>
                  </a:lnTo>
                  <a:lnTo>
                    <a:pt x="231" y="100"/>
                  </a:lnTo>
                  <a:lnTo>
                    <a:pt x="221" y="101"/>
                  </a:lnTo>
                  <a:lnTo>
                    <a:pt x="211" y="102"/>
                  </a:lnTo>
                  <a:lnTo>
                    <a:pt x="202" y="104"/>
                  </a:lnTo>
                  <a:lnTo>
                    <a:pt x="191" y="105"/>
                  </a:lnTo>
                  <a:lnTo>
                    <a:pt x="183" y="100"/>
                  </a:lnTo>
                  <a:lnTo>
                    <a:pt x="175" y="95"/>
                  </a:lnTo>
                  <a:lnTo>
                    <a:pt x="166" y="92"/>
                  </a:lnTo>
                  <a:lnTo>
                    <a:pt x="158" y="87"/>
                  </a:lnTo>
                  <a:lnTo>
                    <a:pt x="150" y="83"/>
                  </a:lnTo>
                  <a:lnTo>
                    <a:pt x="140" y="78"/>
                  </a:lnTo>
                  <a:lnTo>
                    <a:pt x="132" y="75"/>
                  </a:lnTo>
                  <a:lnTo>
                    <a:pt x="124" y="70"/>
                  </a:lnTo>
                  <a:lnTo>
                    <a:pt x="120" y="66"/>
                  </a:lnTo>
                  <a:lnTo>
                    <a:pt x="116" y="61"/>
                  </a:lnTo>
                  <a:lnTo>
                    <a:pt x="112" y="56"/>
                  </a:lnTo>
                  <a:lnTo>
                    <a:pt x="107" y="52"/>
                  </a:lnTo>
                  <a:lnTo>
                    <a:pt x="102" y="47"/>
                  </a:lnTo>
                  <a:lnTo>
                    <a:pt x="99" y="43"/>
                  </a:lnTo>
                  <a:lnTo>
                    <a:pt x="94" y="38"/>
                  </a:lnTo>
                  <a:lnTo>
                    <a:pt x="90" y="33"/>
                  </a:lnTo>
                  <a:lnTo>
                    <a:pt x="83" y="31"/>
                  </a:lnTo>
                  <a:lnTo>
                    <a:pt x="76" y="28"/>
                  </a:lnTo>
                  <a:lnTo>
                    <a:pt x="69" y="25"/>
                  </a:lnTo>
                  <a:lnTo>
                    <a:pt x="62" y="23"/>
                  </a:lnTo>
                  <a:lnTo>
                    <a:pt x="56" y="26"/>
                  </a:lnTo>
                  <a:lnTo>
                    <a:pt x="52" y="30"/>
                  </a:lnTo>
                  <a:lnTo>
                    <a:pt x="46" y="33"/>
                  </a:lnTo>
                  <a:lnTo>
                    <a:pt x="40" y="37"/>
                  </a:lnTo>
                  <a:lnTo>
                    <a:pt x="36" y="32"/>
                  </a:lnTo>
                  <a:lnTo>
                    <a:pt x="31" y="28"/>
                  </a:lnTo>
                  <a:lnTo>
                    <a:pt x="25" y="23"/>
                  </a:lnTo>
                  <a:lnTo>
                    <a:pt x="21" y="18"/>
                  </a:lnTo>
                  <a:lnTo>
                    <a:pt x="15" y="14"/>
                  </a:lnTo>
                  <a:lnTo>
                    <a:pt x="10" y="9"/>
                  </a:lnTo>
                  <a:lnTo>
                    <a:pt x="4" y="4"/>
                  </a:lnTo>
                  <a:lnTo>
                    <a:pt x="0" y="0"/>
                  </a:lnTo>
                  <a:lnTo>
                    <a:pt x="0" y="9"/>
                  </a:lnTo>
                  <a:lnTo>
                    <a:pt x="0" y="19"/>
                  </a:lnTo>
                  <a:lnTo>
                    <a:pt x="0" y="3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9B7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4" name="Freeform 226"/>
            <p:cNvSpPr>
              <a:spLocks/>
            </p:cNvSpPr>
            <p:nvPr/>
          </p:nvSpPr>
          <p:spPr bwMode="auto">
            <a:xfrm>
              <a:off x="3228" y="2454"/>
              <a:ext cx="170" cy="81"/>
            </a:xfrm>
            <a:custGeom>
              <a:avLst/>
              <a:gdLst>
                <a:gd name="T0" fmla="*/ 1 w 340"/>
                <a:gd name="T1" fmla="*/ 38 h 163"/>
                <a:gd name="T2" fmla="*/ 22 w 340"/>
                <a:gd name="T3" fmla="*/ 86 h 163"/>
                <a:gd name="T4" fmla="*/ 24 w 340"/>
                <a:gd name="T5" fmla="*/ 107 h 163"/>
                <a:gd name="T6" fmla="*/ 59 w 340"/>
                <a:gd name="T7" fmla="*/ 125 h 163"/>
                <a:gd name="T8" fmla="*/ 102 w 340"/>
                <a:gd name="T9" fmla="*/ 139 h 163"/>
                <a:gd name="T10" fmla="*/ 132 w 340"/>
                <a:gd name="T11" fmla="*/ 152 h 163"/>
                <a:gd name="T12" fmla="*/ 181 w 340"/>
                <a:gd name="T13" fmla="*/ 163 h 163"/>
                <a:gd name="T14" fmla="*/ 210 w 340"/>
                <a:gd name="T15" fmla="*/ 162 h 163"/>
                <a:gd name="T16" fmla="*/ 233 w 340"/>
                <a:gd name="T17" fmla="*/ 158 h 163"/>
                <a:gd name="T18" fmla="*/ 253 w 340"/>
                <a:gd name="T19" fmla="*/ 154 h 163"/>
                <a:gd name="T20" fmla="*/ 270 w 340"/>
                <a:gd name="T21" fmla="*/ 148 h 163"/>
                <a:gd name="T22" fmla="*/ 286 w 340"/>
                <a:gd name="T23" fmla="*/ 139 h 163"/>
                <a:gd name="T24" fmla="*/ 302 w 340"/>
                <a:gd name="T25" fmla="*/ 126 h 163"/>
                <a:gd name="T26" fmla="*/ 319 w 340"/>
                <a:gd name="T27" fmla="*/ 109 h 163"/>
                <a:gd name="T28" fmla="*/ 340 w 340"/>
                <a:gd name="T29" fmla="*/ 88 h 163"/>
                <a:gd name="T30" fmla="*/ 266 w 340"/>
                <a:gd name="T31" fmla="*/ 98 h 163"/>
                <a:gd name="T32" fmla="*/ 186 w 340"/>
                <a:gd name="T33" fmla="*/ 106 h 163"/>
                <a:gd name="T34" fmla="*/ 120 w 340"/>
                <a:gd name="T35" fmla="*/ 73 h 163"/>
                <a:gd name="T36" fmla="*/ 85 w 340"/>
                <a:gd name="T37" fmla="*/ 35 h 163"/>
                <a:gd name="T38" fmla="*/ 59 w 340"/>
                <a:gd name="T39" fmla="*/ 23 h 163"/>
                <a:gd name="T40" fmla="*/ 38 w 340"/>
                <a:gd name="T41" fmla="*/ 37 h 163"/>
                <a:gd name="T42" fmla="*/ 0 w 340"/>
                <a:gd name="T43" fmla="*/ 0 h 163"/>
                <a:gd name="T44" fmla="*/ 1 w 340"/>
                <a:gd name="T45" fmla="*/ 38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40" h="163">
                  <a:moveTo>
                    <a:pt x="1" y="38"/>
                  </a:moveTo>
                  <a:lnTo>
                    <a:pt x="22" y="86"/>
                  </a:lnTo>
                  <a:lnTo>
                    <a:pt x="24" y="107"/>
                  </a:lnTo>
                  <a:lnTo>
                    <a:pt x="59" y="125"/>
                  </a:lnTo>
                  <a:lnTo>
                    <a:pt x="102" y="139"/>
                  </a:lnTo>
                  <a:lnTo>
                    <a:pt x="132" y="152"/>
                  </a:lnTo>
                  <a:lnTo>
                    <a:pt x="181" y="163"/>
                  </a:lnTo>
                  <a:lnTo>
                    <a:pt x="210" y="162"/>
                  </a:lnTo>
                  <a:lnTo>
                    <a:pt x="233" y="158"/>
                  </a:lnTo>
                  <a:lnTo>
                    <a:pt x="253" y="154"/>
                  </a:lnTo>
                  <a:lnTo>
                    <a:pt x="270" y="148"/>
                  </a:lnTo>
                  <a:lnTo>
                    <a:pt x="286" y="139"/>
                  </a:lnTo>
                  <a:lnTo>
                    <a:pt x="302" y="126"/>
                  </a:lnTo>
                  <a:lnTo>
                    <a:pt x="319" y="109"/>
                  </a:lnTo>
                  <a:lnTo>
                    <a:pt x="340" y="88"/>
                  </a:lnTo>
                  <a:lnTo>
                    <a:pt x="266" y="98"/>
                  </a:lnTo>
                  <a:lnTo>
                    <a:pt x="186" y="106"/>
                  </a:lnTo>
                  <a:lnTo>
                    <a:pt x="120" y="73"/>
                  </a:lnTo>
                  <a:lnTo>
                    <a:pt x="85" y="35"/>
                  </a:lnTo>
                  <a:lnTo>
                    <a:pt x="59" y="23"/>
                  </a:lnTo>
                  <a:lnTo>
                    <a:pt x="38" y="37"/>
                  </a:lnTo>
                  <a:lnTo>
                    <a:pt x="0" y="0"/>
                  </a:lnTo>
                  <a:lnTo>
                    <a:pt x="1" y="38"/>
                  </a:lnTo>
                  <a:close/>
                </a:path>
              </a:pathLst>
            </a:custGeom>
            <a:solidFill>
              <a:srgbClr val="9B87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5" name="Freeform 227"/>
            <p:cNvSpPr>
              <a:spLocks/>
            </p:cNvSpPr>
            <p:nvPr/>
          </p:nvSpPr>
          <p:spPr bwMode="auto">
            <a:xfrm>
              <a:off x="2968" y="2514"/>
              <a:ext cx="197" cy="78"/>
            </a:xfrm>
            <a:custGeom>
              <a:avLst/>
              <a:gdLst>
                <a:gd name="T0" fmla="*/ 16 w 396"/>
                <a:gd name="T1" fmla="*/ 72 h 158"/>
                <a:gd name="T2" fmla="*/ 46 w 396"/>
                <a:gd name="T3" fmla="*/ 128 h 158"/>
                <a:gd name="T4" fmla="*/ 94 w 396"/>
                <a:gd name="T5" fmla="*/ 151 h 158"/>
                <a:gd name="T6" fmla="*/ 136 w 396"/>
                <a:gd name="T7" fmla="*/ 150 h 158"/>
                <a:gd name="T8" fmla="*/ 182 w 396"/>
                <a:gd name="T9" fmla="*/ 152 h 158"/>
                <a:gd name="T10" fmla="*/ 216 w 396"/>
                <a:gd name="T11" fmla="*/ 158 h 158"/>
                <a:gd name="T12" fmla="*/ 249 w 396"/>
                <a:gd name="T13" fmla="*/ 153 h 158"/>
                <a:gd name="T14" fmla="*/ 276 w 396"/>
                <a:gd name="T15" fmla="*/ 145 h 158"/>
                <a:gd name="T16" fmla="*/ 299 w 396"/>
                <a:gd name="T17" fmla="*/ 135 h 158"/>
                <a:gd name="T18" fmla="*/ 321 w 396"/>
                <a:gd name="T19" fmla="*/ 120 h 158"/>
                <a:gd name="T20" fmla="*/ 340 w 396"/>
                <a:gd name="T21" fmla="*/ 103 h 158"/>
                <a:gd name="T22" fmla="*/ 356 w 396"/>
                <a:gd name="T23" fmla="*/ 83 h 158"/>
                <a:gd name="T24" fmla="*/ 371 w 396"/>
                <a:gd name="T25" fmla="*/ 59 h 158"/>
                <a:gd name="T26" fmla="*/ 385 w 396"/>
                <a:gd name="T27" fmla="*/ 31 h 158"/>
                <a:gd name="T28" fmla="*/ 396 w 396"/>
                <a:gd name="T29" fmla="*/ 0 h 158"/>
                <a:gd name="T30" fmla="*/ 341 w 396"/>
                <a:gd name="T31" fmla="*/ 1 h 158"/>
                <a:gd name="T32" fmla="*/ 266 w 396"/>
                <a:gd name="T33" fmla="*/ 42 h 158"/>
                <a:gd name="T34" fmla="*/ 185 w 396"/>
                <a:gd name="T35" fmla="*/ 25 h 158"/>
                <a:gd name="T36" fmla="*/ 140 w 396"/>
                <a:gd name="T37" fmla="*/ 13 h 158"/>
                <a:gd name="T38" fmla="*/ 110 w 396"/>
                <a:gd name="T39" fmla="*/ 19 h 158"/>
                <a:gd name="T40" fmla="*/ 82 w 396"/>
                <a:gd name="T41" fmla="*/ 31 h 158"/>
                <a:gd name="T42" fmla="*/ 0 w 396"/>
                <a:gd name="T43" fmla="*/ 15 h 158"/>
                <a:gd name="T44" fmla="*/ 16 w 396"/>
                <a:gd name="T45" fmla="*/ 72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96" h="158">
                  <a:moveTo>
                    <a:pt x="16" y="72"/>
                  </a:moveTo>
                  <a:lnTo>
                    <a:pt x="46" y="128"/>
                  </a:lnTo>
                  <a:lnTo>
                    <a:pt x="94" y="151"/>
                  </a:lnTo>
                  <a:lnTo>
                    <a:pt x="136" y="150"/>
                  </a:lnTo>
                  <a:lnTo>
                    <a:pt x="182" y="152"/>
                  </a:lnTo>
                  <a:lnTo>
                    <a:pt x="216" y="158"/>
                  </a:lnTo>
                  <a:lnTo>
                    <a:pt x="249" y="153"/>
                  </a:lnTo>
                  <a:lnTo>
                    <a:pt x="276" y="145"/>
                  </a:lnTo>
                  <a:lnTo>
                    <a:pt x="299" y="135"/>
                  </a:lnTo>
                  <a:lnTo>
                    <a:pt x="321" y="120"/>
                  </a:lnTo>
                  <a:lnTo>
                    <a:pt x="340" y="103"/>
                  </a:lnTo>
                  <a:lnTo>
                    <a:pt x="356" y="83"/>
                  </a:lnTo>
                  <a:lnTo>
                    <a:pt x="371" y="59"/>
                  </a:lnTo>
                  <a:lnTo>
                    <a:pt x="385" y="31"/>
                  </a:lnTo>
                  <a:lnTo>
                    <a:pt x="396" y="0"/>
                  </a:lnTo>
                  <a:lnTo>
                    <a:pt x="341" y="1"/>
                  </a:lnTo>
                  <a:lnTo>
                    <a:pt x="266" y="42"/>
                  </a:lnTo>
                  <a:lnTo>
                    <a:pt x="185" y="25"/>
                  </a:lnTo>
                  <a:lnTo>
                    <a:pt x="140" y="13"/>
                  </a:lnTo>
                  <a:lnTo>
                    <a:pt x="110" y="19"/>
                  </a:lnTo>
                  <a:lnTo>
                    <a:pt x="82" y="31"/>
                  </a:lnTo>
                  <a:lnTo>
                    <a:pt x="0" y="15"/>
                  </a:lnTo>
                  <a:lnTo>
                    <a:pt x="16" y="72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6" name="Freeform 228"/>
            <p:cNvSpPr>
              <a:spLocks/>
            </p:cNvSpPr>
            <p:nvPr/>
          </p:nvSpPr>
          <p:spPr bwMode="auto">
            <a:xfrm>
              <a:off x="2969" y="2515"/>
              <a:ext cx="196" cy="77"/>
            </a:xfrm>
            <a:custGeom>
              <a:avLst/>
              <a:gdLst>
                <a:gd name="T0" fmla="*/ 24 w 392"/>
                <a:gd name="T1" fmla="*/ 84 h 154"/>
                <a:gd name="T2" fmla="*/ 38 w 392"/>
                <a:gd name="T3" fmla="*/ 111 h 154"/>
                <a:gd name="T4" fmla="*/ 52 w 392"/>
                <a:gd name="T5" fmla="*/ 127 h 154"/>
                <a:gd name="T6" fmla="*/ 62 w 392"/>
                <a:gd name="T7" fmla="*/ 133 h 154"/>
                <a:gd name="T8" fmla="*/ 73 w 392"/>
                <a:gd name="T9" fmla="*/ 138 h 154"/>
                <a:gd name="T10" fmla="*/ 84 w 392"/>
                <a:gd name="T11" fmla="*/ 144 h 154"/>
                <a:gd name="T12" fmla="*/ 95 w 392"/>
                <a:gd name="T13" fmla="*/ 147 h 154"/>
                <a:gd name="T14" fmla="*/ 106 w 392"/>
                <a:gd name="T15" fmla="*/ 147 h 154"/>
                <a:gd name="T16" fmla="*/ 116 w 392"/>
                <a:gd name="T17" fmla="*/ 146 h 154"/>
                <a:gd name="T18" fmla="*/ 126 w 392"/>
                <a:gd name="T19" fmla="*/ 146 h 154"/>
                <a:gd name="T20" fmla="*/ 138 w 392"/>
                <a:gd name="T21" fmla="*/ 146 h 154"/>
                <a:gd name="T22" fmla="*/ 149 w 392"/>
                <a:gd name="T23" fmla="*/ 147 h 154"/>
                <a:gd name="T24" fmla="*/ 161 w 392"/>
                <a:gd name="T25" fmla="*/ 148 h 154"/>
                <a:gd name="T26" fmla="*/ 173 w 392"/>
                <a:gd name="T27" fmla="*/ 148 h 154"/>
                <a:gd name="T28" fmla="*/ 186 w 392"/>
                <a:gd name="T29" fmla="*/ 149 h 154"/>
                <a:gd name="T30" fmla="*/ 204 w 392"/>
                <a:gd name="T31" fmla="*/ 153 h 154"/>
                <a:gd name="T32" fmla="*/ 216 w 392"/>
                <a:gd name="T33" fmla="*/ 154 h 154"/>
                <a:gd name="T34" fmla="*/ 224 w 392"/>
                <a:gd name="T35" fmla="*/ 153 h 154"/>
                <a:gd name="T36" fmla="*/ 234 w 392"/>
                <a:gd name="T37" fmla="*/ 152 h 154"/>
                <a:gd name="T38" fmla="*/ 242 w 392"/>
                <a:gd name="T39" fmla="*/ 150 h 154"/>
                <a:gd name="T40" fmla="*/ 273 w 392"/>
                <a:gd name="T41" fmla="*/ 142 h 154"/>
                <a:gd name="T42" fmla="*/ 317 w 392"/>
                <a:gd name="T43" fmla="*/ 118 h 154"/>
                <a:gd name="T44" fmla="*/ 352 w 392"/>
                <a:gd name="T45" fmla="*/ 81 h 154"/>
                <a:gd name="T46" fmla="*/ 380 w 392"/>
                <a:gd name="T47" fmla="*/ 31 h 154"/>
                <a:gd name="T48" fmla="*/ 385 w 392"/>
                <a:gd name="T49" fmla="*/ 0 h 154"/>
                <a:gd name="T50" fmla="*/ 371 w 392"/>
                <a:gd name="T51" fmla="*/ 1 h 154"/>
                <a:gd name="T52" fmla="*/ 357 w 392"/>
                <a:gd name="T53" fmla="*/ 3 h 154"/>
                <a:gd name="T54" fmla="*/ 342 w 392"/>
                <a:gd name="T55" fmla="*/ 4 h 154"/>
                <a:gd name="T56" fmla="*/ 326 w 392"/>
                <a:gd name="T57" fmla="*/ 9 h 154"/>
                <a:gd name="T58" fmla="*/ 307 w 392"/>
                <a:gd name="T59" fmla="*/ 18 h 154"/>
                <a:gd name="T60" fmla="*/ 289 w 392"/>
                <a:gd name="T61" fmla="*/ 28 h 154"/>
                <a:gd name="T62" fmla="*/ 270 w 392"/>
                <a:gd name="T63" fmla="*/ 39 h 154"/>
                <a:gd name="T64" fmla="*/ 251 w 392"/>
                <a:gd name="T65" fmla="*/ 41 h 154"/>
                <a:gd name="T66" fmla="*/ 230 w 392"/>
                <a:gd name="T67" fmla="*/ 38 h 154"/>
                <a:gd name="T68" fmla="*/ 211 w 392"/>
                <a:gd name="T69" fmla="*/ 33 h 154"/>
                <a:gd name="T70" fmla="*/ 190 w 392"/>
                <a:gd name="T71" fmla="*/ 30 h 154"/>
                <a:gd name="T72" fmla="*/ 174 w 392"/>
                <a:gd name="T73" fmla="*/ 25 h 154"/>
                <a:gd name="T74" fmla="*/ 163 w 392"/>
                <a:gd name="T75" fmla="*/ 21 h 154"/>
                <a:gd name="T76" fmla="*/ 152 w 392"/>
                <a:gd name="T77" fmla="*/ 18 h 154"/>
                <a:gd name="T78" fmla="*/ 141 w 392"/>
                <a:gd name="T79" fmla="*/ 15 h 154"/>
                <a:gd name="T80" fmla="*/ 128 w 392"/>
                <a:gd name="T81" fmla="*/ 15 h 154"/>
                <a:gd name="T82" fmla="*/ 113 w 392"/>
                <a:gd name="T83" fmla="*/ 17 h 154"/>
                <a:gd name="T84" fmla="*/ 99 w 392"/>
                <a:gd name="T85" fmla="*/ 21 h 154"/>
                <a:gd name="T86" fmla="*/ 85 w 392"/>
                <a:gd name="T87" fmla="*/ 28 h 154"/>
                <a:gd name="T88" fmla="*/ 69 w 392"/>
                <a:gd name="T89" fmla="*/ 30 h 154"/>
                <a:gd name="T90" fmla="*/ 49 w 392"/>
                <a:gd name="T91" fmla="*/ 25 h 154"/>
                <a:gd name="T92" fmla="*/ 30 w 392"/>
                <a:gd name="T93" fmla="*/ 21 h 154"/>
                <a:gd name="T94" fmla="*/ 10 w 392"/>
                <a:gd name="T95" fmla="*/ 17 h 154"/>
                <a:gd name="T96" fmla="*/ 4 w 392"/>
                <a:gd name="T97" fmla="*/ 28 h 154"/>
                <a:gd name="T98" fmla="*/ 11 w 392"/>
                <a:gd name="T99" fmla="*/ 56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92" h="154">
                  <a:moveTo>
                    <a:pt x="16" y="70"/>
                  </a:moveTo>
                  <a:lnTo>
                    <a:pt x="24" y="84"/>
                  </a:lnTo>
                  <a:lnTo>
                    <a:pt x="31" y="97"/>
                  </a:lnTo>
                  <a:lnTo>
                    <a:pt x="38" y="111"/>
                  </a:lnTo>
                  <a:lnTo>
                    <a:pt x="46" y="124"/>
                  </a:lnTo>
                  <a:lnTo>
                    <a:pt x="52" y="127"/>
                  </a:lnTo>
                  <a:lnTo>
                    <a:pt x="57" y="130"/>
                  </a:lnTo>
                  <a:lnTo>
                    <a:pt x="62" y="133"/>
                  </a:lnTo>
                  <a:lnTo>
                    <a:pt x="68" y="135"/>
                  </a:lnTo>
                  <a:lnTo>
                    <a:pt x="73" y="138"/>
                  </a:lnTo>
                  <a:lnTo>
                    <a:pt x="78" y="141"/>
                  </a:lnTo>
                  <a:lnTo>
                    <a:pt x="84" y="144"/>
                  </a:lnTo>
                  <a:lnTo>
                    <a:pt x="90" y="147"/>
                  </a:lnTo>
                  <a:lnTo>
                    <a:pt x="95" y="147"/>
                  </a:lnTo>
                  <a:lnTo>
                    <a:pt x="100" y="147"/>
                  </a:lnTo>
                  <a:lnTo>
                    <a:pt x="106" y="147"/>
                  </a:lnTo>
                  <a:lnTo>
                    <a:pt x="110" y="146"/>
                  </a:lnTo>
                  <a:lnTo>
                    <a:pt x="116" y="146"/>
                  </a:lnTo>
                  <a:lnTo>
                    <a:pt x="121" y="146"/>
                  </a:lnTo>
                  <a:lnTo>
                    <a:pt x="126" y="146"/>
                  </a:lnTo>
                  <a:lnTo>
                    <a:pt x="132" y="146"/>
                  </a:lnTo>
                  <a:lnTo>
                    <a:pt x="138" y="146"/>
                  </a:lnTo>
                  <a:lnTo>
                    <a:pt x="144" y="147"/>
                  </a:lnTo>
                  <a:lnTo>
                    <a:pt x="149" y="147"/>
                  </a:lnTo>
                  <a:lnTo>
                    <a:pt x="155" y="147"/>
                  </a:lnTo>
                  <a:lnTo>
                    <a:pt x="161" y="148"/>
                  </a:lnTo>
                  <a:lnTo>
                    <a:pt x="167" y="148"/>
                  </a:lnTo>
                  <a:lnTo>
                    <a:pt x="173" y="148"/>
                  </a:lnTo>
                  <a:lnTo>
                    <a:pt x="178" y="148"/>
                  </a:lnTo>
                  <a:lnTo>
                    <a:pt x="186" y="149"/>
                  </a:lnTo>
                  <a:lnTo>
                    <a:pt x="196" y="152"/>
                  </a:lnTo>
                  <a:lnTo>
                    <a:pt x="204" y="153"/>
                  </a:lnTo>
                  <a:lnTo>
                    <a:pt x="212" y="154"/>
                  </a:lnTo>
                  <a:lnTo>
                    <a:pt x="216" y="154"/>
                  </a:lnTo>
                  <a:lnTo>
                    <a:pt x="221" y="153"/>
                  </a:lnTo>
                  <a:lnTo>
                    <a:pt x="224" y="153"/>
                  </a:lnTo>
                  <a:lnTo>
                    <a:pt x="229" y="152"/>
                  </a:lnTo>
                  <a:lnTo>
                    <a:pt x="234" y="152"/>
                  </a:lnTo>
                  <a:lnTo>
                    <a:pt x="238" y="152"/>
                  </a:lnTo>
                  <a:lnTo>
                    <a:pt x="242" y="150"/>
                  </a:lnTo>
                  <a:lnTo>
                    <a:pt x="246" y="150"/>
                  </a:lnTo>
                  <a:lnTo>
                    <a:pt x="273" y="142"/>
                  </a:lnTo>
                  <a:lnTo>
                    <a:pt x="296" y="131"/>
                  </a:lnTo>
                  <a:lnTo>
                    <a:pt x="317" y="118"/>
                  </a:lnTo>
                  <a:lnTo>
                    <a:pt x="336" y="101"/>
                  </a:lnTo>
                  <a:lnTo>
                    <a:pt x="352" y="81"/>
                  </a:lnTo>
                  <a:lnTo>
                    <a:pt x="367" y="57"/>
                  </a:lnTo>
                  <a:lnTo>
                    <a:pt x="380" y="31"/>
                  </a:lnTo>
                  <a:lnTo>
                    <a:pt x="392" y="0"/>
                  </a:lnTo>
                  <a:lnTo>
                    <a:pt x="385" y="0"/>
                  </a:lnTo>
                  <a:lnTo>
                    <a:pt x="378" y="1"/>
                  </a:lnTo>
                  <a:lnTo>
                    <a:pt x="371" y="1"/>
                  </a:lnTo>
                  <a:lnTo>
                    <a:pt x="364" y="2"/>
                  </a:lnTo>
                  <a:lnTo>
                    <a:pt x="357" y="3"/>
                  </a:lnTo>
                  <a:lnTo>
                    <a:pt x="350" y="3"/>
                  </a:lnTo>
                  <a:lnTo>
                    <a:pt x="342" y="4"/>
                  </a:lnTo>
                  <a:lnTo>
                    <a:pt x="335" y="4"/>
                  </a:lnTo>
                  <a:lnTo>
                    <a:pt x="326" y="9"/>
                  </a:lnTo>
                  <a:lnTo>
                    <a:pt x="317" y="13"/>
                  </a:lnTo>
                  <a:lnTo>
                    <a:pt x="307" y="18"/>
                  </a:lnTo>
                  <a:lnTo>
                    <a:pt x="298" y="24"/>
                  </a:lnTo>
                  <a:lnTo>
                    <a:pt x="289" y="28"/>
                  </a:lnTo>
                  <a:lnTo>
                    <a:pt x="280" y="33"/>
                  </a:lnTo>
                  <a:lnTo>
                    <a:pt x="270" y="39"/>
                  </a:lnTo>
                  <a:lnTo>
                    <a:pt x="261" y="43"/>
                  </a:lnTo>
                  <a:lnTo>
                    <a:pt x="251" y="41"/>
                  </a:lnTo>
                  <a:lnTo>
                    <a:pt x="241" y="39"/>
                  </a:lnTo>
                  <a:lnTo>
                    <a:pt x="230" y="38"/>
                  </a:lnTo>
                  <a:lnTo>
                    <a:pt x="221" y="35"/>
                  </a:lnTo>
                  <a:lnTo>
                    <a:pt x="211" y="33"/>
                  </a:lnTo>
                  <a:lnTo>
                    <a:pt x="200" y="32"/>
                  </a:lnTo>
                  <a:lnTo>
                    <a:pt x="190" y="30"/>
                  </a:lnTo>
                  <a:lnTo>
                    <a:pt x="179" y="27"/>
                  </a:lnTo>
                  <a:lnTo>
                    <a:pt x="174" y="25"/>
                  </a:lnTo>
                  <a:lnTo>
                    <a:pt x="168" y="24"/>
                  </a:lnTo>
                  <a:lnTo>
                    <a:pt x="163" y="21"/>
                  </a:lnTo>
                  <a:lnTo>
                    <a:pt x="158" y="20"/>
                  </a:lnTo>
                  <a:lnTo>
                    <a:pt x="152" y="18"/>
                  </a:lnTo>
                  <a:lnTo>
                    <a:pt x="147" y="17"/>
                  </a:lnTo>
                  <a:lnTo>
                    <a:pt x="141" y="15"/>
                  </a:lnTo>
                  <a:lnTo>
                    <a:pt x="136" y="13"/>
                  </a:lnTo>
                  <a:lnTo>
                    <a:pt x="128" y="15"/>
                  </a:lnTo>
                  <a:lnTo>
                    <a:pt x="121" y="16"/>
                  </a:lnTo>
                  <a:lnTo>
                    <a:pt x="113" y="17"/>
                  </a:lnTo>
                  <a:lnTo>
                    <a:pt x="105" y="18"/>
                  </a:lnTo>
                  <a:lnTo>
                    <a:pt x="99" y="21"/>
                  </a:lnTo>
                  <a:lnTo>
                    <a:pt x="92" y="25"/>
                  </a:lnTo>
                  <a:lnTo>
                    <a:pt x="85" y="28"/>
                  </a:lnTo>
                  <a:lnTo>
                    <a:pt x="79" y="32"/>
                  </a:lnTo>
                  <a:lnTo>
                    <a:pt x="69" y="30"/>
                  </a:lnTo>
                  <a:lnTo>
                    <a:pt x="60" y="27"/>
                  </a:lnTo>
                  <a:lnTo>
                    <a:pt x="49" y="25"/>
                  </a:lnTo>
                  <a:lnTo>
                    <a:pt x="40" y="23"/>
                  </a:lnTo>
                  <a:lnTo>
                    <a:pt x="30" y="21"/>
                  </a:lnTo>
                  <a:lnTo>
                    <a:pt x="19" y="19"/>
                  </a:lnTo>
                  <a:lnTo>
                    <a:pt x="10" y="17"/>
                  </a:lnTo>
                  <a:lnTo>
                    <a:pt x="0" y="15"/>
                  </a:lnTo>
                  <a:lnTo>
                    <a:pt x="4" y="28"/>
                  </a:lnTo>
                  <a:lnTo>
                    <a:pt x="8" y="42"/>
                  </a:lnTo>
                  <a:lnTo>
                    <a:pt x="11" y="56"/>
                  </a:lnTo>
                  <a:lnTo>
                    <a:pt x="16" y="70"/>
                  </a:lnTo>
                  <a:close/>
                </a:path>
              </a:pathLst>
            </a:custGeom>
            <a:solidFill>
              <a:srgbClr val="990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7" name="Freeform 229"/>
            <p:cNvSpPr>
              <a:spLocks/>
            </p:cNvSpPr>
            <p:nvPr/>
          </p:nvSpPr>
          <p:spPr bwMode="auto">
            <a:xfrm>
              <a:off x="2971" y="2518"/>
              <a:ext cx="194" cy="75"/>
            </a:xfrm>
            <a:custGeom>
              <a:avLst/>
              <a:gdLst>
                <a:gd name="T0" fmla="*/ 24 w 387"/>
                <a:gd name="T1" fmla="*/ 81 h 151"/>
                <a:gd name="T2" fmla="*/ 38 w 387"/>
                <a:gd name="T3" fmla="*/ 107 h 151"/>
                <a:gd name="T4" fmla="*/ 51 w 387"/>
                <a:gd name="T5" fmla="*/ 123 h 151"/>
                <a:gd name="T6" fmla="*/ 61 w 387"/>
                <a:gd name="T7" fmla="*/ 129 h 151"/>
                <a:gd name="T8" fmla="*/ 72 w 387"/>
                <a:gd name="T9" fmla="*/ 134 h 151"/>
                <a:gd name="T10" fmla="*/ 82 w 387"/>
                <a:gd name="T11" fmla="*/ 140 h 151"/>
                <a:gd name="T12" fmla="*/ 92 w 387"/>
                <a:gd name="T13" fmla="*/ 143 h 151"/>
                <a:gd name="T14" fmla="*/ 103 w 387"/>
                <a:gd name="T15" fmla="*/ 143 h 151"/>
                <a:gd name="T16" fmla="*/ 113 w 387"/>
                <a:gd name="T17" fmla="*/ 143 h 151"/>
                <a:gd name="T18" fmla="*/ 123 w 387"/>
                <a:gd name="T19" fmla="*/ 143 h 151"/>
                <a:gd name="T20" fmla="*/ 134 w 387"/>
                <a:gd name="T21" fmla="*/ 143 h 151"/>
                <a:gd name="T22" fmla="*/ 145 w 387"/>
                <a:gd name="T23" fmla="*/ 144 h 151"/>
                <a:gd name="T24" fmla="*/ 157 w 387"/>
                <a:gd name="T25" fmla="*/ 144 h 151"/>
                <a:gd name="T26" fmla="*/ 168 w 387"/>
                <a:gd name="T27" fmla="*/ 145 h 151"/>
                <a:gd name="T28" fmla="*/ 182 w 387"/>
                <a:gd name="T29" fmla="*/ 146 h 151"/>
                <a:gd name="T30" fmla="*/ 199 w 387"/>
                <a:gd name="T31" fmla="*/ 150 h 151"/>
                <a:gd name="T32" fmla="*/ 212 w 387"/>
                <a:gd name="T33" fmla="*/ 151 h 151"/>
                <a:gd name="T34" fmla="*/ 221 w 387"/>
                <a:gd name="T35" fmla="*/ 150 h 151"/>
                <a:gd name="T36" fmla="*/ 231 w 387"/>
                <a:gd name="T37" fmla="*/ 149 h 151"/>
                <a:gd name="T38" fmla="*/ 240 w 387"/>
                <a:gd name="T39" fmla="*/ 148 h 151"/>
                <a:gd name="T40" fmla="*/ 271 w 387"/>
                <a:gd name="T41" fmla="*/ 138 h 151"/>
                <a:gd name="T42" fmla="*/ 315 w 387"/>
                <a:gd name="T43" fmla="*/ 114 h 151"/>
                <a:gd name="T44" fmla="*/ 349 w 387"/>
                <a:gd name="T45" fmla="*/ 78 h 151"/>
                <a:gd name="T46" fmla="*/ 376 w 387"/>
                <a:gd name="T47" fmla="*/ 30 h 151"/>
                <a:gd name="T48" fmla="*/ 380 w 387"/>
                <a:gd name="T49" fmla="*/ 1 h 151"/>
                <a:gd name="T50" fmla="*/ 367 w 387"/>
                <a:gd name="T51" fmla="*/ 2 h 151"/>
                <a:gd name="T52" fmla="*/ 353 w 387"/>
                <a:gd name="T53" fmla="*/ 5 h 151"/>
                <a:gd name="T54" fmla="*/ 338 w 387"/>
                <a:gd name="T55" fmla="*/ 6 h 151"/>
                <a:gd name="T56" fmla="*/ 322 w 387"/>
                <a:gd name="T57" fmla="*/ 12 h 151"/>
                <a:gd name="T58" fmla="*/ 303 w 387"/>
                <a:gd name="T59" fmla="*/ 21 h 151"/>
                <a:gd name="T60" fmla="*/ 285 w 387"/>
                <a:gd name="T61" fmla="*/ 31 h 151"/>
                <a:gd name="T62" fmla="*/ 265 w 387"/>
                <a:gd name="T63" fmla="*/ 40 h 151"/>
                <a:gd name="T64" fmla="*/ 246 w 387"/>
                <a:gd name="T65" fmla="*/ 43 h 151"/>
                <a:gd name="T66" fmla="*/ 226 w 387"/>
                <a:gd name="T67" fmla="*/ 39 h 151"/>
                <a:gd name="T68" fmla="*/ 206 w 387"/>
                <a:gd name="T69" fmla="*/ 35 h 151"/>
                <a:gd name="T70" fmla="*/ 187 w 387"/>
                <a:gd name="T71" fmla="*/ 31 h 151"/>
                <a:gd name="T72" fmla="*/ 171 w 387"/>
                <a:gd name="T73" fmla="*/ 27 h 151"/>
                <a:gd name="T74" fmla="*/ 159 w 387"/>
                <a:gd name="T75" fmla="*/ 23 h 151"/>
                <a:gd name="T76" fmla="*/ 149 w 387"/>
                <a:gd name="T77" fmla="*/ 20 h 151"/>
                <a:gd name="T78" fmla="*/ 137 w 387"/>
                <a:gd name="T79" fmla="*/ 16 h 151"/>
                <a:gd name="T80" fmla="*/ 123 w 387"/>
                <a:gd name="T81" fmla="*/ 15 h 151"/>
                <a:gd name="T82" fmla="*/ 110 w 387"/>
                <a:gd name="T83" fmla="*/ 17 h 151"/>
                <a:gd name="T84" fmla="*/ 96 w 387"/>
                <a:gd name="T85" fmla="*/ 22 h 151"/>
                <a:gd name="T86" fmla="*/ 82 w 387"/>
                <a:gd name="T87" fmla="*/ 29 h 151"/>
                <a:gd name="T88" fmla="*/ 67 w 387"/>
                <a:gd name="T89" fmla="*/ 30 h 151"/>
                <a:gd name="T90" fmla="*/ 47 w 387"/>
                <a:gd name="T91" fmla="*/ 26 h 151"/>
                <a:gd name="T92" fmla="*/ 29 w 387"/>
                <a:gd name="T93" fmla="*/ 21 h 151"/>
                <a:gd name="T94" fmla="*/ 9 w 387"/>
                <a:gd name="T95" fmla="*/ 16 h 151"/>
                <a:gd name="T96" fmla="*/ 5 w 387"/>
                <a:gd name="T97" fmla="*/ 28 h 151"/>
                <a:gd name="T98" fmla="*/ 12 w 387"/>
                <a:gd name="T99" fmla="*/ 54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87" h="151">
                  <a:moveTo>
                    <a:pt x="16" y="67"/>
                  </a:moveTo>
                  <a:lnTo>
                    <a:pt x="24" y="81"/>
                  </a:lnTo>
                  <a:lnTo>
                    <a:pt x="31" y="93"/>
                  </a:lnTo>
                  <a:lnTo>
                    <a:pt x="38" y="107"/>
                  </a:lnTo>
                  <a:lnTo>
                    <a:pt x="46" y="121"/>
                  </a:lnTo>
                  <a:lnTo>
                    <a:pt x="51" y="123"/>
                  </a:lnTo>
                  <a:lnTo>
                    <a:pt x="57" y="127"/>
                  </a:lnTo>
                  <a:lnTo>
                    <a:pt x="61" y="129"/>
                  </a:lnTo>
                  <a:lnTo>
                    <a:pt x="67" y="131"/>
                  </a:lnTo>
                  <a:lnTo>
                    <a:pt x="72" y="134"/>
                  </a:lnTo>
                  <a:lnTo>
                    <a:pt x="76" y="137"/>
                  </a:lnTo>
                  <a:lnTo>
                    <a:pt x="82" y="140"/>
                  </a:lnTo>
                  <a:lnTo>
                    <a:pt x="87" y="143"/>
                  </a:lnTo>
                  <a:lnTo>
                    <a:pt x="92" y="143"/>
                  </a:lnTo>
                  <a:lnTo>
                    <a:pt x="97" y="143"/>
                  </a:lnTo>
                  <a:lnTo>
                    <a:pt x="103" y="143"/>
                  </a:lnTo>
                  <a:lnTo>
                    <a:pt x="107" y="143"/>
                  </a:lnTo>
                  <a:lnTo>
                    <a:pt x="113" y="143"/>
                  </a:lnTo>
                  <a:lnTo>
                    <a:pt x="118" y="143"/>
                  </a:lnTo>
                  <a:lnTo>
                    <a:pt x="123" y="143"/>
                  </a:lnTo>
                  <a:lnTo>
                    <a:pt x="128" y="143"/>
                  </a:lnTo>
                  <a:lnTo>
                    <a:pt x="134" y="143"/>
                  </a:lnTo>
                  <a:lnTo>
                    <a:pt x="140" y="144"/>
                  </a:lnTo>
                  <a:lnTo>
                    <a:pt x="145" y="144"/>
                  </a:lnTo>
                  <a:lnTo>
                    <a:pt x="151" y="144"/>
                  </a:lnTo>
                  <a:lnTo>
                    <a:pt x="157" y="144"/>
                  </a:lnTo>
                  <a:lnTo>
                    <a:pt x="163" y="144"/>
                  </a:lnTo>
                  <a:lnTo>
                    <a:pt x="168" y="145"/>
                  </a:lnTo>
                  <a:lnTo>
                    <a:pt x="174" y="145"/>
                  </a:lnTo>
                  <a:lnTo>
                    <a:pt x="182" y="146"/>
                  </a:lnTo>
                  <a:lnTo>
                    <a:pt x="191" y="148"/>
                  </a:lnTo>
                  <a:lnTo>
                    <a:pt x="199" y="150"/>
                  </a:lnTo>
                  <a:lnTo>
                    <a:pt x="208" y="151"/>
                  </a:lnTo>
                  <a:lnTo>
                    <a:pt x="212" y="151"/>
                  </a:lnTo>
                  <a:lnTo>
                    <a:pt x="217" y="150"/>
                  </a:lnTo>
                  <a:lnTo>
                    <a:pt x="221" y="150"/>
                  </a:lnTo>
                  <a:lnTo>
                    <a:pt x="226" y="149"/>
                  </a:lnTo>
                  <a:lnTo>
                    <a:pt x="231" y="149"/>
                  </a:lnTo>
                  <a:lnTo>
                    <a:pt x="235" y="148"/>
                  </a:lnTo>
                  <a:lnTo>
                    <a:pt x="240" y="148"/>
                  </a:lnTo>
                  <a:lnTo>
                    <a:pt x="244" y="146"/>
                  </a:lnTo>
                  <a:lnTo>
                    <a:pt x="271" y="138"/>
                  </a:lnTo>
                  <a:lnTo>
                    <a:pt x="294" y="128"/>
                  </a:lnTo>
                  <a:lnTo>
                    <a:pt x="315" y="114"/>
                  </a:lnTo>
                  <a:lnTo>
                    <a:pt x="333" y="98"/>
                  </a:lnTo>
                  <a:lnTo>
                    <a:pt x="349" y="78"/>
                  </a:lnTo>
                  <a:lnTo>
                    <a:pt x="363" y="57"/>
                  </a:lnTo>
                  <a:lnTo>
                    <a:pt x="376" y="30"/>
                  </a:lnTo>
                  <a:lnTo>
                    <a:pt x="387" y="0"/>
                  </a:lnTo>
                  <a:lnTo>
                    <a:pt x="380" y="1"/>
                  </a:lnTo>
                  <a:lnTo>
                    <a:pt x="374" y="1"/>
                  </a:lnTo>
                  <a:lnTo>
                    <a:pt x="367" y="2"/>
                  </a:lnTo>
                  <a:lnTo>
                    <a:pt x="360" y="4"/>
                  </a:lnTo>
                  <a:lnTo>
                    <a:pt x="353" y="5"/>
                  </a:lnTo>
                  <a:lnTo>
                    <a:pt x="346" y="5"/>
                  </a:lnTo>
                  <a:lnTo>
                    <a:pt x="338" y="6"/>
                  </a:lnTo>
                  <a:lnTo>
                    <a:pt x="331" y="7"/>
                  </a:lnTo>
                  <a:lnTo>
                    <a:pt x="322" y="12"/>
                  </a:lnTo>
                  <a:lnTo>
                    <a:pt x="312" y="16"/>
                  </a:lnTo>
                  <a:lnTo>
                    <a:pt x="303" y="21"/>
                  </a:lnTo>
                  <a:lnTo>
                    <a:pt x="294" y="26"/>
                  </a:lnTo>
                  <a:lnTo>
                    <a:pt x="285" y="31"/>
                  </a:lnTo>
                  <a:lnTo>
                    <a:pt x="274" y="36"/>
                  </a:lnTo>
                  <a:lnTo>
                    <a:pt x="265" y="40"/>
                  </a:lnTo>
                  <a:lnTo>
                    <a:pt x="256" y="45"/>
                  </a:lnTo>
                  <a:lnTo>
                    <a:pt x="246" y="43"/>
                  </a:lnTo>
                  <a:lnTo>
                    <a:pt x="236" y="40"/>
                  </a:lnTo>
                  <a:lnTo>
                    <a:pt x="226" y="39"/>
                  </a:lnTo>
                  <a:lnTo>
                    <a:pt x="217" y="37"/>
                  </a:lnTo>
                  <a:lnTo>
                    <a:pt x="206" y="35"/>
                  </a:lnTo>
                  <a:lnTo>
                    <a:pt x="196" y="34"/>
                  </a:lnTo>
                  <a:lnTo>
                    <a:pt x="187" y="31"/>
                  </a:lnTo>
                  <a:lnTo>
                    <a:pt x="176" y="29"/>
                  </a:lnTo>
                  <a:lnTo>
                    <a:pt x="171" y="27"/>
                  </a:lnTo>
                  <a:lnTo>
                    <a:pt x="165" y="26"/>
                  </a:lnTo>
                  <a:lnTo>
                    <a:pt x="159" y="23"/>
                  </a:lnTo>
                  <a:lnTo>
                    <a:pt x="155" y="21"/>
                  </a:lnTo>
                  <a:lnTo>
                    <a:pt x="149" y="20"/>
                  </a:lnTo>
                  <a:lnTo>
                    <a:pt x="143" y="17"/>
                  </a:lnTo>
                  <a:lnTo>
                    <a:pt x="137" y="16"/>
                  </a:lnTo>
                  <a:lnTo>
                    <a:pt x="131" y="14"/>
                  </a:lnTo>
                  <a:lnTo>
                    <a:pt x="123" y="15"/>
                  </a:lnTo>
                  <a:lnTo>
                    <a:pt x="117" y="16"/>
                  </a:lnTo>
                  <a:lnTo>
                    <a:pt x="110" y="17"/>
                  </a:lnTo>
                  <a:lnTo>
                    <a:pt x="102" y="19"/>
                  </a:lnTo>
                  <a:lnTo>
                    <a:pt x="96" y="22"/>
                  </a:lnTo>
                  <a:lnTo>
                    <a:pt x="89" y="26"/>
                  </a:lnTo>
                  <a:lnTo>
                    <a:pt x="82" y="29"/>
                  </a:lnTo>
                  <a:lnTo>
                    <a:pt x="76" y="32"/>
                  </a:lnTo>
                  <a:lnTo>
                    <a:pt x="67" y="30"/>
                  </a:lnTo>
                  <a:lnTo>
                    <a:pt x="58" y="28"/>
                  </a:lnTo>
                  <a:lnTo>
                    <a:pt x="47" y="26"/>
                  </a:lnTo>
                  <a:lnTo>
                    <a:pt x="38" y="23"/>
                  </a:lnTo>
                  <a:lnTo>
                    <a:pt x="29" y="21"/>
                  </a:lnTo>
                  <a:lnTo>
                    <a:pt x="20" y="19"/>
                  </a:lnTo>
                  <a:lnTo>
                    <a:pt x="9" y="16"/>
                  </a:lnTo>
                  <a:lnTo>
                    <a:pt x="0" y="14"/>
                  </a:lnTo>
                  <a:lnTo>
                    <a:pt x="5" y="28"/>
                  </a:lnTo>
                  <a:lnTo>
                    <a:pt x="8" y="40"/>
                  </a:lnTo>
                  <a:lnTo>
                    <a:pt x="12" y="54"/>
                  </a:lnTo>
                  <a:lnTo>
                    <a:pt x="16" y="67"/>
                  </a:lnTo>
                  <a:close/>
                </a:path>
              </a:pathLst>
            </a:custGeom>
            <a:solidFill>
              <a:srgbClr val="991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230"/>
            <p:cNvSpPr>
              <a:spLocks/>
            </p:cNvSpPr>
            <p:nvPr/>
          </p:nvSpPr>
          <p:spPr bwMode="auto">
            <a:xfrm>
              <a:off x="2973" y="2519"/>
              <a:ext cx="192" cy="75"/>
            </a:xfrm>
            <a:custGeom>
              <a:avLst/>
              <a:gdLst>
                <a:gd name="T0" fmla="*/ 22 w 382"/>
                <a:gd name="T1" fmla="*/ 78 h 148"/>
                <a:gd name="T2" fmla="*/ 37 w 382"/>
                <a:gd name="T3" fmla="*/ 104 h 148"/>
                <a:gd name="T4" fmla="*/ 49 w 382"/>
                <a:gd name="T5" fmla="*/ 119 h 148"/>
                <a:gd name="T6" fmla="*/ 58 w 382"/>
                <a:gd name="T7" fmla="*/ 125 h 148"/>
                <a:gd name="T8" fmla="*/ 68 w 382"/>
                <a:gd name="T9" fmla="*/ 130 h 148"/>
                <a:gd name="T10" fmla="*/ 77 w 382"/>
                <a:gd name="T11" fmla="*/ 136 h 148"/>
                <a:gd name="T12" fmla="*/ 87 w 382"/>
                <a:gd name="T13" fmla="*/ 139 h 148"/>
                <a:gd name="T14" fmla="*/ 98 w 382"/>
                <a:gd name="T15" fmla="*/ 139 h 148"/>
                <a:gd name="T16" fmla="*/ 108 w 382"/>
                <a:gd name="T17" fmla="*/ 139 h 148"/>
                <a:gd name="T18" fmla="*/ 118 w 382"/>
                <a:gd name="T19" fmla="*/ 140 h 148"/>
                <a:gd name="T20" fmla="*/ 129 w 382"/>
                <a:gd name="T21" fmla="*/ 140 h 148"/>
                <a:gd name="T22" fmla="*/ 140 w 382"/>
                <a:gd name="T23" fmla="*/ 140 h 148"/>
                <a:gd name="T24" fmla="*/ 152 w 382"/>
                <a:gd name="T25" fmla="*/ 141 h 148"/>
                <a:gd name="T26" fmla="*/ 163 w 382"/>
                <a:gd name="T27" fmla="*/ 141 h 148"/>
                <a:gd name="T28" fmla="*/ 177 w 382"/>
                <a:gd name="T29" fmla="*/ 142 h 148"/>
                <a:gd name="T30" fmla="*/ 194 w 382"/>
                <a:gd name="T31" fmla="*/ 146 h 148"/>
                <a:gd name="T32" fmla="*/ 207 w 382"/>
                <a:gd name="T33" fmla="*/ 147 h 148"/>
                <a:gd name="T34" fmla="*/ 216 w 382"/>
                <a:gd name="T35" fmla="*/ 146 h 148"/>
                <a:gd name="T36" fmla="*/ 227 w 382"/>
                <a:gd name="T37" fmla="*/ 145 h 148"/>
                <a:gd name="T38" fmla="*/ 236 w 382"/>
                <a:gd name="T39" fmla="*/ 144 h 148"/>
                <a:gd name="T40" fmla="*/ 267 w 382"/>
                <a:gd name="T41" fmla="*/ 136 h 148"/>
                <a:gd name="T42" fmla="*/ 310 w 382"/>
                <a:gd name="T43" fmla="*/ 111 h 148"/>
                <a:gd name="T44" fmla="*/ 344 w 382"/>
                <a:gd name="T45" fmla="*/ 78 h 148"/>
                <a:gd name="T46" fmla="*/ 371 w 382"/>
                <a:gd name="T47" fmla="*/ 30 h 148"/>
                <a:gd name="T48" fmla="*/ 375 w 382"/>
                <a:gd name="T49" fmla="*/ 1 h 148"/>
                <a:gd name="T50" fmla="*/ 360 w 382"/>
                <a:gd name="T51" fmla="*/ 3 h 148"/>
                <a:gd name="T52" fmla="*/ 345 w 382"/>
                <a:gd name="T53" fmla="*/ 5 h 148"/>
                <a:gd name="T54" fmla="*/ 332 w 382"/>
                <a:gd name="T55" fmla="*/ 8 h 148"/>
                <a:gd name="T56" fmla="*/ 316 w 382"/>
                <a:gd name="T57" fmla="*/ 13 h 148"/>
                <a:gd name="T58" fmla="*/ 297 w 382"/>
                <a:gd name="T59" fmla="*/ 23 h 148"/>
                <a:gd name="T60" fmla="*/ 277 w 382"/>
                <a:gd name="T61" fmla="*/ 33 h 148"/>
                <a:gd name="T62" fmla="*/ 259 w 382"/>
                <a:gd name="T63" fmla="*/ 42 h 148"/>
                <a:gd name="T64" fmla="*/ 239 w 382"/>
                <a:gd name="T65" fmla="*/ 45 h 148"/>
                <a:gd name="T66" fmla="*/ 220 w 382"/>
                <a:gd name="T67" fmla="*/ 41 h 148"/>
                <a:gd name="T68" fmla="*/ 200 w 382"/>
                <a:gd name="T69" fmla="*/ 36 h 148"/>
                <a:gd name="T70" fmla="*/ 181 w 382"/>
                <a:gd name="T71" fmla="*/ 33 h 148"/>
                <a:gd name="T72" fmla="*/ 165 w 382"/>
                <a:gd name="T73" fmla="*/ 28 h 148"/>
                <a:gd name="T74" fmla="*/ 153 w 382"/>
                <a:gd name="T75" fmla="*/ 25 h 148"/>
                <a:gd name="T76" fmla="*/ 143 w 382"/>
                <a:gd name="T77" fmla="*/ 22 h 148"/>
                <a:gd name="T78" fmla="*/ 132 w 382"/>
                <a:gd name="T79" fmla="*/ 17 h 148"/>
                <a:gd name="T80" fmla="*/ 118 w 382"/>
                <a:gd name="T81" fmla="*/ 16 h 148"/>
                <a:gd name="T82" fmla="*/ 103 w 382"/>
                <a:gd name="T83" fmla="*/ 17 h 148"/>
                <a:gd name="T84" fmla="*/ 90 w 382"/>
                <a:gd name="T85" fmla="*/ 22 h 148"/>
                <a:gd name="T86" fmla="*/ 77 w 382"/>
                <a:gd name="T87" fmla="*/ 28 h 148"/>
                <a:gd name="T88" fmla="*/ 62 w 382"/>
                <a:gd name="T89" fmla="*/ 31 h 148"/>
                <a:gd name="T90" fmla="*/ 45 w 382"/>
                <a:gd name="T91" fmla="*/ 26 h 148"/>
                <a:gd name="T92" fmla="*/ 26 w 382"/>
                <a:gd name="T93" fmla="*/ 22 h 148"/>
                <a:gd name="T94" fmla="*/ 9 w 382"/>
                <a:gd name="T95" fmla="*/ 17 h 148"/>
                <a:gd name="T96" fmla="*/ 3 w 382"/>
                <a:gd name="T97" fmla="*/ 27 h 148"/>
                <a:gd name="T98" fmla="*/ 10 w 382"/>
                <a:gd name="T99" fmla="*/ 53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382" h="148">
                  <a:moveTo>
                    <a:pt x="15" y="65"/>
                  </a:moveTo>
                  <a:lnTo>
                    <a:pt x="22" y="78"/>
                  </a:lnTo>
                  <a:lnTo>
                    <a:pt x="30" y="91"/>
                  </a:lnTo>
                  <a:lnTo>
                    <a:pt x="37" y="104"/>
                  </a:lnTo>
                  <a:lnTo>
                    <a:pt x="45" y="117"/>
                  </a:lnTo>
                  <a:lnTo>
                    <a:pt x="49" y="119"/>
                  </a:lnTo>
                  <a:lnTo>
                    <a:pt x="54" y="123"/>
                  </a:lnTo>
                  <a:lnTo>
                    <a:pt x="58" y="125"/>
                  </a:lnTo>
                  <a:lnTo>
                    <a:pt x="63" y="127"/>
                  </a:lnTo>
                  <a:lnTo>
                    <a:pt x="68" y="130"/>
                  </a:lnTo>
                  <a:lnTo>
                    <a:pt x="72" y="133"/>
                  </a:lnTo>
                  <a:lnTo>
                    <a:pt x="77" y="136"/>
                  </a:lnTo>
                  <a:lnTo>
                    <a:pt x="82" y="139"/>
                  </a:lnTo>
                  <a:lnTo>
                    <a:pt x="87" y="139"/>
                  </a:lnTo>
                  <a:lnTo>
                    <a:pt x="92" y="139"/>
                  </a:lnTo>
                  <a:lnTo>
                    <a:pt x="98" y="139"/>
                  </a:lnTo>
                  <a:lnTo>
                    <a:pt x="102" y="139"/>
                  </a:lnTo>
                  <a:lnTo>
                    <a:pt x="108" y="139"/>
                  </a:lnTo>
                  <a:lnTo>
                    <a:pt x="113" y="139"/>
                  </a:lnTo>
                  <a:lnTo>
                    <a:pt x="118" y="140"/>
                  </a:lnTo>
                  <a:lnTo>
                    <a:pt x="123" y="140"/>
                  </a:lnTo>
                  <a:lnTo>
                    <a:pt x="129" y="140"/>
                  </a:lnTo>
                  <a:lnTo>
                    <a:pt x="135" y="140"/>
                  </a:lnTo>
                  <a:lnTo>
                    <a:pt x="140" y="140"/>
                  </a:lnTo>
                  <a:lnTo>
                    <a:pt x="146" y="140"/>
                  </a:lnTo>
                  <a:lnTo>
                    <a:pt x="152" y="141"/>
                  </a:lnTo>
                  <a:lnTo>
                    <a:pt x="158" y="141"/>
                  </a:lnTo>
                  <a:lnTo>
                    <a:pt x="163" y="141"/>
                  </a:lnTo>
                  <a:lnTo>
                    <a:pt x="169" y="141"/>
                  </a:lnTo>
                  <a:lnTo>
                    <a:pt x="177" y="142"/>
                  </a:lnTo>
                  <a:lnTo>
                    <a:pt x="186" y="145"/>
                  </a:lnTo>
                  <a:lnTo>
                    <a:pt x="194" y="146"/>
                  </a:lnTo>
                  <a:lnTo>
                    <a:pt x="203" y="148"/>
                  </a:lnTo>
                  <a:lnTo>
                    <a:pt x="207" y="147"/>
                  </a:lnTo>
                  <a:lnTo>
                    <a:pt x="212" y="147"/>
                  </a:lnTo>
                  <a:lnTo>
                    <a:pt x="216" y="146"/>
                  </a:lnTo>
                  <a:lnTo>
                    <a:pt x="222" y="146"/>
                  </a:lnTo>
                  <a:lnTo>
                    <a:pt x="227" y="145"/>
                  </a:lnTo>
                  <a:lnTo>
                    <a:pt x="231" y="145"/>
                  </a:lnTo>
                  <a:lnTo>
                    <a:pt x="236" y="144"/>
                  </a:lnTo>
                  <a:lnTo>
                    <a:pt x="241" y="144"/>
                  </a:lnTo>
                  <a:lnTo>
                    <a:pt x="267" y="136"/>
                  </a:lnTo>
                  <a:lnTo>
                    <a:pt x="290" y="125"/>
                  </a:lnTo>
                  <a:lnTo>
                    <a:pt x="310" y="111"/>
                  </a:lnTo>
                  <a:lnTo>
                    <a:pt x="328" y="96"/>
                  </a:lnTo>
                  <a:lnTo>
                    <a:pt x="344" y="78"/>
                  </a:lnTo>
                  <a:lnTo>
                    <a:pt x="358" y="55"/>
                  </a:lnTo>
                  <a:lnTo>
                    <a:pt x="371" y="30"/>
                  </a:lnTo>
                  <a:lnTo>
                    <a:pt x="382" y="0"/>
                  </a:lnTo>
                  <a:lnTo>
                    <a:pt x="375" y="1"/>
                  </a:lnTo>
                  <a:lnTo>
                    <a:pt x="367" y="2"/>
                  </a:lnTo>
                  <a:lnTo>
                    <a:pt x="360" y="3"/>
                  </a:lnTo>
                  <a:lnTo>
                    <a:pt x="354" y="4"/>
                  </a:lnTo>
                  <a:lnTo>
                    <a:pt x="345" y="5"/>
                  </a:lnTo>
                  <a:lnTo>
                    <a:pt x="339" y="7"/>
                  </a:lnTo>
                  <a:lnTo>
                    <a:pt x="332" y="8"/>
                  </a:lnTo>
                  <a:lnTo>
                    <a:pt x="325" y="9"/>
                  </a:lnTo>
                  <a:lnTo>
                    <a:pt x="316" y="13"/>
                  </a:lnTo>
                  <a:lnTo>
                    <a:pt x="306" y="18"/>
                  </a:lnTo>
                  <a:lnTo>
                    <a:pt x="297" y="23"/>
                  </a:lnTo>
                  <a:lnTo>
                    <a:pt x="288" y="27"/>
                  </a:lnTo>
                  <a:lnTo>
                    <a:pt x="277" y="33"/>
                  </a:lnTo>
                  <a:lnTo>
                    <a:pt x="268" y="38"/>
                  </a:lnTo>
                  <a:lnTo>
                    <a:pt x="259" y="42"/>
                  </a:lnTo>
                  <a:lnTo>
                    <a:pt x="250" y="47"/>
                  </a:lnTo>
                  <a:lnTo>
                    <a:pt x="239" y="45"/>
                  </a:lnTo>
                  <a:lnTo>
                    <a:pt x="230" y="42"/>
                  </a:lnTo>
                  <a:lnTo>
                    <a:pt x="220" y="41"/>
                  </a:lnTo>
                  <a:lnTo>
                    <a:pt x="211" y="39"/>
                  </a:lnTo>
                  <a:lnTo>
                    <a:pt x="200" y="36"/>
                  </a:lnTo>
                  <a:lnTo>
                    <a:pt x="190" y="35"/>
                  </a:lnTo>
                  <a:lnTo>
                    <a:pt x="181" y="33"/>
                  </a:lnTo>
                  <a:lnTo>
                    <a:pt x="170" y="31"/>
                  </a:lnTo>
                  <a:lnTo>
                    <a:pt x="165" y="28"/>
                  </a:lnTo>
                  <a:lnTo>
                    <a:pt x="159" y="27"/>
                  </a:lnTo>
                  <a:lnTo>
                    <a:pt x="153" y="25"/>
                  </a:lnTo>
                  <a:lnTo>
                    <a:pt x="148" y="23"/>
                  </a:lnTo>
                  <a:lnTo>
                    <a:pt x="143" y="22"/>
                  </a:lnTo>
                  <a:lnTo>
                    <a:pt x="137" y="19"/>
                  </a:lnTo>
                  <a:lnTo>
                    <a:pt x="132" y="17"/>
                  </a:lnTo>
                  <a:lnTo>
                    <a:pt x="126" y="15"/>
                  </a:lnTo>
                  <a:lnTo>
                    <a:pt x="118" y="16"/>
                  </a:lnTo>
                  <a:lnTo>
                    <a:pt x="112" y="16"/>
                  </a:lnTo>
                  <a:lnTo>
                    <a:pt x="103" y="17"/>
                  </a:lnTo>
                  <a:lnTo>
                    <a:pt x="95" y="18"/>
                  </a:lnTo>
                  <a:lnTo>
                    <a:pt x="90" y="22"/>
                  </a:lnTo>
                  <a:lnTo>
                    <a:pt x="84" y="25"/>
                  </a:lnTo>
                  <a:lnTo>
                    <a:pt x="77" y="28"/>
                  </a:lnTo>
                  <a:lnTo>
                    <a:pt x="71" y="33"/>
                  </a:lnTo>
                  <a:lnTo>
                    <a:pt x="62" y="31"/>
                  </a:lnTo>
                  <a:lnTo>
                    <a:pt x="53" y="28"/>
                  </a:lnTo>
                  <a:lnTo>
                    <a:pt x="45" y="26"/>
                  </a:lnTo>
                  <a:lnTo>
                    <a:pt x="35" y="24"/>
                  </a:lnTo>
                  <a:lnTo>
                    <a:pt x="26" y="22"/>
                  </a:lnTo>
                  <a:lnTo>
                    <a:pt x="18" y="19"/>
                  </a:lnTo>
                  <a:lnTo>
                    <a:pt x="9" y="17"/>
                  </a:lnTo>
                  <a:lnTo>
                    <a:pt x="0" y="15"/>
                  </a:lnTo>
                  <a:lnTo>
                    <a:pt x="3" y="27"/>
                  </a:lnTo>
                  <a:lnTo>
                    <a:pt x="7" y="40"/>
                  </a:lnTo>
                  <a:lnTo>
                    <a:pt x="10" y="53"/>
                  </a:lnTo>
                  <a:lnTo>
                    <a:pt x="15" y="65"/>
                  </a:lnTo>
                  <a:close/>
                </a:path>
              </a:pathLst>
            </a:custGeom>
            <a:solidFill>
              <a:srgbClr val="992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231"/>
            <p:cNvSpPr>
              <a:spLocks/>
            </p:cNvSpPr>
            <p:nvPr/>
          </p:nvSpPr>
          <p:spPr bwMode="auto">
            <a:xfrm>
              <a:off x="2975" y="2522"/>
              <a:ext cx="190" cy="72"/>
            </a:xfrm>
            <a:custGeom>
              <a:avLst/>
              <a:gdLst>
                <a:gd name="T0" fmla="*/ 22 w 379"/>
                <a:gd name="T1" fmla="*/ 75 h 144"/>
                <a:gd name="T2" fmla="*/ 37 w 379"/>
                <a:gd name="T3" fmla="*/ 100 h 144"/>
                <a:gd name="T4" fmla="*/ 53 w 379"/>
                <a:gd name="T5" fmla="*/ 119 h 144"/>
                <a:gd name="T6" fmla="*/ 70 w 379"/>
                <a:gd name="T7" fmla="*/ 129 h 144"/>
                <a:gd name="T8" fmla="*/ 84 w 379"/>
                <a:gd name="T9" fmla="*/ 135 h 144"/>
                <a:gd name="T10" fmla="*/ 95 w 379"/>
                <a:gd name="T11" fmla="*/ 135 h 144"/>
                <a:gd name="T12" fmla="*/ 105 w 379"/>
                <a:gd name="T13" fmla="*/ 136 h 144"/>
                <a:gd name="T14" fmla="*/ 115 w 379"/>
                <a:gd name="T15" fmla="*/ 136 h 144"/>
                <a:gd name="T16" fmla="*/ 126 w 379"/>
                <a:gd name="T17" fmla="*/ 136 h 144"/>
                <a:gd name="T18" fmla="*/ 137 w 379"/>
                <a:gd name="T19" fmla="*/ 137 h 144"/>
                <a:gd name="T20" fmla="*/ 148 w 379"/>
                <a:gd name="T21" fmla="*/ 137 h 144"/>
                <a:gd name="T22" fmla="*/ 159 w 379"/>
                <a:gd name="T23" fmla="*/ 138 h 144"/>
                <a:gd name="T24" fmla="*/ 173 w 379"/>
                <a:gd name="T25" fmla="*/ 140 h 144"/>
                <a:gd name="T26" fmla="*/ 190 w 379"/>
                <a:gd name="T27" fmla="*/ 143 h 144"/>
                <a:gd name="T28" fmla="*/ 203 w 379"/>
                <a:gd name="T29" fmla="*/ 144 h 144"/>
                <a:gd name="T30" fmla="*/ 213 w 379"/>
                <a:gd name="T31" fmla="*/ 143 h 144"/>
                <a:gd name="T32" fmla="*/ 224 w 379"/>
                <a:gd name="T33" fmla="*/ 142 h 144"/>
                <a:gd name="T34" fmla="*/ 233 w 379"/>
                <a:gd name="T35" fmla="*/ 141 h 144"/>
                <a:gd name="T36" fmla="*/ 264 w 379"/>
                <a:gd name="T37" fmla="*/ 132 h 144"/>
                <a:gd name="T38" fmla="*/ 307 w 379"/>
                <a:gd name="T39" fmla="*/ 108 h 144"/>
                <a:gd name="T40" fmla="*/ 340 w 379"/>
                <a:gd name="T41" fmla="*/ 76 h 144"/>
                <a:gd name="T42" fmla="*/ 368 w 379"/>
                <a:gd name="T43" fmla="*/ 29 h 144"/>
                <a:gd name="T44" fmla="*/ 372 w 379"/>
                <a:gd name="T45" fmla="*/ 1 h 144"/>
                <a:gd name="T46" fmla="*/ 357 w 379"/>
                <a:gd name="T47" fmla="*/ 5 h 144"/>
                <a:gd name="T48" fmla="*/ 341 w 379"/>
                <a:gd name="T49" fmla="*/ 7 h 144"/>
                <a:gd name="T50" fmla="*/ 326 w 379"/>
                <a:gd name="T51" fmla="*/ 11 h 144"/>
                <a:gd name="T52" fmla="*/ 310 w 379"/>
                <a:gd name="T53" fmla="*/ 16 h 144"/>
                <a:gd name="T54" fmla="*/ 292 w 379"/>
                <a:gd name="T55" fmla="*/ 26 h 144"/>
                <a:gd name="T56" fmla="*/ 273 w 379"/>
                <a:gd name="T57" fmla="*/ 35 h 144"/>
                <a:gd name="T58" fmla="*/ 255 w 379"/>
                <a:gd name="T59" fmla="*/ 44 h 144"/>
                <a:gd name="T60" fmla="*/ 235 w 379"/>
                <a:gd name="T61" fmla="*/ 46 h 144"/>
                <a:gd name="T62" fmla="*/ 216 w 379"/>
                <a:gd name="T63" fmla="*/ 43 h 144"/>
                <a:gd name="T64" fmla="*/ 196 w 379"/>
                <a:gd name="T65" fmla="*/ 39 h 144"/>
                <a:gd name="T66" fmla="*/ 177 w 379"/>
                <a:gd name="T67" fmla="*/ 36 h 144"/>
                <a:gd name="T68" fmla="*/ 160 w 379"/>
                <a:gd name="T69" fmla="*/ 31 h 144"/>
                <a:gd name="T70" fmla="*/ 150 w 379"/>
                <a:gd name="T71" fmla="*/ 27 h 144"/>
                <a:gd name="T72" fmla="*/ 140 w 379"/>
                <a:gd name="T73" fmla="*/ 22 h 144"/>
                <a:gd name="T74" fmla="*/ 128 w 379"/>
                <a:gd name="T75" fmla="*/ 18 h 144"/>
                <a:gd name="T76" fmla="*/ 114 w 379"/>
                <a:gd name="T77" fmla="*/ 16 h 144"/>
                <a:gd name="T78" fmla="*/ 100 w 379"/>
                <a:gd name="T79" fmla="*/ 18 h 144"/>
                <a:gd name="T80" fmla="*/ 87 w 379"/>
                <a:gd name="T81" fmla="*/ 22 h 144"/>
                <a:gd name="T82" fmla="*/ 75 w 379"/>
                <a:gd name="T83" fmla="*/ 29 h 144"/>
                <a:gd name="T84" fmla="*/ 61 w 379"/>
                <a:gd name="T85" fmla="*/ 30 h 144"/>
                <a:gd name="T86" fmla="*/ 44 w 379"/>
                <a:gd name="T87" fmla="*/ 26 h 144"/>
                <a:gd name="T88" fmla="*/ 27 w 379"/>
                <a:gd name="T89" fmla="*/ 21 h 144"/>
                <a:gd name="T90" fmla="*/ 9 w 379"/>
                <a:gd name="T91" fmla="*/ 16 h 144"/>
                <a:gd name="T92" fmla="*/ 4 w 379"/>
                <a:gd name="T93" fmla="*/ 26 h 144"/>
                <a:gd name="T94" fmla="*/ 11 w 379"/>
                <a:gd name="T95" fmla="*/ 5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9" h="144">
                  <a:moveTo>
                    <a:pt x="14" y="62"/>
                  </a:moveTo>
                  <a:lnTo>
                    <a:pt x="22" y="75"/>
                  </a:lnTo>
                  <a:lnTo>
                    <a:pt x="30" y="88"/>
                  </a:lnTo>
                  <a:lnTo>
                    <a:pt x="37" y="100"/>
                  </a:lnTo>
                  <a:lnTo>
                    <a:pt x="45" y="113"/>
                  </a:lnTo>
                  <a:lnTo>
                    <a:pt x="53" y="119"/>
                  </a:lnTo>
                  <a:lnTo>
                    <a:pt x="62" y="123"/>
                  </a:lnTo>
                  <a:lnTo>
                    <a:pt x="70" y="129"/>
                  </a:lnTo>
                  <a:lnTo>
                    <a:pt x="79" y="135"/>
                  </a:lnTo>
                  <a:lnTo>
                    <a:pt x="84" y="135"/>
                  </a:lnTo>
                  <a:lnTo>
                    <a:pt x="89" y="135"/>
                  </a:lnTo>
                  <a:lnTo>
                    <a:pt x="95" y="135"/>
                  </a:lnTo>
                  <a:lnTo>
                    <a:pt x="99" y="135"/>
                  </a:lnTo>
                  <a:lnTo>
                    <a:pt x="105" y="136"/>
                  </a:lnTo>
                  <a:lnTo>
                    <a:pt x="110" y="136"/>
                  </a:lnTo>
                  <a:lnTo>
                    <a:pt x="115" y="136"/>
                  </a:lnTo>
                  <a:lnTo>
                    <a:pt x="120" y="136"/>
                  </a:lnTo>
                  <a:lnTo>
                    <a:pt x="126" y="136"/>
                  </a:lnTo>
                  <a:lnTo>
                    <a:pt x="132" y="137"/>
                  </a:lnTo>
                  <a:lnTo>
                    <a:pt x="137" y="137"/>
                  </a:lnTo>
                  <a:lnTo>
                    <a:pt x="143" y="137"/>
                  </a:lnTo>
                  <a:lnTo>
                    <a:pt x="148" y="137"/>
                  </a:lnTo>
                  <a:lnTo>
                    <a:pt x="153" y="137"/>
                  </a:lnTo>
                  <a:lnTo>
                    <a:pt x="159" y="138"/>
                  </a:lnTo>
                  <a:lnTo>
                    <a:pt x="165" y="138"/>
                  </a:lnTo>
                  <a:lnTo>
                    <a:pt x="173" y="140"/>
                  </a:lnTo>
                  <a:lnTo>
                    <a:pt x="182" y="141"/>
                  </a:lnTo>
                  <a:lnTo>
                    <a:pt x="190" y="143"/>
                  </a:lnTo>
                  <a:lnTo>
                    <a:pt x="198" y="144"/>
                  </a:lnTo>
                  <a:lnTo>
                    <a:pt x="203" y="144"/>
                  </a:lnTo>
                  <a:lnTo>
                    <a:pt x="209" y="143"/>
                  </a:lnTo>
                  <a:lnTo>
                    <a:pt x="213" y="143"/>
                  </a:lnTo>
                  <a:lnTo>
                    <a:pt x="218" y="142"/>
                  </a:lnTo>
                  <a:lnTo>
                    <a:pt x="224" y="142"/>
                  </a:lnTo>
                  <a:lnTo>
                    <a:pt x="228" y="141"/>
                  </a:lnTo>
                  <a:lnTo>
                    <a:pt x="233" y="141"/>
                  </a:lnTo>
                  <a:lnTo>
                    <a:pt x="238" y="140"/>
                  </a:lnTo>
                  <a:lnTo>
                    <a:pt x="264" y="132"/>
                  </a:lnTo>
                  <a:lnTo>
                    <a:pt x="287" y="121"/>
                  </a:lnTo>
                  <a:lnTo>
                    <a:pt x="307" y="108"/>
                  </a:lnTo>
                  <a:lnTo>
                    <a:pt x="325" y="94"/>
                  </a:lnTo>
                  <a:lnTo>
                    <a:pt x="340" y="76"/>
                  </a:lnTo>
                  <a:lnTo>
                    <a:pt x="355" y="54"/>
                  </a:lnTo>
                  <a:lnTo>
                    <a:pt x="368" y="29"/>
                  </a:lnTo>
                  <a:lnTo>
                    <a:pt x="379" y="0"/>
                  </a:lnTo>
                  <a:lnTo>
                    <a:pt x="372" y="1"/>
                  </a:lnTo>
                  <a:lnTo>
                    <a:pt x="364" y="3"/>
                  </a:lnTo>
                  <a:lnTo>
                    <a:pt x="357" y="5"/>
                  </a:lnTo>
                  <a:lnTo>
                    <a:pt x="349" y="6"/>
                  </a:lnTo>
                  <a:lnTo>
                    <a:pt x="341" y="7"/>
                  </a:lnTo>
                  <a:lnTo>
                    <a:pt x="334" y="9"/>
                  </a:lnTo>
                  <a:lnTo>
                    <a:pt x="326" y="11"/>
                  </a:lnTo>
                  <a:lnTo>
                    <a:pt x="319" y="12"/>
                  </a:lnTo>
                  <a:lnTo>
                    <a:pt x="310" y="16"/>
                  </a:lnTo>
                  <a:lnTo>
                    <a:pt x="301" y="21"/>
                  </a:lnTo>
                  <a:lnTo>
                    <a:pt x="292" y="26"/>
                  </a:lnTo>
                  <a:lnTo>
                    <a:pt x="283" y="30"/>
                  </a:lnTo>
                  <a:lnTo>
                    <a:pt x="273" y="35"/>
                  </a:lnTo>
                  <a:lnTo>
                    <a:pt x="264" y="39"/>
                  </a:lnTo>
                  <a:lnTo>
                    <a:pt x="255" y="44"/>
                  </a:lnTo>
                  <a:lnTo>
                    <a:pt x="246" y="49"/>
                  </a:lnTo>
                  <a:lnTo>
                    <a:pt x="235" y="46"/>
                  </a:lnTo>
                  <a:lnTo>
                    <a:pt x="226" y="45"/>
                  </a:lnTo>
                  <a:lnTo>
                    <a:pt x="216" y="43"/>
                  </a:lnTo>
                  <a:lnTo>
                    <a:pt x="206" y="41"/>
                  </a:lnTo>
                  <a:lnTo>
                    <a:pt x="196" y="39"/>
                  </a:lnTo>
                  <a:lnTo>
                    <a:pt x="186" y="37"/>
                  </a:lnTo>
                  <a:lnTo>
                    <a:pt x="177" y="36"/>
                  </a:lnTo>
                  <a:lnTo>
                    <a:pt x="166" y="34"/>
                  </a:lnTo>
                  <a:lnTo>
                    <a:pt x="160" y="31"/>
                  </a:lnTo>
                  <a:lnTo>
                    <a:pt x="156" y="29"/>
                  </a:lnTo>
                  <a:lnTo>
                    <a:pt x="150" y="27"/>
                  </a:lnTo>
                  <a:lnTo>
                    <a:pt x="144" y="24"/>
                  </a:lnTo>
                  <a:lnTo>
                    <a:pt x="140" y="22"/>
                  </a:lnTo>
                  <a:lnTo>
                    <a:pt x="134" y="20"/>
                  </a:lnTo>
                  <a:lnTo>
                    <a:pt x="128" y="18"/>
                  </a:lnTo>
                  <a:lnTo>
                    <a:pt x="122" y="15"/>
                  </a:lnTo>
                  <a:lnTo>
                    <a:pt x="114" y="16"/>
                  </a:lnTo>
                  <a:lnTo>
                    <a:pt x="107" y="16"/>
                  </a:lnTo>
                  <a:lnTo>
                    <a:pt x="100" y="18"/>
                  </a:lnTo>
                  <a:lnTo>
                    <a:pt x="92" y="18"/>
                  </a:lnTo>
                  <a:lnTo>
                    <a:pt x="87" y="22"/>
                  </a:lnTo>
                  <a:lnTo>
                    <a:pt x="81" y="26"/>
                  </a:lnTo>
                  <a:lnTo>
                    <a:pt x="75" y="29"/>
                  </a:lnTo>
                  <a:lnTo>
                    <a:pt x="69" y="32"/>
                  </a:lnTo>
                  <a:lnTo>
                    <a:pt x="61" y="30"/>
                  </a:lnTo>
                  <a:lnTo>
                    <a:pt x="52" y="28"/>
                  </a:lnTo>
                  <a:lnTo>
                    <a:pt x="44" y="26"/>
                  </a:lnTo>
                  <a:lnTo>
                    <a:pt x="35" y="23"/>
                  </a:lnTo>
                  <a:lnTo>
                    <a:pt x="27" y="21"/>
                  </a:lnTo>
                  <a:lnTo>
                    <a:pt x="17" y="19"/>
                  </a:lnTo>
                  <a:lnTo>
                    <a:pt x="9" y="16"/>
                  </a:lnTo>
                  <a:lnTo>
                    <a:pt x="0" y="14"/>
                  </a:lnTo>
                  <a:lnTo>
                    <a:pt x="4" y="26"/>
                  </a:lnTo>
                  <a:lnTo>
                    <a:pt x="7" y="38"/>
                  </a:lnTo>
                  <a:lnTo>
                    <a:pt x="11" y="50"/>
                  </a:lnTo>
                  <a:lnTo>
                    <a:pt x="14" y="62"/>
                  </a:lnTo>
                  <a:close/>
                </a:path>
              </a:pathLst>
            </a:custGeom>
            <a:solidFill>
              <a:srgbClr val="993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232"/>
            <p:cNvSpPr>
              <a:spLocks/>
            </p:cNvSpPr>
            <p:nvPr/>
          </p:nvSpPr>
          <p:spPr bwMode="auto">
            <a:xfrm>
              <a:off x="2977" y="2523"/>
              <a:ext cx="187" cy="71"/>
            </a:xfrm>
            <a:custGeom>
              <a:avLst/>
              <a:gdLst>
                <a:gd name="T0" fmla="*/ 22 w 374"/>
                <a:gd name="T1" fmla="*/ 72 h 141"/>
                <a:gd name="T2" fmla="*/ 38 w 374"/>
                <a:gd name="T3" fmla="*/ 96 h 141"/>
                <a:gd name="T4" fmla="*/ 53 w 374"/>
                <a:gd name="T5" fmla="*/ 115 h 141"/>
                <a:gd name="T6" fmla="*/ 66 w 374"/>
                <a:gd name="T7" fmla="*/ 125 h 141"/>
                <a:gd name="T8" fmla="*/ 79 w 374"/>
                <a:gd name="T9" fmla="*/ 131 h 141"/>
                <a:gd name="T10" fmla="*/ 90 w 374"/>
                <a:gd name="T11" fmla="*/ 131 h 141"/>
                <a:gd name="T12" fmla="*/ 100 w 374"/>
                <a:gd name="T13" fmla="*/ 132 h 141"/>
                <a:gd name="T14" fmla="*/ 110 w 374"/>
                <a:gd name="T15" fmla="*/ 133 h 141"/>
                <a:gd name="T16" fmla="*/ 121 w 374"/>
                <a:gd name="T17" fmla="*/ 133 h 141"/>
                <a:gd name="T18" fmla="*/ 132 w 374"/>
                <a:gd name="T19" fmla="*/ 133 h 141"/>
                <a:gd name="T20" fmla="*/ 144 w 374"/>
                <a:gd name="T21" fmla="*/ 134 h 141"/>
                <a:gd name="T22" fmla="*/ 155 w 374"/>
                <a:gd name="T23" fmla="*/ 134 h 141"/>
                <a:gd name="T24" fmla="*/ 169 w 374"/>
                <a:gd name="T25" fmla="*/ 136 h 141"/>
                <a:gd name="T26" fmla="*/ 186 w 374"/>
                <a:gd name="T27" fmla="*/ 139 h 141"/>
                <a:gd name="T28" fmla="*/ 199 w 374"/>
                <a:gd name="T29" fmla="*/ 140 h 141"/>
                <a:gd name="T30" fmla="*/ 209 w 374"/>
                <a:gd name="T31" fmla="*/ 139 h 141"/>
                <a:gd name="T32" fmla="*/ 220 w 374"/>
                <a:gd name="T33" fmla="*/ 138 h 141"/>
                <a:gd name="T34" fmla="*/ 230 w 374"/>
                <a:gd name="T35" fmla="*/ 137 h 141"/>
                <a:gd name="T36" fmla="*/ 261 w 374"/>
                <a:gd name="T37" fmla="*/ 129 h 141"/>
                <a:gd name="T38" fmla="*/ 304 w 374"/>
                <a:gd name="T39" fmla="*/ 106 h 141"/>
                <a:gd name="T40" fmla="*/ 336 w 374"/>
                <a:gd name="T41" fmla="*/ 75 h 141"/>
                <a:gd name="T42" fmla="*/ 362 w 374"/>
                <a:gd name="T43" fmla="*/ 28 h 141"/>
                <a:gd name="T44" fmla="*/ 367 w 374"/>
                <a:gd name="T45" fmla="*/ 2 h 141"/>
                <a:gd name="T46" fmla="*/ 352 w 374"/>
                <a:gd name="T47" fmla="*/ 5 h 141"/>
                <a:gd name="T48" fmla="*/ 336 w 374"/>
                <a:gd name="T49" fmla="*/ 9 h 141"/>
                <a:gd name="T50" fmla="*/ 321 w 374"/>
                <a:gd name="T51" fmla="*/ 12 h 141"/>
                <a:gd name="T52" fmla="*/ 305 w 374"/>
                <a:gd name="T53" fmla="*/ 19 h 141"/>
                <a:gd name="T54" fmla="*/ 287 w 374"/>
                <a:gd name="T55" fmla="*/ 28 h 141"/>
                <a:gd name="T56" fmla="*/ 267 w 374"/>
                <a:gd name="T57" fmla="*/ 37 h 141"/>
                <a:gd name="T58" fmla="*/ 249 w 374"/>
                <a:gd name="T59" fmla="*/ 46 h 141"/>
                <a:gd name="T60" fmla="*/ 230 w 374"/>
                <a:gd name="T61" fmla="*/ 48 h 141"/>
                <a:gd name="T62" fmla="*/ 211 w 374"/>
                <a:gd name="T63" fmla="*/ 45 h 141"/>
                <a:gd name="T64" fmla="*/ 191 w 374"/>
                <a:gd name="T65" fmla="*/ 41 h 141"/>
                <a:gd name="T66" fmla="*/ 171 w 374"/>
                <a:gd name="T67" fmla="*/ 38 h 141"/>
                <a:gd name="T68" fmla="*/ 156 w 374"/>
                <a:gd name="T69" fmla="*/ 33 h 141"/>
                <a:gd name="T70" fmla="*/ 145 w 374"/>
                <a:gd name="T71" fmla="*/ 28 h 141"/>
                <a:gd name="T72" fmla="*/ 134 w 374"/>
                <a:gd name="T73" fmla="*/ 23 h 141"/>
                <a:gd name="T74" fmla="*/ 123 w 374"/>
                <a:gd name="T75" fmla="*/ 18 h 141"/>
                <a:gd name="T76" fmla="*/ 110 w 374"/>
                <a:gd name="T77" fmla="*/ 17 h 141"/>
                <a:gd name="T78" fmla="*/ 95 w 374"/>
                <a:gd name="T79" fmla="*/ 17 h 141"/>
                <a:gd name="T80" fmla="*/ 81 w 374"/>
                <a:gd name="T81" fmla="*/ 22 h 141"/>
                <a:gd name="T82" fmla="*/ 71 w 374"/>
                <a:gd name="T83" fmla="*/ 30 h 141"/>
                <a:gd name="T84" fmla="*/ 57 w 374"/>
                <a:gd name="T85" fmla="*/ 31 h 141"/>
                <a:gd name="T86" fmla="*/ 41 w 374"/>
                <a:gd name="T87" fmla="*/ 26 h 141"/>
                <a:gd name="T88" fmla="*/ 24 w 374"/>
                <a:gd name="T89" fmla="*/ 20 h 141"/>
                <a:gd name="T90" fmla="*/ 8 w 374"/>
                <a:gd name="T91" fmla="*/ 16 h 141"/>
                <a:gd name="T92" fmla="*/ 3 w 374"/>
                <a:gd name="T93" fmla="*/ 25 h 141"/>
                <a:gd name="T94" fmla="*/ 10 w 374"/>
                <a:gd name="T95" fmla="*/ 49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4" h="141">
                  <a:moveTo>
                    <a:pt x="13" y="61"/>
                  </a:moveTo>
                  <a:lnTo>
                    <a:pt x="22" y="72"/>
                  </a:lnTo>
                  <a:lnTo>
                    <a:pt x="30" y="85"/>
                  </a:lnTo>
                  <a:lnTo>
                    <a:pt x="38" y="96"/>
                  </a:lnTo>
                  <a:lnTo>
                    <a:pt x="46" y="109"/>
                  </a:lnTo>
                  <a:lnTo>
                    <a:pt x="53" y="115"/>
                  </a:lnTo>
                  <a:lnTo>
                    <a:pt x="60" y="119"/>
                  </a:lnTo>
                  <a:lnTo>
                    <a:pt x="66" y="125"/>
                  </a:lnTo>
                  <a:lnTo>
                    <a:pt x="75" y="131"/>
                  </a:lnTo>
                  <a:lnTo>
                    <a:pt x="79" y="131"/>
                  </a:lnTo>
                  <a:lnTo>
                    <a:pt x="85" y="131"/>
                  </a:lnTo>
                  <a:lnTo>
                    <a:pt x="90" y="131"/>
                  </a:lnTo>
                  <a:lnTo>
                    <a:pt x="95" y="132"/>
                  </a:lnTo>
                  <a:lnTo>
                    <a:pt x="100" y="132"/>
                  </a:lnTo>
                  <a:lnTo>
                    <a:pt x="105" y="132"/>
                  </a:lnTo>
                  <a:lnTo>
                    <a:pt x="110" y="133"/>
                  </a:lnTo>
                  <a:lnTo>
                    <a:pt x="115" y="133"/>
                  </a:lnTo>
                  <a:lnTo>
                    <a:pt x="121" y="133"/>
                  </a:lnTo>
                  <a:lnTo>
                    <a:pt x="126" y="133"/>
                  </a:lnTo>
                  <a:lnTo>
                    <a:pt x="132" y="133"/>
                  </a:lnTo>
                  <a:lnTo>
                    <a:pt x="138" y="133"/>
                  </a:lnTo>
                  <a:lnTo>
                    <a:pt x="144" y="134"/>
                  </a:lnTo>
                  <a:lnTo>
                    <a:pt x="149" y="134"/>
                  </a:lnTo>
                  <a:lnTo>
                    <a:pt x="155" y="134"/>
                  </a:lnTo>
                  <a:lnTo>
                    <a:pt x="161" y="134"/>
                  </a:lnTo>
                  <a:lnTo>
                    <a:pt x="169" y="136"/>
                  </a:lnTo>
                  <a:lnTo>
                    <a:pt x="178" y="138"/>
                  </a:lnTo>
                  <a:lnTo>
                    <a:pt x="186" y="139"/>
                  </a:lnTo>
                  <a:lnTo>
                    <a:pt x="194" y="141"/>
                  </a:lnTo>
                  <a:lnTo>
                    <a:pt x="199" y="140"/>
                  </a:lnTo>
                  <a:lnTo>
                    <a:pt x="205" y="140"/>
                  </a:lnTo>
                  <a:lnTo>
                    <a:pt x="209" y="139"/>
                  </a:lnTo>
                  <a:lnTo>
                    <a:pt x="215" y="139"/>
                  </a:lnTo>
                  <a:lnTo>
                    <a:pt x="220" y="138"/>
                  </a:lnTo>
                  <a:lnTo>
                    <a:pt x="224" y="138"/>
                  </a:lnTo>
                  <a:lnTo>
                    <a:pt x="230" y="137"/>
                  </a:lnTo>
                  <a:lnTo>
                    <a:pt x="235" y="137"/>
                  </a:lnTo>
                  <a:lnTo>
                    <a:pt x="261" y="129"/>
                  </a:lnTo>
                  <a:lnTo>
                    <a:pt x="284" y="118"/>
                  </a:lnTo>
                  <a:lnTo>
                    <a:pt x="304" y="106"/>
                  </a:lnTo>
                  <a:lnTo>
                    <a:pt x="321" y="92"/>
                  </a:lnTo>
                  <a:lnTo>
                    <a:pt x="336" y="75"/>
                  </a:lnTo>
                  <a:lnTo>
                    <a:pt x="350" y="53"/>
                  </a:lnTo>
                  <a:lnTo>
                    <a:pt x="362" y="28"/>
                  </a:lnTo>
                  <a:lnTo>
                    <a:pt x="374" y="0"/>
                  </a:lnTo>
                  <a:lnTo>
                    <a:pt x="367" y="2"/>
                  </a:lnTo>
                  <a:lnTo>
                    <a:pt x="359" y="4"/>
                  </a:lnTo>
                  <a:lnTo>
                    <a:pt x="352" y="5"/>
                  </a:lnTo>
                  <a:lnTo>
                    <a:pt x="344" y="8"/>
                  </a:lnTo>
                  <a:lnTo>
                    <a:pt x="336" y="9"/>
                  </a:lnTo>
                  <a:lnTo>
                    <a:pt x="329" y="11"/>
                  </a:lnTo>
                  <a:lnTo>
                    <a:pt x="321" y="12"/>
                  </a:lnTo>
                  <a:lnTo>
                    <a:pt x="314" y="15"/>
                  </a:lnTo>
                  <a:lnTo>
                    <a:pt x="305" y="19"/>
                  </a:lnTo>
                  <a:lnTo>
                    <a:pt x="296" y="24"/>
                  </a:lnTo>
                  <a:lnTo>
                    <a:pt x="287" y="28"/>
                  </a:lnTo>
                  <a:lnTo>
                    <a:pt x="277" y="32"/>
                  </a:lnTo>
                  <a:lnTo>
                    <a:pt x="267" y="37"/>
                  </a:lnTo>
                  <a:lnTo>
                    <a:pt x="258" y="41"/>
                  </a:lnTo>
                  <a:lnTo>
                    <a:pt x="249" y="46"/>
                  </a:lnTo>
                  <a:lnTo>
                    <a:pt x="239" y="50"/>
                  </a:lnTo>
                  <a:lnTo>
                    <a:pt x="230" y="48"/>
                  </a:lnTo>
                  <a:lnTo>
                    <a:pt x="220" y="47"/>
                  </a:lnTo>
                  <a:lnTo>
                    <a:pt x="211" y="45"/>
                  </a:lnTo>
                  <a:lnTo>
                    <a:pt x="201" y="42"/>
                  </a:lnTo>
                  <a:lnTo>
                    <a:pt x="191" y="41"/>
                  </a:lnTo>
                  <a:lnTo>
                    <a:pt x="182" y="39"/>
                  </a:lnTo>
                  <a:lnTo>
                    <a:pt x="171" y="38"/>
                  </a:lnTo>
                  <a:lnTo>
                    <a:pt x="162" y="35"/>
                  </a:lnTo>
                  <a:lnTo>
                    <a:pt x="156" y="33"/>
                  </a:lnTo>
                  <a:lnTo>
                    <a:pt x="151" y="31"/>
                  </a:lnTo>
                  <a:lnTo>
                    <a:pt x="145" y="28"/>
                  </a:lnTo>
                  <a:lnTo>
                    <a:pt x="140" y="25"/>
                  </a:lnTo>
                  <a:lnTo>
                    <a:pt x="134" y="23"/>
                  </a:lnTo>
                  <a:lnTo>
                    <a:pt x="129" y="20"/>
                  </a:lnTo>
                  <a:lnTo>
                    <a:pt x="123" y="18"/>
                  </a:lnTo>
                  <a:lnTo>
                    <a:pt x="117" y="16"/>
                  </a:lnTo>
                  <a:lnTo>
                    <a:pt x="110" y="17"/>
                  </a:lnTo>
                  <a:lnTo>
                    <a:pt x="102" y="17"/>
                  </a:lnTo>
                  <a:lnTo>
                    <a:pt x="95" y="17"/>
                  </a:lnTo>
                  <a:lnTo>
                    <a:pt x="87" y="18"/>
                  </a:lnTo>
                  <a:lnTo>
                    <a:pt x="81" y="22"/>
                  </a:lnTo>
                  <a:lnTo>
                    <a:pt x="77" y="25"/>
                  </a:lnTo>
                  <a:lnTo>
                    <a:pt x="71" y="30"/>
                  </a:lnTo>
                  <a:lnTo>
                    <a:pt x="65" y="33"/>
                  </a:lnTo>
                  <a:lnTo>
                    <a:pt x="57" y="31"/>
                  </a:lnTo>
                  <a:lnTo>
                    <a:pt x="49" y="28"/>
                  </a:lnTo>
                  <a:lnTo>
                    <a:pt x="41" y="26"/>
                  </a:lnTo>
                  <a:lnTo>
                    <a:pt x="33" y="23"/>
                  </a:lnTo>
                  <a:lnTo>
                    <a:pt x="24" y="20"/>
                  </a:lnTo>
                  <a:lnTo>
                    <a:pt x="16" y="18"/>
                  </a:lnTo>
                  <a:lnTo>
                    <a:pt x="8" y="16"/>
                  </a:lnTo>
                  <a:lnTo>
                    <a:pt x="0" y="14"/>
                  </a:lnTo>
                  <a:lnTo>
                    <a:pt x="3" y="25"/>
                  </a:lnTo>
                  <a:lnTo>
                    <a:pt x="7" y="37"/>
                  </a:lnTo>
                  <a:lnTo>
                    <a:pt x="10" y="49"/>
                  </a:lnTo>
                  <a:lnTo>
                    <a:pt x="13" y="61"/>
                  </a:lnTo>
                  <a:close/>
                </a:path>
              </a:pathLst>
            </a:custGeom>
            <a:solidFill>
              <a:srgbClr val="993D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233"/>
            <p:cNvSpPr>
              <a:spLocks/>
            </p:cNvSpPr>
            <p:nvPr/>
          </p:nvSpPr>
          <p:spPr bwMode="auto">
            <a:xfrm>
              <a:off x="2979" y="2526"/>
              <a:ext cx="185" cy="68"/>
            </a:xfrm>
            <a:custGeom>
              <a:avLst/>
              <a:gdLst>
                <a:gd name="T0" fmla="*/ 22 w 371"/>
                <a:gd name="T1" fmla="*/ 71 h 137"/>
                <a:gd name="T2" fmla="*/ 38 w 371"/>
                <a:gd name="T3" fmla="*/ 94 h 137"/>
                <a:gd name="T4" fmla="*/ 52 w 371"/>
                <a:gd name="T5" fmla="*/ 111 h 137"/>
                <a:gd name="T6" fmla="*/ 65 w 371"/>
                <a:gd name="T7" fmla="*/ 121 h 137"/>
                <a:gd name="T8" fmla="*/ 76 w 371"/>
                <a:gd name="T9" fmla="*/ 127 h 137"/>
                <a:gd name="T10" fmla="*/ 87 w 371"/>
                <a:gd name="T11" fmla="*/ 128 h 137"/>
                <a:gd name="T12" fmla="*/ 97 w 371"/>
                <a:gd name="T13" fmla="*/ 129 h 137"/>
                <a:gd name="T14" fmla="*/ 107 w 371"/>
                <a:gd name="T15" fmla="*/ 129 h 137"/>
                <a:gd name="T16" fmla="*/ 118 w 371"/>
                <a:gd name="T17" fmla="*/ 129 h 137"/>
                <a:gd name="T18" fmla="*/ 129 w 371"/>
                <a:gd name="T19" fmla="*/ 130 h 137"/>
                <a:gd name="T20" fmla="*/ 140 w 371"/>
                <a:gd name="T21" fmla="*/ 130 h 137"/>
                <a:gd name="T22" fmla="*/ 151 w 371"/>
                <a:gd name="T23" fmla="*/ 132 h 137"/>
                <a:gd name="T24" fmla="*/ 165 w 371"/>
                <a:gd name="T25" fmla="*/ 133 h 137"/>
                <a:gd name="T26" fmla="*/ 182 w 371"/>
                <a:gd name="T27" fmla="*/ 136 h 137"/>
                <a:gd name="T28" fmla="*/ 196 w 371"/>
                <a:gd name="T29" fmla="*/ 137 h 137"/>
                <a:gd name="T30" fmla="*/ 206 w 371"/>
                <a:gd name="T31" fmla="*/ 136 h 137"/>
                <a:gd name="T32" fmla="*/ 217 w 371"/>
                <a:gd name="T33" fmla="*/ 135 h 137"/>
                <a:gd name="T34" fmla="*/ 227 w 371"/>
                <a:gd name="T35" fmla="*/ 134 h 137"/>
                <a:gd name="T36" fmla="*/ 259 w 371"/>
                <a:gd name="T37" fmla="*/ 125 h 137"/>
                <a:gd name="T38" fmla="*/ 301 w 371"/>
                <a:gd name="T39" fmla="*/ 103 h 137"/>
                <a:gd name="T40" fmla="*/ 333 w 371"/>
                <a:gd name="T41" fmla="*/ 73 h 137"/>
                <a:gd name="T42" fmla="*/ 359 w 371"/>
                <a:gd name="T43" fmla="*/ 29 h 137"/>
                <a:gd name="T44" fmla="*/ 363 w 371"/>
                <a:gd name="T45" fmla="*/ 3 h 137"/>
                <a:gd name="T46" fmla="*/ 348 w 371"/>
                <a:gd name="T47" fmla="*/ 7 h 137"/>
                <a:gd name="T48" fmla="*/ 332 w 371"/>
                <a:gd name="T49" fmla="*/ 11 h 137"/>
                <a:gd name="T50" fmla="*/ 317 w 371"/>
                <a:gd name="T51" fmla="*/ 15 h 137"/>
                <a:gd name="T52" fmla="*/ 301 w 371"/>
                <a:gd name="T53" fmla="*/ 22 h 137"/>
                <a:gd name="T54" fmla="*/ 281 w 371"/>
                <a:gd name="T55" fmla="*/ 30 h 137"/>
                <a:gd name="T56" fmla="*/ 263 w 371"/>
                <a:gd name="T57" fmla="*/ 39 h 137"/>
                <a:gd name="T58" fmla="*/ 244 w 371"/>
                <a:gd name="T59" fmla="*/ 48 h 137"/>
                <a:gd name="T60" fmla="*/ 226 w 371"/>
                <a:gd name="T61" fmla="*/ 50 h 137"/>
                <a:gd name="T62" fmla="*/ 206 w 371"/>
                <a:gd name="T63" fmla="*/ 46 h 137"/>
                <a:gd name="T64" fmla="*/ 187 w 371"/>
                <a:gd name="T65" fmla="*/ 43 h 137"/>
                <a:gd name="T66" fmla="*/ 167 w 371"/>
                <a:gd name="T67" fmla="*/ 39 h 137"/>
                <a:gd name="T68" fmla="*/ 152 w 371"/>
                <a:gd name="T69" fmla="*/ 35 h 137"/>
                <a:gd name="T70" fmla="*/ 142 w 371"/>
                <a:gd name="T71" fmla="*/ 29 h 137"/>
                <a:gd name="T72" fmla="*/ 130 w 371"/>
                <a:gd name="T73" fmla="*/ 24 h 137"/>
                <a:gd name="T74" fmla="*/ 120 w 371"/>
                <a:gd name="T75" fmla="*/ 19 h 137"/>
                <a:gd name="T76" fmla="*/ 106 w 371"/>
                <a:gd name="T77" fmla="*/ 16 h 137"/>
                <a:gd name="T78" fmla="*/ 91 w 371"/>
                <a:gd name="T79" fmla="*/ 18 h 137"/>
                <a:gd name="T80" fmla="*/ 80 w 371"/>
                <a:gd name="T81" fmla="*/ 22 h 137"/>
                <a:gd name="T82" fmla="*/ 69 w 371"/>
                <a:gd name="T83" fmla="*/ 29 h 137"/>
                <a:gd name="T84" fmla="*/ 55 w 371"/>
                <a:gd name="T85" fmla="*/ 31 h 137"/>
                <a:gd name="T86" fmla="*/ 39 w 371"/>
                <a:gd name="T87" fmla="*/ 26 h 137"/>
                <a:gd name="T88" fmla="*/ 24 w 371"/>
                <a:gd name="T89" fmla="*/ 21 h 137"/>
                <a:gd name="T90" fmla="*/ 8 w 371"/>
                <a:gd name="T91" fmla="*/ 15 h 137"/>
                <a:gd name="T92" fmla="*/ 4 w 371"/>
                <a:gd name="T93" fmla="*/ 24 h 137"/>
                <a:gd name="T94" fmla="*/ 10 w 371"/>
                <a:gd name="T95" fmla="*/ 48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71" h="137">
                  <a:moveTo>
                    <a:pt x="14" y="59"/>
                  </a:moveTo>
                  <a:lnTo>
                    <a:pt x="22" y="71"/>
                  </a:lnTo>
                  <a:lnTo>
                    <a:pt x="30" y="82"/>
                  </a:lnTo>
                  <a:lnTo>
                    <a:pt x="38" y="94"/>
                  </a:lnTo>
                  <a:lnTo>
                    <a:pt x="46" y="105"/>
                  </a:lnTo>
                  <a:lnTo>
                    <a:pt x="52" y="111"/>
                  </a:lnTo>
                  <a:lnTo>
                    <a:pt x="59" y="115"/>
                  </a:lnTo>
                  <a:lnTo>
                    <a:pt x="65" y="121"/>
                  </a:lnTo>
                  <a:lnTo>
                    <a:pt x="72" y="127"/>
                  </a:lnTo>
                  <a:lnTo>
                    <a:pt x="76" y="127"/>
                  </a:lnTo>
                  <a:lnTo>
                    <a:pt x="81" y="128"/>
                  </a:lnTo>
                  <a:lnTo>
                    <a:pt x="87" y="128"/>
                  </a:lnTo>
                  <a:lnTo>
                    <a:pt x="91" y="128"/>
                  </a:lnTo>
                  <a:lnTo>
                    <a:pt x="97" y="129"/>
                  </a:lnTo>
                  <a:lnTo>
                    <a:pt x="102" y="129"/>
                  </a:lnTo>
                  <a:lnTo>
                    <a:pt x="107" y="129"/>
                  </a:lnTo>
                  <a:lnTo>
                    <a:pt x="112" y="129"/>
                  </a:lnTo>
                  <a:lnTo>
                    <a:pt x="118" y="129"/>
                  </a:lnTo>
                  <a:lnTo>
                    <a:pt x="123" y="130"/>
                  </a:lnTo>
                  <a:lnTo>
                    <a:pt x="129" y="130"/>
                  </a:lnTo>
                  <a:lnTo>
                    <a:pt x="135" y="130"/>
                  </a:lnTo>
                  <a:lnTo>
                    <a:pt x="140" y="130"/>
                  </a:lnTo>
                  <a:lnTo>
                    <a:pt x="145" y="130"/>
                  </a:lnTo>
                  <a:lnTo>
                    <a:pt x="151" y="132"/>
                  </a:lnTo>
                  <a:lnTo>
                    <a:pt x="157" y="132"/>
                  </a:lnTo>
                  <a:lnTo>
                    <a:pt x="165" y="133"/>
                  </a:lnTo>
                  <a:lnTo>
                    <a:pt x="174" y="134"/>
                  </a:lnTo>
                  <a:lnTo>
                    <a:pt x="182" y="136"/>
                  </a:lnTo>
                  <a:lnTo>
                    <a:pt x="190" y="137"/>
                  </a:lnTo>
                  <a:lnTo>
                    <a:pt x="196" y="137"/>
                  </a:lnTo>
                  <a:lnTo>
                    <a:pt x="202" y="136"/>
                  </a:lnTo>
                  <a:lnTo>
                    <a:pt x="206" y="136"/>
                  </a:lnTo>
                  <a:lnTo>
                    <a:pt x="212" y="135"/>
                  </a:lnTo>
                  <a:lnTo>
                    <a:pt x="217" y="135"/>
                  </a:lnTo>
                  <a:lnTo>
                    <a:pt x="223" y="134"/>
                  </a:lnTo>
                  <a:lnTo>
                    <a:pt x="227" y="134"/>
                  </a:lnTo>
                  <a:lnTo>
                    <a:pt x="233" y="133"/>
                  </a:lnTo>
                  <a:lnTo>
                    <a:pt x="259" y="125"/>
                  </a:lnTo>
                  <a:lnTo>
                    <a:pt x="282" y="114"/>
                  </a:lnTo>
                  <a:lnTo>
                    <a:pt x="301" y="103"/>
                  </a:lnTo>
                  <a:lnTo>
                    <a:pt x="318" y="89"/>
                  </a:lnTo>
                  <a:lnTo>
                    <a:pt x="333" y="73"/>
                  </a:lnTo>
                  <a:lnTo>
                    <a:pt x="346" y="52"/>
                  </a:lnTo>
                  <a:lnTo>
                    <a:pt x="359" y="29"/>
                  </a:lnTo>
                  <a:lnTo>
                    <a:pt x="371" y="0"/>
                  </a:lnTo>
                  <a:lnTo>
                    <a:pt x="363" y="3"/>
                  </a:lnTo>
                  <a:lnTo>
                    <a:pt x="356" y="5"/>
                  </a:lnTo>
                  <a:lnTo>
                    <a:pt x="348" y="7"/>
                  </a:lnTo>
                  <a:lnTo>
                    <a:pt x="340" y="8"/>
                  </a:lnTo>
                  <a:lnTo>
                    <a:pt x="332" y="11"/>
                  </a:lnTo>
                  <a:lnTo>
                    <a:pt x="325" y="13"/>
                  </a:lnTo>
                  <a:lnTo>
                    <a:pt x="317" y="15"/>
                  </a:lnTo>
                  <a:lnTo>
                    <a:pt x="310" y="18"/>
                  </a:lnTo>
                  <a:lnTo>
                    <a:pt x="301" y="22"/>
                  </a:lnTo>
                  <a:lnTo>
                    <a:pt x="292" y="26"/>
                  </a:lnTo>
                  <a:lnTo>
                    <a:pt x="281" y="30"/>
                  </a:lnTo>
                  <a:lnTo>
                    <a:pt x="272" y="35"/>
                  </a:lnTo>
                  <a:lnTo>
                    <a:pt x="263" y="39"/>
                  </a:lnTo>
                  <a:lnTo>
                    <a:pt x="254" y="43"/>
                  </a:lnTo>
                  <a:lnTo>
                    <a:pt x="244" y="48"/>
                  </a:lnTo>
                  <a:lnTo>
                    <a:pt x="235" y="52"/>
                  </a:lnTo>
                  <a:lnTo>
                    <a:pt x="226" y="50"/>
                  </a:lnTo>
                  <a:lnTo>
                    <a:pt x="216" y="49"/>
                  </a:lnTo>
                  <a:lnTo>
                    <a:pt x="206" y="46"/>
                  </a:lnTo>
                  <a:lnTo>
                    <a:pt x="197" y="44"/>
                  </a:lnTo>
                  <a:lnTo>
                    <a:pt x="187" y="43"/>
                  </a:lnTo>
                  <a:lnTo>
                    <a:pt x="178" y="41"/>
                  </a:lnTo>
                  <a:lnTo>
                    <a:pt x="167" y="39"/>
                  </a:lnTo>
                  <a:lnTo>
                    <a:pt x="158" y="37"/>
                  </a:lnTo>
                  <a:lnTo>
                    <a:pt x="152" y="35"/>
                  </a:lnTo>
                  <a:lnTo>
                    <a:pt x="146" y="31"/>
                  </a:lnTo>
                  <a:lnTo>
                    <a:pt x="142" y="29"/>
                  </a:lnTo>
                  <a:lnTo>
                    <a:pt x="136" y="27"/>
                  </a:lnTo>
                  <a:lnTo>
                    <a:pt x="130" y="24"/>
                  </a:lnTo>
                  <a:lnTo>
                    <a:pt x="126" y="21"/>
                  </a:lnTo>
                  <a:lnTo>
                    <a:pt x="120" y="19"/>
                  </a:lnTo>
                  <a:lnTo>
                    <a:pt x="114" y="16"/>
                  </a:lnTo>
                  <a:lnTo>
                    <a:pt x="106" y="16"/>
                  </a:lnTo>
                  <a:lnTo>
                    <a:pt x="99" y="16"/>
                  </a:lnTo>
                  <a:lnTo>
                    <a:pt x="91" y="18"/>
                  </a:lnTo>
                  <a:lnTo>
                    <a:pt x="84" y="18"/>
                  </a:lnTo>
                  <a:lnTo>
                    <a:pt x="80" y="22"/>
                  </a:lnTo>
                  <a:lnTo>
                    <a:pt x="74" y="26"/>
                  </a:lnTo>
                  <a:lnTo>
                    <a:pt x="69" y="29"/>
                  </a:lnTo>
                  <a:lnTo>
                    <a:pt x="63" y="34"/>
                  </a:lnTo>
                  <a:lnTo>
                    <a:pt x="55" y="31"/>
                  </a:lnTo>
                  <a:lnTo>
                    <a:pt x="47" y="28"/>
                  </a:lnTo>
                  <a:lnTo>
                    <a:pt x="39" y="26"/>
                  </a:lnTo>
                  <a:lnTo>
                    <a:pt x="32" y="23"/>
                  </a:lnTo>
                  <a:lnTo>
                    <a:pt x="24" y="21"/>
                  </a:lnTo>
                  <a:lnTo>
                    <a:pt x="16" y="18"/>
                  </a:lnTo>
                  <a:lnTo>
                    <a:pt x="8" y="15"/>
                  </a:lnTo>
                  <a:lnTo>
                    <a:pt x="0" y="13"/>
                  </a:lnTo>
                  <a:lnTo>
                    <a:pt x="4" y="24"/>
                  </a:lnTo>
                  <a:lnTo>
                    <a:pt x="7" y="36"/>
                  </a:lnTo>
                  <a:lnTo>
                    <a:pt x="10" y="48"/>
                  </a:lnTo>
                  <a:lnTo>
                    <a:pt x="14" y="59"/>
                  </a:lnTo>
                  <a:close/>
                </a:path>
              </a:pathLst>
            </a:custGeom>
            <a:solidFill>
              <a:srgbClr val="9B491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234"/>
            <p:cNvSpPr>
              <a:spLocks/>
            </p:cNvSpPr>
            <p:nvPr/>
          </p:nvSpPr>
          <p:spPr bwMode="auto">
            <a:xfrm>
              <a:off x="2981" y="2528"/>
              <a:ext cx="183" cy="67"/>
            </a:xfrm>
            <a:custGeom>
              <a:avLst/>
              <a:gdLst>
                <a:gd name="T0" fmla="*/ 20 w 366"/>
                <a:gd name="T1" fmla="*/ 67 h 134"/>
                <a:gd name="T2" fmla="*/ 37 w 366"/>
                <a:gd name="T3" fmla="*/ 90 h 134"/>
                <a:gd name="T4" fmla="*/ 50 w 366"/>
                <a:gd name="T5" fmla="*/ 106 h 134"/>
                <a:gd name="T6" fmla="*/ 61 w 366"/>
                <a:gd name="T7" fmla="*/ 116 h 134"/>
                <a:gd name="T8" fmla="*/ 71 w 366"/>
                <a:gd name="T9" fmla="*/ 122 h 134"/>
                <a:gd name="T10" fmla="*/ 82 w 366"/>
                <a:gd name="T11" fmla="*/ 123 h 134"/>
                <a:gd name="T12" fmla="*/ 92 w 366"/>
                <a:gd name="T13" fmla="*/ 124 h 134"/>
                <a:gd name="T14" fmla="*/ 102 w 366"/>
                <a:gd name="T15" fmla="*/ 125 h 134"/>
                <a:gd name="T16" fmla="*/ 113 w 366"/>
                <a:gd name="T17" fmla="*/ 125 h 134"/>
                <a:gd name="T18" fmla="*/ 124 w 366"/>
                <a:gd name="T19" fmla="*/ 127 h 134"/>
                <a:gd name="T20" fmla="*/ 135 w 366"/>
                <a:gd name="T21" fmla="*/ 127 h 134"/>
                <a:gd name="T22" fmla="*/ 146 w 366"/>
                <a:gd name="T23" fmla="*/ 128 h 134"/>
                <a:gd name="T24" fmla="*/ 160 w 366"/>
                <a:gd name="T25" fmla="*/ 129 h 134"/>
                <a:gd name="T26" fmla="*/ 177 w 366"/>
                <a:gd name="T27" fmla="*/ 132 h 134"/>
                <a:gd name="T28" fmla="*/ 191 w 366"/>
                <a:gd name="T29" fmla="*/ 132 h 134"/>
                <a:gd name="T30" fmla="*/ 201 w 366"/>
                <a:gd name="T31" fmla="*/ 131 h 134"/>
                <a:gd name="T32" fmla="*/ 212 w 366"/>
                <a:gd name="T33" fmla="*/ 130 h 134"/>
                <a:gd name="T34" fmla="*/ 223 w 366"/>
                <a:gd name="T35" fmla="*/ 129 h 134"/>
                <a:gd name="T36" fmla="*/ 256 w 366"/>
                <a:gd name="T37" fmla="*/ 120 h 134"/>
                <a:gd name="T38" fmla="*/ 297 w 366"/>
                <a:gd name="T39" fmla="*/ 99 h 134"/>
                <a:gd name="T40" fmla="*/ 328 w 366"/>
                <a:gd name="T41" fmla="*/ 69 h 134"/>
                <a:gd name="T42" fmla="*/ 354 w 366"/>
                <a:gd name="T43" fmla="*/ 28 h 134"/>
                <a:gd name="T44" fmla="*/ 358 w 366"/>
                <a:gd name="T45" fmla="*/ 2 h 134"/>
                <a:gd name="T46" fmla="*/ 342 w 366"/>
                <a:gd name="T47" fmla="*/ 7 h 134"/>
                <a:gd name="T48" fmla="*/ 327 w 366"/>
                <a:gd name="T49" fmla="*/ 11 h 134"/>
                <a:gd name="T50" fmla="*/ 311 w 366"/>
                <a:gd name="T51" fmla="*/ 17 h 134"/>
                <a:gd name="T52" fmla="*/ 294 w 366"/>
                <a:gd name="T53" fmla="*/ 24 h 134"/>
                <a:gd name="T54" fmla="*/ 275 w 366"/>
                <a:gd name="T55" fmla="*/ 32 h 134"/>
                <a:gd name="T56" fmla="*/ 257 w 366"/>
                <a:gd name="T57" fmla="*/ 40 h 134"/>
                <a:gd name="T58" fmla="*/ 237 w 366"/>
                <a:gd name="T59" fmla="*/ 48 h 134"/>
                <a:gd name="T60" fmla="*/ 219 w 366"/>
                <a:gd name="T61" fmla="*/ 51 h 134"/>
                <a:gd name="T62" fmla="*/ 199 w 366"/>
                <a:gd name="T63" fmla="*/ 47 h 134"/>
                <a:gd name="T64" fmla="*/ 181 w 366"/>
                <a:gd name="T65" fmla="*/ 44 h 134"/>
                <a:gd name="T66" fmla="*/ 161 w 366"/>
                <a:gd name="T67" fmla="*/ 40 h 134"/>
                <a:gd name="T68" fmla="*/ 146 w 366"/>
                <a:gd name="T69" fmla="*/ 36 h 134"/>
                <a:gd name="T70" fmla="*/ 136 w 366"/>
                <a:gd name="T71" fmla="*/ 30 h 134"/>
                <a:gd name="T72" fmla="*/ 125 w 366"/>
                <a:gd name="T73" fmla="*/ 24 h 134"/>
                <a:gd name="T74" fmla="*/ 114 w 366"/>
                <a:gd name="T75" fmla="*/ 18 h 134"/>
                <a:gd name="T76" fmla="*/ 101 w 366"/>
                <a:gd name="T77" fmla="*/ 16 h 134"/>
                <a:gd name="T78" fmla="*/ 86 w 366"/>
                <a:gd name="T79" fmla="*/ 16 h 134"/>
                <a:gd name="T80" fmla="*/ 73 w 366"/>
                <a:gd name="T81" fmla="*/ 21 h 134"/>
                <a:gd name="T82" fmla="*/ 63 w 366"/>
                <a:gd name="T83" fmla="*/ 29 h 134"/>
                <a:gd name="T84" fmla="*/ 52 w 366"/>
                <a:gd name="T85" fmla="*/ 31 h 134"/>
                <a:gd name="T86" fmla="*/ 37 w 366"/>
                <a:gd name="T87" fmla="*/ 25 h 134"/>
                <a:gd name="T88" fmla="*/ 22 w 366"/>
                <a:gd name="T89" fmla="*/ 19 h 134"/>
                <a:gd name="T90" fmla="*/ 7 w 366"/>
                <a:gd name="T91" fmla="*/ 14 h 134"/>
                <a:gd name="T92" fmla="*/ 2 w 366"/>
                <a:gd name="T93" fmla="*/ 23 h 134"/>
                <a:gd name="T94" fmla="*/ 9 w 366"/>
                <a:gd name="T95" fmla="*/ 44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6" h="134">
                  <a:moveTo>
                    <a:pt x="12" y="55"/>
                  </a:moveTo>
                  <a:lnTo>
                    <a:pt x="20" y="67"/>
                  </a:lnTo>
                  <a:lnTo>
                    <a:pt x="29" y="78"/>
                  </a:lnTo>
                  <a:lnTo>
                    <a:pt x="37" y="90"/>
                  </a:lnTo>
                  <a:lnTo>
                    <a:pt x="45" y="101"/>
                  </a:lnTo>
                  <a:lnTo>
                    <a:pt x="50" y="106"/>
                  </a:lnTo>
                  <a:lnTo>
                    <a:pt x="55" y="112"/>
                  </a:lnTo>
                  <a:lnTo>
                    <a:pt x="61" y="116"/>
                  </a:lnTo>
                  <a:lnTo>
                    <a:pt x="67" y="122"/>
                  </a:lnTo>
                  <a:lnTo>
                    <a:pt x="71" y="122"/>
                  </a:lnTo>
                  <a:lnTo>
                    <a:pt x="76" y="123"/>
                  </a:lnTo>
                  <a:lnTo>
                    <a:pt x="82" y="123"/>
                  </a:lnTo>
                  <a:lnTo>
                    <a:pt x="86" y="123"/>
                  </a:lnTo>
                  <a:lnTo>
                    <a:pt x="92" y="124"/>
                  </a:lnTo>
                  <a:lnTo>
                    <a:pt x="97" y="124"/>
                  </a:lnTo>
                  <a:lnTo>
                    <a:pt x="102" y="125"/>
                  </a:lnTo>
                  <a:lnTo>
                    <a:pt x="107" y="125"/>
                  </a:lnTo>
                  <a:lnTo>
                    <a:pt x="113" y="125"/>
                  </a:lnTo>
                  <a:lnTo>
                    <a:pt x="118" y="127"/>
                  </a:lnTo>
                  <a:lnTo>
                    <a:pt x="124" y="127"/>
                  </a:lnTo>
                  <a:lnTo>
                    <a:pt x="130" y="127"/>
                  </a:lnTo>
                  <a:lnTo>
                    <a:pt x="135" y="127"/>
                  </a:lnTo>
                  <a:lnTo>
                    <a:pt x="140" y="127"/>
                  </a:lnTo>
                  <a:lnTo>
                    <a:pt x="146" y="128"/>
                  </a:lnTo>
                  <a:lnTo>
                    <a:pt x="152" y="128"/>
                  </a:lnTo>
                  <a:lnTo>
                    <a:pt x="160" y="129"/>
                  </a:lnTo>
                  <a:lnTo>
                    <a:pt x="169" y="130"/>
                  </a:lnTo>
                  <a:lnTo>
                    <a:pt x="177" y="132"/>
                  </a:lnTo>
                  <a:lnTo>
                    <a:pt x="185" y="134"/>
                  </a:lnTo>
                  <a:lnTo>
                    <a:pt x="191" y="132"/>
                  </a:lnTo>
                  <a:lnTo>
                    <a:pt x="196" y="132"/>
                  </a:lnTo>
                  <a:lnTo>
                    <a:pt x="201" y="131"/>
                  </a:lnTo>
                  <a:lnTo>
                    <a:pt x="207" y="131"/>
                  </a:lnTo>
                  <a:lnTo>
                    <a:pt x="212" y="130"/>
                  </a:lnTo>
                  <a:lnTo>
                    <a:pt x="218" y="130"/>
                  </a:lnTo>
                  <a:lnTo>
                    <a:pt x="223" y="129"/>
                  </a:lnTo>
                  <a:lnTo>
                    <a:pt x="229" y="129"/>
                  </a:lnTo>
                  <a:lnTo>
                    <a:pt x="256" y="120"/>
                  </a:lnTo>
                  <a:lnTo>
                    <a:pt x="277" y="110"/>
                  </a:lnTo>
                  <a:lnTo>
                    <a:pt x="297" y="99"/>
                  </a:lnTo>
                  <a:lnTo>
                    <a:pt x="313" y="85"/>
                  </a:lnTo>
                  <a:lnTo>
                    <a:pt x="328" y="69"/>
                  </a:lnTo>
                  <a:lnTo>
                    <a:pt x="341" y="51"/>
                  </a:lnTo>
                  <a:lnTo>
                    <a:pt x="354" y="28"/>
                  </a:lnTo>
                  <a:lnTo>
                    <a:pt x="366" y="0"/>
                  </a:lnTo>
                  <a:lnTo>
                    <a:pt x="358" y="2"/>
                  </a:lnTo>
                  <a:lnTo>
                    <a:pt x="350" y="5"/>
                  </a:lnTo>
                  <a:lnTo>
                    <a:pt x="342" y="7"/>
                  </a:lnTo>
                  <a:lnTo>
                    <a:pt x="335" y="9"/>
                  </a:lnTo>
                  <a:lnTo>
                    <a:pt x="327" y="11"/>
                  </a:lnTo>
                  <a:lnTo>
                    <a:pt x="319" y="15"/>
                  </a:lnTo>
                  <a:lnTo>
                    <a:pt x="311" y="17"/>
                  </a:lnTo>
                  <a:lnTo>
                    <a:pt x="303" y="19"/>
                  </a:lnTo>
                  <a:lnTo>
                    <a:pt x="294" y="24"/>
                  </a:lnTo>
                  <a:lnTo>
                    <a:pt x="284" y="28"/>
                  </a:lnTo>
                  <a:lnTo>
                    <a:pt x="275" y="32"/>
                  </a:lnTo>
                  <a:lnTo>
                    <a:pt x="266" y="36"/>
                  </a:lnTo>
                  <a:lnTo>
                    <a:pt x="257" y="40"/>
                  </a:lnTo>
                  <a:lnTo>
                    <a:pt x="246" y="45"/>
                  </a:lnTo>
                  <a:lnTo>
                    <a:pt x="237" y="48"/>
                  </a:lnTo>
                  <a:lnTo>
                    <a:pt x="228" y="53"/>
                  </a:lnTo>
                  <a:lnTo>
                    <a:pt x="219" y="51"/>
                  </a:lnTo>
                  <a:lnTo>
                    <a:pt x="209" y="49"/>
                  </a:lnTo>
                  <a:lnTo>
                    <a:pt x="199" y="47"/>
                  </a:lnTo>
                  <a:lnTo>
                    <a:pt x="190" y="45"/>
                  </a:lnTo>
                  <a:lnTo>
                    <a:pt x="181" y="44"/>
                  </a:lnTo>
                  <a:lnTo>
                    <a:pt x="171" y="41"/>
                  </a:lnTo>
                  <a:lnTo>
                    <a:pt x="161" y="40"/>
                  </a:lnTo>
                  <a:lnTo>
                    <a:pt x="152" y="38"/>
                  </a:lnTo>
                  <a:lnTo>
                    <a:pt x="146" y="36"/>
                  </a:lnTo>
                  <a:lnTo>
                    <a:pt x="141" y="32"/>
                  </a:lnTo>
                  <a:lnTo>
                    <a:pt x="136" y="30"/>
                  </a:lnTo>
                  <a:lnTo>
                    <a:pt x="130" y="26"/>
                  </a:lnTo>
                  <a:lnTo>
                    <a:pt x="125" y="24"/>
                  </a:lnTo>
                  <a:lnTo>
                    <a:pt x="120" y="22"/>
                  </a:lnTo>
                  <a:lnTo>
                    <a:pt x="114" y="18"/>
                  </a:lnTo>
                  <a:lnTo>
                    <a:pt x="108" y="16"/>
                  </a:lnTo>
                  <a:lnTo>
                    <a:pt x="101" y="16"/>
                  </a:lnTo>
                  <a:lnTo>
                    <a:pt x="93" y="16"/>
                  </a:lnTo>
                  <a:lnTo>
                    <a:pt x="86" y="16"/>
                  </a:lnTo>
                  <a:lnTo>
                    <a:pt x="78" y="16"/>
                  </a:lnTo>
                  <a:lnTo>
                    <a:pt x="73" y="21"/>
                  </a:lnTo>
                  <a:lnTo>
                    <a:pt x="69" y="24"/>
                  </a:lnTo>
                  <a:lnTo>
                    <a:pt x="63" y="29"/>
                  </a:lnTo>
                  <a:lnTo>
                    <a:pt x="58" y="33"/>
                  </a:lnTo>
                  <a:lnTo>
                    <a:pt x="52" y="31"/>
                  </a:lnTo>
                  <a:lnTo>
                    <a:pt x="43" y="28"/>
                  </a:lnTo>
                  <a:lnTo>
                    <a:pt x="37" y="25"/>
                  </a:lnTo>
                  <a:lnTo>
                    <a:pt x="30" y="22"/>
                  </a:lnTo>
                  <a:lnTo>
                    <a:pt x="22" y="19"/>
                  </a:lnTo>
                  <a:lnTo>
                    <a:pt x="15" y="17"/>
                  </a:lnTo>
                  <a:lnTo>
                    <a:pt x="7" y="14"/>
                  </a:lnTo>
                  <a:lnTo>
                    <a:pt x="0" y="11"/>
                  </a:lnTo>
                  <a:lnTo>
                    <a:pt x="2" y="23"/>
                  </a:lnTo>
                  <a:lnTo>
                    <a:pt x="5" y="33"/>
                  </a:lnTo>
                  <a:lnTo>
                    <a:pt x="9" y="44"/>
                  </a:lnTo>
                  <a:lnTo>
                    <a:pt x="12" y="55"/>
                  </a:lnTo>
                  <a:close/>
                </a:path>
              </a:pathLst>
            </a:custGeom>
            <a:solidFill>
              <a:srgbClr val="9B56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235"/>
            <p:cNvSpPr>
              <a:spLocks/>
            </p:cNvSpPr>
            <p:nvPr/>
          </p:nvSpPr>
          <p:spPr bwMode="auto">
            <a:xfrm>
              <a:off x="2983" y="2530"/>
              <a:ext cx="181" cy="65"/>
            </a:xfrm>
            <a:custGeom>
              <a:avLst/>
              <a:gdLst>
                <a:gd name="T0" fmla="*/ 21 w 362"/>
                <a:gd name="T1" fmla="*/ 65 h 131"/>
                <a:gd name="T2" fmla="*/ 37 w 362"/>
                <a:gd name="T3" fmla="*/ 87 h 131"/>
                <a:gd name="T4" fmla="*/ 50 w 362"/>
                <a:gd name="T5" fmla="*/ 103 h 131"/>
                <a:gd name="T6" fmla="*/ 59 w 362"/>
                <a:gd name="T7" fmla="*/ 113 h 131"/>
                <a:gd name="T8" fmla="*/ 68 w 362"/>
                <a:gd name="T9" fmla="*/ 119 h 131"/>
                <a:gd name="T10" fmla="*/ 79 w 362"/>
                <a:gd name="T11" fmla="*/ 120 h 131"/>
                <a:gd name="T12" fmla="*/ 88 w 362"/>
                <a:gd name="T13" fmla="*/ 121 h 131"/>
                <a:gd name="T14" fmla="*/ 98 w 362"/>
                <a:gd name="T15" fmla="*/ 122 h 131"/>
                <a:gd name="T16" fmla="*/ 108 w 362"/>
                <a:gd name="T17" fmla="*/ 124 h 131"/>
                <a:gd name="T18" fmla="*/ 120 w 362"/>
                <a:gd name="T19" fmla="*/ 124 h 131"/>
                <a:gd name="T20" fmla="*/ 130 w 362"/>
                <a:gd name="T21" fmla="*/ 125 h 131"/>
                <a:gd name="T22" fmla="*/ 142 w 362"/>
                <a:gd name="T23" fmla="*/ 125 h 131"/>
                <a:gd name="T24" fmla="*/ 156 w 362"/>
                <a:gd name="T25" fmla="*/ 126 h 131"/>
                <a:gd name="T26" fmla="*/ 173 w 362"/>
                <a:gd name="T27" fmla="*/ 129 h 131"/>
                <a:gd name="T28" fmla="*/ 187 w 362"/>
                <a:gd name="T29" fmla="*/ 131 h 131"/>
                <a:gd name="T30" fmla="*/ 198 w 362"/>
                <a:gd name="T31" fmla="*/ 129 h 131"/>
                <a:gd name="T32" fmla="*/ 210 w 362"/>
                <a:gd name="T33" fmla="*/ 128 h 131"/>
                <a:gd name="T34" fmla="*/ 221 w 362"/>
                <a:gd name="T35" fmla="*/ 127 h 131"/>
                <a:gd name="T36" fmla="*/ 254 w 362"/>
                <a:gd name="T37" fmla="*/ 117 h 131"/>
                <a:gd name="T38" fmla="*/ 294 w 362"/>
                <a:gd name="T39" fmla="*/ 97 h 131"/>
                <a:gd name="T40" fmla="*/ 324 w 362"/>
                <a:gd name="T41" fmla="*/ 69 h 131"/>
                <a:gd name="T42" fmla="*/ 349 w 362"/>
                <a:gd name="T43" fmla="*/ 28 h 131"/>
                <a:gd name="T44" fmla="*/ 354 w 362"/>
                <a:gd name="T45" fmla="*/ 4 h 131"/>
                <a:gd name="T46" fmla="*/ 338 w 362"/>
                <a:gd name="T47" fmla="*/ 10 h 131"/>
                <a:gd name="T48" fmla="*/ 323 w 362"/>
                <a:gd name="T49" fmla="*/ 14 h 131"/>
                <a:gd name="T50" fmla="*/ 307 w 362"/>
                <a:gd name="T51" fmla="*/ 20 h 131"/>
                <a:gd name="T52" fmla="*/ 289 w 362"/>
                <a:gd name="T53" fmla="*/ 27 h 131"/>
                <a:gd name="T54" fmla="*/ 271 w 362"/>
                <a:gd name="T55" fmla="*/ 35 h 131"/>
                <a:gd name="T56" fmla="*/ 251 w 362"/>
                <a:gd name="T57" fmla="*/ 44 h 131"/>
                <a:gd name="T58" fmla="*/ 233 w 362"/>
                <a:gd name="T59" fmla="*/ 52 h 131"/>
                <a:gd name="T60" fmla="*/ 215 w 362"/>
                <a:gd name="T61" fmla="*/ 53 h 131"/>
                <a:gd name="T62" fmla="*/ 195 w 362"/>
                <a:gd name="T63" fmla="*/ 50 h 131"/>
                <a:gd name="T64" fmla="*/ 176 w 362"/>
                <a:gd name="T65" fmla="*/ 46 h 131"/>
                <a:gd name="T66" fmla="*/ 158 w 362"/>
                <a:gd name="T67" fmla="*/ 43 h 131"/>
                <a:gd name="T68" fmla="*/ 143 w 362"/>
                <a:gd name="T69" fmla="*/ 38 h 131"/>
                <a:gd name="T70" fmla="*/ 132 w 362"/>
                <a:gd name="T71" fmla="*/ 33 h 131"/>
                <a:gd name="T72" fmla="*/ 121 w 362"/>
                <a:gd name="T73" fmla="*/ 27 h 131"/>
                <a:gd name="T74" fmla="*/ 111 w 362"/>
                <a:gd name="T75" fmla="*/ 21 h 131"/>
                <a:gd name="T76" fmla="*/ 97 w 362"/>
                <a:gd name="T77" fmla="*/ 18 h 131"/>
                <a:gd name="T78" fmla="*/ 82 w 362"/>
                <a:gd name="T79" fmla="*/ 18 h 131"/>
                <a:gd name="T80" fmla="*/ 70 w 362"/>
                <a:gd name="T81" fmla="*/ 21 h 131"/>
                <a:gd name="T82" fmla="*/ 60 w 362"/>
                <a:gd name="T83" fmla="*/ 30 h 131"/>
                <a:gd name="T84" fmla="*/ 49 w 362"/>
                <a:gd name="T85" fmla="*/ 31 h 131"/>
                <a:gd name="T86" fmla="*/ 35 w 362"/>
                <a:gd name="T87" fmla="*/ 26 h 131"/>
                <a:gd name="T88" fmla="*/ 21 w 362"/>
                <a:gd name="T89" fmla="*/ 21 h 131"/>
                <a:gd name="T90" fmla="*/ 7 w 362"/>
                <a:gd name="T91" fmla="*/ 15 h 131"/>
                <a:gd name="T92" fmla="*/ 2 w 362"/>
                <a:gd name="T93" fmla="*/ 22 h 131"/>
                <a:gd name="T94" fmla="*/ 9 w 362"/>
                <a:gd name="T95" fmla="*/ 43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62" h="131">
                  <a:moveTo>
                    <a:pt x="13" y="54"/>
                  </a:moveTo>
                  <a:lnTo>
                    <a:pt x="21" y="65"/>
                  </a:lnTo>
                  <a:lnTo>
                    <a:pt x="29" y="76"/>
                  </a:lnTo>
                  <a:lnTo>
                    <a:pt x="37" y="87"/>
                  </a:lnTo>
                  <a:lnTo>
                    <a:pt x="45" y="98"/>
                  </a:lnTo>
                  <a:lnTo>
                    <a:pt x="50" y="103"/>
                  </a:lnTo>
                  <a:lnTo>
                    <a:pt x="54" y="109"/>
                  </a:lnTo>
                  <a:lnTo>
                    <a:pt x="59" y="113"/>
                  </a:lnTo>
                  <a:lnTo>
                    <a:pt x="64" y="119"/>
                  </a:lnTo>
                  <a:lnTo>
                    <a:pt x="68" y="119"/>
                  </a:lnTo>
                  <a:lnTo>
                    <a:pt x="73" y="120"/>
                  </a:lnTo>
                  <a:lnTo>
                    <a:pt x="79" y="120"/>
                  </a:lnTo>
                  <a:lnTo>
                    <a:pt x="83" y="121"/>
                  </a:lnTo>
                  <a:lnTo>
                    <a:pt x="88" y="121"/>
                  </a:lnTo>
                  <a:lnTo>
                    <a:pt x="94" y="122"/>
                  </a:lnTo>
                  <a:lnTo>
                    <a:pt x="98" y="122"/>
                  </a:lnTo>
                  <a:lnTo>
                    <a:pt x="103" y="124"/>
                  </a:lnTo>
                  <a:lnTo>
                    <a:pt x="108" y="124"/>
                  </a:lnTo>
                  <a:lnTo>
                    <a:pt x="114" y="124"/>
                  </a:lnTo>
                  <a:lnTo>
                    <a:pt x="120" y="124"/>
                  </a:lnTo>
                  <a:lnTo>
                    <a:pt x="126" y="124"/>
                  </a:lnTo>
                  <a:lnTo>
                    <a:pt x="130" y="125"/>
                  </a:lnTo>
                  <a:lnTo>
                    <a:pt x="136" y="125"/>
                  </a:lnTo>
                  <a:lnTo>
                    <a:pt x="142" y="125"/>
                  </a:lnTo>
                  <a:lnTo>
                    <a:pt x="148" y="125"/>
                  </a:lnTo>
                  <a:lnTo>
                    <a:pt x="156" y="126"/>
                  </a:lnTo>
                  <a:lnTo>
                    <a:pt x="165" y="128"/>
                  </a:lnTo>
                  <a:lnTo>
                    <a:pt x="173" y="129"/>
                  </a:lnTo>
                  <a:lnTo>
                    <a:pt x="181" y="131"/>
                  </a:lnTo>
                  <a:lnTo>
                    <a:pt x="187" y="131"/>
                  </a:lnTo>
                  <a:lnTo>
                    <a:pt x="193" y="129"/>
                  </a:lnTo>
                  <a:lnTo>
                    <a:pt x="198" y="129"/>
                  </a:lnTo>
                  <a:lnTo>
                    <a:pt x="204" y="128"/>
                  </a:lnTo>
                  <a:lnTo>
                    <a:pt x="210" y="128"/>
                  </a:lnTo>
                  <a:lnTo>
                    <a:pt x="216" y="127"/>
                  </a:lnTo>
                  <a:lnTo>
                    <a:pt x="221" y="127"/>
                  </a:lnTo>
                  <a:lnTo>
                    <a:pt x="227" y="126"/>
                  </a:lnTo>
                  <a:lnTo>
                    <a:pt x="254" y="117"/>
                  </a:lnTo>
                  <a:lnTo>
                    <a:pt x="276" y="107"/>
                  </a:lnTo>
                  <a:lnTo>
                    <a:pt x="294" y="97"/>
                  </a:lnTo>
                  <a:lnTo>
                    <a:pt x="310" y="84"/>
                  </a:lnTo>
                  <a:lnTo>
                    <a:pt x="324" y="69"/>
                  </a:lnTo>
                  <a:lnTo>
                    <a:pt x="337" y="50"/>
                  </a:lnTo>
                  <a:lnTo>
                    <a:pt x="349" y="28"/>
                  </a:lnTo>
                  <a:lnTo>
                    <a:pt x="362" y="0"/>
                  </a:lnTo>
                  <a:lnTo>
                    <a:pt x="354" y="4"/>
                  </a:lnTo>
                  <a:lnTo>
                    <a:pt x="346" y="6"/>
                  </a:lnTo>
                  <a:lnTo>
                    <a:pt x="338" y="10"/>
                  </a:lnTo>
                  <a:lnTo>
                    <a:pt x="331" y="12"/>
                  </a:lnTo>
                  <a:lnTo>
                    <a:pt x="323" y="14"/>
                  </a:lnTo>
                  <a:lnTo>
                    <a:pt x="315" y="18"/>
                  </a:lnTo>
                  <a:lnTo>
                    <a:pt x="307" y="20"/>
                  </a:lnTo>
                  <a:lnTo>
                    <a:pt x="299" y="23"/>
                  </a:lnTo>
                  <a:lnTo>
                    <a:pt x="289" y="27"/>
                  </a:lnTo>
                  <a:lnTo>
                    <a:pt x="280" y="31"/>
                  </a:lnTo>
                  <a:lnTo>
                    <a:pt x="271" y="35"/>
                  </a:lnTo>
                  <a:lnTo>
                    <a:pt x="262" y="40"/>
                  </a:lnTo>
                  <a:lnTo>
                    <a:pt x="251" y="44"/>
                  </a:lnTo>
                  <a:lnTo>
                    <a:pt x="242" y="48"/>
                  </a:lnTo>
                  <a:lnTo>
                    <a:pt x="233" y="52"/>
                  </a:lnTo>
                  <a:lnTo>
                    <a:pt x="224" y="56"/>
                  </a:lnTo>
                  <a:lnTo>
                    <a:pt x="215" y="53"/>
                  </a:lnTo>
                  <a:lnTo>
                    <a:pt x="205" y="52"/>
                  </a:lnTo>
                  <a:lnTo>
                    <a:pt x="195" y="50"/>
                  </a:lnTo>
                  <a:lnTo>
                    <a:pt x="186" y="49"/>
                  </a:lnTo>
                  <a:lnTo>
                    <a:pt x="176" y="46"/>
                  </a:lnTo>
                  <a:lnTo>
                    <a:pt x="167" y="45"/>
                  </a:lnTo>
                  <a:lnTo>
                    <a:pt x="158" y="43"/>
                  </a:lnTo>
                  <a:lnTo>
                    <a:pt x="149" y="41"/>
                  </a:lnTo>
                  <a:lnTo>
                    <a:pt x="143" y="38"/>
                  </a:lnTo>
                  <a:lnTo>
                    <a:pt x="137" y="35"/>
                  </a:lnTo>
                  <a:lnTo>
                    <a:pt x="132" y="33"/>
                  </a:lnTo>
                  <a:lnTo>
                    <a:pt x="127" y="29"/>
                  </a:lnTo>
                  <a:lnTo>
                    <a:pt x="121" y="27"/>
                  </a:lnTo>
                  <a:lnTo>
                    <a:pt x="115" y="23"/>
                  </a:lnTo>
                  <a:lnTo>
                    <a:pt x="111" y="21"/>
                  </a:lnTo>
                  <a:lnTo>
                    <a:pt x="105" y="18"/>
                  </a:lnTo>
                  <a:lnTo>
                    <a:pt x="97" y="18"/>
                  </a:lnTo>
                  <a:lnTo>
                    <a:pt x="90" y="18"/>
                  </a:lnTo>
                  <a:lnTo>
                    <a:pt x="82" y="18"/>
                  </a:lnTo>
                  <a:lnTo>
                    <a:pt x="75" y="16"/>
                  </a:lnTo>
                  <a:lnTo>
                    <a:pt x="70" y="21"/>
                  </a:lnTo>
                  <a:lnTo>
                    <a:pt x="66" y="26"/>
                  </a:lnTo>
                  <a:lnTo>
                    <a:pt x="60" y="30"/>
                  </a:lnTo>
                  <a:lnTo>
                    <a:pt x="55" y="35"/>
                  </a:lnTo>
                  <a:lnTo>
                    <a:pt x="49" y="31"/>
                  </a:lnTo>
                  <a:lnTo>
                    <a:pt x="42" y="29"/>
                  </a:lnTo>
                  <a:lnTo>
                    <a:pt x="35" y="26"/>
                  </a:lnTo>
                  <a:lnTo>
                    <a:pt x="28" y="23"/>
                  </a:lnTo>
                  <a:lnTo>
                    <a:pt x="21" y="21"/>
                  </a:lnTo>
                  <a:lnTo>
                    <a:pt x="14" y="18"/>
                  </a:lnTo>
                  <a:lnTo>
                    <a:pt x="7" y="15"/>
                  </a:lnTo>
                  <a:lnTo>
                    <a:pt x="0" y="12"/>
                  </a:lnTo>
                  <a:lnTo>
                    <a:pt x="2" y="22"/>
                  </a:lnTo>
                  <a:lnTo>
                    <a:pt x="6" y="33"/>
                  </a:lnTo>
                  <a:lnTo>
                    <a:pt x="9" y="43"/>
                  </a:lnTo>
                  <a:lnTo>
                    <a:pt x="13" y="54"/>
                  </a:lnTo>
                  <a:close/>
                </a:path>
              </a:pathLst>
            </a:custGeom>
            <a:solidFill>
              <a:srgbClr val="9B63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236"/>
            <p:cNvSpPr>
              <a:spLocks/>
            </p:cNvSpPr>
            <p:nvPr/>
          </p:nvSpPr>
          <p:spPr bwMode="auto">
            <a:xfrm>
              <a:off x="2984" y="2532"/>
              <a:ext cx="180" cy="63"/>
            </a:xfrm>
            <a:custGeom>
              <a:avLst/>
              <a:gdLst>
                <a:gd name="T0" fmla="*/ 19 w 358"/>
                <a:gd name="T1" fmla="*/ 61 h 127"/>
                <a:gd name="T2" fmla="*/ 36 w 358"/>
                <a:gd name="T3" fmla="*/ 83 h 127"/>
                <a:gd name="T4" fmla="*/ 48 w 358"/>
                <a:gd name="T5" fmla="*/ 98 h 127"/>
                <a:gd name="T6" fmla="*/ 56 w 358"/>
                <a:gd name="T7" fmla="*/ 108 h 127"/>
                <a:gd name="T8" fmla="*/ 64 w 358"/>
                <a:gd name="T9" fmla="*/ 114 h 127"/>
                <a:gd name="T10" fmla="*/ 75 w 358"/>
                <a:gd name="T11" fmla="*/ 115 h 127"/>
                <a:gd name="T12" fmla="*/ 84 w 358"/>
                <a:gd name="T13" fmla="*/ 117 h 127"/>
                <a:gd name="T14" fmla="*/ 94 w 358"/>
                <a:gd name="T15" fmla="*/ 119 h 127"/>
                <a:gd name="T16" fmla="*/ 104 w 358"/>
                <a:gd name="T17" fmla="*/ 119 h 127"/>
                <a:gd name="T18" fmla="*/ 116 w 358"/>
                <a:gd name="T19" fmla="*/ 120 h 127"/>
                <a:gd name="T20" fmla="*/ 126 w 358"/>
                <a:gd name="T21" fmla="*/ 120 h 127"/>
                <a:gd name="T22" fmla="*/ 138 w 358"/>
                <a:gd name="T23" fmla="*/ 121 h 127"/>
                <a:gd name="T24" fmla="*/ 152 w 358"/>
                <a:gd name="T25" fmla="*/ 122 h 127"/>
                <a:gd name="T26" fmla="*/ 169 w 358"/>
                <a:gd name="T27" fmla="*/ 126 h 127"/>
                <a:gd name="T28" fmla="*/ 183 w 358"/>
                <a:gd name="T29" fmla="*/ 127 h 127"/>
                <a:gd name="T30" fmla="*/ 194 w 358"/>
                <a:gd name="T31" fmla="*/ 126 h 127"/>
                <a:gd name="T32" fmla="*/ 206 w 358"/>
                <a:gd name="T33" fmla="*/ 123 h 127"/>
                <a:gd name="T34" fmla="*/ 217 w 358"/>
                <a:gd name="T35" fmla="*/ 122 h 127"/>
                <a:gd name="T36" fmla="*/ 250 w 358"/>
                <a:gd name="T37" fmla="*/ 113 h 127"/>
                <a:gd name="T38" fmla="*/ 290 w 358"/>
                <a:gd name="T39" fmla="*/ 93 h 127"/>
                <a:gd name="T40" fmla="*/ 320 w 358"/>
                <a:gd name="T41" fmla="*/ 66 h 127"/>
                <a:gd name="T42" fmla="*/ 345 w 358"/>
                <a:gd name="T43" fmla="*/ 26 h 127"/>
                <a:gd name="T44" fmla="*/ 350 w 358"/>
                <a:gd name="T45" fmla="*/ 3 h 127"/>
                <a:gd name="T46" fmla="*/ 334 w 358"/>
                <a:gd name="T47" fmla="*/ 9 h 127"/>
                <a:gd name="T48" fmla="*/ 318 w 358"/>
                <a:gd name="T49" fmla="*/ 15 h 127"/>
                <a:gd name="T50" fmla="*/ 302 w 358"/>
                <a:gd name="T51" fmla="*/ 22 h 127"/>
                <a:gd name="T52" fmla="*/ 284 w 358"/>
                <a:gd name="T53" fmla="*/ 29 h 127"/>
                <a:gd name="T54" fmla="*/ 265 w 358"/>
                <a:gd name="T55" fmla="*/ 37 h 127"/>
                <a:gd name="T56" fmla="*/ 246 w 358"/>
                <a:gd name="T57" fmla="*/ 45 h 127"/>
                <a:gd name="T58" fmla="*/ 228 w 358"/>
                <a:gd name="T59" fmla="*/ 53 h 127"/>
                <a:gd name="T60" fmla="*/ 209 w 358"/>
                <a:gd name="T61" fmla="*/ 54 h 127"/>
                <a:gd name="T62" fmla="*/ 190 w 358"/>
                <a:gd name="T63" fmla="*/ 51 h 127"/>
                <a:gd name="T64" fmla="*/ 171 w 358"/>
                <a:gd name="T65" fmla="*/ 47 h 127"/>
                <a:gd name="T66" fmla="*/ 153 w 358"/>
                <a:gd name="T67" fmla="*/ 44 h 127"/>
                <a:gd name="T68" fmla="*/ 138 w 358"/>
                <a:gd name="T69" fmla="*/ 39 h 127"/>
                <a:gd name="T70" fmla="*/ 128 w 358"/>
                <a:gd name="T71" fmla="*/ 32 h 127"/>
                <a:gd name="T72" fmla="*/ 116 w 358"/>
                <a:gd name="T73" fmla="*/ 26 h 127"/>
                <a:gd name="T74" fmla="*/ 106 w 358"/>
                <a:gd name="T75" fmla="*/ 21 h 127"/>
                <a:gd name="T76" fmla="*/ 93 w 358"/>
                <a:gd name="T77" fmla="*/ 17 h 127"/>
                <a:gd name="T78" fmla="*/ 78 w 358"/>
                <a:gd name="T79" fmla="*/ 16 h 127"/>
                <a:gd name="T80" fmla="*/ 65 w 358"/>
                <a:gd name="T81" fmla="*/ 21 h 127"/>
                <a:gd name="T82" fmla="*/ 57 w 358"/>
                <a:gd name="T83" fmla="*/ 30 h 127"/>
                <a:gd name="T84" fmla="*/ 46 w 358"/>
                <a:gd name="T85" fmla="*/ 31 h 127"/>
                <a:gd name="T86" fmla="*/ 33 w 358"/>
                <a:gd name="T87" fmla="*/ 25 h 127"/>
                <a:gd name="T88" fmla="*/ 19 w 358"/>
                <a:gd name="T89" fmla="*/ 20 h 127"/>
                <a:gd name="T90" fmla="*/ 7 w 358"/>
                <a:gd name="T91" fmla="*/ 14 h 127"/>
                <a:gd name="T92" fmla="*/ 3 w 358"/>
                <a:gd name="T93" fmla="*/ 21 h 127"/>
                <a:gd name="T94" fmla="*/ 9 w 358"/>
                <a:gd name="T95" fmla="*/ 41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8" h="127">
                  <a:moveTo>
                    <a:pt x="11" y="51"/>
                  </a:moveTo>
                  <a:lnTo>
                    <a:pt x="19" y="61"/>
                  </a:lnTo>
                  <a:lnTo>
                    <a:pt x="28" y="71"/>
                  </a:lnTo>
                  <a:lnTo>
                    <a:pt x="36" y="83"/>
                  </a:lnTo>
                  <a:lnTo>
                    <a:pt x="45" y="93"/>
                  </a:lnTo>
                  <a:lnTo>
                    <a:pt x="48" y="98"/>
                  </a:lnTo>
                  <a:lnTo>
                    <a:pt x="53" y="104"/>
                  </a:lnTo>
                  <a:lnTo>
                    <a:pt x="56" y="108"/>
                  </a:lnTo>
                  <a:lnTo>
                    <a:pt x="60" y="114"/>
                  </a:lnTo>
                  <a:lnTo>
                    <a:pt x="64" y="114"/>
                  </a:lnTo>
                  <a:lnTo>
                    <a:pt x="69" y="115"/>
                  </a:lnTo>
                  <a:lnTo>
                    <a:pt x="75" y="115"/>
                  </a:lnTo>
                  <a:lnTo>
                    <a:pt x="79" y="116"/>
                  </a:lnTo>
                  <a:lnTo>
                    <a:pt x="84" y="117"/>
                  </a:lnTo>
                  <a:lnTo>
                    <a:pt x="90" y="117"/>
                  </a:lnTo>
                  <a:lnTo>
                    <a:pt x="94" y="119"/>
                  </a:lnTo>
                  <a:lnTo>
                    <a:pt x="99" y="119"/>
                  </a:lnTo>
                  <a:lnTo>
                    <a:pt x="104" y="119"/>
                  </a:lnTo>
                  <a:lnTo>
                    <a:pt x="110" y="120"/>
                  </a:lnTo>
                  <a:lnTo>
                    <a:pt x="116" y="120"/>
                  </a:lnTo>
                  <a:lnTo>
                    <a:pt x="122" y="120"/>
                  </a:lnTo>
                  <a:lnTo>
                    <a:pt x="126" y="120"/>
                  </a:lnTo>
                  <a:lnTo>
                    <a:pt x="132" y="120"/>
                  </a:lnTo>
                  <a:lnTo>
                    <a:pt x="138" y="121"/>
                  </a:lnTo>
                  <a:lnTo>
                    <a:pt x="144" y="121"/>
                  </a:lnTo>
                  <a:lnTo>
                    <a:pt x="152" y="122"/>
                  </a:lnTo>
                  <a:lnTo>
                    <a:pt x="161" y="123"/>
                  </a:lnTo>
                  <a:lnTo>
                    <a:pt x="169" y="126"/>
                  </a:lnTo>
                  <a:lnTo>
                    <a:pt x="177" y="127"/>
                  </a:lnTo>
                  <a:lnTo>
                    <a:pt x="183" y="127"/>
                  </a:lnTo>
                  <a:lnTo>
                    <a:pt x="189" y="126"/>
                  </a:lnTo>
                  <a:lnTo>
                    <a:pt x="194" y="126"/>
                  </a:lnTo>
                  <a:lnTo>
                    <a:pt x="200" y="124"/>
                  </a:lnTo>
                  <a:lnTo>
                    <a:pt x="206" y="123"/>
                  </a:lnTo>
                  <a:lnTo>
                    <a:pt x="212" y="123"/>
                  </a:lnTo>
                  <a:lnTo>
                    <a:pt x="217" y="122"/>
                  </a:lnTo>
                  <a:lnTo>
                    <a:pt x="223" y="122"/>
                  </a:lnTo>
                  <a:lnTo>
                    <a:pt x="250" y="113"/>
                  </a:lnTo>
                  <a:lnTo>
                    <a:pt x="272" y="104"/>
                  </a:lnTo>
                  <a:lnTo>
                    <a:pt x="290" y="93"/>
                  </a:lnTo>
                  <a:lnTo>
                    <a:pt x="306" y="81"/>
                  </a:lnTo>
                  <a:lnTo>
                    <a:pt x="320" y="66"/>
                  </a:lnTo>
                  <a:lnTo>
                    <a:pt x="333" y="48"/>
                  </a:lnTo>
                  <a:lnTo>
                    <a:pt x="345" y="26"/>
                  </a:lnTo>
                  <a:lnTo>
                    <a:pt x="358" y="0"/>
                  </a:lnTo>
                  <a:lnTo>
                    <a:pt x="350" y="3"/>
                  </a:lnTo>
                  <a:lnTo>
                    <a:pt x="342" y="6"/>
                  </a:lnTo>
                  <a:lnTo>
                    <a:pt x="334" y="9"/>
                  </a:lnTo>
                  <a:lnTo>
                    <a:pt x="326" y="13"/>
                  </a:lnTo>
                  <a:lnTo>
                    <a:pt x="318" y="15"/>
                  </a:lnTo>
                  <a:lnTo>
                    <a:pt x="310" y="18"/>
                  </a:lnTo>
                  <a:lnTo>
                    <a:pt x="302" y="22"/>
                  </a:lnTo>
                  <a:lnTo>
                    <a:pt x="294" y="25"/>
                  </a:lnTo>
                  <a:lnTo>
                    <a:pt x="284" y="29"/>
                  </a:lnTo>
                  <a:lnTo>
                    <a:pt x="275" y="33"/>
                  </a:lnTo>
                  <a:lnTo>
                    <a:pt x="265" y="37"/>
                  </a:lnTo>
                  <a:lnTo>
                    <a:pt x="255" y="40"/>
                  </a:lnTo>
                  <a:lnTo>
                    <a:pt x="246" y="45"/>
                  </a:lnTo>
                  <a:lnTo>
                    <a:pt x="237" y="48"/>
                  </a:lnTo>
                  <a:lnTo>
                    <a:pt x="228" y="53"/>
                  </a:lnTo>
                  <a:lnTo>
                    <a:pt x="219" y="56"/>
                  </a:lnTo>
                  <a:lnTo>
                    <a:pt x="209" y="54"/>
                  </a:lnTo>
                  <a:lnTo>
                    <a:pt x="200" y="53"/>
                  </a:lnTo>
                  <a:lnTo>
                    <a:pt x="190" y="51"/>
                  </a:lnTo>
                  <a:lnTo>
                    <a:pt x="181" y="49"/>
                  </a:lnTo>
                  <a:lnTo>
                    <a:pt x="171" y="47"/>
                  </a:lnTo>
                  <a:lnTo>
                    <a:pt x="162" y="46"/>
                  </a:lnTo>
                  <a:lnTo>
                    <a:pt x="153" y="44"/>
                  </a:lnTo>
                  <a:lnTo>
                    <a:pt x="144" y="43"/>
                  </a:lnTo>
                  <a:lnTo>
                    <a:pt x="138" y="39"/>
                  </a:lnTo>
                  <a:lnTo>
                    <a:pt x="132" y="36"/>
                  </a:lnTo>
                  <a:lnTo>
                    <a:pt x="128" y="32"/>
                  </a:lnTo>
                  <a:lnTo>
                    <a:pt x="122" y="30"/>
                  </a:lnTo>
                  <a:lnTo>
                    <a:pt x="116" y="26"/>
                  </a:lnTo>
                  <a:lnTo>
                    <a:pt x="111" y="23"/>
                  </a:lnTo>
                  <a:lnTo>
                    <a:pt x="106" y="21"/>
                  </a:lnTo>
                  <a:lnTo>
                    <a:pt x="100" y="17"/>
                  </a:lnTo>
                  <a:lnTo>
                    <a:pt x="93" y="17"/>
                  </a:lnTo>
                  <a:lnTo>
                    <a:pt x="85" y="16"/>
                  </a:lnTo>
                  <a:lnTo>
                    <a:pt x="78" y="16"/>
                  </a:lnTo>
                  <a:lnTo>
                    <a:pt x="70" y="16"/>
                  </a:lnTo>
                  <a:lnTo>
                    <a:pt x="65" y="21"/>
                  </a:lnTo>
                  <a:lnTo>
                    <a:pt x="62" y="25"/>
                  </a:lnTo>
                  <a:lnTo>
                    <a:pt x="57" y="30"/>
                  </a:lnTo>
                  <a:lnTo>
                    <a:pt x="53" y="35"/>
                  </a:lnTo>
                  <a:lnTo>
                    <a:pt x="46" y="31"/>
                  </a:lnTo>
                  <a:lnTo>
                    <a:pt x="40" y="29"/>
                  </a:lnTo>
                  <a:lnTo>
                    <a:pt x="33" y="25"/>
                  </a:lnTo>
                  <a:lnTo>
                    <a:pt x="26" y="22"/>
                  </a:lnTo>
                  <a:lnTo>
                    <a:pt x="19" y="20"/>
                  </a:lnTo>
                  <a:lnTo>
                    <a:pt x="12" y="16"/>
                  </a:lnTo>
                  <a:lnTo>
                    <a:pt x="7" y="14"/>
                  </a:lnTo>
                  <a:lnTo>
                    <a:pt x="0" y="10"/>
                  </a:lnTo>
                  <a:lnTo>
                    <a:pt x="3" y="21"/>
                  </a:lnTo>
                  <a:lnTo>
                    <a:pt x="5" y="31"/>
                  </a:lnTo>
                  <a:lnTo>
                    <a:pt x="9" y="41"/>
                  </a:lnTo>
                  <a:lnTo>
                    <a:pt x="11" y="51"/>
                  </a:lnTo>
                  <a:close/>
                </a:path>
              </a:pathLst>
            </a:custGeom>
            <a:solidFill>
              <a:srgbClr val="9B70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237"/>
            <p:cNvSpPr>
              <a:spLocks/>
            </p:cNvSpPr>
            <p:nvPr/>
          </p:nvSpPr>
          <p:spPr bwMode="auto">
            <a:xfrm>
              <a:off x="2986" y="2534"/>
              <a:ext cx="178" cy="61"/>
            </a:xfrm>
            <a:custGeom>
              <a:avLst/>
              <a:gdLst>
                <a:gd name="T0" fmla="*/ 20 w 355"/>
                <a:gd name="T1" fmla="*/ 59 h 124"/>
                <a:gd name="T2" fmla="*/ 37 w 355"/>
                <a:gd name="T3" fmla="*/ 80 h 124"/>
                <a:gd name="T4" fmla="*/ 47 w 355"/>
                <a:gd name="T5" fmla="*/ 95 h 124"/>
                <a:gd name="T6" fmla="*/ 54 w 355"/>
                <a:gd name="T7" fmla="*/ 105 h 124"/>
                <a:gd name="T8" fmla="*/ 61 w 355"/>
                <a:gd name="T9" fmla="*/ 111 h 124"/>
                <a:gd name="T10" fmla="*/ 70 w 355"/>
                <a:gd name="T11" fmla="*/ 112 h 124"/>
                <a:gd name="T12" fmla="*/ 81 w 355"/>
                <a:gd name="T13" fmla="*/ 114 h 124"/>
                <a:gd name="T14" fmla="*/ 91 w 355"/>
                <a:gd name="T15" fmla="*/ 116 h 124"/>
                <a:gd name="T16" fmla="*/ 101 w 355"/>
                <a:gd name="T17" fmla="*/ 117 h 124"/>
                <a:gd name="T18" fmla="*/ 112 w 355"/>
                <a:gd name="T19" fmla="*/ 117 h 124"/>
                <a:gd name="T20" fmla="*/ 123 w 355"/>
                <a:gd name="T21" fmla="*/ 118 h 124"/>
                <a:gd name="T22" fmla="*/ 134 w 355"/>
                <a:gd name="T23" fmla="*/ 118 h 124"/>
                <a:gd name="T24" fmla="*/ 148 w 355"/>
                <a:gd name="T25" fmla="*/ 119 h 124"/>
                <a:gd name="T26" fmla="*/ 165 w 355"/>
                <a:gd name="T27" fmla="*/ 123 h 124"/>
                <a:gd name="T28" fmla="*/ 179 w 355"/>
                <a:gd name="T29" fmla="*/ 124 h 124"/>
                <a:gd name="T30" fmla="*/ 191 w 355"/>
                <a:gd name="T31" fmla="*/ 123 h 124"/>
                <a:gd name="T32" fmla="*/ 203 w 355"/>
                <a:gd name="T33" fmla="*/ 121 h 124"/>
                <a:gd name="T34" fmla="*/ 216 w 355"/>
                <a:gd name="T35" fmla="*/ 120 h 124"/>
                <a:gd name="T36" fmla="*/ 248 w 355"/>
                <a:gd name="T37" fmla="*/ 111 h 124"/>
                <a:gd name="T38" fmla="*/ 288 w 355"/>
                <a:gd name="T39" fmla="*/ 91 h 124"/>
                <a:gd name="T40" fmla="*/ 317 w 355"/>
                <a:gd name="T41" fmla="*/ 66 h 124"/>
                <a:gd name="T42" fmla="*/ 341 w 355"/>
                <a:gd name="T43" fmla="*/ 27 h 124"/>
                <a:gd name="T44" fmla="*/ 347 w 355"/>
                <a:gd name="T45" fmla="*/ 4 h 124"/>
                <a:gd name="T46" fmla="*/ 330 w 355"/>
                <a:gd name="T47" fmla="*/ 11 h 124"/>
                <a:gd name="T48" fmla="*/ 314 w 355"/>
                <a:gd name="T49" fmla="*/ 18 h 124"/>
                <a:gd name="T50" fmla="*/ 296 w 355"/>
                <a:gd name="T51" fmla="*/ 25 h 124"/>
                <a:gd name="T52" fmla="*/ 279 w 355"/>
                <a:gd name="T53" fmla="*/ 32 h 124"/>
                <a:gd name="T54" fmla="*/ 261 w 355"/>
                <a:gd name="T55" fmla="*/ 40 h 124"/>
                <a:gd name="T56" fmla="*/ 242 w 355"/>
                <a:gd name="T57" fmla="*/ 48 h 124"/>
                <a:gd name="T58" fmla="*/ 223 w 355"/>
                <a:gd name="T59" fmla="*/ 56 h 124"/>
                <a:gd name="T60" fmla="*/ 204 w 355"/>
                <a:gd name="T61" fmla="*/ 57 h 124"/>
                <a:gd name="T62" fmla="*/ 186 w 355"/>
                <a:gd name="T63" fmla="*/ 53 h 124"/>
                <a:gd name="T64" fmla="*/ 167 w 355"/>
                <a:gd name="T65" fmla="*/ 50 h 124"/>
                <a:gd name="T66" fmla="*/ 149 w 355"/>
                <a:gd name="T67" fmla="*/ 46 h 124"/>
                <a:gd name="T68" fmla="*/ 134 w 355"/>
                <a:gd name="T69" fmla="*/ 42 h 124"/>
                <a:gd name="T70" fmla="*/ 123 w 355"/>
                <a:gd name="T71" fmla="*/ 35 h 124"/>
                <a:gd name="T72" fmla="*/ 113 w 355"/>
                <a:gd name="T73" fmla="*/ 29 h 124"/>
                <a:gd name="T74" fmla="*/ 103 w 355"/>
                <a:gd name="T75" fmla="*/ 22 h 124"/>
                <a:gd name="T76" fmla="*/ 89 w 355"/>
                <a:gd name="T77" fmla="*/ 18 h 124"/>
                <a:gd name="T78" fmla="*/ 74 w 355"/>
                <a:gd name="T79" fmla="*/ 18 h 124"/>
                <a:gd name="T80" fmla="*/ 62 w 355"/>
                <a:gd name="T81" fmla="*/ 21 h 124"/>
                <a:gd name="T82" fmla="*/ 54 w 355"/>
                <a:gd name="T83" fmla="*/ 30 h 124"/>
                <a:gd name="T84" fmla="*/ 44 w 355"/>
                <a:gd name="T85" fmla="*/ 32 h 124"/>
                <a:gd name="T86" fmla="*/ 31 w 355"/>
                <a:gd name="T87" fmla="*/ 26 h 124"/>
                <a:gd name="T88" fmla="*/ 20 w 355"/>
                <a:gd name="T89" fmla="*/ 20 h 124"/>
                <a:gd name="T90" fmla="*/ 7 w 355"/>
                <a:gd name="T91" fmla="*/ 14 h 124"/>
                <a:gd name="T92" fmla="*/ 4 w 355"/>
                <a:gd name="T93" fmla="*/ 21 h 124"/>
                <a:gd name="T94" fmla="*/ 9 w 355"/>
                <a:gd name="T95" fmla="*/ 4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355" h="124">
                  <a:moveTo>
                    <a:pt x="12" y="50"/>
                  </a:moveTo>
                  <a:lnTo>
                    <a:pt x="20" y="59"/>
                  </a:lnTo>
                  <a:lnTo>
                    <a:pt x="29" y="70"/>
                  </a:lnTo>
                  <a:lnTo>
                    <a:pt x="37" y="80"/>
                  </a:lnTo>
                  <a:lnTo>
                    <a:pt x="45" y="90"/>
                  </a:lnTo>
                  <a:lnTo>
                    <a:pt x="47" y="95"/>
                  </a:lnTo>
                  <a:lnTo>
                    <a:pt x="51" y="101"/>
                  </a:lnTo>
                  <a:lnTo>
                    <a:pt x="54" y="105"/>
                  </a:lnTo>
                  <a:lnTo>
                    <a:pt x="57" y="111"/>
                  </a:lnTo>
                  <a:lnTo>
                    <a:pt x="61" y="111"/>
                  </a:lnTo>
                  <a:lnTo>
                    <a:pt x="66" y="112"/>
                  </a:lnTo>
                  <a:lnTo>
                    <a:pt x="70" y="112"/>
                  </a:lnTo>
                  <a:lnTo>
                    <a:pt x="76" y="113"/>
                  </a:lnTo>
                  <a:lnTo>
                    <a:pt x="81" y="114"/>
                  </a:lnTo>
                  <a:lnTo>
                    <a:pt x="85" y="116"/>
                  </a:lnTo>
                  <a:lnTo>
                    <a:pt x="91" y="116"/>
                  </a:lnTo>
                  <a:lnTo>
                    <a:pt x="96" y="117"/>
                  </a:lnTo>
                  <a:lnTo>
                    <a:pt x="101" y="117"/>
                  </a:lnTo>
                  <a:lnTo>
                    <a:pt x="107" y="117"/>
                  </a:lnTo>
                  <a:lnTo>
                    <a:pt x="112" y="117"/>
                  </a:lnTo>
                  <a:lnTo>
                    <a:pt x="118" y="117"/>
                  </a:lnTo>
                  <a:lnTo>
                    <a:pt x="123" y="118"/>
                  </a:lnTo>
                  <a:lnTo>
                    <a:pt x="128" y="118"/>
                  </a:lnTo>
                  <a:lnTo>
                    <a:pt x="134" y="118"/>
                  </a:lnTo>
                  <a:lnTo>
                    <a:pt x="140" y="118"/>
                  </a:lnTo>
                  <a:lnTo>
                    <a:pt x="148" y="119"/>
                  </a:lnTo>
                  <a:lnTo>
                    <a:pt x="157" y="121"/>
                  </a:lnTo>
                  <a:lnTo>
                    <a:pt x="165" y="123"/>
                  </a:lnTo>
                  <a:lnTo>
                    <a:pt x="173" y="124"/>
                  </a:lnTo>
                  <a:lnTo>
                    <a:pt x="179" y="124"/>
                  </a:lnTo>
                  <a:lnTo>
                    <a:pt x="186" y="123"/>
                  </a:lnTo>
                  <a:lnTo>
                    <a:pt x="191" y="123"/>
                  </a:lnTo>
                  <a:lnTo>
                    <a:pt x="197" y="121"/>
                  </a:lnTo>
                  <a:lnTo>
                    <a:pt x="203" y="121"/>
                  </a:lnTo>
                  <a:lnTo>
                    <a:pt x="210" y="121"/>
                  </a:lnTo>
                  <a:lnTo>
                    <a:pt x="216" y="120"/>
                  </a:lnTo>
                  <a:lnTo>
                    <a:pt x="221" y="120"/>
                  </a:lnTo>
                  <a:lnTo>
                    <a:pt x="248" y="111"/>
                  </a:lnTo>
                  <a:lnTo>
                    <a:pt x="270" y="102"/>
                  </a:lnTo>
                  <a:lnTo>
                    <a:pt x="288" y="91"/>
                  </a:lnTo>
                  <a:lnTo>
                    <a:pt x="303" y="80"/>
                  </a:lnTo>
                  <a:lnTo>
                    <a:pt x="317" y="66"/>
                  </a:lnTo>
                  <a:lnTo>
                    <a:pt x="330" y="48"/>
                  </a:lnTo>
                  <a:lnTo>
                    <a:pt x="341" y="27"/>
                  </a:lnTo>
                  <a:lnTo>
                    <a:pt x="355" y="0"/>
                  </a:lnTo>
                  <a:lnTo>
                    <a:pt x="347" y="4"/>
                  </a:lnTo>
                  <a:lnTo>
                    <a:pt x="339" y="7"/>
                  </a:lnTo>
                  <a:lnTo>
                    <a:pt x="330" y="11"/>
                  </a:lnTo>
                  <a:lnTo>
                    <a:pt x="322" y="14"/>
                  </a:lnTo>
                  <a:lnTo>
                    <a:pt x="314" y="18"/>
                  </a:lnTo>
                  <a:lnTo>
                    <a:pt x="304" y="21"/>
                  </a:lnTo>
                  <a:lnTo>
                    <a:pt x="296" y="25"/>
                  </a:lnTo>
                  <a:lnTo>
                    <a:pt x="288" y="28"/>
                  </a:lnTo>
                  <a:lnTo>
                    <a:pt x="279" y="32"/>
                  </a:lnTo>
                  <a:lnTo>
                    <a:pt x="270" y="36"/>
                  </a:lnTo>
                  <a:lnTo>
                    <a:pt x="261" y="40"/>
                  </a:lnTo>
                  <a:lnTo>
                    <a:pt x="251" y="43"/>
                  </a:lnTo>
                  <a:lnTo>
                    <a:pt x="242" y="48"/>
                  </a:lnTo>
                  <a:lnTo>
                    <a:pt x="232" y="51"/>
                  </a:lnTo>
                  <a:lnTo>
                    <a:pt x="223" y="56"/>
                  </a:lnTo>
                  <a:lnTo>
                    <a:pt x="213" y="59"/>
                  </a:lnTo>
                  <a:lnTo>
                    <a:pt x="204" y="57"/>
                  </a:lnTo>
                  <a:lnTo>
                    <a:pt x="195" y="56"/>
                  </a:lnTo>
                  <a:lnTo>
                    <a:pt x="186" y="53"/>
                  </a:lnTo>
                  <a:lnTo>
                    <a:pt x="176" y="52"/>
                  </a:lnTo>
                  <a:lnTo>
                    <a:pt x="167" y="50"/>
                  </a:lnTo>
                  <a:lnTo>
                    <a:pt x="158" y="49"/>
                  </a:lnTo>
                  <a:lnTo>
                    <a:pt x="149" y="46"/>
                  </a:lnTo>
                  <a:lnTo>
                    <a:pt x="140" y="45"/>
                  </a:lnTo>
                  <a:lnTo>
                    <a:pt x="134" y="42"/>
                  </a:lnTo>
                  <a:lnTo>
                    <a:pt x="129" y="38"/>
                  </a:lnTo>
                  <a:lnTo>
                    <a:pt x="123" y="35"/>
                  </a:lnTo>
                  <a:lnTo>
                    <a:pt x="119" y="32"/>
                  </a:lnTo>
                  <a:lnTo>
                    <a:pt x="113" y="29"/>
                  </a:lnTo>
                  <a:lnTo>
                    <a:pt x="107" y="26"/>
                  </a:lnTo>
                  <a:lnTo>
                    <a:pt x="103" y="22"/>
                  </a:lnTo>
                  <a:lnTo>
                    <a:pt x="97" y="19"/>
                  </a:lnTo>
                  <a:lnTo>
                    <a:pt x="89" y="18"/>
                  </a:lnTo>
                  <a:lnTo>
                    <a:pt x="82" y="18"/>
                  </a:lnTo>
                  <a:lnTo>
                    <a:pt x="74" y="18"/>
                  </a:lnTo>
                  <a:lnTo>
                    <a:pt x="67" y="17"/>
                  </a:lnTo>
                  <a:lnTo>
                    <a:pt x="62" y="21"/>
                  </a:lnTo>
                  <a:lnTo>
                    <a:pt x="59" y="26"/>
                  </a:lnTo>
                  <a:lnTo>
                    <a:pt x="54" y="30"/>
                  </a:lnTo>
                  <a:lnTo>
                    <a:pt x="50" y="35"/>
                  </a:lnTo>
                  <a:lnTo>
                    <a:pt x="44" y="32"/>
                  </a:lnTo>
                  <a:lnTo>
                    <a:pt x="37" y="29"/>
                  </a:lnTo>
                  <a:lnTo>
                    <a:pt x="31" y="26"/>
                  </a:lnTo>
                  <a:lnTo>
                    <a:pt x="25" y="22"/>
                  </a:lnTo>
                  <a:lnTo>
                    <a:pt x="20" y="20"/>
                  </a:lnTo>
                  <a:lnTo>
                    <a:pt x="13" y="17"/>
                  </a:lnTo>
                  <a:lnTo>
                    <a:pt x="7" y="14"/>
                  </a:lnTo>
                  <a:lnTo>
                    <a:pt x="0" y="11"/>
                  </a:lnTo>
                  <a:lnTo>
                    <a:pt x="4" y="21"/>
                  </a:lnTo>
                  <a:lnTo>
                    <a:pt x="6" y="30"/>
                  </a:lnTo>
                  <a:lnTo>
                    <a:pt x="9" y="41"/>
                  </a:lnTo>
                  <a:lnTo>
                    <a:pt x="12" y="50"/>
                  </a:lnTo>
                  <a:close/>
                </a:path>
              </a:pathLst>
            </a:custGeom>
            <a:solidFill>
              <a:srgbClr val="9B7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238"/>
            <p:cNvSpPr>
              <a:spLocks/>
            </p:cNvSpPr>
            <p:nvPr/>
          </p:nvSpPr>
          <p:spPr bwMode="auto">
            <a:xfrm>
              <a:off x="2988" y="2536"/>
              <a:ext cx="175" cy="60"/>
            </a:xfrm>
            <a:custGeom>
              <a:avLst/>
              <a:gdLst>
                <a:gd name="T0" fmla="*/ 10 w 349"/>
                <a:gd name="T1" fmla="*/ 46 h 120"/>
                <a:gd name="T2" fmla="*/ 45 w 349"/>
                <a:gd name="T3" fmla="*/ 85 h 120"/>
                <a:gd name="T4" fmla="*/ 52 w 349"/>
                <a:gd name="T5" fmla="*/ 106 h 120"/>
                <a:gd name="T6" fmla="*/ 90 w 349"/>
                <a:gd name="T7" fmla="*/ 113 h 120"/>
                <a:gd name="T8" fmla="*/ 135 w 349"/>
                <a:gd name="T9" fmla="*/ 114 h 120"/>
                <a:gd name="T10" fmla="*/ 168 w 349"/>
                <a:gd name="T11" fmla="*/ 120 h 120"/>
                <a:gd name="T12" fmla="*/ 218 w 349"/>
                <a:gd name="T13" fmla="*/ 115 h 120"/>
                <a:gd name="T14" fmla="*/ 244 w 349"/>
                <a:gd name="T15" fmla="*/ 106 h 120"/>
                <a:gd name="T16" fmla="*/ 266 w 349"/>
                <a:gd name="T17" fmla="*/ 97 h 120"/>
                <a:gd name="T18" fmla="*/ 283 w 349"/>
                <a:gd name="T19" fmla="*/ 88 h 120"/>
                <a:gd name="T20" fmla="*/ 298 w 349"/>
                <a:gd name="T21" fmla="*/ 76 h 120"/>
                <a:gd name="T22" fmla="*/ 311 w 349"/>
                <a:gd name="T23" fmla="*/ 63 h 120"/>
                <a:gd name="T24" fmla="*/ 322 w 349"/>
                <a:gd name="T25" fmla="*/ 46 h 120"/>
                <a:gd name="T26" fmla="*/ 335 w 349"/>
                <a:gd name="T27" fmla="*/ 25 h 120"/>
                <a:gd name="T28" fmla="*/ 349 w 349"/>
                <a:gd name="T29" fmla="*/ 0 h 120"/>
                <a:gd name="T30" fmla="*/ 282 w 349"/>
                <a:gd name="T31" fmla="*/ 30 h 120"/>
                <a:gd name="T32" fmla="*/ 207 w 349"/>
                <a:gd name="T33" fmla="*/ 60 h 120"/>
                <a:gd name="T34" fmla="*/ 135 w 349"/>
                <a:gd name="T35" fmla="*/ 46 h 120"/>
                <a:gd name="T36" fmla="*/ 91 w 349"/>
                <a:gd name="T37" fmla="*/ 18 h 120"/>
                <a:gd name="T38" fmla="*/ 61 w 349"/>
                <a:gd name="T39" fmla="*/ 15 h 120"/>
                <a:gd name="T40" fmla="*/ 46 w 349"/>
                <a:gd name="T41" fmla="*/ 35 h 120"/>
                <a:gd name="T42" fmla="*/ 0 w 349"/>
                <a:gd name="T43" fmla="*/ 10 h 120"/>
                <a:gd name="T44" fmla="*/ 10 w 349"/>
                <a:gd name="T45" fmla="*/ 46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349" h="120">
                  <a:moveTo>
                    <a:pt x="10" y="46"/>
                  </a:moveTo>
                  <a:lnTo>
                    <a:pt x="45" y="85"/>
                  </a:lnTo>
                  <a:lnTo>
                    <a:pt x="52" y="106"/>
                  </a:lnTo>
                  <a:lnTo>
                    <a:pt x="90" y="113"/>
                  </a:lnTo>
                  <a:lnTo>
                    <a:pt x="135" y="114"/>
                  </a:lnTo>
                  <a:lnTo>
                    <a:pt x="168" y="120"/>
                  </a:lnTo>
                  <a:lnTo>
                    <a:pt x="218" y="115"/>
                  </a:lnTo>
                  <a:lnTo>
                    <a:pt x="244" y="106"/>
                  </a:lnTo>
                  <a:lnTo>
                    <a:pt x="266" y="97"/>
                  </a:lnTo>
                  <a:lnTo>
                    <a:pt x="283" y="88"/>
                  </a:lnTo>
                  <a:lnTo>
                    <a:pt x="298" y="76"/>
                  </a:lnTo>
                  <a:lnTo>
                    <a:pt x="311" y="63"/>
                  </a:lnTo>
                  <a:lnTo>
                    <a:pt x="322" y="46"/>
                  </a:lnTo>
                  <a:lnTo>
                    <a:pt x="335" y="25"/>
                  </a:lnTo>
                  <a:lnTo>
                    <a:pt x="349" y="0"/>
                  </a:lnTo>
                  <a:lnTo>
                    <a:pt x="282" y="30"/>
                  </a:lnTo>
                  <a:lnTo>
                    <a:pt x="207" y="60"/>
                  </a:lnTo>
                  <a:lnTo>
                    <a:pt x="135" y="46"/>
                  </a:lnTo>
                  <a:lnTo>
                    <a:pt x="91" y="18"/>
                  </a:lnTo>
                  <a:lnTo>
                    <a:pt x="61" y="15"/>
                  </a:lnTo>
                  <a:lnTo>
                    <a:pt x="46" y="35"/>
                  </a:lnTo>
                  <a:lnTo>
                    <a:pt x="0" y="10"/>
                  </a:lnTo>
                  <a:lnTo>
                    <a:pt x="10" y="46"/>
                  </a:lnTo>
                  <a:close/>
                </a:path>
              </a:pathLst>
            </a:custGeom>
            <a:solidFill>
              <a:srgbClr val="9B87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239"/>
            <p:cNvSpPr>
              <a:spLocks/>
            </p:cNvSpPr>
            <p:nvPr/>
          </p:nvSpPr>
          <p:spPr bwMode="auto">
            <a:xfrm>
              <a:off x="3204" y="2427"/>
              <a:ext cx="36" cy="80"/>
            </a:xfrm>
            <a:custGeom>
              <a:avLst/>
              <a:gdLst>
                <a:gd name="T0" fmla="*/ 0 w 71"/>
                <a:gd name="T1" fmla="*/ 0 h 160"/>
                <a:gd name="T2" fmla="*/ 22 w 71"/>
                <a:gd name="T3" fmla="*/ 34 h 160"/>
                <a:gd name="T4" fmla="*/ 49 w 71"/>
                <a:gd name="T5" fmla="*/ 61 h 160"/>
                <a:gd name="T6" fmla="*/ 47 w 71"/>
                <a:gd name="T7" fmla="*/ 95 h 160"/>
                <a:gd name="T8" fmla="*/ 71 w 71"/>
                <a:gd name="T9" fmla="*/ 160 h 160"/>
                <a:gd name="T10" fmla="*/ 43 w 71"/>
                <a:gd name="T11" fmla="*/ 135 h 160"/>
                <a:gd name="T12" fmla="*/ 22 w 71"/>
                <a:gd name="T13" fmla="*/ 99 h 160"/>
                <a:gd name="T14" fmla="*/ 4 w 71"/>
                <a:gd name="T15" fmla="*/ 46 h 160"/>
                <a:gd name="T16" fmla="*/ 3 w 71"/>
                <a:gd name="T17" fmla="*/ 41 h 160"/>
                <a:gd name="T18" fmla="*/ 1 w 71"/>
                <a:gd name="T19" fmla="*/ 27 h 160"/>
                <a:gd name="T20" fmla="*/ 0 w 71"/>
                <a:gd name="T21" fmla="*/ 12 h 160"/>
                <a:gd name="T22" fmla="*/ 0 w 71"/>
                <a:gd name="T23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1" h="160">
                  <a:moveTo>
                    <a:pt x="0" y="0"/>
                  </a:moveTo>
                  <a:lnTo>
                    <a:pt x="22" y="34"/>
                  </a:lnTo>
                  <a:lnTo>
                    <a:pt x="49" y="61"/>
                  </a:lnTo>
                  <a:lnTo>
                    <a:pt x="47" y="95"/>
                  </a:lnTo>
                  <a:lnTo>
                    <a:pt x="71" y="160"/>
                  </a:lnTo>
                  <a:lnTo>
                    <a:pt x="43" y="135"/>
                  </a:lnTo>
                  <a:lnTo>
                    <a:pt x="22" y="99"/>
                  </a:lnTo>
                  <a:lnTo>
                    <a:pt x="4" y="46"/>
                  </a:lnTo>
                  <a:lnTo>
                    <a:pt x="3" y="41"/>
                  </a:lnTo>
                  <a:lnTo>
                    <a:pt x="1" y="27"/>
                  </a:lnTo>
                  <a:lnTo>
                    <a:pt x="0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240"/>
            <p:cNvSpPr>
              <a:spLocks/>
            </p:cNvSpPr>
            <p:nvPr/>
          </p:nvSpPr>
          <p:spPr bwMode="auto">
            <a:xfrm>
              <a:off x="2958" y="2522"/>
              <a:ext cx="56" cy="67"/>
            </a:xfrm>
            <a:custGeom>
              <a:avLst/>
              <a:gdLst>
                <a:gd name="T0" fmla="*/ 0 w 113"/>
                <a:gd name="T1" fmla="*/ 0 h 135"/>
                <a:gd name="T2" fmla="*/ 30 w 113"/>
                <a:gd name="T3" fmla="*/ 27 h 135"/>
                <a:gd name="T4" fmla="*/ 64 w 113"/>
                <a:gd name="T5" fmla="*/ 45 h 135"/>
                <a:gd name="T6" fmla="*/ 71 w 113"/>
                <a:gd name="T7" fmla="*/ 79 h 135"/>
                <a:gd name="T8" fmla="*/ 113 w 113"/>
                <a:gd name="T9" fmla="*/ 135 h 135"/>
                <a:gd name="T10" fmla="*/ 79 w 113"/>
                <a:gd name="T11" fmla="*/ 119 h 135"/>
                <a:gd name="T12" fmla="*/ 48 w 113"/>
                <a:gd name="T13" fmla="*/ 89 h 135"/>
                <a:gd name="T14" fmla="*/ 17 w 113"/>
                <a:gd name="T15" fmla="*/ 43 h 135"/>
                <a:gd name="T16" fmla="*/ 15 w 113"/>
                <a:gd name="T17" fmla="*/ 37 h 135"/>
                <a:gd name="T18" fmla="*/ 9 w 113"/>
                <a:gd name="T19" fmla="*/ 26 h 135"/>
                <a:gd name="T20" fmla="*/ 2 w 113"/>
                <a:gd name="T21" fmla="*/ 12 h 135"/>
                <a:gd name="T22" fmla="*/ 0 w 113"/>
                <a:gd name="T23" fmla="*/ 0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3" h="135">
                  <a:moveTo>
                    <a:pt x="0" y="0"/>
                  </a:moveTo>
                  <a:lnTo>
                    <a:pt x="30" y="27"/>
                  </a:lnTo>
                  <a:lnTo>
                    <a:pt x="64" y="45"/>
                  </a:lnTo>
                  <a:lnTo>
                    <a:pt x="71" y="79"/>
                  </a:lnTo>
                  <a:lnTo>
                    <a:pt x="113" y="135"/>
                  </a:lnTo>
                  <a:lnTo>
                    <a:pt x="79" y="119"/>
                  </a:lnTo>
                  <a:lnTo>
                    <a:pt x="48" y="89"/>
                  </a:lnTo>
                  <a:lnTo>
                    <a:pt x="17" y="43"/>
                  </a:lnTo>
                  <a:lnTo>
                    <a:pt x="15" y="37"/>
                  </a:lnTo>
                  <a:lnTo>
                    <a:pt x="9" y="26"/>
                  </a:lnTo>
                  <a:lnTo>
                    <a:pt x="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666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241"/>
            <p:cNvSpPr>
              <a:spLocks/>
            </p:cNvSpPr>
            <p:nvPr/>
          </p:nvSpPr>
          <p:spPr bwMode="auto">
            <a:xfrm>
              <a:off x="3198" y="2417"/>
              <a:ext cx="25" cy="75"/>
            </a:xfrm>
            <a:custGeom>
              <a:avLst/>
              <a:gdLst>
                <a:gd name="T0" fmla="*/ 0 w 52"/>
                <a:gd name="T1" fmla="*/ 0 h 151"/>
                <a:gd name="T2" fmla="*/ 28 w 52"/>
                <a:gd name="T3" fmla="*/ 45 h 151"/>
                <a:gd name="T4" fmla="*/ 38 w 52"/>
                <a:gd name="T5" fmla="*/ 95 h 151"/>
                <a:gd name="T6" fmla="*/ 52 w 52"/>
                <a:gd name="T7" fmla="*/ 151 h 151"/>
                <a:gd name="T8" fmla="*/ 32 w 52"/>
                <a:gd name="T9" fmla="*/ 132 h 151"/>
                <a:gd name="T10" fmla="*/ 13 w 52"/>
                <a:gd name="T11" fmla="*/ 88 h 151"/>
                <a:gd name="T12" fmla="*/ 13 w 52"/>
                <a:gd name="T13" fmla="*/ 50 h 151"/>
                <a:gd name="T14" fmla="*/ 0 w 52"/>
                <a:gd name="T15" fmla="*/ 0 h 1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" h="151">
                  <a:moveTo>
                    <a:pt x="0" y="0"/>
                  </a:moveTo>
                  <a:lnTo>
                    <a:pt x="28" y="45"/>
                  </a:lnTo>
                  <a:lnTo>
                    <a:pt x="38" y="95"/>
                  </a:lnTo>
                  <a:lnTo>
                    <a:pt x="52" y="151"/>
                  </a:lnTo>
                  <a:lnTo>
                    <a:pt x="32" y="132"/>
                  </a:lnTo>
                  <a:lnTo>
                    <a:pt x="13" y="88"/>
                  </a:lnTo>
                  <a:lnTo>
                    <a:pt x="13" y="5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3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242"/>
            <p:cNvSpPr>
              <a:spLocks/>
            </p:cNvSpPr>
            <p:nvPr/>
          </p:nvSpPr>
          <p:spPr bwMode="auto">
            <a:xfrm>
              <a:off x="2949" y="2514"/>
              <a:ext cx="45" cy="65"/>
            </a:xfrm>
            <a:custGeom>
              <a:avLst/>
              <a:gdLst>
                <a:gd name="T0" fmla="*/ 0 w 91"/>
                <a:gd name="T1" fmla="*/ 0 h 131"/>
                <a:gd name="T2" fmla="*/ 39 w 91"/>
                <a:gd name="T3" fmla="*/ 36 h 131"/>
                <a:gd name="T4" fmla="*/ 64 w 91"/>
                <a:gd name="T5" fmla="*/ 82 h 131"/>
                <a:gd name="T6" fmla="*/ 91 w 91"/>
                <a:gd name="T7" fmla="*/ 131 h 131"/>
                <a:gd name="T8" fmla="*/ 67 w 91"/>
                <a:gd name="T9" fmla="*/ 119 h 131"/>
                <a:gd name="T10" fmla="*/ 37 w 91"/>
                <a:gd name="T11" fmla="*/ 83 h 131"/>
                <a:gd name="T12" fmla="*/ 26 w 91"/>
                <a:gd name="T13" fmla="*/ 46 h 131"/>
                <a:gd name="T14" fmla="*/ 0 w 91"/>
                <a:gd name="T15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1" h="131">
                  <a:moveTo>
                    <a:pt x="0" y="0"/>
                  </a:moveTo>
                  <a:lnTo>
                    <a:pt x="39" y="36"/>
                  </a:lnTo>
                  <a:lnTo>
                    <a:pt x="64" y="82"/>
                  </a:lnTo>
                  <a:lnTo>
                    <a:pt x="91" y="131"/>
                  </a:lnTo>
                  <a:lnTo>
                    <a:pt x="67" y="119"/>
                  </a:lnTo>
                  <a:lnTo>
                    <a:pt x="37" y="83"/>
                  </a:lnTo>
                  <a:lnTo>
                    <a:pt x="26" y="4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33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243"/>
            <p:cNvSpPr>
              <a:spLocks/>
            </p:cNvSpPr>
            <p:nvPr/>
          </p:nvSpPr>
          <p:spPr bwMode="auto">
            <a:xfrm>
              <a:off x="3294" y="2507"/>
              <a:ext cx="52" cy="24"/>
            </a:xfrm>
            <a:custGeom>
              <a:avLst/>
              <a:gdLst>
                <a:gd name="T0" fmla="*/ 35 w 102"/>
                <a:gd name="T1" fmla="*/ 0 h 48"/>
                <a:gd name="T2" fmla="*/ 73 w 102"/>
                <a:gd name="T3" fmla="*/ 11 h 48"/>
                <a:gd name="T4" fmla="*/ 102 w 102"/>
                <a:gd name="T5" fmla="*/ 4 h 48"/>
                <a:gd name="T6" fmla="*/ 91 w 102"/>
                <a:gd name="T7" fmla="*/ 25 h 48"/>
                <a:gd name="T8" fmla="*/ 71 w 102"/>
                <a:gd name="T9" fmla="*/ 44 h 48"/>
                <a:gd name="T10" fmla="*/ 43 w 102"/>
                <a:gd name="T11" fmla="*/ 48 h 48"/>
                <a:gd name="T12" fmla="*/ 0 w 102"/>
                <a:gd name="T13" fmla="*/ 33 h 48"/>
                <a:gd name="T14" fmla="*/ 5 w 102"/>
                <a:gd name="T15" fmla="*/ 27 h 48"/>
                <a:gd name="T16" fmla="*/ 12 w 102"/>
                <a:gd name="T17" fmla="*/ 22 h 48"/>
                <a:gd name="T18" fmla="*/ 18 w 102"/>
                <a:gd name="T19" fmla="*/ 17 h 48"/>
                <a:gd name="T20" fmla="*/ 24 w 102"/>
                <a:gd name="T21" fmla="*/ 11 h 48"/>
                <a:gd name="T22" fmla="*/ 28 w 102"/>
                <a:gd name="T23" fmla="*/ 7 h 48"/>
                <a:gd name="T24" fmla="*/ 32 w 102"/>
                <a:gd name="T25" fmla="*/ 4 h 48"/>
                <a:gd name="T26" fmla="*/ 34 w 102"/>
                <a:gd name="T27" fmla="*/ 2 h 48"/>
                <a:gd name="T28" fmla="*/ 35 w 102"/>
                <a:gd name="T29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2" h="48">
                  <a:moveTo>
                    <a:pt x="35" y="0"/>
                  </a:moveTo>
                  <a:lnTo>
                    <a:pt x="73" y="11"/>
                  </a:lnTo>
                  <a:lnTo>
                    <a:pt x="102" y="4"/>
                  </a:lnTo>
                  <a:lnTo>
                    <a:pt x="91" y="25"/>
                  </a:lnTo>
                  <a:lnTo>
                    <a:pt x="71" y="44"/>
                  </a:lnTo>
                  <a:lnTo>
                    <a:pt x="43" y="48"/>
                  </a:lnTo>
                  <a:lnTo>
                    <a:pt x="0" y="33"/>
                  </a:lnTo>
                  <a:lnTo>
                    <a:pt x="5" y="27"/>
                  </a:lnTo>
                  <a:lnTo>
                    <a:pt x="12" y="22"/>
                  </a:lnTo>
                  <a:lnTo>
                    <a:pt x="18" y="17"/>
                  </a:lnTo>
                  <a:lnTo>
                    <a:pt x="24" y="11"/>
                  </a:lnTo>
                  <a:lnTo>
                    <a:pt x="28" y="7"/>
                  </a:lnTo>
                  <a:lnTo>
                    <a:pt x="32" y="4"/>
                  </a:lnTo>
                  <a:lnTo>
                    <a:pt x="34" y="2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244"/>
            <p:cNvSpPr>
              <a:spLocks/>
            </p:cNvSpPr>
            <p:nvPr/>
          </p:nvSpPr>
          <p:spPr bwMode="auto">
            <a:xfrm>
              <a:off x="3071" y="2561"/>
              <a:ext cx="45" cy="29"/>
            </a:xfrm>
            <a:custGeom>
              <a:avLst/>
              <a:gdLst>
                <a:gd name="T0" fmla="*/ 26 w 92"/>
                <a:gd name="T1" fmla="*/ 15 h 57"/>
                <a:gd name="T2" fmla="*/ 65 w 92"/>
                <a:gd name="T3" fmla="*/ 14 h 57"/>
                <a:gd name="T4" fmla="*/ 92 w 92"/>
                <a:gd name="T5" fmla="*/ 0 h 57"/>
                <a:gd name="T6" fmla="*/ 86 w 92"/>
                <a:gd name="T7" fmla="*/ 24 h 57"/>
                <a:gd name="T8" fmla="*/ 73 w 92"/>
                <a:gd name="T9" fmla="*/ 47 h 57"/>
                <a:gd name="T10" fmla="*/ 47 w 92"/>
                <a:gd name="T11" fmla="*/ 57 h 57"/>
                <a:gd name="T12" fmla="*/ 0 w 92"/>
                <a:gd name="T13" fmla="*/ 55 h 57"/>
                <a:gd name="T14" fmla="*/ 10 w 92"/>
                <a:gd name="T15" fmla="*/ 42 h 57"/>
                <a:gd name="T16" fmla="*/ 18 w 92"/>
                <a:gd name="T17" fmla="*/ 28 h 57"/>
                <a:gd name="T18" fmla="*/ 24 w 92"/>
                <a:gd name="T19" fmla="*/ 18 h 57"/>
                <a:gd name="T20" fmla="*/ 26 w 92"/>
                <a:gd name="T21" fmla="*/ 15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2" h="57">
                  <a:moveTo>
                    <a:pt x="26" y="15"/>
                  </a:moveTo>
                  <a:lnTo>
                    <a:pt x="65" y="14"/>
                  </a:lnTo>
                  <a:lnTo>
                    <a:pt x="92" y="0"/>
                  </a:lnTo>
                  <a:lnTo>
                    <a:pt x="86" y="24"/>
                  </a:lnTo>
                  <a:lnTo>
                    <a:pt x="73" y="47"/>
                  </a:lnTo>
                  <a:lnTo>
                    <a:pt x="47" y="57"/>
                  </a:lnTo>
                  <a:lnTo>
                    <a:pt x="0" y="55"/>
                  </a:lnTo>
                  <a:lnTo>
                    <a:pt x="10" y="42"/>
                  </a:lnTo>
                  <a:lnTo>
                    <a:pt x="18" y="28"/>
                  </a:lnTo>
                  <a:lnTo>
                    <a:pt x="24" y="18"/>
                  </a:lnTo>
                  <a:lnTo>
                    <a:pt x="26" y="15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245"/>
            <p:cNvSpPr>
              <a:spLocks/>
            </p:cNvSpPr>
            <p:nvPr/>
          </p:nvSpPr>
          <p:spPr bwMode="auto">
            <a:xfrm>
              <a:off x="3248" y="2474"/>
              <a:ext cx="22" cy="42"/>
            </a:xfrm>
            <a:custGeom>
              <a:avLst/>
              <a:gdLst>
                <a:gd name="T0" fmla="*/ 4 w 45"/>
                <a:gd name="T1" fmla="*/ 4 h 84"/>
                <a:gd name="T2" fmla="*/ 26 w 45"/>
                <a:gd name="T3" fmla="*/ 0 h 84"/>
                <a:gd name="T4" fmla="*/ 33 w 45"/>
                <a:gd name="T5" fmla="*/ 30 h 84"/>
                <a:gd name="T6" fmla="*/ 45 w 45"/>
                <a:gd name="T7" fmla="*/ 84 h 84"/>
                <a:gd name="T8" fmla="*/ 5 w 45"/>
                <a:gd name="T9" fmla="*/ 53 h 84"/>
                <a:gd name="T10" fmla="*/ 0 w 45"/>
                <a:gd name="T11" fmla="*/ 34 h 84"/>
                <a:gd name="T12" fmla="*/ 4 w 45"/>
                <a:gd name="T13" fmla="*/ 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5" h="84">
                  <a:moveTo>
                    <a:pt x="4" y="4"/>
                  </a:moveTo>
                  <a:lnTo>
                    <a:pt x="26" y="0"/>
                  </a:lnTo>
                  <a:lnTo>
                    <a:pt x="33" y="30"/>
                  </a:lnTo>
                  <a:lnTo>
                    <a:pt x="45" y="84"/>
                  </a:lnTo>
                  <a:lnTo>
                    <a:pt x="5" y="53"/>
                  </a:lnTo>
                  <a:lnTo>
                    <a:pt x="0" y="34"/>
                  </a:lnTo>
                  <a:lnTo>
                    <a:pt x="4" y="4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246"/>
            <p:cNvSpPr>
              <a:spLocks/>
            </p:cNvSpPr>
            <p:nvPr/>
          </p:nvSpPr>
          <p:spPr bwMode="auto">
            <a:xfrm>
              <a:off x="3015" y="2552"/>
              <a:ext cx="30" cy="38"/>
            </a:xfrm>
            <a:custGeom>
              <a:avLst/>
              <a:gdLst>
                <a:gd name="T0" fmla="*/ 0 w 61"/>
                <a:gd name="T1" fmla="*/ 10 h 76"/>
                <a:gd name="T2" fmla="*/ 19 w 61"/>
                <a:gd name="T3" fmla="*/ 0 h 76"/>
                <a:gd name="T4" fmla="*/ 33 w 61"/>
                <a:gd name="T5" fmla="*/ 27 h 76"/>
                <a:gd name="T6" fmla="*/ 61 w 61"/>
                <a:gd name="T7" fmla="*/ 76 h 76"/>
                <a:gd name="T8" fmla="*/ 15 w 61"/>
                <a:gd name="T9" fmla="*/ 58 h 76"/>
                <a:gd name="T10" fmla="*/ 4 w 61"/>
                <a:gd name="T11" fmla="*/ 40 h 76"/>
                <a:gd name="T12" fmla="*/ 0 w 61"/>
                <a:gd name="T13" fmla="*/ 10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1" h="76">
                  <a:moveTo>
                    <a:pt x="0" y="10"/>
                  </a:moveTo>
                  <a:lnTo>
                    <a:pt x="19" y="0"/>
                  </a:lnTo>
                  <a:lnTo>
                    <a:pt x="33" y="27"/>
                  </a:lnTo>
                  <a:lnTo>
                    <a:pt x="61" y="76"/>
                  </a:lnTo>
                  <a:lnTo>
                    <a:pt x="15" y="58"/>
                  </a:lnTo>
                  <a:lnTo>
                    <a:pt x="4" y="4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99993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247"/>
            <p:cNvSpPr>
              <a:spLocks/>
            </p:cNvSpPr>
            <p:nvPr/>
          </p:nvSpPr>
          <p:spPr bwMode="auto">
            <a:xfrm>
              <a:off x="3280" y="2336"/>
              <a:ext cx="111" cy="33"/>
            </a:xfrm>
            <a:custGeom>
              <a:avLst/>
              <a:gdLst>
                <a:gd name="T0" fmla="*/ 177 w 222"/>
                <a:gd name="T1" fmla="*/ 36 h 67"/>
                <a:gd name="T2" fmla="*/ 134 w 222"/>
                <a:gd name="T3" fmla="*/ 38 h 67"/>
                <a:gd name="T4" fmla="*/ 101 w 222"/>
                <a:gd name="T5" fmla="*/ 45 h 67"/>
                <a:gd name="T6" fmla="*/ 70 w 222"/>
                <a:gd name="T7" fmla="*/ 29 h 67"/>
                <a:gd name="T8" fmla="*/ 19 w 222"/>
                <a:gd name="T9" fmla="*/ 7 h 67"/>
                <a:gd name="T10" fmla="*/ 0 w 222"/>
                <a:gd name="T11" fmla="*/ 0 h 67"/>
                <a:gd name="T12" fmla="*/ 22 w 222"/>
                <a:gd name="T13" fmla="*/ 36 h 67"/>
                <a:gd name="T14" fmla="*/ 89 w 222"/>
                <a:gd name="T15" fmla="*/ 67 h 67"/>
                <a:gd name="T16" fmla="*/ 165 w 222"/>
                <a:gd name="T17" fmla="*/ 67 h 67"/>
                <a:gd name="T18" fmla="*/ 217 w 222"/>
                <a:gd name="T19" fmla="*/ 54 h 67"/>
                <a:gd name="T20" fmla="*/ 222 w 222"/>
                <a:gd name="T21" fmla="*/ 36 h 67"/>
                <a:gd name="T22" fmla="*/ 193 w 222"/>
                <a:gd name="T23" fmla="*/ 16 h 67"/>
                <a:gd name="T24" fmla="*/ 162 w 222"/>
                <a:gd name="T25" fmla="*/ 16 h 67"/>
                <a:gd name="T26" fmla="*/ 177 w 222"/>
                <a:gd name="T27" fmla="*/ 36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22" h="67">
                  <a:moveTo>
                    <a:pt x="177" y="36"/>
                  </a:moveTo>
                  <a:lnTo>
                    <a:pt x="134" y="38"/>
                  </a:lnTo>
                  <a:lnTo>
                    <a:pt x="101" y="45"/>
                  </a:lnTo>
                  <a:lnTo>
                    <a:pt x="70" y="29"/>
                  </a:lnTo>
                  <a:lnTo>
                    <a:pt x="19" y="7"/>
                  </a:lnTo>
                  <a:lnTo>
                    <a:pt x="0" y="0"/>
                  </a:lnTo>
                  <a:lnTo>
                    <a:pt x="22" y="36"/>
                  </a:lnTo>
                  <a:lnTo>
                    <a:pt x="89" y="67"/>
                  </a:lnTo>
                  <a:lnTo>
                    <a:pt x="165" y="67"/>
                  </a:lnTo>
                  <a:lnTo>
                    <a:pt x="217" y="54"/>
                  </a:lnTo>
                  <a:lnTo>
                    <a:pt x="222" y="36"/>
                  </a:lnTo>
                  <a:lnTo>
                    <a:pt x="193" y="16"/>
                  </a:lnTo>
                  <a:lnTo>
                    <a:pt x="162" y="16"/>
                  </a:lnTo>
                  <a:lnTo>
                    <a:pt x="177" y="36"/>
                  </a:lnTo>
                  <a:close/>
                </a:path>
              </a:pathLst>
            </a:custGeom>
            <a:solidFill>
              <a:srgbClr val="63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248"/>
            <p:cNvSpPr>
              <a:spLocks/>
            </p:cNvSpPr>
            <p:nvPr/>
          </p:nvSpPr>
          <p:spPr bwMode="auto">
            <a:xfrm>
              <a:off x="3005" y="2394"/>
              <a:ext cx="112" cy="39"/>
            </a:xfrm>
            <a:custGeom>
              <a:avLst/>
              <a:gdLst>
                <a:gd name="T0" fmla="*/ 181 w 224"/>
                <a:gd name="T1" fmla="*/ 23 h 78"/>
                <a:gd name="T2" fmla="*/ 138 w 224"/>
                <a:gd name="T3" fmla="*/ 38 h 78"/>
                <a:gd name="T4" fmla="*/ 111 w 224"/>
                <a:gd name="T5" fmla="*/ 53 h 78"/>
                <a:gd name="T6" fmla="*/ 75 w 224"/>
                <a:gd name="T7" fmla="*/ 47 h 78"/>
                <a:gd name="T8" fmla="*/ 20 w 224"/>
                <a:gd name="T9" fmla="*/ 39 h 78"/>
                <a:gd name="T10" fmla="*/ 0 w 224"/>
                <a:gd name="T11" fmla="*/ 38 h 78"/>
                <a:gd name="T12" fmla="*/ 31 w 224"/>
                <a:gd name="T13" fmla="*/ 65 h 78"/>
                <a:gd name="T14" fmla="*/ 104 w 224"/>
                <a:gd name="T15" fmla="*/ 78 h 78"/>
                <a:gd name="T16" fmla="*/ 178 w 224"/>
                <a:gd name="T17" fmla="*/ 57 h 78"/>
                <a:gd name="T18" fmla="*/ 223 w 224"/>
                <a:gd name="T19" fmla="*/ 31 h 78"/>
                <a:gd name="T20" fmla="*/ 224 w 224"/>
                <a:gd name="T21" fmla="*/ 10 h 78"/>
                <a:gd name="T22" fmla="*/ 190 w 224"/>
                <a:gd name="T23" fmla="*/ 0 h 78"/>
                <a:gd name="T24" fmla="*/ 160 w 224"/>
                <a:gd name="T25" fmla="*/ 9 h 78"/>
                <a:gd name="T26" fmla="*/ 181 w 224"/>
                <a:gd name="T27" fmla="*/ 23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24" h="78">
                  <a:moveTo>
                    <a:pt x="181" y="23"/>
                  </a:moveTo>
                  <a:lnTo>
                    <a:pt x="138" y="38"/>
                  </a:lnTo>
                  <a:lnTo>
                    <a:pt x="111" y="53"/>
                  </a:lnTo>
                  <a:lnTo>
                    <a:pt x="75" y="47"/>
                  </a:lnTo>
                  <a:lnTo>
                    <a:pt x="20" y="39"/>
                  </a:lnTo>
                  <a:lnTo>
                    <a:pt x="0" y="38"/>
                  </a:lnTo>
                  <a:lnTo>
                    <a:pt x="31" y="65"/>
                  </a:lnTo>
                  <a:lnTo>
                    <a:pt x="104" y="78"/>
                  </a:lnTo>
                  <a:lnTo>
                    <a:pt x="178" y="57"/>
                  </a:lnTo>
                  <a:lnTo>
                    <a:pt x="223" y="31"/>
                  </a:lnTo>
                  <a:lnTo>
                    <a:pt x="224" y="10"/>
                  </a:lnTo>
                  <a:lnTo>
                    <a:pt x="190" y="0"/>
                  </a:lnTo>
                  <a:lnTo>
                    <a:pt x="160" y="9"/>
                  </a:lnTo>
                  <a:lnTo>
                    <a:pt x="181" y="23"/>
                  </a:lnTo>
                  <a:close/>
                </a:path>
              </a:pathLst>
            </a:custGeom>
            <a:solidFill>
              <a:srgbClr val="63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249"/>
            <p:cNvSpPr>
              <a:spLocks/>
            </p:cNvSpPr>
            <p:nvPr/>
          </p:nvSpPr>
          <p:spPr bwMode="auto">
            <a:xfrm>
              <a:off x="3345" y="2369"/>
              <a:ext cx="74" cy="69"/>
            </a:xfrm>
            <a:custGeom>
              <a:avLst/>
              <a:gdLst>
                <a:gd name="T0" fmla="*/ 47 w 149"/>
                <a:gd name="T1" fmla="*/ 42 h 137"/>
                <a:gd name="T2" fmla="*/ 83 w 149"/>
                <a:gd name="T3" fmla="*/ 36 h 137"/>
                <a:gd name="T4" fmla="*/ 121 w 149"/>
                <a:gd name="T5" fmla="*/ 0 h 137"/>
                <a:gd name="T6" fmla="*/ 146 w 149"/>
                <a:gd name="T7" fmla="*/ 32 h 137"/>
                <a:gd name="T8" fmla="*/ 149 w 149"/>
                <a:gd name="T9" fmla="*/ 77 h 137"/>
                <a:gd name="T10" fmla="*/ 130 w 149"/>
                <a:gd name="T11" fmla="*/ 119 h 137"/>
                <a:gd name="T12" fmla="*/ 89 w 149"/>
                <a:gd name="T13" fmla="*/ 135 h 137"/>
                <a:gd name="T14" fmla="*/ 47 w 149"/>
                <a:gd name="T15" fmla="*/ 137 h 137"/>
                <a:gd name="T16" fmla="*/ 0 w 149"/>
                <a:gd name="T17" fmla="*/ 109 h 137"/>
                <a:gd name="T18" fmla="*/ 16 w 149"/>
                <a:gd name="T19" fmla="*/ 74 h 137"/>
                <a:gd name="T20" fmla="*/ 19 w 149"/>
                <a:gd name="T21" fmla="*/ 29 h 137"/>
                <a:gd name="T22" fmla="*/ 21 w 149"/>
                <a:gd name="T23" fmla="*/ 30 h 137"/>
                <a:gd name="T24" fmla="*/ 28 w 149"/>
                <a:gd name="T25" fmla="*/ 31 h 137"/>
                <a:gd name="T26" fmla="*/ 37 w 149"/>
                <a:gd name="T27" fmla="*/ 36 h 137"/>
                <a:gd name="T28" fmla="*/ 47 w 149"/>
                <a:gd name="T29" fmla="*/ 42 h 1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49" h="137">
                  <a:moveTo>
                    <a:pt x="47" y="42"/>
                  </a:moveTo>
                  <a:lnTo>
                    <a:pt x="83" y="36"/>
                  </a:lnTo>
                  <a:lnTo>
                    <a:pt x="121" y="0"/>
                  </a:lnTo>
                  <a:lnTo>
                    <a:pt x="146" y="32"/>
                  </a:lnTo>
                  <a:lnTo>
                    <a:pt x="149" y="77"/>
                  </a:lnTo>
                  <a:lnTo>
                    <a:pt x="130" y="119"/>
                  </a:lnTo>
                  <a:lnTo>
                    <a:pt x="89" y="135"/>
                  </a:lnTo>
                  <a:lnTo>
                    <a:pt x="47" y="137"/>
                  </a:lnTo>
                  <a:lnTo>
                    <a:pt x="0" y="109"/>
                  </a:lnTo>
                  <a:lnTo>
                    <a:pt x="16" y="74"/>
                  </a:lnTo>
                  <a:lnTo>
                    <a:pt x="19" y="29"/>
                  </a:lnTo>
                  <a:lnTo>
                    <a:pt x="21" y="30"/>
                  </a:lnTo>
                  <a:lnTo>
                    <a:pt x="28" y="31"/>
                  </a:lnTo>
                  <a:lnTo>
                    <a:pt x="37" y="36"/>
                  </a:lnTo>
                  <a:lnTo>
                    <a:pt x="47" y="42"/>
                  </a:lnTo>
                  <a:close/>
                </a:path>
              </a:pathLst>
            </a:custGeom>
            <a:solidFill>
              <a:srgbClr val="B50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250"/>
            <p:cNvSpPr>
              <a:spLocks/>
            </p:cNvSpPr>
            <p:nvPr/>
          </p:nvSpPr>
          <p:spPr bwMode="auto">
            <a:xfrm>
              <a:off x="3090" y="2410"/>
              <a:ext cx="69" cy="76"/>
            </a:xfrm>
            <a:custGeom>
              <a:avLst/>
              <a:gdLst>
                <a:gd name="T0" fmla="*/ 30 w 138"/>
                <a:gd name="T1" fmla="*/ 60 h 152"/>
                <a:gd name="T2" fmla="*/ 62 w 138"/>
                <a:gd name="T3" fmla="*/ 45 h 152"/>
                <a:gd name="T4" fmla="*/ 88 w 138"/>
                <a:gd name="T5" fmla="*/ 0 h 152"/>
                <a:gd name="T6" fmla="*/ 122 w 138"/>
                <a:gd name="T7" fmla="*/ 24 h 152"/>
                <a:gd name="T8" fmla="*/ 138 w 138"/>
                <a:gd name="T9" fmla="*/ 66 h 152"/>
                <a:gd name="T10" fmla="*/ 131 w 138"/>
                <a:gd name="T11" fmla="*/ 111 h 152"/>
                <a:gd name="T12" fmla="*/ 95 w 138"/>
                <a:gd name="T13" fmla="*/ 138 h 152"/>
                <a:gd name="T14" fmla="*/ 56 w 138"/>
                <a:gd name="T15" fmla="*/ 152 h 152"/>
                <a:gd name="T16" fmla="*/ 3 w 138"/>
                <a:gd name="T17" fmla="*/ 138 h 152"/>
                <a:gd name="T18" fmla="*/ 9 w 138"/>
                <a:gd name="T19" fmla="*/ 100 h 152"/>
                <a:gd name="T20" fmla="*/ 0 w 138"/>
                <a:gd name="T21" fmla="*/ 56 h 152"/>
                <a:gd name="T22" fmla="*/ 2 w 138"/>
                <a:gd name="T23" fmla="*/ 56 h 152"/>
                <a:gd name="T24" fmla="*/ 10 w 138"/>
                <a:gd name="T25" fmla="*/ 56 h 152"/>
                <a:gd name="T26" fmla="*/ 19 w 138"/>
                <a:gd name="T27" fmla="*/ 56 h 152"/>
                <a:gd name="T28" fmla="*/ 30 w 138"/>
                <a:gd name="T29" fmla="*/ 60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38" h="152">
                  <a:moveTo>
                    <a:pt x="30" y="60"/>
                  </a:moveTo>
                  <a:lnTo>
                    <a:pt x="62" y="45"/>
                  </a:lnTo>
                  <a:lnTo>
                    <a:pt x="88" y="0"/>
                  </a:lnTo>
                  <a:lnTo>
                    <a:pt x="122" y="24"/>
                  </a:lnTo>
                  <a:lnTo>
                    <a:pt x="138" y="66"/>
                  </a:lnTo>
                  <a:lnTo>
                    <a:pt x="131" y="111"/>
                  </a:lnTo>
                  <a:lnTo>
                    <a:pt x="95" y="138"/>
                  </a:lnTo>
                  <a:lnTo>
                    <a:pt x="56" y="152"/>
                  </a:lnTo>
                  <a:lnTo>
                    <a:pt x="3" y="138"/>
                  </a:lnTo>
                  <a:lnTo>
                    <a:pt x="9" y="100"/>
                  </a:lnTo>
                  <a:lnTo>
                    <a:pt x="0" y="56"/>
                  </a:lnTo>
                  <a:lnTo>
                    <a:pt x="2" y="56"/>
                  </a:lnTo>
                  <a:lnTo>
                    <a:pt x="10" y="56"/>
                  </a:lnTo>
                  <a:lnTo>
                    <a:pt x="19" y="56"/>
                  </a:lnTo>
                  <a:lnTo>
                    <a:pt x="30" y="60"/>
                  </a:lnTo>
                  <a:close/>
                </a:path>
              </a:pathLst>
            </a:custGeom>
            <a:solidFill>
              <a:srgbClr val="B5003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251"/>
            <p:cNvSpPr>
              <a:spLocks/>
            </p:cNvSpPr>
            <p:nvPr/>
          </p:nvSpPr>
          <p:spPr bwMode="auto">
            <a:xfrm>
              <a:off x="3362" y="2383"/>
              <a:ext cx="50" cy="39"/>
            </a:xfrm>
            <a:custGeom>
              <a:avLst/>
              <a:gdLst>
                <a:gd name="T0" fmla="*/ 12 w 99"/>
                <a:gd name="T1" fmla="*/ 32 h 77"/>
                <a:gd name="T2" fmla="*/ 67 w 99"/>
                <a:gd name="T3" fmla="*/ 17 h 77"/>
                <a:gd name="T4" fmla="*/ 99 w 99"/>
                <a:gd name="T5" fmla="*/ 0 h 77"/>
                <a:gd name="T6" fmla="*/ 83 w 99"/>
                <a:gd name="T7" fmla="*/ 32 h 77"/>
                <a:gd name="T8" fmla="*/ 83 w 99"/>
                <a:gd name="T9" fmla="*/ 64 h 77"/>
                <a:gd name="T10" fmla="*/ 54 w 99"/>
                <a:gd name="T11" fmla="*/ 77 h 77"/>
                <a:gd name="T12" fmla="*/ 16 w 99"/>
                <a:gd name="T13" fmla="*/ 77 h 77"/>
                <a:gd name="T14" fmla="*/ 0 w 99"/>
                <a:gd name="T15" fmla="*/ 67 h 77"/>
                <a:gd name="T16" fmla="*/ 1 w 99"/>
                <a:gd name="T17" fmla="*/ 62 h 77"/>
                <a:gd name="T18" fmla="*/ 5 w 99"/>
                <a:gd name="T19" fmla="*/ 52 h 77"/>
                <a:gd name="T20" fmla="*/ 9 w 99"/>
                <a:gd name="T21" fmla="*/ 40 h 77"/>
                <a:gd name="T22" fmla="*/ 12 w 99"/>
                <a:gd name="T23" fmla="*/ 32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9" h="77">
                  <a:moveTo>
                    <a:pt x="12" y="32"/>
                  </a:moveTo>
                  <a:lnTo>
                    <a:pt x="67" y="17"/>
                  </a:lnTo>
                  <a:lnTo>
                    <a:pt x="99" y="0"/>
                  </a:lnTo>
                  <a:lnTo>
                    <a:pt x="83" y="32"/>
                  </a:lnTo>
                  <a:lnTo>
                    <a:pt x="83" y="64"/>
                  </a:lnTo>
                  <a:lnTo>
                    <a:pt x="54" y="77"/>
                  </a:lnTo>
                  <a:lnTo>
                    <a:pt x="16" y="77"/>
                  </a:lnTo>
                  <a:lnTo>
                    <a:pt x="0" y="67"/>
                  </a:lnTo>
                  <a:lnTo>
                    <a:pt x="1" y="62"/>
                  </a:lnTo>
                  <a:lnTo>
                    <a:pt x="5" y="52"/>
                  </a:lnTo>
                  <a:lnTo>
                    <a:pt x="9" y="40"/>
                  </a:lnTo>
                  <a:lnTo>
                    <a:pt x="12" y="32"/>
                  </a:lnTo>
                  <a:close/>
                </a:path>
              </a:pathLst>
            </a:custGeom>
            <a:solidFill>
              <a:srgbClr val="CC3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252"/>
            <p:cNvSpPr>
              <a:spLocks/>
            </p:cNvSpPr>
            <p:nvPr/>
          </p:nvSpPr>
          <p:spPr bwMode="auto">
            <a:xfrm>
              <a:off x="3107" y="2423"/>
              <a:ext cx="39" cy="48"/>
            </a:xfrm>
            <a:custGeom>
              <a:avLst/>
              <a:gdLst>
                <a:gd name="T0" fmla="*/ 2 w 78"/>
                <a:gd name="T1" fmla="*/ 54 h 97"/>
                <a:gd name="T2" fmla="*/ 50 w 78"/>
                <a:gd name="T3" fmla="*/ 25 h 97"/>
                <a:gd name="T4" fmla="*/ 76 w 78"/>
                <a:gd name="T5" fmla="*/ 0 h 97"/>
                <a:gd name="T6" fmla="*/ 69 w 78"/>
                <a:gd name="T7" fmla="*/ 36 h 97"/>
                <a:gd name="T8" fmla="*/ 78 w 78"/>
                <a:gd name="T9" fmla="*/ 66 h 97"/>
                <a:gd name="T10" fmla="*/ 54 w 78"/>
                <a:gd name="T11" fmla="*/ 87 h 97"/>
                <a:gd name="T12" fmla="*/ 17 w 78"/>
                <a:gd name="T13" fmla="*/ 97 h 97"/>
                <a:gd name="T14" fmla="*/ 0 w 78"/>
                <a:gd name="T15" fmla="*/ 92 h 97"/>
                <a:gd name="T16" fmla="*/ 0 w 78"/>
                <a:gd name="T17" fmla="*/ 88 h 97"/>
                <a:gd name="T18" fmla="*/ 1 w 78"/>
                <a:gd name="T19" fmla="*/ 76 h 97"/>
                <a:gd name="T20" fmla="*/ 1 w 78"/>
                <a:gd name="T21" fmla="*/ 63 h 97"/>
                <a:gd name="T22" fmla="*/ 2 w 78"/>
                <a:gd name="T23" fmla="*/ 54 h 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8" h="97">
                  <a:moveTo>
                    <a:pt x="2" y="54"/>
                  </a:moveTo>
                  <a:lnTo>
                    <a:pt x="50" y="25"/>
                  </a:lnTo>
                  <a:lnTo>
                    <a:pt x="76" y="0"/>
                  </a:lnTo>
                  <a:lnTo>
                    <a:pt x="69" y="36"/>
                  </a:lnTo>
                  <a:lnTo>
                    <a:pt x="78" y="66"/>
                  </a:lnTo>
                  <a:lnTo>
                    <a:pt x="54" y="87"/>
                  </a:lnTo>
                  <a:lnTo>
                    <a:pt x="17" y="97"/>
                  </a:lnTo>
                  <a:lnTo>
                    <a:pt x="0" y="92"/>
                  </a:lnTo>
                  <a:lnTo>
                    <a:pt x="0" y="88"/>
                  </a:lnTo>
                  <a:lnTo>
                    <a:pt x="1" y="76"/>
                  </a:lnTo>
                  <a:lnTo>
                    <a:pt x="1" y="63"/>
                  </a:lnTo>
                  <a:lnTo>
                    <a:pt x="2" y="54"/>
                  </a:lnTo>
                  <a:close/>
                </a:path>
              </a:pathLst>
            </a:custGeom>
            <a:solidFill>
              <a:srgbClr val="CC33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1" name="Freeform 253"/>
            <p:cNvSpPr>
              <a:spLocks/>
            </p:cNvSpPr>
            <p:nvPr/>
          </p:nvSpPr>
          <p:spPr bwMode="auto">
            <a:xfrm>
              <a:off x="3380" y="2400"/>
              <a:ext cx="14" cy="17"/>
            </a:xfrm>
            <a:custGeom>
              <a:avLst/>
              <a:gdLst>
                <a:gd name="T0" fmla="*/ 3 w 28"/>
                <a:gd name="T1" fmla="*/ 16 h 35"/>
                <a:gd name="T2" fmla="*/ 28 w 28"/>
                <a:gd name="T3" fmla="*/ 0 h 35"/>
                <a:gd name="T4" fmla="*/ 28 w 28"/>
                <a:gd name="T5" fmla="*/ 22 h 35"/>
                <a:gd name="T6" fmla="*/ 0 w 28"/>
                <a:gd name="T7" fmla="*/ 35 h 35"/>
                <a:gd name="T8" fmla="*/ 3 w 28"/>
                <a:gd name="T9" fmla="*/ 16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35">
                  <a:moveTo>
                    <a:pt x="3" y="16"/>
                  </a:moveTo>
                  <a:lnTo>
                    <a:pt x="28" y="0"/>
                  </a:lnTo>
                  <a:lnTo>
                    <a:pt x="28" y="22"/>
                  </a:lnTo>
                  <a:lnTo>
                    <a:pt x="0" y="35"/>
                  </a:lnTo>
                  <a:lnTo>
                    <a:pt x="3" y="16"/>
                  </a:lnTo>
                  <a:close/>
                </a:path>
              </a:pathLst>
            </a:custGeom>
            <a:solidFill>
              <a:srgbClr val="CC99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2" name="Freeform 254"/>
            <p:cNvSpPr>
              <a:spLocks/>
            </p:cNvSpPr>
            <p:nvPr/>
          </p:nvSpPr>
          <p:spPr bwMode="auto">
            <a:xfrm>
              <a:off x="3123" y="2443"/>
              <a:ext cx="13" cy="20"/>
            </a:xfrm>
            <a:custGeom>
              <a:avLst/>
              <a:gdLst>
                <a:gd name="T0" fmla="*/ 0 w 27"/>
                <a:gd name="T1" fmla="*/ 23 h 42"/>
                <a:gd name="T2" fmla="*/ 20 w 27"/>
                <a:gd name="T3" fmla="*/ 0 h 42"/>
                <a:gd name="T4" fmla="*/ 27 w 27"/>
                <a:gd name="T5" fmla="*/ 22 h 42"/>
                <a:gd name="T6" fmla="*/ 3 w 27"/>
                <a:gd name="T7" fmla="*/ 42 h 42"/>
                <a:gd name="T8" fmla="*/ 0 w 27"/>
                <a:gd name="T9" fmla="*/ 23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42">
                  <a:moveTo>
                    <a:pt x="0" y="23"/>
                  </a:moveTo>
                  <a:lnTo>
                    <a:pt x="20" y="0"/>
                  </a:lnTo>
                  <a:lnTo>
                    <a:pt x="27" y="22"/>
                  </a:lnTo>
                  <a:lnTo>
                    <a:pt x="3" y="42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CC99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3" name="Freeform 255"/>
            <p:cNvSpPr>
              <a:spLocks/>
            </p:cNvSpPr>
            <p:nvPr/>
          </p:nvSpPr>
          <p:spPr bwMode="auto">
            <a:xfrm>
              <a:off x="3232" y="2340"/>
              <a:ext cx="56" cy="70"/>
            </a:xfrm>
            <a:custGeom>
              <a:avLst/>
              <a:gdLst>
                <a:gd name="T0" fmla="*/ 106 w 113"/>
                <a:gd name="T1" fmla="*/ 74 h 142"/>
                <a:gd name="T2" fmla="*/ 112 w 113"/>
                <a:gd name="T3" fmla="*/ 89 h 142"/>
                <a:gd name="T4" fmla="*/ 113 w 113"/>
                <a:gd name="T5" fmla="*/ 104 h 142"/>
                <a:gd name="T6" fmla="*/ 105 w 113"/>
                <a:gd name="T7" fmla="*/ 121 h 142"/>
                <a:gd name="T8" fmla="*/ 88 w 113"/>
                <a:gd name="T9" fmla="*/ 142 h 142"/>
                <a:gd name="T10" fmla="*/ 81 w 113"/>
                <a:gd name="T11" fmla="*/ 140 h 142"/>
                <a:gd name="T12" fmla="*/ 69 w 113"/>
                <a:gd name="T13" fmla="*/ 136 h 142"/>
                <a:gd name="T14" fmla="*/ 54 w 113"/>
                <a:gd name="T15" fmla="*/ 132 h 142"/>
                <a:gd name="T16" fmla="*/ 39 w 113"/>
                <a:gd name="T17" fmla="*/ 125 h 142"/>
                <a:gd name="T18" fmla="*/ 24 w 113"/>
                <a:gd name="T19" fmla="*/ 114 h 142"/>
                <a:gd name="T20" fmla="*/ 12 w 113"/>
                <a:gd name="T21" fmla="*/ 99 h 142"/>
                <a:gd name="T22" fmla="*/ 4 w 113"/>
                <a:gd name="T23" fmla="*/ 80 h 142"/>
                <a:gd name="T24" fmla="*/ 0 w 113"/>
                <a:gd name="T25" fmla="*/ 53 h 142"/>
                <a:gd name="T26" fmla="*/ 1 w 113"/>
                <a:gd name="T27" fmla="*/ 43 h 142"/>
                <a:gd name="T28" fmla="*/ 4 w 113"/>
                <a:gd name="T29" fmla="*/ 33 h 142"/>
                <a:gd name="T30" fmla="*/ 7 w 113"/>
                <a:gd name="T31" fmla="*/ 22 h 142"/>
                <a:gd name="T32" fmla="*/ 10 w 113"/>
                <a:gd name="T33" fmla="*/ 14 h 142"/>
                <a:gd name="T34" fmla="*/ 16 w 113"/>
                <a:gd name="T35" fmla="*/ 7 h 142"/>
                <a:gd name="T36" fmla="*/ 22 w 113"/>
                <a:gd name="T37" fmla="*/ 3 h 142"/>
                <a:gd name="T38" fmla="*/ 29 w 113"/>
                <a:gd name="T39" fmla="*/ 0 h 142"/>
                <a:gd name="T40" fmla="*/ 37 w 113"/>
                <a:gd name="T41" fmla="*/ 3 h 142"/>
                <a:gd name="T42" fmla="*/ 45 w 113"/>
                <a:gd name="T43" fmla="*/ 23 h 142"/>
                <a:gd name="T44" fmla="*/ 50 w 113"/>
                <a:gd name="T45" fmla="*/ 35 h 142"/>
                <a:gd name="T46" fmla="*/ 54 w 113"/>
                <a:gd name="T47" fmla="*/ 41 h 142"/>
                <a:gd name="T48" fmla="*/ 59 w 113"/>
                <a:gd name="T49" fmla="*/ 43 h 142"/>
                <a:gd name="T50" fmla="*/ 65 w 113"/>
                <a:gd name="T51" fmla="*/ 44 h 142"/>
                <a:gd name="T52" fmla="*/ 74 w 113"/>
                <a:gd name="T53" fmla="*/ 48 h 142"/>
                <a:gd name="T54" fmla="*/ 86 w 113"/>
                <a:gd name="T55" fmla="*/ 57 h 142"/>
                <a:gd name="T56" fmla="*/ 106 w 113"/>
                <a:gd name="T57" fmla="*/ 74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13" h="142">
                  <a:moveTo>
                    <a:pt x="106" y="74"/>
                  </a:moveTo>
                  <a:lnTo>
                    <a:pt x="112" y="89"/>
                  </a:lnTo>
                  <a:lnTo>
                    <a:pt x="113" y="104"/>
                  </a:lnTo>
                  <a:lnTo>
                    <a:pt x="105" y="121"/>
                  </a:lnTo>
                  <a:lnTo>
                    <a:pt x="88" y="142"/>
                  </a:lnTo>
                  <a:lnTo>
                    <a:pt x="81" y="140"/>
                  </a:lnTo>
                  <a:lnTo>
                    <a:pt x="69" y="136"/>
                  </a:lnTo>
                  <a:lnTo>
                    <a:pt x="54" y="132"/>
                  </a:lnTo>
                  <a:lnTo>
                    <a:pt x="39" y="125"/>
                  </a:lnTo>
                  <a:lnTo>
                    <a:pt x="24" y="114"/>
                  </a:lnTo>
                  <a:lnTo>
                    <a:pt x="12" y="99"/>
                  </a:lnTo>
                  <a:lnTo>
                    <a:pt x="4" y="80"/>
                  </a:lnTo>
                  <a:lnTo>
                    <a:pt x="0" y="53"/>
                  </a:lnTo>
                  <a:lnTo>
                    <a:pt x="1" y="43"/>
                  </a:lnTo>
                  <a:lnTo>
                    <a:pt x="4" y="33"/>
                  </a:lnTo>
                  <a:lnTo>
                    <a:pt x="7" y="22"/>
                  </a:lnTo>
                  <a:lnTo>
                    <a:pt x="10" y="14"/>
                  </a:lnTo>
                  <a:lnTo>
                    <a:pt x="16" y="7"/>
                  </a:lnTo>
                  <a:lnTo>
                    <a:pt x="22" y="3"/>
                  </a:lnTo>
                  <a:lnTo>
                    <a:pt x="29" y="0"/>
                  </a:lnTo>
                  <a:lnTo>
                    <a:pt x="37" y="3"/>
                  </a:lnTo>
                  <a:lnTo>
                    <a:pt x="45" y="23"/>
                  </a:lnTo>
                  <a:lnTo>
                    <a:pt x="50" y="35"/>
                  </a:lnTo>
                  <a:lnTo>
                    <a:pt x="54" y="41"/>
                  </a:lnTo>
                  <a:lnTo>
                    <a:pt x="59" y="43"/>
                  </a:lnTo>
                  <a:lnTo>
                    <a:pt x="65" y="44"/>
                  </a:lnTo>
                  <a:lnTo>
                    <a:pt x="74" y="48"/>
                  </a:lnTo>
                  <a:lnTo>
                    <a:pt x="86" y="57"/>
                  </a:lnTo>
                  <a:lnTo>
                    <a:pt x="106" y="74"/>
                  </a:lnTo>
                  <a:close/>
                </a:path>
              </a:pathLst>
            </a:custGeom>
            <a:solidFill>
              <a:srgbClr val="C605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4" name="Freeform 256"/>
            <p:cNvSpPr>
              <a:spLocks/>
            </p:cNvSpPr>
            <p:nvPr/>
          </p:nvSpPr>
          <p:spPr bwMode="auto">
            <a:xfrm>
              <a:off x="2965" y="2426"/>
              <a:ext cx="63" cy="60"/>
            </a:xfrm>
            <a:custGeom>
              <a:avLst/>
              <a:gdLst>
                <a:gd name="T0" fmla="*/ 110 w 125"/>
                <a:gd name="T1" fmla="*/ 51 h 120"/>
                <a:gd name="T2" fmla="*/ 121 w 125"/>
                <a:gd name="T3" fmla="*/ 63 h 120"/>
                <a:gd name="T4" fmla="*/ 125 w 125"/>
                <a:gd name="T5" fmla="*/ 77 h 120"/>
                <a:gd name="T6" fmla="*/ 123 w 125"/>
                <a:gd name="T7" fmla="*/ 96 h 120"/>
                <a:gd name="T8" fmla="*/ 111 w 125"/>
                <a:gd name="T9" fmla="*/ 120 h 120"/>
                <a:gd name="T10" fmla="*/ 104 w 125"/>
                <a:gd name="T11" fmla="*/ 120 h 120"/>
                <a:gd name="T12" fmla="*/ 92 w 125"/>
                <a:gd name="T13" fmla="*/ 120 h 120"/>
                <a:gd name="T14" fmla="*/ 77 w 125"/>
                <a:gd name="T15" fmla="*/ 120 h 120"/>
                <a:gd name="T16" fmla="*/ 61 w 125"/>
                <a:gd name="T17" fmla="*/ 116 h 120"/>
                <a:gd name="T18" fmla="*/ 43 w 125"/>
                <a:gd name="T19" fmla="*/ 111 h 120"/>
                <a:gd name="T20" fmla="*/ 27 w 125"/>
                <a:gd name="T21" fmla="*/ 100 h 120"/>
                <a:gd name="T22" fmla="*/ 13 w 125"/>
                <a:gd name="T23" fmla="*/ 83 h 120"/>
                <a:gd name="T24" fmla="*/ 3 w 125"/>
                <a:gd name="T25" fmla="*/ 59 h 120"/>
                <a:gd name="T26" fmla="*/ 0 w 125"/>
                <a:gd name="T27" fmla="*/ 38 h 120"/>
                <a:gd name="T28" fmla="*/ 2 w 125"/>
                <a:gd name="T29" fmla="*/ 18 h 120"/>
                <a:gd name="T30" fmla="*/ 10 w 125"/>
                <a:gd name="T31" fmla="*/ 4 h 120"/>
                <a:gd name="T32" fmla="*/ 24 w 125"/>
                <a:gd name="T33" fmla="*/ 0 h 120"/>
                <a:gd name="T34" fmla="*/ 38 w 125"/>
                <a:gd name="T35" fmla="*/ 18 h 120"/>
                <a:gd name="T36" fmla="*/ 46 w 125"/>
                <a:gd name="T37" fmla="*/ 28 h 120"/>
                <a:gd name="T38" fmla="*/ 51 w 125"/>
                <a:gd name="T39" fmla="*/ 32 h 120"/>
                <a:gd name="T40" fmla="*/ 56 w 125"/>
                <a:gd name="T41" fmla="*/ 33 h 120"/>
                <a:gd name="T42" fmla="*/ 62 w 125"/>
                <a:gd name="T43" fmla="*/ 33 h 120"/>
                <a:gd name="T44" fmla="*/ 72 w 125"/>
                <a:gd name="T45" fmla="*/ 35 h 120"/>
                <a:gd name="T46" fmla="*/ 87 w 125"/>
                <a:gd name="T47" fmla="*/ 39 h 120"/>
                <a:gd name="T48" fmla="*/ 110 w 125"/>
                <a:gd name="T49" fmla="*/ 51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25" h="120">
                  <a:moveTo>
                    <a:pt x="110" y="51"/>
                  </a:moveTo>
                  <a:lnTo>
                    <a:pt x="121" y="63"/>
                  </a:lnTo>
                  <a:lnTo>
                    <a:pt x="125" y="77"/>
                  </a:lnTo>
                  <a:lnTo>
                    <a:pt x="123" y="96"/>
                  </a:lnTo>
                  <a:lnTo>
                    <a:pt x="111" y="120"/>
                  </a:lnTo>
                  <a:lnTo>
                    <a:pt x="104" y="120"/>
                  </a:lnTo>
                  <a:lnTo>
                    <a:pt x="92" y="120"/>
                  </a:lnTo>
                  <a:lnTo>
                    <a:pt x="77" y="120"/>
                  </a:lnTo>
                  <a:lnTo>
                    <a:pt x="61" y="116"/>
                  </a:lnTo>
                  <a:lnTo>
                    <a:pt x="43" y="111"/>
                  </a:lnTo>
                  <a:lnTo>
                    <a:pt x="27" y="100"/>
                  </a:lnTo>
                  <a:lnTo>
                    <a:pt x="13" y="83"/>
                  </a:lnTo>
                  <a:lnTo>
                    <a:pt x="3" y="59"/>
                  </a:lnTo>
                  <a:lnTo>
                    <a:pt x="0" y="38"/>
                  </a:lnTo>
                  <a:lnTo>
                    <a:pt x="2" y="18"/>
                  </a:lnTo>
                  <a:lnTo>
                    <a:pt x="10" y="4"/>
                  </a:lnTo>
                  <a:lnTo>
                    <a:pt x="24" y="0"/>
                  </a:lnTo>
                  <a:lnTo>
                    <a:pt x="38" y="18"/>
                  </a:lnTo>
                  <a:lnTo>
                    <a:pt x="46" y="28"/>
                  </a:lnTo>
                  <a:lnTo>
                    <a:pt x="51" y="32"/>
                  </a:lnTo>
                  <a:lnTo>
                    <a:pt x="56" y="33"/>
                  </a:lnTo>
                  <a:lnTo>
                    <a:pt x="62" y="33"/>
                  </a:lnTo>
                  <a:lnTo>
                    <a:pt x="72" y="35"/>
                  </a:lnTo>
                  <a:lnTo>
                    <a:pt x="87" y="39"/>
                  </a:lnTo>
                  <a:lnTo>
                    <a:pt x="110" y="51"/>
                  </a:lnTo>
                  <a:close/>
                </a:path>
              </a:pathLst>
            </a:custGeom>
            <a:solidFill>
              <a:srgbClr val="C605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5" name="Freeform 257"/>
            <p:cNvSpPr>
              <a:spLocks/>
            </p:cNvSpPr>
            <p:nvPr/>
          </p:nvSpPr>
          <p:spPr bwMode="auto">
            <a:xfrm>
              <a:off x="3241" y="2358"/>
              <a:ext cx="31" cy="40"/>
            </a:xfrm>
            <a:custGeom>
              <a:avLst/>
              <a:gdLst>
                <a:gd name="T0" fmla="*/ 12 w 63"/>
                <a:gd name="T1" fmla="*/ 0 h 80"/>
                <a:gd name="T2" fmla="*/ 34 w 63"/>
                <a:gd name="T3" fmla="*/ 32 h 80"/>
                <a:gd name="T4" fmla="*/ 63 w 63"/>
                <a:gd name="T5" fmla="*/ 54 h 80"/>
                <a:gd name="T6" fmla="*/ 48 w 63"/>
                <a:gd name="T7" fmla="*/ 80 h 80"/>
                <a:gd name="T8" fmla="*/ 42 w 63"/>
                <a:gd name="T9" fmla="*/ 76 h 80"/>
                <a:gd name="T10" fmla="*/ 36 w 63"/>
                <a:gd name="T11" fmla="*/ 74 h 80"/>
                <a:gd name="T12" fmla="*/ 30 w 63"/>
                <a:gd name="T13" fmla="*/ 70 h 80"/>
                <a:gd name="T14" fmla="*/ 25 w 63"/>
                <a:gd name="T15" fmla="*/ 66 h 80"/>
                <a:gd name="T16" fmla="*/ 18 w 63"/>
                <a:gd name="T17" fmla="*/ 61 h 80"/>
                <a:gd name="T18" fmla="*/ 12 w 63"/>
                <a:gd name="T19" fmla="*/ 54 h 80"/>
                <a:gd name="T20" fmla="*/ 6 w 63"/>
                <a:gd name="T21" fmla="*/ 46 h 80"/>
                <a:gd name="T22" fmla="*/ 0 w 63"/>
                <a:gd name="T23" fmla="*/ 37 h 80"/>
                <a:gd name="T24" fmla="*/ 12 w 63"/>
                <a:gd name="T25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3" h="80">
                  <a:moveTo>
                    <a:pt x="12" y="0"/>
                  </a:moveTo>
                  <a:lnTo>
                    <a:pt x="34" y="32"/>
                  </a:lnTo>
                  <a:lnTo>
                    <a:pt x="63" y="54"/>
                  </a:lnTo>
                  <a:lnTo>
                    <a:pt x="48" y="80"/>
                  </a:lnTo>
                  <a:lnTo>
                    <a:pt x="42" y="76"/>
                  </a:lnTo>
                  <a:lnTo>
                    <a:pt x="36" y="74"/>
                  </a:lnTo>
                  <a:lnTo>
                    <a:pt x="30" y="70"/>
                  </a:lnTo>
                  <a:lnTo>
                    <a:pt x="25" y="66"/>
                  </a:lnTo>
                  <a:lnTo>
                    <a:pt x="18" y="61"/>
                  </a:lnTo>
                  <a:lnTo>
                    <a:pt x="12" y="54"/>
                  </a:lnTo>
                  <a:lnTo>
                    <a:pt x="6" y="46"/>
                  </a:lnTo>
                  <a:lnTo>
                    <a:pt x="0" y="37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6" name="Freeform 258"/>
            <p:cNvSpPr>
              <a:spLocks/>
            </p:cNvSpPr>
            <p:nvPr/>
          </p:nvSpPr>
          <p:spPr bwMode="auto">
            <a:xfrm>
              <a:off x="2979" y="2444"/>
              <a:ext cx="32" cy="33"/>
            </a:xfrm>
            <a:custGeom>
              <a:avLst/>
              <a:gdLst>
                <a:gd name="T0" fmla="*/ 1 w 66"/>
                <a:gd name="T1" fmla="*/ 0 h 67"/>
                <a:gd name="T2" fmla="*/ 31 w 66"/>
                <a:gd name="T3" fmla="*/ 24 h 67"/>
                <a:gd name="T4" fmla="*/ 66 w 66"/>
                <a:gd name="T5" fmla="*/ 38 h 67"/>
                <a:gd name="T6" fmla="*/ 58 w 66"/>
                <a:gd name="T7" fmla="*/ 67 h 67"/>
                <a:gd name="T8" fmla="*/ 51 w 66"/>
                <a:gd name="T9" fmla="*/ 65 h 67"/>
                <a:gd name="T10" fmla="*/ 45 w 66"/>
                <a:gd name="T11" fmla="*/ 63 h 67"/>
                <a:gd name="T12" fmla="*/ 38 w 66"/>
                <a:gd name="T13" fmla="*/ 62 h 67"/>
                <a:gd name="T14" fmla="*/ 31 w 66"/>
                <a:gd name="T15" fmla="*/ 59 h 67"/>
                <a:gd name="T16" fmla="*/ 24 w 66"/>
                <a:gd name="T17" fmla="*/ 56 h 67"/>
                <a:gd name="T18" fmla="*/ 16 w 66"/>
                <a:gd name="T19" fmla="*/ 52 h 67"/>
                <a:gd name="T20" fmla="*/ 8 w 66"/>
                <a:gd name="T21" fmla="*/ 46 h 67"/>
                <a:gd name="T22" fmla="*/ 0 w 66"/>
                <a:gd name="T23" fmla="*/ 38 h 67"/>
                <a:gd name="T24" fmla="*/ 1 w 66"/>
                <a:gd name="T25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6" h="67">
                  <a:moveTo>
                    <a:pt x="1" y="0"/>
                  </a:moveTo>
                  <a:lnTo>
                    <a:pt x="31" y="24"/>
                  </a:lnTo>
                  <a:lnTo>
                    <a:pt x="66" y="38"/>
                  </a:lnTo>
                  <a:lnTo>
                    <a:pt x="58" y="67"/>
                  </a:lnTo>
                  <a:lnTo>
                    <a:pt x="51" y="65"/>
                  </a:lnTo>
                  <a:lnTo>
                    <a:pt x="45" y="63"/>
                  </a:lnTo>
                  <a:lnTo>
                    <a:pt x="38" y="62"/>
                  </a:lnTo>
                  <a:lnTo>
                    <a:pt x="31" y="59"/>
                  </a:lnTo>
                  <a:lnTo>
                    <a:pt x="24" y="56"/>
                  </a:lnTo>
                  <a:lnTo>
                    <a:pt x="16" y="52"/>
                  </a:lnTo>
                  <a:lnTo>
                    <a:pt x="8" y="46"/>
                  </a:lnTo>
                  <a:lnTo>
                    <a:pt x="0" y="3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C930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7" name="Freeform 259"/>
            <p:cNvSpPr>
              <a:spLocks/>
            </p:cNvSpPr>
            <p:nvPr/>
          </p:nvSpPr>
          <p:spPr bwMode="auto">
            <a:xfrm>
              <a:off x="2395" y="1869"/>
              <a:ext cx="87" cy="66"/>
            </a:xfrm>
            <a:custGeom>
              <a:avLst/>
              <a:gdLst>
                <a:gd name="T0" fmla="*/ 133 w 174"/>
                <a:gd name="T1" fmla="*/ 4 h 134"/>
                <a:gd name="T2" fmla="*/ 109 w 174"/>
                <a:gd name="T3" fmla="*/ 0 h 134"/>
                <a:gd name="T4" fmla="*/ 85 w 174"/>
                <a:gd name="T5" fmla="*/ 5 h 134"/>
                <a:gd name="T6" fmla="*/ 63 w 174"/>
                <a:gd name="T7" fmla="*/ 14 h 134"/>
                <a:gd name="T8" fmla="*/ 42 w 174"/>
                <a:gd name="T9" fmla="*/ 28 h 134"/>
                <a:gd name="T10" fmla="*/ 25 w 174"/>
                <a:gd name="T11" fmla="*/ 45 h 134"/>
                <a:gd name="T12" fmla="*/ 12 w 174"/>
                <a:gd name="T13" fmla="*/ 65 h 134"/>
                <a:gd name="T14" fmla="*/ 3 w 174"/>
                <a:gd name="T15" fmla="*/ 85 h 134"/>
                <a:gd name="T16" fmla="*/ 0 w 174"/>
                <a:gd name="T17" fmla="*/ 105 h 134"/>
                <a:gd name="T18" fmla="*/ 174 w 174"/>
                <a:gd name="T19" fmla="*/ 134 h 134"/>
                <a:gd name="T20" fmla="*/ 148 w 174"/>
                <a:gd name="T21" fmla="*/ 87 h 134"/>
                <a:gd name="T22" fmla="*/ 133 w 174"/>
                <a:gd name="T23" fmla="*/ 4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74" h="134">
                  <a:moveTo>
                    <a:pt x="133" y="4"/>
                  </a:moveTo>
                  <a:lnTo>
                    <a:pt x="109" y="0"/>
                  </a:lnTo>
                  <a:lnTo>
                    <a:pt x="85" y="5"/>
                  </a:lnTo>
                  <a:lnTo>
                    <a:pt x="63" y="14"/>
                  </a:lnTo>
                  <a:lnTo>
                    <a:pt x="42" y="28"/>
                  </a:lnTo>
                  <a:lnTo>
                    <a:pt x="25" y="45"/>
                  </a:lnTo>
                  <a:lnTo>
                    <a:pt x="12" y="65"/>
                  </a:lnTo>
                  <a:lnTo>
                    <a:pt x="3" y="85"/>
                  </a:lnTo>
                  <a:lnTo>
                    <a:pt x="0" y="105"/>
                  </a:lnTo>
                  <a:lnTo>
                    <a:pt x="174" y="134"/>
                  </a:lnTo>
                  <a:lnTo>
                    <a:pt x="148" y="87"/>
                  </a:lnTo>
                  <a:lnTo>
                    <a:pt x="133" y="4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8" name="Freeform 260"/>
            <p:cNvSpPr>
              <a:spLocks/>
            </p:cNvSpPr>
            <p:nvPr/>
          </p:nvSpPr>
          <p:spPr bwMode="auto">
            <a:xfrm>
              <a:off x="2779" y="1759"/>
              <a:ext cx="81" cy="81"/>
            </a:xfrm>
            <a:custGeom>
              <a:avLst/>
              <a:gdLst>
                <a:gd name="T0" fmla="*/ 16 w 163"/>
                <a:gd name="T1" fmla="*/ 10 h 163"/>
                <a:gd name="T2" fmla="*/ 61 w 163"/>
                <a:gd name="T3" fmla="*/ 0 h 163"/>
                <a:gd name="T4" fmla="*/ 95 w 163"/>
                <a:gd name="T5" fmla="*/ 22 h 163"/>
                <a:gd name="T6" fmla="*/ 148 w 163"/>
                <a:gd name="T7" fmla="*/ 70 h 163"/>
                <a:gd name="T8" fmla="*/ 163 w 163"/>
                <a:gd name="T9" fmla="*/ 163 h 163"/>
                <a:gd name="T10" fmla="*/ 112 w 163"/>
                <a:gd name="T11" fmla="*/ 141 h 163"/>
                <a:gd name="T12" fmla="*/ 61 w 163"/>
                <a:gd name="T13" fmla="*/ 101 h 163"/>
                <a:gd name="T14" fmla="*/ 19 w 163"/>
                <a:gd name="T15" fmla="*/ 52 h 163"/>
                <a:gd name="T16" fmla="*/ 28 w 163"/>
                <a:gd name="T17" fmla="*/ 28 h 163"/>
                <a:gd name="T18" fmla="*/ 0 w 163"/>
                <a:gd name="T19" fmla="*/ 27 h 163"/>
                <a:gd name="T20" fmla="*/ 16 w 163"/>
                <a:gd name="T21" fmla="*/ 10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3" h="163">
                  <a:moveTo>
                    <a:pt x="16" y="10"/>
                  </a:moveTo>
                  <a:lnTo>
                    <a:pt x="61" y="0"/>
                  </a:lnTo>
                  <a:lnTo>
                    <a:pt x="95" y="22"/>
                  </a:lnTo>
                  <a:lnTo>
                    <a:pt x="148" y="70"/>
                  </a:lnTo>
                  <a:lnTo>
                    <a:pt x="163" y="163"/>
                  </a:lnTo>
                  <a:lnTo>
                    <a:pt x="112" y="141"/>
                  </a:lnTo>
                  <a:lnTo>
                    <a:pt x="61" y="101"/>
                  </a:lnTo>
                  <a:lnTo>
                    <a:pt x="19" y="52"/>
                  </a:lnTo>
                  <a:lnTo>
                    <a:pt x="28" y="28"/>
                  </a:lnTo>
                  <a:lnTo>
                    <a:pt x="0" y="27"/>
                  </a:lnTo>
                  <a:lnTo>
                    <a:pt x="16" y="10"/>
                  </a:lnTo>
                  <a:close/>
                </a:path>
              </a:pathLst>
            </a:custGeom>
            <a:solidFill>
              <a:srgbClr val="005B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9" name="Freeform 261"/>
            <p:cNvSpPr>
              <a:spLocks/>
            </p:cNvSpPr>
            <p:nvPr/>
          </p:nvSpPr>
          <p:spPr bwMode="auto">
            <a:xfrm>
              <a:off x="2796" y="1760"/>
              <a:ext cx="64" cy="78"/>
            </a:xfrm>
            <a:custGeom>
              <a:avLst/>
              <a:gdLst>
                <a:gd name="T0" fmla="*/ 0 w 129"/>
                <a:gd name="T1" fmla="*/ 10 h 155"/>
                <a:gd name="T2" fmla="*/ 41 w 129"/>
                <a:gd name="T3" fmla="*/ 0 h 155"/>
                <a:gd name="T4" fmla="*/ 127 w 129"/>
                <a:gd name="T5" fmla="*/ 70 h 155"/>
                <a:gd name="T6" fmla="*/ 127 w 129"/>
                <a:gd name="T7" fmla="*/ 121 h 155"/>
                <a:gd name="T8" fmla="*/ 129 w 129"/>
                <a:gd name="T9" fmla="*/ 155 h 155"/>
                <a:gd name="T10" fmla="*/ 80 w 129"/>
                <a:gd name="T11" fmla="*/ 103 h 155"/>
                <a:gd name="T12" fmla="*/ 56 w 129"/>
                <a:gd name="T13" fmla="*/ 56 h 155"/>
                <a:gd name="T14" fmla="*/ 30 w 129"/>
                <a:gd name="T15" fmla="*/ 32 h 155"/>
                <a:gd name="T16" fmla="*/ 0 w 129"/>
                <a:gd name="T17" fmla="*/ 10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9" h="155">
                  <a:moveTo>
                    <a:pt x="0" y="10"/>
                  </a:moveTo>
                  <a:lnTo>
                    <a:pt x="41" y="0"/>
                  </a:lnTo>
                  <a:lnTo>
                    <a:pt x="127" y="70"/>
                  </a:lnTo>
                  <a:lnTo>
                    <a:pt x="127" y="121"/>
                  </a:lnTo>
                  <a:lnTo>
                    <a:pt x="129" y="155"/>
                  </a:lnTo>
                  <a:lnTo>
                    <a:pt x="80" y="103"/>
                  </a:lnTo>
                  <a:lnTo>
                    <a:pt x="56" y="56"/>
                  </a:lnTo>
                  <a:lnTo>
                    <a:pt x="30" y="32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28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289" name="TextovéPole 1288"/>
          <p:cNvSpPr txBox="1"/>
          <p:nvPr/>
        </p:nvSpPr>
        <p:spPr>
          <a:xfrm>
            <a:off x="1494401" y="201578"/>
            <a:ext cx="7503016" cy="181588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 podzimní sad a zahrada jsou plné barev a vůní.</a:t>
            </a:r>
          </a:p>
          <a:p>
            <a:r>
              <a:rPr lang="cs-CZ" sz="2800" b="1" dirty="0" smtClean="0"/>
              <a:t>Zbarví ji ovoce, zelenina a spadané listí. Poznáte, </a:t>
            </a:r>
          </a:p>
          <a:p>
            <a:r>
              <a:rPr lang="cs-CZ" sz="2800" b="1" dirty="0" smtClean="0"/>
              <a:t>Na kterém obrázku jsou barvy jara – a na kterém </a:t>
            </a:r>
          </a:p>
          <a:p>
            <a:r>
              <a:rPr lang="cs-CZ" sz="2800" b="1" dirty="0" smtClean="0"/>
              <a:t>                        barvy podzimu?</a:t>
            </a:r>
            <a:endParaRPr lang="cs-CZ" sz="2800" b="1" dirty="0"/>
          </a:p>
        </p:txBody>
      </p:sp>
      <p:pic>
        <p:nvPicPr>
          <p:cNvPr id="532" name="Picture 289" descr="C:\Users\radoslav.pekny\AppData\Local\Microsoft\Windows\Temporary Internet Files\Content.IE5\ZPCSRFQU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451141">
            <a:off x="1331839" y="1372066"/>
            <a:ext cx="1336288" cy="180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90" name="Group 265"/>
          <p:cNvGrpSpPr>
            <a:grpSpLocks noChangeAspect="1"/>
          </p:cNvGrpSpPr>
          <p:nvPr/>
        </p:nvGrpSpPr>
        <p:grpSpPr bwMode="auto">
          <a:xfrm rot="2709627">
            <a:off x="7606933" y="1430527"/>
            <a:ext cx="1285435" cy="1316952"/>
            <a:chOff x="2309" y="1575"/>
            <a:chExt cx="1142" cy="1170"/>
          </a:xfrm>
        </p:grpSpPr>
        <p:sp>
          <p:nvSpPr>
            <p:cNvPr id="1291" name="AutoShape 264"/>
            <p:cNvSpPr>
              <a:spLocks noChangeAspect="1" noChangeArrowheads="1" noTextEdit="1"/>
            </p:cNvSpPr>
            <p:nvPr/>
          </p:nvSpPr>
          <p:spPr bwMode="auto">
            <a:xfrm>
              <a:off x="2309" y="1575"/>
              <a:ext cx="1142" cy="11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3" name="Freeform 267"/>
            <p:cNvSpPr>
              <a:spLocks/>
            </p:cNvSpPr>
            <p:nvPr/>
          </p:nvSpPr>
          <p:spPr bwMode="auto">
            <a:xfrm>
              <a:off x="2907" y="1745"/>
              <a:ext cx="195" cy="318"/>
            </a:xfrm>
            <a:custGeom>
              <a:avLst/>
              <a:gdLst>
                <a:gd name="T0" fmla="*/ 0 w 390"/>
                <a:gd name="T1" fmla="*/ 635 h 635"/>
                <a:gd name="T2" fmla="*/ 1 w 390"/>
                <a:gd name="T3" fmla="*/ 633 h 635"/>
                <a:gd name="T4" fmla="*/ 3 w 390"/>
                <a:gd name="T5" fmla="*/ 628 h 635"/>
                <a:gd name="T6" fmla="*/ 9 w 390"/>
                <a:gd name="T7" fmla="*/ 620 h 635"/>
                <a:gd name="T8" fmla="*/ 15 w 390"/>
                <a:gd name="T9" fmla="*/ 609 h 635"/>
                <a:gd name="T10" fmla="*/ 23 w 390"/>
                <a:gd name="T11" fmla="*/ 595 h 635"/>
                <a:gd name="T12" fmla="*/ 33 w 390"/>
                <a:gd name="T13" fmla="*/ 579 h 635"/>
                <a:gd name="T14" fmla="*/ 43 w 390"/>
                <a:gd name="T15" fmla="*/ 561 h 635"/>
                <a:gd name="T16" fmla="*/ 56 w 390"/>
                <a:gd name="T17" fmla="*/ 540 h 635"/>
                <a:gd name="T18" fmla="*/ 69 w 390"/>
                <a:gd name="T19" fmla="*/ 518 h 635"/>
                <a:gd name="T20" fmla="*/ 84 w 390"/>
                <a:gd name="T21" fmla="*/ 495 h 635"/>
                <a:gd name="T22" fmla="*/ 99 w 390"/>
                <a:gd name="T23" fmla="*/ 471 h 635"/>
                <a:gd name="T24" fmla="*/ 115 w 390"/>
                <a:gd name="T25" fmla="*/ 445 h 635"/>
                <a:gd name="T26" fmla="*/ 131 w 390"/>
                <a:gd name="T27" fmla="*/ 419 h 635"/>
                <a:gd name="T28" fmla="*/ 148 w 390"/>
                <a:gd name="T29" fmla="*/ 392 h 635"/>
                <a:gd name="T30" fmla="*/ 167 w 390"/>
                <a:gd name="T31" fmla="*/ 367 h 635"/>
                <a:gd name="T32" fmla="*/ 184 w 390"/>
                <a:gd name="T33" fmla="*/ 341 h 635"/>
                <a:gd name="T34" fmla="*/ 200 w 390"/>
                <a:gd name="T35" fmla="*/ 318 h 635"/>
                <a:gd name="T36" fmla="*/ 215 w 390"/>
                <a:gd name="T37" fmla="*/ 296 h 635"/>
                <a:gd name="T38" fmla="*/ 230 w 390"/>
                <a:gd name="T39" fmla="*/ 277 h 635"/>
                <a:gd name="T40" fmla="*/ 243 w 390"/>
                <a:gd name="T41" fmla="*/ 259 h 635"/>
                <a:gd name="T42" fmla="*/ 256 w 390"/>
                <a:gd name="T43" fmla="*/ 243 h 635"/>
                <a:gd name="T44" fmla="*/ 268 w 390"/>
                <a:gd name="T45" fmla="*/ 228 h 635"/>
                <a:gd name="T46" fmla="*/ 279 w 390"/>
                <a:gd name="T47" fmla="*/ 214 h 635"/>
                <a:gd name="T48" fmla="*/ 290 w 390"/>
                <a:gd name="T49" fmla="*/ 200 h 635"/>
                <a:gd name="T50" fmla="*/ 301 w 390"/>
                <a:gd name="T51" fmla="*/ 187 h 635"/>
                <a:gd name="T52" fmla="*/ 311 w 390"/>
                <a:gd name="T53" fmla="*/ 176 h 635"/>
                <a:gd name="T54" fmla="*/ 320 w 390"/>
                <a:gd name="T55" fmla="*/ 163 h 635"/>
                <a:gd name="T56" fmla="*/ 331 w 390"/>
                <a:gd name="T57" fmla="*/ 152 h 635"/>
                <a:gd name="T58" fmla="*/ 341 w 390"/>
                <a:gd name="T59" fmla="*/ 139 h 635"/>
                <a:gd name="T60" fmla="*/ 350 w 390"/>
                <a:gd name="T61" fmla="*/ 126 h 635"/>
                <a:gd name="T62" fmla="*/ 360 w 390"/>
                <a:gd name="T63" fmla="*/ 113 h 635"/>
                <a:gd name="T64" fmla="*/ 371 w 390"/>
                <a:gd name="T65" fmla="*/ 98 h 635"/>
                <a:gd name="T66" fmla="*/ 386 w 390"/>
                <a:gd name="T67" fmla="*/ 68 h 635"/>
                <a:gd name="T68" fmla="*/ 390 w 390"/>
                <a:gd name="T69" fmla="*/ 40 h 635"/>
                <a:gd name="T70" fmla="*/ 386 w 390"/>
                <a:gd name="T71" fmla="*/ 17 h 635"/>
                <a:gd name="T72" fmla="*/ 372 w 390"/>
                <a:gd name="T73" fmla="*/ 3 h 635"/>
                <a:gd name="T74" fmla="*/ 350 w 390"/>
                <a:gd name="T75" fmla="*/ 0 h 635"/>
                <a:gd name="T76" fmla="*/ 321 w 390"/>
                <a:gd name="T77" fmla="*/ 11 h 635"/>
                <a:gd name="T78" fmla="*/ 287 w 390"/>
                <a:gd name="T79" fmla="*/ 40 h 635"/>
                <a:gd name="T80" fmla="*/ 247 w 390"/>
                <a:gd name="T81" fmla="*/ 90 h 635"/>
                <a:gd name="T82" fmla="*/ 213 w 390"/>
                <a:gd name="T83" fmla="*/ 138 h 635"/>
                <a:gd name="T84" fmla="*/ 190 w 390"/>
                <a:gd name="T85" fmla="*/ 166 h 635"/>
                <a:gd name="T86" fmla="*/ 176 w 390"/>
                <a:gd name="T87" fmla="*/ 182 h 635"/>
                <a:gd name="T88" fmla="*/ 166 w 390"/>
                <a:gd name="T89" fmla="*/ 193 h 635"/>
                <a:gd name="T90" fmla="*/ 156 w 390"/>
                <a:gd name="T91" fmla="*/ 206 h 635"/>
                <a:gd name="T92" fmla="*/ 144 w 390"/>
                <a:gd name="T93" fmla="*/ 229 h 635"/>
                <a:gd name="T94" fmla="*/ 123 w 390"/>
                <a:gd name="T95" fmla="*/ 267 h 635"/>
                <a:gd name="T96" fmla="*/ 91 w 390"/>
                <a:gd name="T97" fmla="*/ 329 h 635"/>
                <a:gd name="T98" fmla="*/ 57 w 390"/>
                <a:gd name="T99" fmla="*/ 399 h 635"/>
                <a:gd name="T100" fmla="*/ 33 w 390"/>
                <a:gd name="T101" fmla="*/ 461 h 635"/>
                <a:gd name="T102" fmla="*/ 16 w 390"/>
                <a:gd name="T103" fmla="*/ 514 h 635"/>
                <a:gd name="T104" fmla="*/ 7 w 390"/>
                <a:gd name="T105" fmla="*/ 557 h 635"/>
                <a:gd name="T106" fmla="*/ 1 w 390"/>
                <a:gd name="T107" fmla="*/ 592 h 635"/>
                <a:gd name="T108" fmla="*/ 0 w 390"/>
                <a:gd name="T109" fmla="*/ 616 h 635"/>
                <a:gd name="T110" fmla="*/ 0 w 390"/>
                <a:gd name="T111" fmla="*/ 631 h 635"/>
                <a:gd name="T112" fmla="*/ 0 w 390"/>
                <a:gd name="T113" fmla="*/ 635 h 6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90" h="635">
                  <a:moveTo>
                    <a:pt x="0" y="635"/>
                  </a:moveTo>
                  <a:lnTo>
                    <a:pt x="1" y="633"/>
                  </a:lnTo>
                  <a:lnTo>
                    <a:pt x="3" y="628"/>
                  </a:lnTo>
                  <a:lnTo>
                    <a:pt x="9" y="620"/>
                  </a:lnTo>
                  <a:lnTo>
                    <a:pt x="15" y="609"/>
                  </a:lnTo>
                  <a:lnTo>
                    <a:pt x="23" y="595"/>
                  </a:lnTo>
                  <a:lnTo>
                    <a:pt x="33" y="579"/>
                  </a:lnTo>
                  <a:lnTo>
                    <a:pt x="43" y="561"/>
                  </a:lnTo>
                  <a:lnTo>
                    <a:pt x="56" y="540"/>
                  </a:lnTo>
                  <a:lnTo>
                    <a:pt x="69" y="518"/>
                  </a:lnTo>
                  <a:lnTo>
                    <a:pt x="84" y="495"/>
                  </a:lnTo>
                  <a:lnTo>
                    <a:pt x="99" y="471"/>
                  </a:lnTo>
                  <a:lnTo>
                    <a:pt x="115" y="445"/>
                  </a:lnTo>
                  <a:lnTo>
                    <a:pt x="131" y="419"/>
                  </a:lnTo>
                  <a:lnTo>
                    <a:pt x="148" y="392"/>
                  </a:lnTo>
                  <a:lnTo>
                    <a:pt x="167" y="367"/>
                  </a:lnTo>
                  <a:lnTo>
                    <a:pt x="184" y="341"/>
                  </a:lnTo>
                  <a:lnTo>
                    <a:pt x="200" y="318"/>
                  </a:lnTo>
                  <a:lnTo>
                    <a:pt x="215" y="296"/>
                  </a:lnTo>
                  <a:lnTo>
                    <a:pt x="230" y="277"/>
                  </a:lnTo>
                  <a:lnTo>
                    <a:pt x="243" y="259"/>
                  </a:lnTo>
                  <a:lnTo>
                    <a:pt x="256" y="243"/>
                  </a:lnTo>
                  <a:lnTo>
                    <a:pt x="268" y="228"/>
                  </a:lnTo>
                  <a:lnTo>
                    <a:pt x="279" y="214"/>
                  </a:lnTo>
                  <a:lnTo>
                    <a:pt x="290" y="200"/>
                  </a:lnTo>
                  <a:lnTo>
                    <a:pt x="301" y="187"/>
                  </a:lnTo>
                  <a:lnTo>
                    <a:pt x="311" y="176"/>
                  </a:lnTo>
                  <a:lnTo>
                    <a:pt x="320" y="163"/>
                  </a:lnTo>
                  <a:lnTo>
                    <a:pt x="331" y="152"/>
                  </a:lnTo>
                  <a:lnTo>
                    <a:pt x="341" y="139"/>
                  </a:lnTo>
                  <a:lnTo>
                    <a:pt x="350" y="126"/>
                  </a:lnTo>
                  <a:lnTo>
                    <a:pt x="360" y="113"/>
                  </a:lnTo>
                  <a:lnTo>
                    <a:pt x="371" y="98"/>
                  </a:lnTo>
                  <a:lnTo>
                    <a:pt x="386" y="68"/>
                  </a:lnTo>
                  <a:lnTo>
                    <a:pt x="390" y="40"/>
                  </a:lnTo>
                  <a:lnTo>
                    <a:pt x="386" y="17"/>
                  </a:lnTo>
                  <a:lnTo>
                    <a:pt x="372" y="3"/>
                  </a:lnTo>
                  <a:lnTo>
                    <a:pt x="350" y="0"/>
                  </a:lnTo>
                  <a:lnTo>
                    <a:pt x="321" y="11"/>
                  </a:lnTo>
                  <a:lnTo>
                    <a:pt x="287" y="40"/>
                  </a:lnTo>
                  <a:lnTo>
                    <a:pt x="247" y="90"/>
                  </a:lnTo>
                  <a:lnTo>
                    <a:pt x="213" y="138"/>
                  </a:lnTo>
                  <a:lnTo>
                    <a:pt x="190" y="166"/>
                  </a:lnTo>
                  <a:lnTo>
                    <a:pt x="176" y="182"/>
                  </a:lnTo>
                  <a:lnTo>
                    <a:pt x="166" y="193"/>
                  </a:lnTo>
                  <a:lnTo>
                    <a:pt x="156" y="206"/>
                  </a:lnTo>
                  <a:lnTo>
                    <a:pt x="144" y="229"/>
                  </a:lnTo>
                  <a:lnTo>
                    <a:pt x="123" y="267"/>
                  </a:lnTo>
                  <a:lnTo>
                    <a:pt x="91" y="329"/>
                  </a:lnTo>
                  <a:lnTo>
                    <a:pt x="57" y="399"/>
                  </a:lnTo>
                  <a:lnTo>
                    <a:pt x="33" y="461"/>
                  </a:lnTo>
                  <a:lnTo>
                    <a:pt x="16" y="514"/>
                  </a:lnTo>
                  <a:lnTo>
                    <a:pt x="7" y="557"/>
                  </a:lnTo>
                  <a:lnTo>
                    <a:pt x="1" y="592"/>
                  </a:lnTo>
                  <a:lnTo>
                    <a:pt x="0" y="616"/>
                  </a:lnTo>
                  <a:lnTo>
                    <a:pt x="0" y="631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4" name="Freeform 268"/>
            <p:cNvSpPr>
              <a:spLocks/>
            </p:cNvSpPr>
            <p:nvPr/>
          </p:nvSpPr>
          <p:spPr bwMode="auto">
            <a:xfrm>
              <a:off x="2778" y="1983"/>
              <a:ext cx="246" cy="156"/>
            </a:xfrm>
            <a:custGeom>
              <a:avLst/>
              <a:gdLst>
                <a:gd name="T0" fmla="*/ 276 w 494"/>
                <a:gd name="T1" fmla="*/ 228 h 312"/>
                <a:gd name="T2" fmla="*/ 227 w 494"/>
                <a:gd name="T3" fmla="*/ 221 h 312"/>
                <a:gd name="T4" fmla="*/ 183 w 494"/>
                <a:gd name="T5" fmla="*/ 206 h 312"/>
                <a:gd name="T6" fmla="*/ 143 w 494"/>
                <a:gd name="T7" fmla="*/ 186 h 312"/>
                <a:gd name="T8" fmla="*/ 109 w 494"/>
                <a:gd name="T9" fmla="*/ 160 h 312"/>
                <a:gd name="T10" fmla="*/ 82 w 494"/>
                <a:gd name="T11" fmla="*/ 129 h 312"/>
                <a:gd name="T12" fmla="*/ 64 w 494"/>
                <a:gd name="T13" fmla="*/ 95 h 312"/>
                <a:gd name="T14" fmla="*/ 53 w 494"/>
                <a:gd name="T15" fmla="*/ 58 h 312"/>
                <a:gd name="T16" fmla="*/ 52 w 494"/>
                <a:gd name="T17" fmla="*/ 29 h 312"/>
                <a:gd name="T18" fmla="*/ 56 w 494"/>
                <a:gd name="T19" fmla="*/ 10 h 312"/>
                <a:gd name="T20" fmla="*/ 44 w 494"/>
                <a:gd name="T21" fmla="*/ 13 h 312"/>
                <a:gd name="T22" fmla="*/ 23 w 494"/>
                <a:gd name="T23" fmla="*/ 41 h 312"/>
                <a:gd name="T24" fmla="*/ 10 w 494"/>
                <a:gd name="T25" fmla="*/ 72 h 312"/>
                <a:gd name="T26" fmla="*/ 2 w 494"/>
                <a:gd name="T27" fmla="*/ 104 h 312"/>
                <a:gd name="T28" fmla="*/ 2 w 494"/>
                <a:gd name="T29" fmla="*/ 141 h 312"/>
                <a:gd name="T30" fmla="*/ 12 w 494"/>
                <a:gd name="T31" fmla="*/ 178 h 312"/>
                <a:gd name="T32" fmla="*/ 30 w 494"/>
                <a:gd name="T33" fmla="*/ 212 h 312"/>
                <a:gd name="T34" fmla="*/ 57 w 494"/>
                <a:gd name="T35" fmla="*/ 243 h 312"/>
                <a:gd name="T36" fmla="*/ 91 w 494"/>
                <a:gd name="T37" fmla="*/ 269 h 312"/>
                <a:gd name="T38" fmla="*/ 131 w 494"/>
                <a:gd name="T39" fmla="*/ 289 h 312"/>
                <a:gd name="T40" fmla="*/ 176 w 494"/>
                <a:gd name="T41" fmla="*/ 304 h 312"/>
                <a:gd name="T42" fmla="*/ 224 w 494"/>
                <a:gd name="T43" fmla="*/ 311 h 312"/>
                <a:gd name="T44" fmla="*/ 271 w 494"/>
                <a:gd name="T45" fmla="*/ 311 h 312"/>
                <a:gd name="T46" fmla="*/ 315 w 494"/>
                <a:gd name="T47" fmla="*/ 305 h 312"/>
                <a:gd name="T48" fmla="*/ 355 w 494"/>
                <a:gd name="T49" fmla="*/ 294 h 312"/>
                <a:gd name="T50" fmla="*/ 391 w 494"/>
                <a:gd name="T51" fmla="*/ 279 h 312"/>
                <a:gd name="T52" fmla="*/ 423 w 494"/>
                <a:gd name="T53" fmla="*/ 258 h 312"/>
                <a:gd name="T54" fmla="*/ 451 w 494"/>
                <a:gd name="T55" fmla="*/ 234 h 312"/>
                <a:gd name="T56" fmla="*/ 473 w 494"/>
                <a:gd name="T57" fmla="*/ 206 h 312"/>
                <a:gd name="T58" fmla="*/ 488 w 494"/>
                <a:gd name="T59" fmla="*/ 177 h 312"/>
                <a:gd name="T60" fmla="*/ 485 w 494"/>
                <a:gd name="T61" fmla="*/ 168 h 312"/>
                <a:gd name="T62" fmla="*/ 466 w 494"/>
                <a:gd name="T63" fmla="*/ 182 h 312"/>
                <a:gd name="T64" fmla="*/ 445 w 494"/>
                <a:gd name="T65" fmla="*/ 195 h 312"/>
                <a:gd name="T66" fmla="*/ 422 w 494"/>
                <a:gd name="T67" fmla="*/ 205 h 312"/>
                <a:gd name="T68" fmla="*/ 398 w 494"/>
                <a:gd name="T69" fmla="*/ 215 h 312"/>
                <a:gd name="T70" fmla="*/ 372 w 494"/>
                <a:gd name="T71" fmla="*/ 221 h 312"/>
                <a:gd name="T72" fmla="*/ 344 w 494"/>
                <a:gd name="T73" fmla="*/ 227 h 312"/>
                <a:gd name="T74" fmla="*/ 316 w 494"/>
                <a:gd name="T75" fmla="*/ 229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94" h="312">
                  <a:moveTo>
                    <a:pt x="301" y="229"/>
                  </a:moveTo>
                  <a:lnTo>
                    <a:pt x="276" y="228"/>
                  </a:lnTo>
                  <a:lnTo>
                    <a:pt x="252" y="226"/>
                  </a:lnTo>
                  <a:lnTo>
                    <a:pt x="227" y="221"/>
                  </a:lnTo>
                  <a:lnTo>
                    <a:pt x="204" y="215"/>
                  </a:lnTo>
                  <a:lnTo>
                    <a:pt x="183" y="206"/>
                  </a:lnTo>
                  <a:lnTo>
                    <a:pt x="162" y="197"/>
                  </a:lnTo>
                  <a:lnTo>
                    <a:pt x="143" y="186"/>
                  </a:lnTo>
                  <a:lnTo>
                    <a:pt x="125" y="173"/>
                  </a:lnTo>
                  <a:lnTo>
                    <a:pt x="109" y="160"/>
                  </a:lnTo>
                  <a:lnTo>
                    <a:pt x="95" y="145"/>
                  </a:lnTo>
                  <a:lnTo>
                    <a:pt x="82" y="129"/>
                  </a:lnTo>
                  <a:lnTo>
                    <a:pt x="72" y="113"/>
                  </a:lnTo>
                  <a:lnTo>
                    <a:pt x="64" y="95"/>
                  </a:lnTo>
                  <a:lnTo>
                    <a:pt x="57" y="77"/>
                  </a:lnTo>
                  <a:lnTo>
                    <a:pt x="53" y="58"/>
                  </a:lnTo>
                  <a:lnTo>
                    <a:pt x="52" y="38"/>
                  </a:lnTo>
                  <a:lnTo>
                    <a:pt x="52" y="29"/>
                  </a:lnTo>
                  <a:lnTo>
                    <a:pt x="53" y="19"/>
                  </a:lnTo>
                  <a:lnTo>
                    <a:pt x="56" y="10"/>
                  </a:lnTo>
                  <a:lnTo>
                    <a:pt x="57" y="0"/>
                  </a:lnTo>
                  <a:lnTo>
                    <a:pt x="44" y="13"/>
                  </a:lnTo>
                  <a:lnTo>
                    <a:pt x="34" y="27"/>
                  </a:lnTo>
                  <a:lnTo>
                    <a:pt x="23" y="41"/>
                  </a:lnTo>
                  <a:lnTo>
                    <a:pt x="15" y="56"/>
                  </a:lnTo>
                  <a:lnTo>
                    <a:pt x="10" y="72"/>
                  </a:lnTo>
                  <a:lnTo>
                    <a:pt x="4" y="88"/>
                  </a:lnTo>
                  <a:lnTo>
                    <a:pt x="2" y="104"/>
                  </a:lnTo>
                  <a:lnTo>
                    <a:pt x="0" y="121"/>
                  </a:lnTo>
                  <a:lnTo>
                    <a:pt x="2" y="141"/>
                  </a:lnTo>
                  <a:lnTo>
                    <a:pt x="5" y="160"/>
                  </a:lnTo>
                  <a:lnTo>
                    <a:pt x="12" y="178"/>
                  </a:lnTo>
                  <a:lnTo>
                    <a:pt x="20" y="196"/>
                  </a:lnTo>
                  <a:lnTo>
                    <a:pt x="30" y="212"/>
                  </a:lnTo>
                  <a:lnTo>
                    <a:pt x="43" y="228"/>
                  </a:lnTo>
                  <a:lnTo>
                    <a:pt x="57" y="243"/>
                  </a:lnTo>
                  <a:lnTo>
                    <a:pt x="73" y="256"/>
                  </a:lnTo>
                  <a:lnTo>
                    <a:pt x="91" y="269"/>
                  </a:lnTo>
                  <a:lnTo>
                    <a:pt x="110" y="280"/>
                  </a:lnTo>
                  <a:lnTo>
                    <a:pt x="131" y="289"/>
                  </a:lnTo>
                  <a:lnTo>
                    <a:pt x="153" y="297"/>
                  </a:lnTo>
                  <a:lnTo>
                    <a:pt x="176" y="304"/>
                  </a:lnTo>
                  <a:lnTo>
                    <a:pt x="200" y="309"/>
                  </a:lnTo>
                  <a:lnTo>
                    <a:pt x="224" y="311"/>
                  </a:lnTo>
                  <a:lnTo>
                    <a:pt x="249" y="312"/>
                  </a:lnTo>
                  <a:lnTo>
                    <a:pt x="271" y="311"/>
                  </a:lnTo>
                  <a:lnTo>
                    <a:pt x="293" y="309"/>
                  </a:lnTo>
                  <a:lnTo>
                    <a:pt x="315" y="305"/>
                  </a:lnTo>
                  <a:lnTo>
                    <a:pt x="336" y="301"/>
                  </a:lnTo>
                  <a:lnTo>
                    <a:pt x="355" y="294"/>
                  </a:lnTo>
                  <a:lnTo>
                    <a:pt x="374" y="287"/>
                  </a:lnTo>
                  <a:lnTo>
                    <a:pt x="391" y="279"/>
                  </a:lnTo>
                  <a:lnTo>
                    <a:pt x="408" y="269"/>
                  </a:lnTo>
                  <a:lnTo>
                    <a:pt x="423" y="258"/>
                  </a:lnTo>
                  <a:lnTo>
                    <a:pt x="438" y="247"/>
                  </a:lnTo>
                  <a:lnTo>
                    <a:pt x="451" y="234"/>
                  </a:lnTo>
                  <a:lnTo>
                    <a:pt x="463" y="220"/>
                  </a:lnTo>
                  <a:lnTo>
                    <a:pt x="473" y="206"/>
                  </a:lnTo>
                  <a:lnTo>
                    <a:pt x="481" y="191"/>
                  </a:lnTo>
                  <a:lnTo>
                    <a:pt x="488" y="177"/>
                  </a:lnTo>
                  <a:lnTo>
                    <a:pt x="494" y="160"/>
                  </a:lnTo>
                  <a:lnTo>
                    <a:pt x="485" y="168"/>
                  </a:lnTo>
                  <a:lnTo>
                    <a:pt x="475" y="175"/>
                  </a:lnTo>
                  <a:lnTo>
                    <a:pt x="466" y="182"/>
                  </a:lnTo>
                  <a:lnTo>
                    <a:pt x="456" y="189"/>
                  </a:lnTo>
                  <a:lnTo>
                    <a:pt x="445" y="195"/>
                  </a:lnTo>
                  <a:lnTo>
                    <a:pt x="434" y="201"/>
                  </a:lnTo>
                  <a:lnTo>
                    <a:pt x="422" y="205"/>
                  </a:lnTo>
                  <a:lnTo>
                    <a:pt x="410" y="210"/>
                  </a:lnTo>
                  <a:lnTo>
                    <a:pt x="398" y="215"/>
                  </a:lnTo>
                  <a:lnTo>
                    <a:pt x="384" y="219"/>
                  </a:lnTo>
                  <a:lnTo>
                    <a:pt x="372" y="221"/>
                  </a:lnTo>
                  <a:lnTo>
                    <a:pt x="358" y="225"/>
                  </a:lnTo>
                  <a:lnTo>
                    <a:pt x="344" y="227"/>
                  </a:lnTo>
                  <a:lnTo>
                    <a:pt x="330" y="228"/>
                  </a:lnTo>
                  <a:lnTo>
                    <a:pt x="316" y="229"/>
                  </a:lnTo>
                  <a:lnTo>
                    <a:pt x="301" y="22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5" name="Freeform 269"/>
            <p:cNvSpPr>
              <a:spLocks/>
            </p:cNvSpPr>
            <p:nvPr/>
          </p:nvSpPr>
          <p:spPr bwMode="auto">
            <a:xfrm>
              <a:off x="2458" y="1985"/>
              <a:ext cx="826" cy="741"/>
            </a:xfrm>
            <a:custGeom>
              <a:avLst/>
              <a:gdLst>
                <a:gd name="T0" fmla="*/ 1502 w 1654"/>
                <a:gd name="T1" fmla="*/ 113 h 1482"/>
                <a:gd name="T2" fmla="*/ 1567 w 1654"/>
                <a:gd name="T3" fmla="*/ 307 h 1482"/>
                <a:gd name="T4" fmla="*/ 1578 w 1654"/>
                <a:gd name="T5" fmla="*/ 524 h 1482"/>
                <a:gd name="T6" fmla="*/ 1560 w 1654"/>
                <a:gd name="T7" fmla="*/ 648 h 1482"/>
                <a:gd name="T8" fmla="*/ 1528 w 1654"/>
                <a:gd name="T9" fmla="*/ 766 h 1482"/>
                <a:gd name="T10" fmla="*/ 1482 w 1654"/>
                <a:gd name="T11" fmla="*/ 876 h 1482"/>
                <a:gd name="T12" fmla="*/ 1423 w 1654"/>
                <a:gd name="T13" fmla="*/ 978 h 1482"/>
                <a:gd name="T14" fmla="*/ 1354 w 1654"/>
                <a:gd name="T15" fmla="*/ 1069 h 1482"/>
                <a:gd name="T16" fmla="*/ 1276 w 1654"/>
                <a:gd name="T17" fmla="*/ 1148 h 1482"/>
                <a:gd name="T18" fmla="*/ 1188 w 1654"/>
                <a:gd name="T19" fmla="*/ 1214 h 1482"/>
                <a:gd name="T20" fmla="*/ 1095 w 1654"/>
                <a:gd name="T21" fmla="*/ 1267 h 1482"/>
                <a:gd name="T22" fmla="*/ 994 w 1654"/>
                <a:gd name="T23" fmla="*/ 1302 h 1482"/>
                <a:gd name="T24" fmla="*/ 889 w 1654"/>
                <a:gd name="T25" fmla="*/ 1322 h 1482"/>
                <a:gd name="T26" fmla="*/ 746 w 1654"/>
                <a:gd name="T27" fmla="*/ 1320 h 1482"/>
                <a:gd name="T28" fmla="*/ 544 w 1654"/>
                <a:gd name="T29" fmla="*/ 1259 h 1482"/>
                <a:gd name="T30" fmla="*/ 364 w 1654"/>
                <a:gd name="T31" fmla="*/ 1137 h 1482"/>
                <a:gd name="T32" fmla="*/ 218 w 1654"/>
                <a:gd name="T33" fmla="*/ 965 h 1482"/>
                <a:gd name="T34" fmla="*/ 117 w 1654"/>
                <a:gd name="T35" fmla="*/ 755 h 1482"/>
                <a:gd name="T36" fmla="*/ 71 w 1654"/>
                <a:gd name="T37" fmla="*/ 519 h 1482"/>
                <a:gd name="T38" fmla="*/ 80 w 1654"/>
                <a:gd name="T39" fmla="*/ 319 h 1482"/>
                <a:gd name="T40" fmla="*/ 134 w 1654"/>
                <a:gd name="T41" fmla="*/ 135 h 1482"/>
                <a:gd name="T42" fmla="*/ 171 w 1654"/>
                <a:gd name="T43" fmla="*/ 56 h 1482"/>
                <a:gd name="T44" fmla="*/ 104 w 1654"/>
                <a:gd name="T45" fmla="*/ 152 h 1482"/>
                <a:gd name="T46" fmla="*/ 53 w 1654"/>
                <a:gd name="T47" fmla="*/ 258 h 1482"/>
                <a:gd name="T48" fmla="*/ 20 w 1654"/>
                <a:gd name="T49" fmla="*/ 373 h 1482"/>
                <a:gd name="T50" fmla="*/ 3 w 1654"/>
                <a:gd name="T51" fmla="*/ 495 h 1482"/>
                <a:gd name="T52" fmla="*/ 3 w 1654"/>
                <a:gd name="T53" fmla="*/ 621 h 1482"/>
                <a:gd name="T54" fmla="*/ 21 w 1654"/>
                <a:gd name="T55" fmla="*/ 750 h 1482"/>
                <a:gd name="T56" fmla="*/ 55 w 1654"/>
                <a:gd name="T57" fmla="*/ 873 h 1482"/>
                <a:gd name="T58" fmla="*/ 103 w 1654"/>
                <a:gd name="T59" fmla="*/ 988 h 1482"/>
                <a:gd name="T60" fmla="*/ 165 w 1654"/>
                <a:gd name="T61" fmla="*/ 1095 h 1482"/>
                <a:gd name="T62" fmla="*/ 240 w 1654"/>
                <a:gd name="T63" fmla="*/ 1193 h 1482"/>
                <a:gd name="T64" fmla="*/ 324 w 1654"/>
                <a:gd name="T65" fmla="*/ 1278 h 1482"/>
                <a:gd name="T66" fmla="*/ 419 w 1654"/>
                <a:gd name="T67" fmla="*/ 1351 h 1482"/>
                <a:gd name="T68" fmla="*/ 520 w 1654"/>
                <a:gd name="T69" fmla="*/ 1408 h 1482"/>
                <a:gd name="T70" fmla="*/ 629 w 1654"/>
                <a:gd name="T71" fmla="*/ 1451 h 1482"/>
                <a:gd name="T72" fmla="*/ 742 w 1654"/>
                <a:gd name="T73" fmla="*/ 1476 h 1482"/>
                <a:gd name="T74" fmla="*/ 858 w 1654"/>
                <a:gd name="T75" fmla="*/ 1482 h 1482"/>
                <a:gd name="T76" fmla="*/ 974 w 1654"/>
                <a:gd name="T77" fmla="*/ 1468 h 1482"/>
                <a:gd name="T78" fmla="*/ 1084 w 1654"/>
                <a:gd name="T79" fmla="*/ 1435 h 1482"/>
                <a:gd name="T80" fmla="*/ 1189 w 1654"/>
                <a:gd name="T81" fmla="*/ 1385 h 1482"/>
                <a:gd name="T82" fmla="*/ 1287 w 1654"/>
                <a:gd name="T83" fmla="*/ 1320 h 1482"/>
                <a:gd name="T84" fmla="*/ 1376 w 1654"/>
                <a:gd name="T85" fmla="*/ 1239 h 1482"/>
                <a:gd name="T86" fmla="*/ 1455 w 1654"/>
                <a:gd name="T87" fmla="*/ 1146 h 1482"/>
                <a:gd name="T88" fmla="*/ 1524 w 1654"/>
                <a:gd name="T89" fmla="*/ 1041 h 1482"/>
                <a:gd name="T90" fmla="*/ 1579 w 1654"/>
                <a:gd name="T91" fmla="*/ 927 h 1482"/>
                <a:gd name="T92" fmla="*/ 1620 w 1654"/>
                <a:gd name="T93" fmla="*/ 804 h 1482"/>
                <a:gd name="T94" fmla="*/ 1646 w 1654"/>
                <a:gd name="T95" fmla="*/ 674 h 1482"/>
                <a:gd name="T96" fmla="*/ 1654 w 1654"/>
                <a:gd name="T97" fmla="*/ 537 h 1482"/>
                <a:gd name="T98" fmla="*/ 1640 w 1654"/>
                <a:gd name="T99" fmla="*/ 404 h 1482"/>
                <a:gd name="T100" fmla="*/ 1608 w 1654"/>
                <a:gd name="T101" fmla="*/ 280 h 1482"/>
                <a:gd name="T102" fmla="*/ 1556 w 1654"/>
                <a:gd name="T103" fmla="*/ 165 h 1482"/>
                <a:gd name="T104" fmla="*/ 1487 w 1654"/>
                <a:gd name="T105" fmla="*/ 62 h 1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654" h="1482">
                  <a:moveTo>
                    <a:pt x="1432" y="0"/>
                  </a:moveTo>
                  <a:lnTo>
                    <a:pt x="1469" y="54"/>
                  </a:lnTo>
                  <a:lnTo>
                    <a:pt x="1502" y="113"/>
                  </a:lnTo>
                  <a:lnTo>
                    <a:pt x="1529" y="175"/>
                  </a:lnTo>
                  <a:lnTo>
                    <a:pt x="1551" y="239"/>
                  </a:lnTo>
                  <a:lnTo>
                    <a:pt x="1567" y="307"/>
                  </a:lnTo>
                  <a:lnTo>
                    <a:pt x="1577" y="378"/>
                  </a:lnTo>
                  <a:lnTo>
                    <a:pt x="1580" y="449"/>
                  </a:lnTo>
                  <a:lnTo>
                    <a:pt x="1578" y="524"/>
                  </a:lnTo>
                  <a:lnTo>
                    <a:pt x="1573" y="565"/>
                  </a:lnTo>
                  <a:lnTo>
                    <a:pt x="1567" y="607"/>
                  </a:lnTo>
                  <a:lnTo>
                    <a:pt x="1560" y="648"/>
                  </a:lnTo>
                  <a:lnTo>
                    <a:pt x="1551" y="687"/>
                  </a:lnTo>
                  <a:lnTo>
                    <a:pt x="1540" y="728"/>
                  </a:lnTo>
                  <a:lnTo>
                    <a:pt x="1528" y="766"/>
                  </a:lnTo>
                  <a:lnTo>
                    <a:pt x="1514" y="804"/>
                  </a:lnTo>
                  <a:lnTo>
                    <a:pt x="1498" y="841"/>
                  </a:lnTo>
                  <a:lnTo>
                    <a:pt x="1482" y="876"/>
                  </a:lnTo>
                  <a:lnTo>
                    <a:pt x="1464" y="911"/>
                  </a:lnTo>
                  <a:lnTo>
                    <a:pt x="1444" y="944"/>
                  </a:lnTo>
                  <a:lnTo>
                    <a:pt x="1423" y="978"/>
                  </a:lnTo>
                  <a:lnTo>
                    <a:pt x="1401" y="1009"/>
                  </a:lnTo>
                  <a:lnTo>
                    <a:pt x="1378" y="1039"/>
                  </a:lnTo>
                  <a:lnTo>
                    <a:pt x="1354" y="1069"/>
                  </a:lnTo>
                  <a:lnTo>
                    <a:pt x="1330" y="1096"/>
                  </a:lnTo>
                  <a:lnTo>
                    <a:pt x="1303" y="1123"/>
                  </a:lnTo>
                  <a:lnTo>
                    <a:pt x="1276" y="1148"/>
                  </a:lnTo>
                  <a:lnTo>
                    <a:pt x="1248" y="1171"/>
                  </a:lnTo>
                  <a:lnTo>
                    <a:pt x="1218" y="1194"/>
                  </a:lnTo>
                  <a:lnTo>
                    <a:pt x="1188" y="1214"/>
                  </a:lnTo>
                  <a:lnTo>
                    <a:pt x="1158" y="1233"/>
                  </a:lnTo>
                  <a:lnTo>
                    <a:pt x="1127" y="1251"/>
                  </a:lnTo>
                  <a:lnTo>
                    <a:pt x="1095" y="1267"/>
                  </a:lnTo>
                  <a:lnTo>
                    <a:pt x="1061" y="1280"/>
                  </a:lnTo>
                  <a:lnTo>
                    <a:pt x="1028" y="1293"/>
                  </a:lnTo>
                  <a:lnTo>
                    <a:pt x="994" y="1302"/>
                  </a:lnTo>
                  <a:lnTo>
                    <a:pt x="960" y="1312"/>
                  </a:lnTo>
                  <a:lnTo>
                    <a:pt x="925" y="1318"/>
                  </a:lnTo>
                  <a:lnTo>
                    <a:pt x="889" y="1322"/>
                  </a:lnTo>
                  <a:lnTo>
                    <a:pt x="854" y="1325"/>
                  </a:lnTo>
                  <a:lnTo>
                    <a:pt x="818" y="1325"/>
                  </a:lnTo>
                  <a:lnTo>
                    <a:pt x="746" y="1320"/>
                  </a:lnTo>
                  <a:lnTo>
                    <a:pt x="677" y="1307"/>
                  </a:lnTo>
                  <a:lnTo>
                    <a:pt x="609" y="1286"/>
                  </a:lnTo>
                  <a:lnTo>
                    <a:pt x="544" y="1259"/>
                  </a:lnTo>
                  <a:lnTo>
                    <a:pt x="480" y="1224"/>
                  </a:lnTo>
                  <a:lnTo>
                    <a:pt x="420" y="1183"/>
                  </a:lnTo>
                  <a:lnTo>
                    <a:pt x="364" y="1137"/>
                  </a:lnTo>
                  <a:lnTo>
                    <a:pt x="311" y="1084"/>
                  </a:lnTo>
                  <a:lnTo>
                    <a:pt x="262" y="1027"/>
                  </a:lnTo>
                  <a:lnTo>
                    <a:pt x="218" y="965"/>
                  </a:lnTo>
                  <a:lnTo>
                    <a:pt x="179" y="899"/>
                  </a:lnTo>
                  <a:lnTo>
                    <a:pt x="146" y="829"/>
                  </a:lnTo>
                  <a:lnTo>
                    <a:pt x="117" y="755"/>
                  </a:lnTo>
                  <a:lnTo>
                    <a:pt x="95" y="679"/>
                  </a:lnTo>
                  <a:lnTo>
                    <a:pt x="80" y="600"/>
                  </a:lnTo>
                  <a:lnTo>
                    <a:pt x="71" y="519"/>
                  </a:lnTo>
                  <a:lnTo>
                    <a:pt x="68" y="451"/>
                  </a:lnTo>
                  <a:lnTo>
                    <a:pt x="72" y="385"/>
                  </a:lnTo>
                  <a:lnTo>
                    <a:pt x="80" y="319"/>
                  </a:lnTo>
                  <a:lnTo>
                    <a:pt x="93" y="256"/>
                  </a:lnTo>
                  <a:lnTo>
                    <a:pt x="111" y="193"/>
                  </a:lnTo>
                  <a:lnTo>
                    <a:pt x="134" y="135"/>
                  </a:lnTo>
                  <a:lnTo>
                    <a:pt x="163" y="79"/>
                  </a:lnTo>
                  <a:lnTo>
                    <a:pt x="196" y="26"/>
                  </a:lnTo>
                  <a:lnTo>
                    <a:pt x="171" y="56"/>
                  </a:lnTo>
                  <a:lnTo>
                    <a:pt x="147" y="86"/>
                  </a:lnTo>
                  <a:lnTo>
                    <a:pt x="125" y="119"/>
                  </a:lnTo>
                  <a:lnTo>
                    <a:pt x="104" y="152"/>
                  </a:lnTo>
                  <a:lnTo>
                    <a:pt x="86" y="186"/>
                  </a:lnTo>
                  <a:lnTo>
                    <a:pt x="70" y="222"/>
                  </a:lnTo>
                  <a:lnTo>
                    <a:pt x="53" y="258"/>
                  </a:lnTo>
                  <a:lnTo>
                    <a:pt x="41" y="296"/>
                  </a:lnTo>
                  <a:lnTo>
                    <a:pt x="29" y="334"/>
                  </a:lnTo>
                  <a:lnTo>
                    <a:pt x="20" y="373"/>
                  </a:lnTo>
                  <a:lnTo>
                    <a:pt x="12" y="413"/>
                  </a:lnTo>
                  <a:lnTo>
                    <a:pt x="6" y="454"/>
                  </a:lnTo>
                  <a:lnTo>
                    <a:pt x="3" y="495"/>
                  </a:lnTo>
                  <a:lnTo>
                    <a:pt x="0" y="537"/>
                  </a:lnTo>
                  <a:lnTo>
                    <a:pt x="0" y="578"/>
                  </a:lnTo>
                  <a:lnTo>
                    <a:pt x="3" y="621"/>
                  </a:lnTo>
                  <a:lnTo>
                    <a:pt x="7" y="664"/>
                  </a:lnTo>
                  <a:lnTo>
                    <a:pt x="13" y="707"/>
                  </a:lnTo>
                  <a:lnTo>
                    <a:pt x="21" y="750"/>
                  </a:lnTo>
                  <a:lnTo>
                    <a:pt x="30" y="791"/>
                  </a:lnTo>
                  <a:lnTo>
                    <a:pt x="42" y="833"/>
                  </a:lnTo>
                  <a:lnTo>
                    <a:pt x="55" y="873"/>
                  </a:lnTo>
                  <a:lnTo>
                    <a:pt x="70" y="912"/>
                  </a:lnTo>
                  <a:lnTo>
                    <a:pt x="86" y="950"/>
                  </a:lnTo>
                  <a:lnTo>
                    <a:pt x="103" y="988"/>
                  </a:lnTo>
                  <a:lnTo>
                    <a:pt x="123" y="1025"/>
                  </a:lnTo>
                  <a:lnTo>
                    <a:pt x="143" y="1061"/>
                  </a:lnTo>
                  <a:lnTo>
                    <a:pt x="165" y="1095"/>
                  </a:lnTo>
                  <a:lnTo>
                    <a:pt x="190" y="1128"/>
                  </a:lnTo>
                  <a:lnTo>
                    <a:pt x="214" y="1162"/>
                  </a:lnTo>
                  <a:lnTo>
                    <a:pt x="240" y="1193"/>
                  </a:lnTo>
                  <a:lnTo>
                    <a:pt x="267" y="1222"/>
                  </a:lnTo>
                  <a:lnTo>
                    <a:pt x="296" y="1251"/>
                  </a:lnTo>
                  <a:lnTo>
                    <a:pt x="324" y="1278"/>
                  </a:lnTo>
                  <a:lnTo>
                    <a:pt x="354" y="1304"/>
                  </a:lnTo>
                  <a:lnTo>
                    <a:pt x="387" y="1328"/>
                  </a:lnTo>
                  <a:lnTo>
                    <a:pt x="419" y="1351"/>
                  </a:lnTo>
                  <a:lnTo>
                    <a:pt x="451" y="1371"/>
                  </a:lnTo>
                  <a:lnTo>
                    <a:pt x="486" y="1391"/>
                  </a:lnTo>
                  <a:lnTo>
                    <a:pt x="520" y="1408"/>
                  </a:lnTo>
                  <a:lnTo>
                    <a:pt x="555" y="1424"/>
                  </a:lnTo>
                  <a:lnTo>
                    <a:pt x="592" y="1438"/>
                  </a:lnTo>
                  <a:lnTo>
                    <a:pt x="629" y="1451"/>
                  </a:lnTo>
                  <a:lnTo>
                    <a:pt x="666" y="1461"/>
                  </a:lnTo>
                  <a:lnTo>
                    <a:pt x="704" y="1469"/>
                  </a:lnTo>
                  <a:lnTo>
                    <a:pt x="742" y="1476"/>
                  </a:lnTo>
                  <a:lnTo>
                    <a:pt x="780" y="1480"/>
                  </a:lnTo>
                  <a:lnTo>
                    <a:pt x="819" y="1482"/>
                  </a:lnTo>
                  <a:lnTo>
                    <a:pt x="858" y="1482"/>
                  </a:lnTo>
                  <a:lnTo>
                    <a:pt x="897" y="1480"/>
                  </a:lnTo>
                  <a:lnTo>
                    <a:pt x="936" y="1474"/>
                  </a:lnTo>
                  <a:lnTo>
                    <a:pt x="974" y="1468"/>
                  </a:lnTo>
                  <a:lnTo>
                    <a:pt x="1010" y="1459"/>
                  </a:lnTo>
                  <a:lnTo>
                    <a:pt x="1047" y="1447"/>
                  </a:lnTo>
                  <a:lnTo>
                    <a:pt x="1084" y="1435"/>
                  </a:lnTo>
                  <a:lnTo>
                    <a:pt x="1120" y="1420"/>
                  </a:lnTo>
                  <a:lnTo>
                    <a:pt x="1155" y="1404"/>
                  </a:lnTo>
                  <a:lnTo>
                    <a:pt x="1189" y="1385"/>
                  </a:lnTo>
                  <a:lnTo>
                    <a:pt x="1223" y="1365"/>
                  </a:lnTo>
                  <a:lnTo>
                    <a:pt x="1255" y="1343"/>
                  </a:lnTo>
                  <a:lnTo>
                    <a:pt x="1287" y="1320"/>
                  </a:lnTo>
                  <a:lnTo>
                    <a:pt x="1317" y="1294"/>
                  </a:lnTo>
                  <a:lnTo>
                    <a:pt x="1347" y="1267"/>
                  </a:lnTo>
                  <a:lnTo>
                    <a:pt x="1376" y="1239"/>
                  </a:lnTo>
                  <a:lnTo>
                    <a:pt x="1404" y="1209"/>
                  </a:lnTo>
                  <a:lnTo>
                    <a:pt x="1430" y="1178"/>
                  </a:lnTo>
                  <a:lnTo>
                    <a:pt x="1455" y="1146"/>
                  </a:lnTo>
                  <a:lnTo>
                    <a:pt x="1480" y="1112"/>
                  </a:lnTo>
                  <a:lnTo>
                    <a:pt x="1502" y="1078"/>
                  </a:lnTo>
                  <a:lnTo>
                    <a:pt x="1524" y="1041"/>
                  </a:lnTo>
                  <a:lnTo>
                    <a:pt x="1543" y="1004"/>
                  </a:lnTo>
                  <a:lnTo>
                    <a:pt x="1562" y="966"/>
                  </a:lnTo>
                  <a:lnTo>
                    <a:pt x="1579" y="927"/>
                  </a:lnTo>
                  <a:lnTo>
                    <a:pt x="1594" y="887"/>
                  </a:lnTo>
                  <a:lnTo>
                    <a:pt x="1608" y="845"/>
                  </a:lnTo>
                  <a:lnTo>
                    <a:pt x="1620" y="804"/>
                  </a:lnTo>
                  <a:lnTo>
                    <a:pt x="1631" y="761"/>
                  </a:lnTo>
                  <a:lnTo>
                    <a:pt x="1639" y="717"/>
                  </a:lnTo>
                  <a:lnTo>
                    <a:pt x="1646" y="674"/>
                  </a:lnTo>
                  <a:lnTo>
                    <a:pt x="1650" y="629"/>
                  </a:lnTo>
                  <a:lnTo>
                    <a:pt x="1653" y="583"/>
                  </a:lnTo>
                  <a:lnTo>
                    <a:pt x="1654" y="537"/>
                  </a:lnTo>
                  <a:lnTo>
                    <a:pt x="1651" y="492"/>
                  </a:lnTo>
                  <a:lnTo>
                    <a:pt x="1647" y="448"/>
                  </a:lnTo>
                  <a:lnTo>
                    <a:pt x="1640" y="404"/>
                  </a:lnTo>
                  <a:lnTo>
                    <a:pt x="1631" y="362"/>
                  </a:lnTo>
                  <a:lnTo>
                    <a:pt x="1620" y="320"/>
                  </a:lnTo>
                  <a:lnTo>
                    <a:pt x="1608" y="280"/>
                  </a:lnTo>
                  <a:lnTo>
                    <a:pt x="1592" y="241"/>
                  </a:lnTo>
                  <a:lnTo>
                    <a:pt x="1574" y="203"/>
                  </a:lnTo>
                  <a:lnTo>
                    <a:pt x="1556" y="165"/>
                  </a:lnTo>
                  <a:lnTo>
                    <a:pt x="1535" y="129"/>
                  </a:lnTo>
                  <a:lnTo>
                    <a:pt x="1512" y="94"/>
                  </a:lnTo>
                  <a:lnTo>
                    <a:pt x="1487" y="62"/>
                  </a:lnTo>
                  <a:lnTo>
                    <a:pt x="1460" y="30"/>
                  </a:lnTo>
                  <a:lnTo>
                    <a:pt x="143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6" name="Freeform 270"/>
            <p:cNvSpPr>
              <a:spLocks/>
            </p:cNvSpPr>
            <p:nvPr/>
          </p:nvSpPr>
          <p:spPr bwMode="auto">
            <a:xfrm>
              <a:off x="2524" y="1575"/>
              <a:ext cx="396" cy="343"/>
            </a:xfrm>
            <a:custGeom>
              <a:avLst/>
              <a:gdLst>
                <a:gd name="T0" fmla="*/ 728 w 792"/>
                <a:gd name="T1" fmla="*/ 607 h 686"/>
                <a:gd name="T2" fmla="*/ 739 w 792"/>
                <a:gd name="T3" fmla="*/ 590 h 686"/>
                <a:gd name="T4" fmla="*/ 759 w 792"/>
                <a:gd name="T5" fmla="*/ 557 h 686"/>
                <a:gd name="T6" fmla="*/ 777 w 792"/>
                <a:gd name="T7" fmla="*/ 514 h 686"/>
                <a:gd name="T8" fmla="*/ 790 w 792"/>
                <a:gd name="T9" fmla="*/ 462 h 686"/>
                <a:gd name="T10" fmla="*/ 790 w 792"/>
                <a:gd name="T11" fmla="*/ 404 h 686"/>
                <a:gd name="T12" fmla="*/ 771 w 792"/>
                <a:gd name="T13" fmla="*/ 343 h 686"/>
                <a:gd name="T14" fmla="*/ 728 w 792"/>
                <a:gd name="T15" fmla="*/ 283 h 686"/>
                <a:gd name="T16" fmla="*/ 654 w 792"/>
                <a:gd name="T17" fmla="*/ 227 h 686"/>
                <a:gd name="T18" fmla="*/ 557 w 792"/>
                <a:gd name="T19" fmla="*/ 174 h 686"/>
                <a:gd name="T20" fmla="*/ 446 w 792"/>
                <a:gd name="T21" fmla="*/ 128 h 686"/>
                <a:gd name="T22" fmla="*/ 331 w 792"/>
                <a:gd name="T23" fmla="*/ 88 h 686"/>
                <a:gd name="T24" fmla="*/ 221 w 792"/>
                <a:gd name="T25" fmla="*/ 54 h 686"/>
                <a:gd name="T26" fmla="*/ 126 w 792"/>
                <a:gd name="T27" fmla="*/ 28 h 686"/>
                <a:gd name="T28" fmla="*/ 52 w 792"/>
                <a:gd name="T29" fmla="*/ 10 h 686"/>
                <a:gd name="T30" fmla="*/ 12 w 792"/>
                <a:gd name="T31" fmla="*/ 1 h 686"/>
                <a:gd name="T32" fmla="*/ 6 w 792"/>
                <a:gd name="T33" fmla="*/ 5 h 686"/>
                <a:gd name="T34" fmla="*/ 2 w 792"/>
                <a:gd name="T35" fmla="*/ 36 h 686"/>
                <a:gd name="T36" fmla="*/ 0 w 792"/>
                <a:gd name="T37" fmla="*/ 92 h 686"/>
                <a:gd name="T38" fmla="*/ 1 w 792"/>
                <a:gd name="T39" fmla="*/ 167 h 686"/>
                <a:gd name="T40" fmla="*/ 10 w 792"/>
                <a:gd name="T41" fmla="*/ 252 h 686"/>
                <a:gd name="T42" fmla="*/ 30 w 792"/>
                <a:gd name="T43" fmla="*/ 343 h 686"/>
                <a:gd name="T44" fmla="*/ 66 w 792"/>
                <a:gd name="T45" fmla="*/ 433 h 686"/>
                <a:gd name="T46" fmla="*/ 119 w 792"/>
                <a:gd name="T47" fmla="*/ 514 h 686"/>
                <a:gd name="T48" fmla="*/ 191 w 792"/>
                <a:gd name="T49" fmla="*/ 578 h 686"/>
                <a:gd name="T50" fmla="*/ 269 w 792"/>
                <a:gd name="T51" fmla="*/ 625 h 686"/>
                <a:gd name="T52" fmla="*/ 346 w 792"/>
                <a:gd name="T53" fmla="*/ 656 h 686"/>
                <a:gd name="T54" fmla="*/ 419 w 792"/>
                <a:gd name="T55" fmla="*/ 675 h 686"/>
                <a:gd name="T56" fmla="*/ 484 w 792"/>
                <a:gd name="T57" fmla="*/ 684 h 686"/>
                <a:gd name="T58" fmla="*/ 538 w 792"/>
                <a:gd name="T59" fmla="*/ 686 h 686"/>
                <a:gd name="T60" fmla="*/ 579 w 792"/>
                <a:gd name="T61" fmla="*/ 684 h 686"/>
                <a:gd name="T62" fmla="*/ 601 w 792"/>
                <a:gd name="T63" fmla="*/ 682 h 686"/>
                <a:gd name="T64" fmla="*/ 600 w 792"/>
                <a:gd name="T65" fmla="*/ 681 h 686"/>
                <a:gd name="T66" fmla="*/ 575 w 792"/>
                <a:gd name="T67" fmla="*/ 669 h 686"/>
                <a:gd name="T68" fmla="*/ 532 w 792"/>
                <a:gd name="T69" fmla="*/ 649 h 686"/>
                <a:gd name="T70" fmla="*/ 476 w 792"/>
                <a:gd name="T71" fmla="*/ 624 h 686"/>
                <a:gd name="T72" fmla="*/ 415 w 792"/>
                <a:gd name="T73" fmla="*/ 595 h 686"/>
                <a:gd name="T74" fmla="*/ 355 w 792"/>
                <a:gd name="T75" fmla="*/ 565 h 686"/>
                <a:gd name="T76" fmla="*/ 301 w 792"/>
                <a:gd name="T77" fmla="*/ 538 h 686"/>
                <a:gd name="T78" fmla="*/ 261 w 792"/>
                <a:gd name="T79" fmla="*/ 512 h 686"/>
                <a:gd name="T80" fmla="*/ 197 w 792"/>
                <a:gd name="T81" fmla="*/ 450 h 686"/>
                <a:gd name="T82" fmla="*/ 135 w 792"/>
                <a:gd name="T83" fmla="*/ 324 h 686"/>
                <a:gd name="T84" fmla="*/ 110 w 792"/>
                <a:gd name="T85" fmla="*/ 200 h 686"/>
                <a:gd name="T86" fmla="*/ 104 w 792"/>
                <a:gd name="T87" fmla="*/ 120 h 686"/>
                <a:gd name="T88" fmla="*/ 108 w 792"/>
                <a:gd name="T89" fmla="*/ 109 h 686"/>
                <a:gd name="T90" fmla="*/ 141 w 792"/>
                <a:gd name="T91" fmla="*/ 116 h 686"/>
                <a:gd name="T92" fmla="*/ 197 w 792"/>
                <a:gd name="T93" fmla="*/ 130 h 686"/>
                <a:gd name="T94" fmla="*/ 272 w 792"/>
                <a:gd name="T95" fmla="*/ 152 h 686"/>
                <a:gd name="T96" fmla="*/ 356 w 792"/>
                <a:gd name="T97" fmla="*/ 180 h 686"/>
                <a:gd name="T98" fmla="*/ 444 w 792"/>
                <a:gd name="T99" fmla="*/ 214 h 686"/>
                <a:gd name="T100" fmla="*/ 526 w 792"/>
                <a:gd name="T101" fmla="*/ 254 h 686"/>
                <a:gd name="T102" fmla="*/ 595 w 792"/>
                <a:gd name="T103" fmla="*/ 302 h 686"/>
                <a:gd name="T104" fmla="*/ 651 w 792"/>
                <a:gd name="T105" fmla="*/ 365 h 686"/>
                <a:gd name="T106" fmla="*/ 693 w 792"/>
                <a:gd name="T107" fmla="*/ 457 h 686"/>
                <a:gd name="T108" fmla="*/ 716 w 792"/>
                <a:gd name="T109" fmla="*/ 545 h 686"/>
                <a:gd name="T110" fmla="*/ 724 w 792"/>
                <a:gd name="T111" fmla="*/ 601 h 6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792" h="686">
                  <a:moveTo>
                    <a:pt x="725" y="609"/>
                  </a:moveTo>
                  <a:lnTo>
                    <a:pt x="728" y="607"/>
                  </a:lnTo>
                  <a:lnTo>
                    <a:pt x="732" y="600"/>
                  </a:lnTo>
                  <a:lnTo>
                    <a:pt x="739" y="590"/>
                  </a:lnTo>
                  <a:lnTo>
                    <a:pt x="748" y="575"/>
                  </a:lnTo>
                  <a:lnTo>
                    <a:pt x="759" y="557"/>
                  </a:lnTo>
                  <a:lnTo>
                    <a:pt x="768" y="537"/>
                  </a:lnTo>
                  <a:lnTo>
                    <a:pt x="777" y="514"/>
                  </a:lnTo>
                  <a:lnTo>
                    <a:pt x="784" y="488"/>
                  </a:lnTo>
                  <a:lnTo>
                    <a:pt x="790" y="462"/>
                  </a:lnTo>
                  <a:lnTo>
                    <a:pt x="792" y="433"/>
                  </a:lnTo>
                  <a:lnTo>
                    <a:pt x="790" y="404"/>
                  </a:lnTo>
                  <a:lnTo>
                    <a:pt x="783" y="374"/>
                  </a:lnTo>
                  <a:lnTo>
                    <a:pt x="771" y="343"/>
                  </a:lnTo>
                  <a:lnTo>
                    <a:pt x="753" y="313"/>
                  </a:lnTo>
                  <a:lnTo>
                    <a:pt x="728" y="283"/>
                  </a:lnTo>
                  <a:lnTo>
                    <a:pt x="694" y="254"/>
                  </a:lnTo>
                  <a:lnTo>
                    <a:pt x="654" y="227"/>
                  </a:lnTo>
                  <a:lnTo>
                    <a:pt x="608" y="199"/>
                  </a:lnTo>
                  <a:lnTo>
                    <a:pt x="557" y="174"/>
                  </a:lnTo>
                  <a:lnTo>
                    <a:pt x="503" y="150"/>
                  </a:lnTo>
                  <a:lnTo>
                    <a:pt x="446" y="128"/>
                  </a:lnTo>
                  <a:lnTo>
                    <a:pt x="389" y="107"/>
                  </a:lnTo>
                  <a:lnTo>
                    <a:pt x="331" y="88"/>
                  </a:lnTo>
                  <a:lnTo>
                    <a:pt x="276" y="70"/>
                  </a:lnTo>
                  <a:lnTo>
                    <a:pt x="221" y="54"/>
                  </a:lnTo>
                  <a:lnTo>
                    <a:pt x="171" y="40"/>
                  </a:lnTo>
                  <a:lnTo>
                    <a:pt x="126" y="28"/>
                  </a:lnTo>
                  <a:lnTo>
                    <a:pt x="85" y="18"/>
                  </a:lnTo>
                  <a:lnTo>
                    <a:pt x="52" y="10"/>
                  </a:lnTo>
                  <a:lnTo>
                    <a:pt x="28" y="5"/>
                  </a:lnTo>
                  <a:lnTo>
                    <a:pt x="12" y="1"/>
                  </a:lnTo>
                  <a:lnTo>
                    <a:pt x="6" y="0"/>
                  </a:lnTo>
                  <a:lnTo>
                    <a:pt x="6" y="5"/>
                  </a:lnTo>
                  <a:lnTo>
                    <a:pt x="4" y="16"/>
                  </a:lnTo>
                  <a:lnTo>
                    <a:pt x="2" y="36"/>
                  </a:lnTo>
                  <a:lnTo>
                    <a:pt x="1" y="61"/>
                  </a:lnTo>
                  <a:lnTo>
                    <a:pt x="0" y="92"/>
                  </a:lnTo>
                  <a:lnTo>
                    <a:pt x="0" y="128"/>
                  </a:lnTo>
                  <a:lnTo>
                    <a:pt x="1" y="167"/>
                  </a:lnTo>
                  <a:lnTo>
                    <a:pt x="5" y="208"/>
                  </a:lnTo>
                  <a:lnTo>
                    <a:pt x="10" y="252"/>
                  </a:lnTo>
                  <a:lnTo>
                    <a:pt x="18" y="298"/>
                  </a:lnTo>
                  <a:lnTo>
                    <a:pt x="30" y="343"/>
                  </a:lnTo>
                  <a:lnTo>
                    <a:pt x="46" y="388"/>
                  </a:lnTo>
                  <a:lnTo>
                    <a:pt x="66" y="433"/>
                  </a:lnTo>
                  <a:lnTo>
                    <a:pt x="90" y="474"/>
                  </a:lnTo>
                  <a:lnTo>
                    <a:pt x="119" y="514"/>
                  </a:lnTo>
                  <a:lnTo>
                    <a:pt x="153" y="548"/>
                  </a:lnTo>
                  <a:lnTo>
                    <a:pt x="191" y="578"/>
                  </a:lnTo>
                  <a:lnTo>
                    <a:pt x="229" y="603"/>
                  </a:lnTo>
                  <a:lnTo>
                    <a:pt x="269" y="625"/>
                  </a:lnTo>
                  <a:lnTo>
                    <a:pt x="308" y="643"/>
                  </a:lnTo>
                  <a:lnTo>
                    <a:pt x="346" y="656"/>
                  </a:lnTo>
                  <a:lnTo>
                    <a:pt x="383" y="667"/>
                  </a:lnTo>
                  <a:lnTo>
                    <a:pt x="419" y="675"/>
                  </a:lnTo>
                  <a:lnTo>
                    <a:pt x="453" y="681"/>
                  </a:lnTo>
                  <a:lnTo>
                    <a:pt x="484" y="684"/>
                  </a:lnTo>
                  <a:lnTo>
                    <a:pt x="513" y="685"/>
                  </a:lnTo>
                  <a:lnTo>
                    <a:pt x="538" y="686"/>
                  </a:lnTo>
                  <a:lnTo>
                    <a:pt x="560" y="685"/>
                  </a:lnTo>
                  <a:lnTo>
                    <a:pt x="579" y="684"/>
                  </a:lnTo>
                  <a:lnTo>
                    <a:pt x="592" y="683"/>
                  </a:lnTo>
                  <a:lnTo>
                    <a:pt x="601" y="682"/>
                  </a:lnTo>
                  <a:lnTo>
                    <a:pt x="603" y="682"/>
                  </a:lnTo>
                  <a:lnTo>
                    <a:pt x="600" y="681"/>
                  </a:lnTo>
                  <a:lnTo>
                    <a:pt x="590" y="676"/>
                  </a:lnTo>
                  <a:lnTo>
                    <a:pt x="575" y="669"/>
                  </a:lnTo>
                  <a:lnTo>
                    <a:pt x="556" y="661"/>
                  </a:lnTo>
                  <a:lnTo>
                    <a:pt x="532" y="649"/>
                  </a:lnTo>
                  <a:lnTo>
                    <a:pt x="505" y="638"/>
                  </a:lnTo>
                  <a:lnTo>
                    <a:pt x="476" y="624"/>
                  </a:lnTo>
                  <a:lnTo>
                    <a:pt x="446" y="610"/>
                  </a:lnTo>
                  <a:lnTo>
                    <a:pt x="415" y="595"/>
                  </a:lnTo>
                  <a:lnTo>
                    <a:pt x="385" y="580"/>
                  </a:lnTo>
                  <a:lnTo>
                    <a:pt x="355" y="565"/>
                  </a:lnTo>
                  <a:lnTo>
                    <a:pt x="326" y="552"/>
                  </a:lnTo>
                  <a:lnTo>
                    <a:pt x="301" y="538"/>
                  </a:lnTo>
                  <a:lnTo>
                    <a:pt x="279" y="524"/>
                  </a:lnTo>
                  <a:lnTo>
                    <a:pt x="261" y="512"/>
                  </a:lnTo>
                  <a:lnTo>
                    <a:pt x="247" y="503"/>
                  </a:lnTo>
                  <a:lnTo>
                    <a:pt x="197" y="450"/>
                  </a:lnTo>
                  <a:lnTo>
                    <a:pt x="160" y="389"/>
                  </a:lnTo>
                  <a:lnTo>
                    <a:pt x="135" y="324"/>
                  </a:lnTo>
                  <a:lnTo>
                    <a:pt x="119" y="259"/>
                  </a:lnTo>
                  <a:lnTo>
                    <a:pt x="110" y="200"/>
                  </a:lnTo>
                  <a:lnTo>
                    <a:pt x="105" y="152"/>
                  </a:lnTo>
                  <a:lnTo>
                    <a:pt x="104" y="120"/>
                  </a:lnTo>
                  <a:lnTo>
                    <a:pt x="104" y="108"/>
                  </a:lnTo>
                  <a:lnTo>
                    <a:pt x="108" y="109"/>
                  </a:lnTo>
                  <a:lnTo>
                    <a:pt x="121" y="112"/>
                  </a:lnTo>
                  <a:lnTo>
                    <a:pt x="141" y="116"/>
                  </a:lnTo>
                  <a:lnTo>
                    <a:pt x="166" y="123"/>
                  </a:lnTo>
                  <a:lnTo>
                    <a:pt x="197" y="130"/>
                  </a:lnTo>
                  <a:lnTo>
                    <a:pt x="233" y="140"/>
                  </a:lnTo>
                  <a:lnTo>
                    <a:pt x="272" y="152"/>
                  </a:lnTo>
                  <a:lnTo>
                    <a:pt x="314" y="165"/>
                  </a:lnTo>
                  <a:lnTo>
                    <a:pt x="356" y="180"/>
                  </a:lnTo>
                  <a:lnTo>
                    <a:pt x="400" y="196"/>
                  </a:lnTo>
                  <a:lnTo>
                    <a:pt x="444" y="214"/>
                  </a:lnTo>
                  <a:lnTo>
                    <a:pt x="485" y="234"/>
                  </a:lnTo>
                  <a:lnTo>
                    <a:pt x="526" y="254"/>
                  </a:lnTo>
                  <a:lnTo>
                    <a:pt x="563" y="278"/>
                  </a:lnTo>
                  <a:lnTo>
                    <a:pt x="595" y="302"/>
                  </a:lnTo>
                  <a:lnTo>
                    <a:pt x="623" y="327"/>
                  </a:lnTo>
                  <a:lnTo>
                    <a:pt x="651" y="365"/>
                  </a:lnTo>
                  <a:lnTo>
                    <a:pt x="676" y="410"/>
                  </a:lnTo>
                  <a:lnTo>
                    <a:pt x="693" y="457"/>
                  </a:lnTo>
                  <a:lnTo>
                    <a:pt x="707" y="502"/>
                  </a:lnTo>
                  <a:lnTo>
                    <a:pt x="716" y="545"/>
                  </a:lnTo>
                  <a:lnTo>
                    <a:pt x="722" y="578"/>
                  </a:lnTo>
                  <a:lnTo>
                    <a:pt x="724" y="601"/>
                  </a:lnTo>
                  <a:lnTo>
                    <a:pt x="725" y="60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7" name="Freeform 271"/>
            <p:cNvSpPr>
              <a:spLocks/>
            </p:cNvSpPr>
            <p:nvPr/>
          </p:nvSpPr>
          <p:spPr bwMode="auto">
            <a:xfrm>
              <a:off x="2717" y="1783"/>
              <a:ext cx="177" cy="257"/>
            </a:xfrm>
            <a:custGeom>
              <a:avLst/>
              <a:gdLst>
                <a:gd name="T0" fmla="*/ 353 w 353"/>
                <a:gd name="T1" fmla="*/ 513 h 513"/>
                <a:gd name="T2" fmla="*/ 348 w 353"/>
                <a:gd name="T3" fmla="*/ 505 h 513"/>
                <a:gd name="T4" fmla="*/ 333 w 353"/>
                <a:gd name="T5" fmla="*/ 483 h 513"/>
                <a:gd name="T6" fmla="*/ 314 w 353"/>
                <a:gd name="T7" fmla="*/ 450 h 513"/>
                <a:gd name="T8" fmla="*/ 289 w 353"/>
                <a:gd name="T9" fmla="*/ 410 h 513"/>
                <a:gd name="T10" fmla="*/ 261 w 353"/>
                <a:gd name="T11" fmla="*/ 366 h 513"/>
                <a:gd name="T12" fmla="*/ 234 w 353"/>
                <a:gd name="T13" fmla="*/ 321 h 513"/>
                <a:gd name="T14" fmla="*/ 209 w 353"/>
                <a:gd name="T15" fmla="*/ 278 h 513"/>
                <a:gd name="T16" fmla="*/ 188 w 353"/>
                <a:gd name="T17" fmla="*/ 243 h 513"/>
                <a:gd name="T18" fmla="*/ 179 w 353"/>
                <a:gd name="T19" fmla="*/ 225 h 513"/>
                <a:gd name="T20" fmla="*/ 167 w 353"/>
                <a:gd name="T21" fmla="*/ 207 h 513"/>
                <a:gd name="T22" fmla="*/ 154 w 353"/>
                <a:gd name="T23" fmla="*/ 189 h 513"/>
                <a:gd name="T24" fmla="*/ 140 w 353"/>
                <a:gd name="T25" fmla="*/ 168 h 513"/>
                <a:gd name="T26" fmla="*/ 124 w 353"/>
                <a:gd name="T27" fmla="*/ 148 h 513"/>
                <a:gd name="T28" fmla="*/ 109 w 353"/>
                <a:gd name="T29" fmla="*/ 128 h 513"/>
                <a:gd name="T30" fmla="*/ 93 w 353"/>
                <a:gd name="T31" fmla="*/ 108 h 513"/>
                <a:gd name="T32" fmla="*/ 78 w 353"/>
                <a:gd name="T33" fmla="*/ 88 h 513"/>
                <a:gd name="T34" fmla="*/ 61 w 353"/>
                <a:gd name="T35" fmla="*/ 71 h 513"/>
                <a:gd name="T36" fmla="*/ 48 w 353"/>
                <a:gd name="T37" fmla="*/ 54 h 513"/>
                <a:gd name="T38" fmla="*/ 35 w 353"/>
                <a:gd name="T39" fmla="*/ 39 h 513"/>
                <a:gd name="T40" fmla="*/ 23 w 353"/>
                <a:gd name="T41" fmla="*/ 25 h 513"/>
                <a:gd name="T42" fmla="*/ 14 w 353"/>
                <a:gd name="T43" fmla="*/ 15 h 513"/>
                <a:gd name="T44" fmla="*/ 6 w 353"/>
                <a:gd name="T45" fmla="*/ 7 h 513"/>
                <a:gd name="T46" fmla="*/ 1 w 353"/>
                <a:gd name="T47" fmla="*/ 2 h 513"/>
                <a:gd name="T48" fmla="*/ 0 w 353"/>
                <a:gd name="T49" fmla="*/ 0 h 513"/>
                <a:gd name="T50" fmla="*/ 3 w 353"/>
                <a:gd name="T51" fmla="*/ 1 h 513"/>
                <a:gd name="T52" fmla="*/ 7 w 353"/>
                <a:gd name="T53" fmla="*/ 4 h 513"/>
                <a:gd name="T54" fmla="*/ 16 w 353"/>
                <a:gd name="T55" fmla="*/ 10 h 513"/>
                <a:gd name="T56" fmla="*/ 28 w 353"/>
                <a:gd name="T57" fmla="*/ 17 h 513"/>
                <a:gd name="T58" fmla="*/ 42 w 353"/>
                <a:gd name="T59" fmla="*/ 26 h 513"/>
                <a:gd name="T60" fmla="*/ 57 w 353"/>
                <a:gd name="T61" fmla="*/ 37 h 513"/>
                <a:gd name="T62" fmla="*/ 75 w 353"/>
                <a:gd name="T63" fmla="*/ 49 h 513"/>
                <a:gd name="T64" fmla="*/ 94 w 353"/>
                <a:gd name="T65" fmla="*/ 63 h 513"/>
                <a:gd name="T66" fmla="*/ 113 w 353"/>
                <a:gd name="T67" fmla="*/ 78 h 513"/>
                <a:gd name="T68" fmla="*/ 134 w 353"/>
                <a:gd name="T69" fmla="*/ 94 h 513"/>
                <a:gd name="T70" fmla="*/ 155 w 353"/>
                <a:gd name="T71" fmla="*/ 111 h 513"/>
                <a:gd name="T72" fmla="*/ 174 w 353"/>
                <a:gd name="T73" fmla="*/ 130 h 513"/>
                <a:gd name="T74" fmla="*/ 195 w 353"/>
                <a:gd name="T75" fmla="*/ 149 h 513"/>
                <a:gd name="T76" fmla="*/ 214 w 353"/>
                <a:gd name="T77" fmla="*/ 169 h 513"/>
                <a:gd name="T78" fmla="*/ 232 w 353"/>
                <a:gd name="T79" fmla="*/ 189 h 513"/>
                <a:gd name="T80" fmla="*/ 248 w 353"/>
                <a:gd name="T81" fmla="*/ 209 h 513"/>
                <a:gd name="T82" fmla="*/ 270 w 353"/>
                <a:gd name="T83" fmla="*/ 245 h 513"/>
                <a:gd name="T84" fmla="*/ 290 w 353"/>
                <a:gd name="T85" fmla="*/ 290 h 513"/>
                <a:gd name="T86" fmla="*/ 307 w 353"/>
                <a:gd name="T87" fmla="*/ 339 h 513"/>
                <a:gd name="T88" fmla="*/ 323 w 353"/>
                <a:gd name="T89" fmla="*/ 390 h 513"/>
                <a:gd name="T90" fmla="*/ 336 w 353"/>
                <a:gd name="T91" fmla="*/ 437 h 513"/>
                <a:gd name="T92" fmla="*/ 345 w 353"/>
                <a:gd name="T93" fmla="*/ 476 h 513"/>
                <a:gd name="T94" fmla="*/ 351 w 353"/>
                <a:gd name="T95" fmla="*/ 503 h 513"/>
                <a:gd name="T96" fmla="*/ 353 w 353"/>
                <a:gd name="T97" fmla="*/ 513 h 5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53" h="513">
                  <a:moveTo>
                    <a:pt x="353" y="513"/>
                  </a:moveTo>
                  <a:lnTo>
                    <a:pt x="348" y="505"/>
                  </a:lnTo>
                  <a:lnTo>
                    <a:pt x="333" y="483"/>
                  </a:lnTo>
                  <a:lnTo>
                    <a:pt x="314" y="450"/>
                  </a:lnTo>
                  <a:lnTo>
                    <a:pt x="289" y="410"/>
                  </a:lnTo>
                  <a:lnTo>
                    <a:pt x="261" y="366"/>
                  </a:lnTo>
                  <a:lnTo>
                    <a:pt x="234" y="321"/>
                  </a:lnTo>
                  <a:lnTo>
                    <a:pt x="209" y="278"/>
                  </a:lnTo>
                  <a:lnTo>
                    <a:pt x="188" y="243"/>
                  </a:lnTo>
                  <a:lnTo>
                    <a:pt x="179" y="225"/>
                  </a:lnTo>
                  <a:lnTo>
                    <a:pt x="167" y="207"/>
                  </a:lnTo>
                  <a:lnTo>
                    <a:pt x="154" y="189"/>
                  </a:lnTo>
                  <a:lnTo>
                    <a:pt x="140" y="168"/>
                  </a:lnTo>
                  <a:lnTo>
                    <a:pt x="124" y="148"/>
                  </a:lnTo>
                  <a:lnTo>
                    <a:pt x="109" y="128"/>
                  </a:lnTo>
                  <a:lnTo>
                    <a:pt x="93" y="108"/>
                  </a:lnTo>
                  <a:lnTo>
                    <a:pt x="78" y="88"/>
                  </a:lnTo>
                  <a:lnTo>
                    <a:pt x="61" y="71"/>
                  </a:lnTo>
                  <a:lnTo>
                    <a:pt x="48" y="54"/>
                  </a:lnTo>
                  <a:lnTo>
                    <a:pt x="35" y="39"/>
                  </a:lnTo>
                  <a:lnTo>
                    <a:pt x="23" y="25"/>
                  </a:lnTo>
                  <a:lnTo>
                    <a:pt x="14" y="15"/>
                  </a:lnTo>
                  <a:lnTo>
                    <a:pt x="6" y="7"/>
                  </a:lnTo>
                  <a:lnTo>
                    <a:pt x="1" y="2"/>
                  </a:lnTo>
                  <a:lnTo>
                    <a:pt x="0" y="0"/>
                  </a:lnTo>
                  <a:lnTo>
                    <a:pt x="3" y="1"/>
                  </a:lnTo>
                  <a:lnTo>
                    <a:pt x="7" y="4"/>
                  </a:lnTo>
                  <a:lnTo>
                    <a:pt x="16" y="10"/>
                  </a:lnTo>
                  <a:lnTo>
                    <a:pt x="28" y="17"/>
                  </a:lnTo>
                  <a:lnTo>
                    <a:pt x="42" y="26"/>
                  </a:lnTo>
                  <a:lnTo>
                    <a:pt x="57" y="37"/>
                  </a:lnTo>
                  <a:lnTo>
                    <a:pt x="75" y="49"/>
                  </a:lnTo>
                  <a:lnTo>
                    <a:pt x="94" y="63"/>
                  </a:lnTo>
                  <a:lnTo>
                    <a:pt x="113" y="78"/>
                  </a:lnTo>
                  <a:lnTo>
                    <a:pt x="134" y="94"/>
                  </a:lnTo>
                  <a:lnTo>
                    <a:pt x="155" y="111"/>
                  </a:lnTo>
                  <a:lnTo>
                    <a:pt x="174" y="130"/>
                  </a:lnTo>
                  <a:lnTo>
                    <a:pt x="195" y="149"/>
                  </a:lnTo>
                  <a:lnTo>
                    <a:pt x="214" y="169"/>
                  </a:lnTo>
                  <a:lnTo>
                    <a:pt x="232" y="189"/>
                  </a:lnTo>
                  <a:lnTo>
                    <a:pt x="248" y="209"/>
                  </a:lnTo>
                  <a:lnTo>
                    <a:pt x="270" y="245"/>
                  </a:lnTo>
                  <a:lnTo>
                    <a:pt x="290" y="290"/>
                  </a:lnTo>
                  <a:lnTo>
                    <a:pt x="307" y="339"/>
                  </a:lnTo>
                  <a:lnTo>
                    <a:pt x="323" y="390"/>
                  </a:lnTo>
                  <a:lnTo>
                    <a:pt x="336" y="437"/>
                  </a:lnTo>
                  <a:lnTo>
                    <a:pt x="345" y="476"/>
                  </a:lnTo>
                  <a:lnTo>
                    <a:pt x="351" y="503"/>
                  </a:lnTo>
                  <a:lnTo>
                    <a:pt x="353" y="5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8" name="Freeform 272"/>
            <p:cNvSpPr>
              <a:spLocks/>
            </p:cNvSpPr>
            <p:nvPr/>
          </p:nvSpPr>
          <p:spPr bwMode="auto">
            <a:xfrm>
              <a:off x="2568" y="1986"/>
              <a:ext cx="154" cy="448"/>
            </a:xfrm>
            <a:custGeom>
              <a:avLst/>
              <a:gdLst>
                <a:gd name="T0" fmla="*/ 104 w 308"/>
                <a:gd name="T1" fmla="*/ 409 h 897"/>
                <a:gd name="T2" fmla="*/ 106 w 308"/>
                <a:gd name="T3" fmla="*/ 348 h 897"/>
                <a:gd name="T4" fmla="*/ 112 w 308"/>
                <a:gd name="T5" fmla="*/ 289 h 897"/>
                <a:gd name="T6" fmla="*/ 122 w 308"/>
                <a:gd name="T7" fmla="*/ 233 h 897"/>
                <a:gd name="T8" fmla="*/ 137 w 308"/>
                <a:gd name="T9" fmla="*/ 179 h 897"/>
                <a:gd name="T10" fmla="*/ 154 w 308"/>
                <a:gd name="T11" fmla="*/ 128 h 897"/>
                <a:gd name="T12" fmla="*/ 175 w 308"/>
                <a:gd name="T13" fmla="*/ 81 h 897"/>
                <a:gd name="T14" fmla="*/ 198 w 308"/>
                <a:gd name="T15" fmla="*/ 38 h 897"/>
                <a:gd name="T16" fmla="*/ 225 w 308"/>
                <a:gd name="T17" fmla="*/ 0 h 897"/>
                <a:gd name="T18" fmla="*/ 200 w 308"/>
                <a:gd name="T19" fmla="*/ 13 h 897"/>
                <a:gd name="T20" fmla="*/ 177 w 308"/>
                <a:gd name="T21" fmla="*/ 28 h 897"/>
                <a:gd name="T22" fmla="*/ 155 w 308"/>
                <a:gd name="T23" fmla="*/ 45 h 897"/>
                <a:gd name="T24" fmla="*/ 135 w 308"/>
                <a:gd name="T25" fmla="*/ 65 h 897"/>
                <a:gd name="T26" fmla="*/ 115 w 308"/>
                <a:gd name="T27" fmla="*/ 86 h 897"/>
                <a:gd name="T28" fmla="*/ 97 w 308"/>
                <a:gd name="T29" fmla="*/ 111 h 897"/>
                <a:gd name="T30" fmla="*/ 79 w 308"/>
                <a:gd name="T31" fmla="*/ 136 h 897"/>
                <a:gd name="T32" fmla="*/ 63 w 308"/>
                <a:gd name="T33" fmla="*/ 164 h 897"/>
                <a:gd name="T34" fmla="*/ 49 w 308"/>
                <a:gd name="T35" fmla="*/ 194 h 897"/>
                <a:gd name="T36" fmla="*/ 37 w 308"/>
                <a:gd name="T37" fmla="*/ 225 h 897"/>
                <a:gd name="T38" fmla="*/ 25 w 308"/>
                <a:gd name="T39" fmla="*/ 258 h 897"/>
                <a:gd name="T40" fmla="*/ 17 w 308"/>
                <a:gd name="T41" fmla="*/ 291 h 897"/>
                <a:gd name="T42" fmla="*/ 9 w 308"/>
                <a:gd name="T43" fmla="*/ 327 h 897"/>
                <a:gd name="T44" fmla="*/ 4 w 308"/>
                <a:gd name="T45" fmla="*/ 363 h 897"/>
                <a:gd name="T46" fmla="*/ 1 w 308"/>
                <a:gd name="T47" fmla="*/ 401 h 897"/>
                <a:gd name="T48" fmla="*/ 0 w 308"/>
                <a:gd name="T49" fmla="*/ 439 h 897"/>
                <a:gd name="T50" fmla="*/ 1 w 308"/>
                <a:gd name="T51" fmla="*/ 485 h 897"/>
                <a:gd name="T52" fmla="*/ 6 w 308"/>
                <a:gd name="T53" fmla="*/ 529 h 897"/>
                <a:gd name="T54" fmla="*/ 14 w 308"/>
                <a:gd name="T55" fmla="*/ 571 h 897"/>
                <a:gd name="T56" fmla="*/ 24 w 308"/>
                <a:gd name="T57" fmla="*/ 613 h 897"/>
                <a:gd name="T58" fmla="*/ 37 w 308"/>
                <a:gd name="T59" fmla="*/ 652 h 897"/>
                <a:gd name="T60" fmla="*/ 52 w 308"/>
                <a:gd name="T61" fmla="*/ 690 h 897"/>
                <a:gd name="T62" fmla="*/ 70 w 308"/>
                <a:gd name="T63" fmla="*/ 724 h 897"/>
                <a:gd name="T64" fmla="*/ 90 w 308"/>
                <a:gd name="T65" fmla="*/ 757 h 897"/>
                <a:gd name="T66" fmla="*/ 112 w 308"/>
                <a:gd name="T67" fmla="*/ 787 h 897"/>
                <a:gd name="T68" fmla="*/ 135 w 308"/>
                <a:gd name="T69" fmla="*/ 813 h 897"/>
                <a:gd name="T70" fmla="*/ 160 w 308"/>
                <a:gd name="T71" fmla="*/ 836 h 897"/>
                <a:gd name="T72" fmla="*/ 188 w 308"/>
                <a:gd name="T73" fmla="*/ 856 h 897"/>
                <a:gd name="T74" fmla="*/ 215 w 308"/>
                <a:gd name="T75" fmla="*/ 872 h 897"/>
                <a:gd name="T76" fmla="*/ 245 w 308"/>
                <a:gd name="T77" fmla="*/ 884 h 897"/>
                <a:gd name="T78" fmla="*/ 277 w 308"/>
                <a:gd name="T79" fmla="*/ 893 h 897"/>
                <a:gd name="T80" fmla="*/ 308 w 308"/>
                <a:gd name="T81" fmla="*/ 897 h 897"/>
                <a:gd name="T82" fmla="*/ 286 w 308"/>
                <a:gd name="T83" fmla="*/ 881 h 897"/>
                <a:gd name="T84" fmla="*/ 265 w 308"/>
                <a:gd name="T85" fmla="*/ 864 h 897"/>
                <a:gd name="T86" fmla="*/ 244 w 308"/>
                <a:gd name="T87" fmla="*/ 843 h 897"/>
                <a:gd name="T88" fmla="*/ 226 w 308"/>
                <a:gd name="T89" fmla="*/ 820 h 897"/>
                <a:gd name="T90" fmla="*/ 207 w 308"/>
                <a:gd name="T91" fmla="*/ 795 h 897"/>
                <a:gd name="T92" fmla="*/ 191 w 308"/>
                <a:gd name="T93" fmla="*/ 768 h 897"/>
                <a:gd name="T94" fmla="*/ 175 w 308"/>
                <a:gd name="T95" fmla="*/ 738 h 897"/>
                <a:gd name="T96" fmla="*/ 161 w 308"/>
                <a:gd name="T97" fmla="*/ 708 h 897"/>
                <a:gd name="T98" fmla="*/ 149 w 308"/>
                <a:gd name="T99" fmla="*/ 675 h 897"/>
                <a:gd name="T100" fmla="*/ 137 w 308"/>
                <a:gd name="T101" fmla="*/ 642 h 897"/>
                <a:gd name="T102" fmla="*/ 127 w 308"/>
                <a:gd name="T103" fmla="*/ 606 h 897"/>
                <a:gd name="T104" fmla="*/ 119 w 308"/>
                <a:gd name="T105" fmla="*/ 568 h 897"/>
                <a:gd name="T106" fmla="*/ 113 w 308"/>
                <a:gd name="T107" fmla="*/ 530 h 897"/>
                <a:gd name="T108" fmla="*/ 107 w 308"/>
                <a:gd name="T109" fmla="*/ 491 h 897"/>
                <a:gd name="T110" fmla="*/ 105 w 308"/>
                <a:gd name="T111" fmla="*/ 450 h 897"/>
                <a:gd name="T112" fmla="*/ 104 w 308"/>
                <a:gd name="T113" fmla="*/ 409 h 8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08" h="897">
                  <a:moveTo>
                    <a:pt x="104" y="409"/>
                  </a:moveTo>
                  <a:lnTo>
                    <a:pt x="106" y="348"/>
                  </a:lnTo>
                  <a:lnTo>
                    <a:pt x="112" y="289"/>
                  </a:lnTo>
                  <a:lnTo>
                    <a:pt x="122" y="233"/>
                  </a:lnTo>
                  <a:lnTo>
                    <a:pt x="137" y="179"/>
                  </a:lnTo>
                  <a:lnTo>
                    <a:pt x="154" y="128"/>
                  </a:lnTo>
                  <a:lnTo>
                    <a:pt x="175" y="81"/>
                  </a:lnTo>
                  <a:lnTo>
                    <a:pt x="198" y="38"/>
                  </a:lnTo>
                  <a:lnTo>
                    <a:pt x="225" y="0"/>
                  </a:lnTo>
                  <a:lnTo>
                    <a:pt x="200" y="13"/>
                  </a:lnTo>
                  <a:lnTo>
                    <a:pt x="177" y="28"/>
                  </a:lnTo>
                  <a:lnTo>
                    <a:pt x="155" y="45"/>
                  </a:lnTo>
                  <a:lnTo>
                    <a:pt x="135" y="65"/>
                  </a:lnTo>
                  <a:lnTo>
                    <a:pt x="115" y="86"/>
                  </a:lnTo>
                  <a:lnTo>
                    <a:pt x="97" y="111"/>
                  </a:lnTo>
                  <a:lnTo>
                    <a:pt x="79" y="136"/>
                  </a:lnTo>
                  <a:lnTo>
                    <a:pt x="63" y="164"/>
                  </a:lnTo>
                  <a:lnTo>
                    <a:pt x="49" y="194"/>
                  </a:lnTo>
                  <a:lnTo>
                    <a:pt x="37" y="225"/>
                  </a:lnTo>
                  <a:lnTo>
                    <a:pt x="25" y="258"/>
                  </a:lnTo>
                  <a:lnTo>
                    <a:pt x="17" y="291"/>
                  </a:lnTo>
                  <a:lnTo>
                    <a:pt x="9" y="327"/>
                  </a:lnTo>
                  <a:lnTo>
                    <a:pt x="4" y="363"/>
                  </a:lnTo>
                  <a:lnTo>
                    <a:pt x="1" y="401"/>
                  </a:lnTo>
                  <a:lnTo>
                    <a:pt x="0" y="439"/>
                  </a:lnTo>
                  <a:lnTo>
                    <a:pt x="1" y="485"/>
                  </a:lnTo>
                  <a:lnTo>
                    <a:pt x="6" y="529"/>
                  </a:lnTo>
                  <a:lnTo>
                    <a:pt x="14" y="571"/>
                  </a:lnTo>
                  <a:lnTo>
                    <a:pt x="24" y="613"/>
                  </a:lnTo>
                  <a:lnTo>
                    <a:pt x="37" y="652"/>
                  </a:lnTo>
                  <a:lnTo>
                    <a:pt x="52" y="690"/>
                  </a:lnTo>
                  <a:lnTo>
                    <a:pt x="70" y="724"/>
                  </a:lnTo>
                  <a:lnTo>
                    <a:pt x="90" y="757"/>
                  </a:lnTo>
                  <a:lnTo>
                    <a:pt x="112" y="787"/>
                  </a:lnTo>
                  <a:lnTo>
                    <a:pt x="135" y="813"/>
                  </a:lnTo>
                  <a:lnTo>
                    <a:pt x="160" y="836"/>
                  </a:lnTo>
                  <a:lnTo>
                    <a:pt x="188" y="856"/>
                  </a:lnTo>
                  <a:lnTo>
                    <a:pt x="215" y="872"/>
                  </a:lnTo>
                  <a:lnTo>
                    <a:pt x="245" y="884"/>
                  </a:lnTo>
                  <a:lnTo>
                    <a:pt x="277" y="893"/>
                  </a:lnTo>
                  <a:lnTo>
                    <a:pt x="308" y="897"/>
                  </a:lnTo>
                  <a:lnTo>
                    <a:pt x="286" y="881"/>
                  </a:lnTo>
                  <a:lnTo>
                    <a:pt x="265" y="864"/>
                  </a:lnTo>
                  <a:lnTo>
                    <a:pt x="244" y="843"/>
                  </a:lnTo>
                  <a:lnTo>
                    <a:pt x="226" y="820"/>
                  </a:lnTo>
                  <a:lnTo>
                    <a:pt x="207" y="795"/>
                  </a:lnTo>
                  <a:lnTo>
                    <a:pt x="191" y="768"/>
                  </a:lnTo>
                  <a:lnTo>
                    <a:pt x="175" y="738"/>
                  </a:lnTo>
                  <a:lnTo>
                    <a:pt x="161" y="708"/>
                  </a:lnTo>
                  <a:lnTo>
                    <a:pt x="149" y="675"/>
                  </a:lnTo>
                  <a:lnTo>
                    <a:pt x="137" y="642"/>
                  </a:lnTo>
                  <a:lnTo>
                    <a:pt x="127" y="606"/>
                  </a:lnTo>
                  <a:lnTo>
                    <a:pt x="119" y="568"/>
                  </a:lnTo>
                  <a:lnTo>
                    <a:pt x="113" y="530"/>
                  </a:lnTo>
                  <a:lnTo>
                    <a:pt x="107" y="491"/>
                  </a:lnTo>
                  <a:lnTo>
                    <a:pt x="105" y="450"/>
                  </a:lnTo>
                  <a:lnTo>
                    <a:pt x="104" y="40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614877" y="6243219"/>
            <a:ext cx="7702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jaro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26590" y="6179825"/>
            <a:ext cx="1284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podzim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5191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alternativní postup 4"/>
          <p:cNvSpPr/>
          <p:nvPr/>
        </p:nvSpPr>
        <p:spPr>
          <a:xfrm>
            <a:off x="179512" y="260648"/>
            <a:ext cx="8568952" cy="316835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47864" y="3641039"/>
            <a:ext cx="2232248" cy="31327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prstClr val="white"/>
              </a:solidFill>
            </a:endParaRPr>
          </a:p>
          <a:p>
            <a:pPr algn="ctr"/>
            <a:r>
              <a:rPr lang="cs-CZ" sz="2400" dirty="0">
                <a:solidFill>
                  <a:prstClr val="white"/>
                </a:solidFill>
              </a:rPr>
              <a:t>v</a:t>
            </a:r>
            <a:r>
              <a:rPr lang="cs-CZ" sz="2400" dirty="0" smtClean="0">
                <a:solidFill>
                  <a:prstClr val="white"/>
                </a:solidFill>
              </a:rPr>
              <a:t>yčistit</a:t>
            </a: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listí</a:t>
            </a: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stromky a keře</a:t>
            </a:r>
            <a:endParaRPr lang="cs-CZ" sz="2400" dirty="0">
              <a:solidFill>
                <a:prstClr val="white"/>
              </a:solidFill>
            </a:endParaRPr>
          </a:p>
          <a:p>
            <a:pPr algn="ctr"/>
            <a:r>
              <a:rPr lang="cs-CZ" sz="2400" dirty="0">
                <a:solidFill>
                  <a:prstClr val="white"/>
                </a:solidFill>
              </a:rPr>
              <a:t>uhrabat</a:t>
            </a: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úrodu</a:t>
            </a: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rostliny</a:t>
            </a:r>
          </a:p>
          <a:p>
            <a:pPr algn="ctr"/>
            <a:endParaRPr lang="cs-CZ" sz="2400" dirty="0">
              <a:solidFill>
                <a:prstClr val="white"/>
              </a:solidFill>
            </a:endParaRPr>
          </a:p>
        </p:txBody>
      </p:sp>
      <p:pic>
        <p:nvPicPr>
          <p:cNvPr id="1027" name="Picture 3" descr="C:\Users\radoslav.pekny\AppData\Local\Microsoft\Windows\Temporary Internet Files\Content.IE5\QZDS3H50\MC90033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61048"/>
            <a:ext cx="13286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9" descr="C:\Users\radoslav.pekny\AppData\Local\Microsoft\Windows\Temporary Internet Files\Content.IE5\8ITJLN25\MC90039649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0" y="3284983"/>
            <a:ext cx="2971848" cy="348876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70569" y="32535"/>
            <a:ext cx="89881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white"/>
                </a:solidFill>
              </a:rPr>
              <a:t>                           </a:t>
            </a:r>
            <a:endParaRPr lang="cs-CZ" sz="2400" dirty="0" smtClean="0">
              <a:solidFill>
                <a:prstClr val="white"/>
              </a:solidFill>
            </a:endParaRPr>
          </a:p>
          <a:p>
            <a:r>
              <a:rPr lang="cs-CZ" sz="2400" dirty="0" smtClean="0">
                <a:solidFill>
                  <a:prstClr val="white"/>
                </a:solidFill>
              </a:rPr>
              <a:t>Doplňte </a:t>
            </a:r>
            <a:r>
              <a:rPr lang="cs-CZ" sz="2400" dirty="0">
                <a:solidFill>
                  <a:prstClr val="white"/>
                </a:solidFill>
              </a:rPr>
              <a:t>vhodnými slovy z nabídky.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Zahrada se </a:t>
            </a:r>
            <a:r>
              <a:rPr lang="cs-CZ" sz="2400" dirty="0">
                <a:solidFill>
                  <a:prstClr val="black"/>
                </a:solidFill>
              </a:rPr>
              <a:t>na </a:t>
            </a:r>
            <a:r>
              <a:rPr lang="cs-CZ" sz="2400" dirty="0" smtClean="0">
                <a:solidFill>
                  <a:prstClr val="black"/>
                </a:solidFill>
              </a:rPr>
              <a:t>podzim </a:t>
            </a:r>
            <a:r>
              <a:rPr lang="cs-CZ" sz="2400" dirty="0">
                <a:solidFill>
                  <a:prstClr val="black"/>
                </a:solidFill>
              </a:rPr>
              <a:t>musí ______________ a  </a:t>
            </a:r>
            <a:r>
              <a:rPr lang="cs-CZ" sz="2400" dirty="0" smtClean="0">
                <a:solidFill>
                  <a:prstClr val="black"/>
                </a:solidFill>
              </a:rPr>
              <a:t>_______________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Shrabujeme _______________ a sbíráme podzimní ___________.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Vysazujeme některé ____________________.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Zasazené  _______________ dobře zaléváme.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10" name="Picture 15" descr="C:\Users\radoslav.pekny\AppData\Local\Microsoft\Windows\Temporary Internet Files\Content.IE5\PHJ8MH84\MC9004404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52330" y="77345"/>
            <a:ext cx="991670" cy="121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5"/>
          <p:cNvGrpSpPr>
            <a:grpSpLocks noChangeAspect="1"/>
          </p:cNvGrpSpPr>
          <p:nvPr/>
        </p:nvGrpSpPr>
        <p:grpSpPr bwMode="auto">
          <a:xfrm rot="2104201" flipH="1">
            <a:off x="54166" y="-39279"/>
            <a:ext cx="657517" cy="859526"/>
            <a:chOff x="2309" y="1610"/>
            <a:chExt cx="1142" cy="1100"/>
          </a:xfrm>
        </p:grpSpPr>
        <p:sp>
          <p:nvSpPr>
            <p:cNvPr id="9" name="AutoShape 4"/>
            <p:cNvSpPr>
              <a:spLocks noChangeAspect="1" noChangeArrowheads="1" noTextEdit="1"/>
            </p:cNvSpPr>
            <p:nvPr/>
          </p:nvSpPr>
          <p:spPr bwMode="auto">
            <a:xfrm>
              <a:off x="2309" y="1610"/>
              <a:ext cx="1142" cy="1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7"/>
            <p:cNvSpPr>
              <a:spLocks/>
            </p:cNvSpPr>
            <p:nvPr/>
          </p:nvSpPr>
          <p:spPr bwMode="auto">
            <a:xfrm>
              <a:off x="2569" y="2399"/>
              <a:ext cx="759" cy="217"/>
            </a:xfrm>
            <a:custGeom>
              <a:avLst/>
              <a:gdLst>
                <a:gd name="T0" fmla="*/ 1415 w 1518"/>
                <a:gd name="T1" fmla="*/ 8 h 434"/>
                <a:gd name="T2" fmla="*/ 1461 w 1518"/>
                <a:gd name="T3" fmla="*/ 27 h 434"/>
                <a:gd name="T4" fmla="*/ 1495 w 1518"/>
                <a:gd name="T5" fmla="*/ 50 h 434"/>
                <a:gd name="T6" fmla="*/ 1513 w 1518"/>
                <a:gd name="T7" fmla="*/ 77 h 434"/>
                <a:gd name="T8" fmla="*/ 1516 w 1518"/>
                <a:gd name="T9" fmla="*/ 114 h 434"/>
                <a:gd name="T10" fmla="*/ 1492 w 1518"/>
                <a:gd name="T11" fmla="*/ 158 h 434"/>
                <a:gd name="T12" fmla="*/ 1441 w 1518"/>
                <a:gd name="T13" fmla="*/ 203 h 434"/>
                <a:gd name="T14" fmla="*/ 1363 w 1518"/>
                <a:gd name="T15" fmla="*/ 247 h 434"/>
                <a:gd name="T16" fmla="*/ 1264 w 1518"/>
                <a:gd name="T17" fmla="*/ 290 h 434"/>
                <a:gd name="T18" fmla="*/ 1147 w 1518"/>
                <a:gd name="T19" fmla="*/ 329 h 434"/>
                <a:gd name="T20" fmla="*/ 1012 w 1518"/>
                <a:gd name="T21" fmla="*/ 365 h 434"/>
                <a:gd name="T22" fmla="*/ 865 w 1518"/>
                <a:gd name="T23" fmla="*/ 394 h 434"/>
                <a:gd name="T24" fmla="*/ 749 w 1518"/>
                <a:gd name="T25" fmla="*/ 412 h 434"/>
                <a:gd name="T26" fmla="*/ 673 w 1518"/>
                <a:gd name="T27" fmla="*/ 421 h 434"/>
                <a:gd name="T28" fmla="*/ 598 w 1518"/>
                <a:gd name="T29" fmla="*/ 427 h 434"/>
                <a:gd name="T30" fmla="*/ 525 w 1518"/>
                <a:gd name="T31" fmla="*/ 432 h 434"/>
                <a:gd name="T32" fmla="*/ 456 w 1518"/>
                <a:gd name="T33" fmla="*/ 434 h 434"/>
                <a:gd name="T34" fmla="*/ 391 w 1518"/>
                <a:gd name="T35" fmla="*/ 434 h 434"/>
                <a:gd name="T36" fmla="*/ 328 w 1518"/>
                <a:gd name="T37" fmla="*/ 432 h 434"/>
                <a:gd name="T38" fmla="*/ 271 w 1518"/>
                <a:gd name="T39" fmla="*/ 427 h 434"/>
                <a:gd name="T40" fmla="*/ 217 w 1518"/>
                <a:gd name="T41" fmla="*/ 420 h 434"/>
                <a:gd name="T42" fmla="*/ 168 w 1518"/>
                <a:gd name="T43" fmla="*/ 412 h 434"/>
                <a:gd name="T44" fmla="*/ 126 w 1518"/>
                <a:gd name="T45" fmla="*/ 402 h 434"/>
                <a:gd name="T46" fmla="*/ 88 w 1518"/>
                <a:gd name="T47" fmla="*/ 389 h 434"/>
                <a:gd name="T48" fmla="*/ 57 w 1518"/>
                <a:gd name="T49" fmla="*/ 375 h 434"/>
                <a:gd name="T50" fmla="*/ 31 w 1518"/>
                <a:gd name="T51" fmla="*/ 359 h 434"/>
                <a:gd name="T52" fmla="*/ 13 w 1518"/>
                <a:gd name="T53" fmla="*/ 341 h 434"/>
                <a:gd name="T54" fmla="*/ 3 w 1518"/>
                <a:gd name="T55" fmla="*/ 321 h 434"/>
                <a:gd name="T56" fmla="*/ 0 w 1518"/>
                <a:gd name="T57" fmla="*/ 297 h 434"/>
                <a:gd name="T58" fmla="*/ 10 w 1518"/>
                <a:gd name="T59" fmla="*/ 268 h 434"/>
                <a:gd name="T60" fmla="*/ 31 w 1518"/>
                <a:gd name="T61" fmla="*/ 238 h 434"/>
                <a:gd name="T62" fmla="*/ 66 w 1518"/>
                <a:gd name="T63" fmla="*/ 208 h 434"/>
                <a:gd name="T64" fmla="*/ 80 w 1518"/>
                <a:gd name="T65" fmla="*/ 201 h 434"/>
                <a:gd name="T66" fmla="*/ 67 w 1518"/>
                <a:gd name="T67" fmla="*/ 219 h 434"/>
                <a:gd name="T68" fmla="*/ 59 w 1518"/>
                <a:gd name="T69" fmla="*/ 236 h 434"/>
                <a:gd name="T70" fmla="*/ 56 w 1518"/>
                <a:gd name="T71" fmla="*/ 253 h 434"/>
                <a:gd name="T72" fmla="*/ 63 w 1518"/>
                <a:gd name="T73" fmla="*/ 280 h 434"/>
                <a:gd name="T74" fmla="*/ 96 w 1518"/>
                <a:gd name="T75" fmla="*/ 312 h 434"/>
                <a:gd name="T76" fmla="*/ 152 w 1518"/>
                <a:gd name="T77" fmla="*/ 337 h 434"/>
                <a:gd name="T78" fmla="*/ 229 w 1518"/>
                <a:gd name="T79" fmla="*/ 357 h 434"/>
                <a:gd name="T80" fmla="*/ 326 w 1518"/>
                <a:gd name="T81" fmla="*/ 368 h 434"/>
                <a:gd name="T82" fmla="*/ 438 w 1518"/>
                <a:gd name="T83" fmla="*/ 372 h 434"/>
                <a:gd name="T84" fmla="*/ 562 w 1518"/>
                <a:gd name="T85" fmla="*/ 368 h 434"/>
                <a:gd name="T86" fmla="*/ 696 w 1518"/>
                <a:gd name="T87" fmla="*/ 357 h 434"/>
                <a:gd name="T88" fmla="*/ 836 w 1518"/>
                <a:gd name="T89" fmla="*/ 336 h 434"/>
                <a:gd name="T90" fmla="*/ 969 w 1518"/>
                <a:gd name="T91" fmla="*/ 310 h 434"/>
                <a:gd name="T92" fmla="*/ 1088 w 1518"/>
                <a:gd name="T93" fmla="*/ 279 h 434"/>
                <a:gd name="T94" fmla="*/ 1194 w 1518"/>
                <a:gd name="T95" fmla="*/ 243 h 434"/>
                <a:gd name="T96" fmla="*/ 1284 w 1518"/>
                <a:gd name="T97" fmla="*/ 204 h 434"/>
                <a:gd name="T98" fmla="*/ 1353 w 1518"/>
                <a:gd name="T99" fmla="*/ 164 h 434"/>
                <a:gd name="T100" fmla="*/ 1399 w 1518"/>
                <a:gd name="T101" fmla="*/ 123 h 434"/>
                <a:gd name="T102" fmla="*/ 1421 w 1518"/>
                <a:gd name="T103" fmla="*/ 84 h 434"/>
                <a:gd name="T104" fmla="*/ 1419 w 1518"/>
                <a:gd name="T105" fmla="*/ 52 h 434"/>
                <a:gd name="T106" fmla="*/ 1404 w 1518"/>
                <a:gd name="T107" fmla="*/ 28 h 434"/>
                <a:gd name="T108" fmla="*/ 1388 w 1518"/>
                <a:gd name="T109" fmla="*/ 0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18" h="434">
                  <a:moveTo>
                    <a:pt x="1388" y="0"/>
                  </a:moveTo>
                  <a:lnTo>
                    <a:pt x="1415" y="8"/>
                  </a:lnTo>
                  <a:lnTo>
                    <a:pt x="1439" y="17"/>
                  </a:lnTo>
                  <a:lnTo>
                    <a:pt x="1461" y="27"/>
                  </a:lnTo>
                  <a:lnTo>
                    <a:pt x="1480" y="39"/>
                  </a:lnTo>
                  <a:lnTo>
                    <a:pt x="1495" y="50"/>
                  </a:lnTo>
                  <a:lnTo>
                    <a:pt x="1506" y="63"/>
                  </a:lnTo>
                  <a:lnTo>
                    <a:pt x="1513" y="77"/>
                  </a:lnTo>
                  <a:lnTo>
                    <a:pt x="1518" y="92"/>
                  </a:lnTo>
                  <a:lnTo>
                    <a:pt x="1516" y="114"/>
                  </a:lnTo>
                  <a:lnTo>
                    <a:pt x="1508" y="136"/>
                  </a:lnTo>
                  <a:lnTo>
                    <a:pt x="1492" y="158"/>
                  </a:lnTo>
                  <a:lnTo>
                    <a:pt x="1469" y="181"/>
                  </a:lnTo>
                  <a:lnTo>
                    <a:pt x="1441" y="203"/>
                  </a:lnTo>
                  <a:lnTo>
                    <a:pt x="1405" y="226"/>
                  </a:lnTo>
                  <a:lnTo>
                    <a:pt x="1363" y="247"/>
                  </a:lnTo>
                  <a:lnTo>
                    <a:pt x="1316" y="269"/>
                  </a:lnTo>
                  <a:lnTo>
                    <a:pt x="1264" y="290"/>
                  </a:lnTo>
                  <a:lnTo>
                    <a:pt x="1208" y="311"/>
                  </a:lnTo>
                  <a:lnTo>
                    <a:pt x="1147" y="329"/>
                  </a:lnTo>
                  <a:lnTo>
                    <a:pt x="1081" y="348"/>
                  </a:lnTo>
                  <a:lnTo>
                    <a:pt x="1012" y="365"/>
                  </a:lnTo>
                  <a:lnTo>
                    <a:pt x="941" y="380"/>
                  </a:lnTo>
                  <a:lnTo>
                    <a:pt x="865" y="394"/>
                  </a:lnTo>
                  <a:lnTo>
                    <a:pt x="788" y="406"/>
                  </a:lnTo>
                  <a:lnTo>
                    <a:pt x="749" y="412"/>
                  </a:lnTo>
                  <a:lnTo>
                    <a:pt x="711" y="417"/>
                  </a:lnTo>
                  <a:lnTo>
                    <a:pt x="673" y="421"/>
                  </a:lnTo>
                  <a:lnTo>
                    <a:pt x="635" y="425"/>
                  </a:lnTo>
                  <a:lnTo>
                    <a:pt x="598" y="427"/>
                  </a:lnTo>
                  <a:lnTo>
                    <a:pt x="561" y="431"/>
                  </a:lnTo>
                  <a:lnTo>
                    <a:pt x="525" y="432"/>
                  </a:lnTo>
                  <a:lnTo>
                    <a:pt x="491" y="433"/>
                  </a:lnTo>
                  <a:lnTo>
                    <a:pt x="456" y="434"/>
                  </a:lnTo>
                  <a:lnTo>
                    <a:pt x="423" y="434"/>
                  </a:lnTo>
                  <a:lnTo>
                    <a:pt x="391" y="434"/>
                  </a:lnTo>
                  <a:lnTo>
                    <a:pt x="360" y="433"/>
                  </a:lnTo>
                  <a:lnTo>
                    <a:pt x="328" y="432"/>
                  </a:lnTo>
                  <a:lnTo>
                    <a:pt x="300" y="430"/>
                  </a:lnTo>
                  <a:lnTo>
                    <a:pt x="271" y="427"/>
                  </a:lnTo>
                  <a:lnTo>
                    <a:pt x="243" y="424"/>
                  </a:lnTo>
                  <a:lnTo>
                    <a:pt x="217" y="420"/>
                  </a:lnTo>
                  <a:lnTo>
                    <a:pt x="193" y="417"/>
                  </a:lnTo>
                  <a:lnTo>
                    <a:pt x="168" y="412"/>
                  </a:lnTo>
                  <a:lnTo>
                    <a:pt x="147" y="408"/>
                  </a:lnTo>
                  <a:lnTo>
                    <a:pt x="126" y="402"/>
                  </a:lnTo>
                  <a:lnTo>
                    <a:pt x="106" y="396"/>
                  </a:lnTo>
                  <a:lnTo>
                    <a:pt x="88" y="389"/>
                  </a:lnTo>
                  <a:lnTo>
                    <a:pt x="72" y="382"/>
                  </a:lnTo>
                  <a:lnTo>
                    <a:pt x="57" y="375"/>
                  </a:lnTo>
                  <a:lnTo>
                    <a:pt x="43" y="367"/>
                  </a:lnTo>
                  <a:lnTo>
                    <a:pt x="31" y="359"/>
                  </a:lnTo>
                  <a:lnTo>
                    <a:pt x="22" y="350"/>
                  </a:lnTo>
                  <a:lnTo>
                    <a:pt x="13" y="341"/>
                  </a:lnTo>
                  <a:lnTo>
                    <a:pt x="7" y="332"/>
                  </a:lnTo>
                  <a:lnTo>
                    <a:pt x="3" y="321"/>
                  </a:lnTo>
                  <a:lnTo>
                    <a:pt x="0" y="311"/>
                  </a:lnTo>
                  <a:lnTo>
                    <a:pt x="0" y="297"/>
                  </a:lnTo>
                  <a:lnTo>
                    <a:pt x="3" y="282"/>
                  </a:lnTo>
                  <a:lnTo>
                    <a:pt x="10" y="268"/>
                  </a:lnTo>
                  <a:lnTo>
                    <a:pt x="19" y="253"/>
                  </a:lnTo>
                  <a:lnTo>
                    <a:pt x="31" y="238"/>
                  </a:lnTo>
                  <a:lnTo>
                    <a:pt x="48" y="223"/>
                  </a:lnTo>
                  <a:lnTo>
                    <a:pt x="66" y="208"/>
                  </a:lnTo>
                  <a:lnTo>
                    <a:pt x="88" y="193"/>
                  </a:lnTo>
                  <a:lnTo>
                    <a:pt x="80" y="201"/>
                  </a:lnTo>
                  <a:lnTo>
                    <a:pt x="73" y="211"/>
                  </a:lnTo>
                  <a:lnTo>
                    <a:pt x="67" y="219"/>
                  </a:lnTo>
                  <a:lnTo>
                    <a:pt x="63" y="228"/>
                  </a:lnTo>
                  <a:lnTo>
                    <a:pt x="59" y="236"/>
                  </a:lnTo>
                  <a:lnTo>
                    <a:pt x="57" y="245"/>
                  </a:lnTo>
                  <a:lnTo>
                    <a:pt x="56" y="253"/>
                  </a:lnTo>
                  <a:lnTo>
                    <a:pt x="57" y="261"/>
                  </a:lnTo>
                  <a:lnTo>
                    <a:pt x="63" y="280"/>
                  </a:lnTo>
                  <a:lnTo>
                    <a:pt x="76" y="297"/>
                  </a:lnTo>
                  <a:lnTo>
                    <a:pt x="96" y="312"/>
                  </a:lnTo>
                  <a:lnTo>
                    <a:pt x="121" y="326"/>
                  </a:lnTo>
                  <a:lnTo>
                    <a:pt x="152" y="337"/>
                  </a:lnTo>
                  <a:lnTo>
                    <a:pt x="188" y="348"/>
                  </a:lnTo>
                  <a:lnTo>
                    <a:pt x="229" y="357"/>
                  </a:lnTo>
                  <a:lnTo>
                    <a:pt x="275" y="363"/>
                  </a:lnTo>
                  <a:lnTo>
                    <a:pt x="326" y="368"/>
                  </a:lnTo>
                  <a:lnTo>
                    <a:pt x="380" y="371"/>
                  </a:lnTo>
                  <a:lnTo>
                    <a:pt x="438" y="372"/>
                  </a:lnTo>
                  <a:lnTo>
                    <a:pt x="499" y="372"/>
                  </a:lnTo>
                  <a:lnTo>
                    <a:pt x="562" y="368"/>
                  </a:lnTo>
                  <a:lnTo>
                    <a:pt x="628" y="364"/>
                  </a:lnTo>
                  <a:lnTo>
                    <a:pt x="696" y="357"/>
                  </a:lnTo>
                  <a:lnTo>
                    <a:pt x="766" y="348"/>
                  </a:lnTo>
                  <a:lnTo>
                    <a:pt x="836" y="336"/>
                  </a:lnTo>
                  <a:lnTo>
                    <a:pt x="903" y="325"/>
                  </a:lnTo>
                  <a:lnTo>
                    <a:pt x="969" y="310"/>
                  </a:lnTo>
                  <a:lnTo>
                    <a:pt x="1030" y="295"/>
                  </a:lnTo>
                  <a:lnTo>
                    <a:pt x="1088" y="279"/>
                  </a:lnTo>
                  <a:lnTo>
                    <a:pt x="1143" y="261"/>
                  </a:lnTo>
                  <a:lnTo>
                    <a:pt x="1194" y="243"/>
                  </a:lnTo>
                  <a:lnTo>
                    <a:pt x="1241" y="223"/>
                  </a:lnTo>
                  <a:lnTo>
                    <a:pt x="1284" y="204"/>
                  </a:lnTo>
                  <a:lnTo>
                    <a:pt x="1321" y="184"/>
                  </a:lnTo>
                  <a:lnTo>
                    <a:pt x="1353" y="164"/>
                  </a:lnTo>
                  <a:lnTo>
                    <a:pt x="1379" y="144"/>
                  </a:lnTo>
                  <a:lnTo>
                    <a:pt x="1399" y="123"/>
                  </a:lnTo>
                  <a:lnTo>
                    <a:pt x="1414" y="103"/>
                  </a:lnTo>
                  <a:lnTo>
                    <a:pt x="1421" y="84"/>
                  </a:lnTo>
                  <a:lnTo>
                    <a:pt x="1422" y="64"/>
                  </a:lnTo>
                  <a:lnTo>
                    <a:pt x="1419" y="52"/>
                  </a:lnTo>
                  <a:lnTo>
                    <a:pt x="1413" y="40"/>
                  </a:lnTo>
                  <a:lnTo>
                    <a:pt x="1404" y="28"/>
                  </a:lnTo>
                  <a:lnTo>
                    <a:pt x="1391" y="18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8"/>
            <p:cNvSpPr>
              <a:spLocks/>
            </p:cNvSpPr>
            <p:nvPr/>
          </p:nvSpPr>
          <p:spPr bwMode="auto">
            <a:xfrm>
              <a:off x="2407" y="1993"/>
              <a:ext cx="19" cy="41"/>
            </a:xfrm>
            <a:custGeom>
              <a:avLst/>
              <a:gdLst>
                <a:gd name="T0" fmla="*/ 16 w 38"/>
                <a:gd name="T1" fmla="*/ 81 h 81"/>
                <a:gd name="T2" fmla="*/ 9 w 38"/>
                <a:gd name="T3" fmla="*/ 78 h 81"/>
                <a:gd name="T4" fmla="*/ 3 w 38"/>
                <a:gd name="T5" fmla="*/ 68 h 81"/>
                <a:gd name="T6" fmla="*/ 1 w 38"/>
                <a:gd name="T7" fmla="*/ 55 h 81"/>
                <a:gd name="T8" fmla="*/ 0 w 38"/>
                <a:gd name="T9" fmla="*/ 40 h 81"/>
                <a:gd name="T10" fmla="*/ 3 w 38"/>
                <a:gd name="T11" fmla="*/ 23 h 81"/>
                <a:gd name="T12" fmla="*/ 8 w 38"/>
                <a:gd name="T13" fmla="*/ 11 h 81"/>
                <a:gd name="T14" fmla="*/ 15 w 38"/>
                <a:gd name="T15" fmla="*/ 3 h 81"/>
                <a:gd name="T16" fmla="*/ 23 w 38"/>
                <a:gd name="T17" fmla="*/ 0 h 81"/>
                <a:gd name="T18" fmla="*/ 30 w 38"/>
                <a:gd name="T19" fmla="*/ 4 h 81"/>
                <a:gd name="T20" fmla="*/ 36 w 38"/>
                <a:gd name="T21" fmla="*/ 13 h 81"/>
                <a:gd name="T22" fmla="*/ 38 w 38"/>
                <a:gd name="T23" fmla="*/ 27 h 81"/>
                <a:gd name="T24" fmla="*/ 38 w 38"/>
                <a:gd name="T25" fmla="*/ 43 h 81"/>
                <a:gd name="T26" fmla="*/ 34 w 38"/>
                <a:gd name="T27" fmla="*/ 58 h 81"/>
                <a:gd name="T28" fmla="*/ 30 w 38"/>
                <a:gd name="T29" fmla="*/ 71 h 81"/>
                <a:gd name="T30" fmla="*/ 23 w 38"/>
                <a:gd name="T31" fmla="*/ 79 h 81"/>
                <a:gd name="T32" fmla="*/ 16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6" y="81"/>
                  </a:moveTo>
                  <a:lnTo>
                    <a:pt x="9" y="78"/>
                  </a:lnTo>
                  <a:lnTo>
                    <a:pt x="3" y="68"/>
                  </a:lnTo>
                  <a:lnTo>
                    <a:pt x="1" y="55"/>
                  </a:lnTo>
                  <a:lnTo>
                    <a:pt x="0" y="40"/>
                  </a:lnTo>
                  <a:lnTo>
                    <a:pt x="3" y="23"/>
                  </a:lnTo>
                  <a:lnTo>
                    <a:pt x="8" y="11"/>
                  </a:lnTo>
                  <a:lnTo>
                    <a:pt x="15" y="3"/>
                  </a:lnTo>
                  <a:lnTo>
                    <a:pt x="23" y="0"/>
                  </a:lnTo>
                  <a:lnTo>
                    <a:pt x="30" y="4"/>
                  </a:lnTo>
                  <a:lnTo>
                    <a:pt x="36" y="13"/>
                  </a:lnTo>
                  <a:lnTo>
                    <a:pt x="38" y="27"/>
                  </a:lnTo>
                  <a:lnTo>
                    <a:pt x="38" y="43"/>
                  </a:lnTo>
                  <a:lnTo>
                    <a:pt x="34" y="58"/>
                  </a:lnTo>
                  <a:lnTo>
                    <a:pt x="30" y="71"/>
                  </a:lnTo>
                  <a:lnTo>
                    <a:pt x="23" y="79"/>
                  </a:lnTo>
                  <a:lnTo>
                    <a:pt x="16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9"/>
            <p:cNvSpPr>
              <a:spLocks/>
            </p:cNvSpPr>
            <p:nvPr/>
          </p:nvSpPr>
          <p:spPr bwMode="auto">
            <a:xfrm>
              <a:off x="2337" y="1999"/>
              <a:ext cx="19" cy="40"/>
            </a:xfrm>
            <a:custGeom>
              <a:avLst/>
              <a:gdLst>
                <a:gd name="T0" fmla="*/ 15 w 38"/>
                <a:gd name="T1" fmla="*/ 81 h 81"/>
                <a:gd name="T2" fmla="*/ 8 w 38"/>
                <a:gd name="T3" fmla="*/ 77 h 81"/>
                <a:gd name="T4" fmla="*/ 4 w 38"/>
                <a:gd name="T5" fmla="*/ 68 h 81"/>
                <a:gd name="T6" fmla="*/ 0 w 38"/>
                <a:gd name="T7" fmla="*/ 54 h 81"/>
                <a:gd name="T8" fmla="*/ 0 w 38"/>
                <a:gd name="T9" fmla="*/ 39 h 81"/>
                <a:gd name="T10" fmla="*/ 4 w 38"/>
                <a:gd name="T11" fmla="*/ 23 h 81"/>
                <a:gd name="T12" fmla="*/ 8 w 38"/>
                <a:gd name="T13" fmla="*/ 10 h 81"/>
                <a:gd name="T14" fmla="*/ 15 w 38"/>
                <a:gd name="T15" fmla="*/ 2 h 81"/>
                <a:gd name="T16" fmla="*/ 23 w 38"/>
                <a:gd name="T17" fmla="*/ 0 h 81"/>
                <a:gd name="T18" fmla="*/ 30 w 38"/>
                <a:gd name="T19" fmla="*/ 3 h 81"/>
                <a:gd name="T20" fmla="*/ 35 w 38"/>
                <a:gd name="T21" fmla="*/ 13 h 81"/>
                <a:gd name="T22" fmla="*/ 38 w 38"/>
                <a:gd name="T23" fmla="*/ 25 h 81"/>
                <a:gd name="T24" fmla="*/ 38 w 38"/>
                <a:gd name="T25" fmla="*/ 41 h 81"/>
                <a:gd name="T26" fmla="*/ 35 w 38"/>
                <a:gd name="T27" fmla="*/ 58 h 81"/>
                <a:gd name="T28" fmla="*/ 30 w 38"/>
                <a:gd name="T29" fmla="*/ 70 h 81"/>
                <a:gd name="T30" fmla="*/ 23 w 38"/>
                <a:gd name="T31" fmla="*/ 78 h 81"/>
                <a:gd name="T32" fmla="*/ 15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5" y="81"/>
                  </a:moveTo>
                  <a:lnTo>
                    <a:pt x="8" y="77"/>
                  </a:lnTo>
                  <a:lnTo>
                    <a:pt x="4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4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3"/>
                  </a:lnTo>
                  <a:lnTo>
                    <a:pt x="35" y="13"/>
                  </a:lnTo>
                  <a:lnTo>
                    <a:pt x="38" y="25"/>
                  </a:lnTo>
                  <a:lnTo>
                    <a:pt x="38" y="41"/>
                  </a:lnTo>
                  <a:lnTo>
                    <a:pt x="35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2368" y="2028"/>
              <a:ext cx="19" cy="41"/>
            </a:xfrm>
            <a:custGeom>
              <a:avLst/>
              <a:gdLst>
                <a:gd name="T0" fmla="*/ 15 w 36"/>
                <a:gd name="T1" fmla="*/ 80 h 80"/>
                <a:gd name="T2" fmla="*/ 8 w 36"/>
                <a:gd name="T3" fmla="*/ 77 h 80"/>
                <a:gd name="T4" fmla="*/ 2 w 36"/>
                <a:gd name="T5" fmla="*/ 68 h 80"/>
                <a:gd name="T6" fmla="*/ 0 w 36"/>
                <a:gd name="T7" fmla="*/ 54 h 80"/>
                <a:gd name="T8" fmla="*/ 0 w 36"/>
                <a:gd name="T9" fmla="*/ 39 h 80"/>
                <a:gd name="T10" fmla="*/ 3 w 36"/>
                <a:gd name="T11" fmla="*/ 23 h 80"/>
                <a:gd name="T12" fmla="*/ 8 w 36"/>
                <a:gd name="T13" fmla="*/ 10 h 80"/>
                <a:gd name="T14" fmla="*/ 15 w 36"/>
                <a:gd name="T15" fmla="*/ 2 h 80"/>
                <a:gd name="T16" fmla="*/ 21 w 36"/>
                <a:gd name="T17" fmla="*/ 0 h 80"/>
                <a:gd name="T18" fmla="*/ 28 w 36"/>
                <a:gd name="T19" fmla="*/ 3 h 80"/>
                <a:gd name="T20" fmla="*/ 34 w 36"/>
                <a:gd name="T21" fmla="*/ 12 h 80"/>
                <a:gd name="T22" fmla="*/ 36 w 36"/>
                <a:gd name="T23" fmla="*/ 26 h 80"/>
                <a:gd name="T24" fmla="*/ 36 w 36"/>
                <a:gd name="T25" fmla="*/ 42 h 80"/>
                <a:gd name="T26" fmla="*/ 34 w 36"/>
                <a:gd name="T27" fmla="*/ 57 h 80"/>
                <a:gd name="T28" fmla="*/ 30 w 36"/>
                <a:gd name="T29" fmla="*/ 70 h 80"/>
                <a:gd name="T30" fmla="*/ 23 w 36"/>
                <a:gd name="T31" fmla="*/ 78 h 80"/>
                <a:gd name="T32" fmla="*/ 15 w 36"/>
                <a:gd name="T33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" h="80">
                  <a:moveTo>
                    <a:pt x="15" y="80"/>
                  </a:moveTo>
                  <a:lnTo>
                    <a:pt x="8" y="77"/>
                  </a:lnTo>
                  <a:lnTo>
                    <a:pt x="2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3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1" y="0"/>
                  </a:lnTo>
                  <a:lnTo>
                    <a:pt x="28" y="3"/>
                  </a:lnTo>
                  <a:lnTo>
                    <a:pt x="34" y="12"/>
                  </a:lnTo>
                  <a:lnTo>
                    <a:pt x="36" y="26"/>
                  </a:lnTo>
                  <a:lnTo>
                    <a:pt x="36" y="42"/>
                  </a:lnTo>
                  <a:lnTo>
                    <a:pt x="34" y="57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1"/>
            <p:cNvSpPr>
              <a:spLocks/>
            </p:cNvSpPr>
            <p:nvPr/>
          </p:nvSpPr>
          <p:spPr bwMode="auto">
            <a:xfrm>
              <a:off x="2378" y="1973"/>
              <a:ext cx="18" cy="40"/>
            </a:xfrm>
            <a:custGeom>
              <a:avLst/>
              <a:gdLst>
                <a:gd name="T0" fmla="*/ 15 w 37"/>
                <a:gd name="T1" fmla="*/ 81 h 81"/>
                <a:gd name="T2" fmla="*/ 8 w 37"/>
                <a:gd name="T3" fmla="*/ 77 h 81"/>
                <a:gd name="T4" fmla="*/ 2 w 37"/>
                <a:gd name="T5" fmla="*/ 68 h 81"/>
                <a:gd name="T6" fmla="*/ 0 w 37"/>
                <a:gd name="T7" fmla="*/ 54 h 81"/>
                <a:gd name="T8" fmla="*/ 0 w 37"/>
                <a:gd name="T9" fmla="*/ 39 h 81"/>
                <a:gd name="T10" fmla="*/ 4 w 37"/>
                <a:gd name="T11" fmla="*/ 23 h 81"/>
                <a:gd name="T12" fmla="*/ 8 w 37"/>
                <a:gd name="T13" fmla="*/ 10 h 81"/>
                <a:gd name="T14" fmla="*/ 15 w 37"/>
                <a:gd name="T15" fmla="*/ 2 h 81"/>
                <a:gd name="T16" fmla="*/ 22 w 37"/>
                <a:gd name="T17" fmla="*/ 0 h 81"/>
                <a:gd name="T18" fmla="*/ 29 w 37"/>
                <a:gd name="T19" fmla="*/ 3 h 81"/>
                <a:gd name="T20" fmla="*/ 35 w 37"/>
                <a:gd name="T21" fmla="*/ 13 h 81"/>
                <a:gd name="T22" fmla="*/ 37 w 37"/>
                <a:gd name="T23" fmla="*/ 25 h 81"/>
                <a:gd name="T24" fmla="*/ 37 w 37"/>
                <a:gd name="T25" fmla="*/ 42 h 81"/>
                <a:gd name="T26" fmla="*/ 35 w 37"/>
                <a:gd name="T27" fmla="*/ 58 h 81"/>
                <a:gd name="T28" fmla="*/ 30 w 37"/>
                <a:gd name="T29" fmla="*/ 70 h 81"/>
                <a:gd name="T30" fmla="*/ 23 w 37"/>
                <a:gd name="T31" fmla="*/ 78 h 81"/>
                <a:gd name="T32" fmla="*/ 15 w 37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7" h="81">
                  <a:moveTo>
                    <a:pt x="15" y="81"/>
                  </a:moveTo>
                  <a:lnTo>
                    <a:pt x="8" y="77"/>
                  </a:lnTo>
                  <a:lnTo>
                    <a:pt x="2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4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2" y="0"/>
                  </a:lnTo>
                  <a:lnTo>
                    <a:pt x="29" y="3"/>
                  </a:lnTo>
                  <a:lnTo>
                    <a:pt x="35" y="13"/>
                  </a:lnTo>
                  <a:lnTo>
                    <a:pt x="37" y="25"/>
                  </a:lnTo>
                  <a:lnTo>
                    <a:pt x="37" y="42"/>
                  </a:lnTo>
                  <a:lnTo>
                    <a:pt x="35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2"/>
            <p:cNvSpPr>
              <a:spLocks/>
            </p:cNvSpPr>
            <p:nvPr/>
          </p:nvSpPr>
          <p:spPr bwMode="auto">
            <a:xfrm>
              <a:off x="2398" y="2053"/>
              <a:ext cx="19" cy="40"/>
            </a:xfrm>
            <a:custGeom>
              <a:avLst/>
              <a:gdLst>
                <a:gd name="T0" fmla="*/ 15 w 38"/>
                <a:gd name="T1" fmla="*/ 81 h 81"/>
                <a:gd name="T2" fmla="*/ 8 w 38"/>
                <a:gd name="T3" fmla="*/ 77 h 81"/>
                <a:gd name="T4" fmla="*/ 4 w 38"/>
                <a:gd name="T5" fmla="*/ 68 h 81"/>
                <a:gd name="T6" fmla="*/ 0 w 38"/>
                <a:gd name="T7" fmla="*/ 54 h 81"/>
                <a:gd name="T8" fmla="*/ 0 w 38"/>
                <a:gd name="T9" fmla="*/ 39 h 81"/>
                <a:gd name="T10" fmla="*/ 4 w 38"/>
                <a:gd name="T11" fmla="*/ 23 h 81"/>
                <a:gd name="T12" fmla="*/ 8 w 38"/>
                <a:gd name="T13" fmla="*/ 10 h 81"/>
                <a:gd name="T14" fmla="*/ 15 w 38"/>
                <a:gd name="T15" fmla="*/ 2 h 81"/>
                <a:gd name="T16" fmla="*/ 23 w 38"/>
                <a:gd name="T17" fmla="*/ 0 h 81"/>
                <a:gd name="T18" fmla="*/ 30 w 38"/>
                <a:gd name="T19" fmla="*/ 4 h 81"/>
                <a:gd name="T20" fmla="*/ 35 w 38"/>
                <a:gd name="T21" fmla="*/ 13 h 81"/>
                <a:gd name="T22" fmla="*/ 38 w 38"/>
                <a:gd name="T23" fmla="*/ 27 h 81"/>
                <a:gd name="T24" fmla="*/ 38 w 38"/>
                <a:gd name="T25" fmla="*/ 43 h 81"/>
                <a:gd name="T26" fmla="*/ 35 w 38"/>
                <a:gd name="T27" fmla="*/ 58 h 81"/>
                <a:gd name="T28" fmla="*/ 30 w 38"/>
                <a:gd name="T29" fmla="*/ 70 h 81"/>
                <a:gd name="T30" fmla="*/ 23 w 38"/>
                <a:gd name="T31" fmla="*/ 78 h 81"/>
                <a:gd name="T32" fmla="*/ 15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5" y="81"/>
                  </a:moveTo>
                  <a:lnTo>
                    <a:pt x="8" y="77"/>
                  </a:lnTo>
                  <a:lnTo>
                    <a:pt x="4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4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4"/>
                  </a:lnTo>
                  <a:lnTo>
                    <a:pt x="35" y="13"/>
                  </a:lnTo>
                  <a:lnTo>
                    <a:pt x="38" y="27"/>
                  </a:lnTo>
                  <a:lnTo>
                    <a:pt x="38" y="43"/>
                  </a:lnTo>
                  <a:lnTo>
                    <a:pt x="35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3"/>
            <p:cNvSpPr>
              <a:spLocks/>
            </p:cNvSpPr>
            <p:nvPr/>
          </p:nvSpPr>
          <p:spPr bwMode="auto">
            <a:xfrm>
              <a:off x="2334" y="2055"/>
              <a:ext cx="18" cy="41"/>
            </a:xfrm>
            <a:custGeom>
              <a:avLst/>
              <a:gdLst>
                <a:gd name="T0" fmla="*/ 14 w 36"/>
                <a:gd name="T1" fmla="*/ 81 h 81"/>
                <a:gd name="T2" fmla="*/ 8 w 36"/>
                <a:gd name="T3" fmla="*/ 77 h 81"/>
                <a:gd name="T4" fmla="*/ 2 w 36"/>
                <a:gd name="T5" fmla="*/ 68 h 81"/>
                <a:gd name="T6" fmla="*/ 0 w 36"/>
                <a:gd name="T7" fmla="*/ 54 h 81"/>
                <a:gd name="T8" fmla="*/ 0 w 36"/>
                <a:gd name="T9" fmla="*/ 38 h 81"/>
                <a:gd name="T10" fmla="*/ 3 w 36"/>
                <a:gd name="T11" fmla="*/ 23 h 81"/>
                <a:gd name="T12" fmla="*/ 8 w 36"/>
                <a:gd name="T13" fmla="*/ 10 h 81"/>
                <a:gd name="T14" fmla="*/ 14 w 36"/>
                <a:gd name="T15" fmla="*/ 2 h 81"/>
                <a:gd name="T16" fmla="*/ 21 w 36"/>
                <a:gd name="T17" fmla="*/ 0 h 81"/>
                <a:gd name="T18" fmla="*/ 28 w 36"/>
                <a:gd name="T19" fmla="*/ 3 h 81"/>
                <a:gd name="T20" fmla="*/ 34 w 36"/>
                <a:gd name="T21" fmla="*/ 13 h 81"/>
                <a:gd name="T22" fmla="*/ 36 w 36"/>
                <a:gd name="T23" fmla="*/ 25 h 81"/>
                <a:gd name="T24" fmla="*/ 36 w 36"/>
                <a:gd name="T25" fmla="*/ 41 h 81"/>
                <a:gd name="T26" fmla="*/ 34 w 36"/>
                <a:gd name="T27" fmla="*/ 57 h 81"/>
                <a:gd name="T28" fmla="*/ 29 w 36"/>
                <a:gd name="T29" fmla="*/ 70 h 81"/>
                <a:gd name="T30" fmla="*/ 23 w 36"/>
                <a:gd name="T31" fmla="*/ 78 h 81"/>
                <a:gd name="T32" fmla="*/ 14 w 36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" h="81">
                  <a:moveTo>
                    <a:pt x="14" y="81"/>
                  </a:moveTo>
                  <a:lnTo>
                    <a:pt x="8" y="77"/>
                  </a:lnTo>
                  <a:lnTo>
                    <a:pt x="2" y="68"/>
                  </a:lnTo>
                  <a:lnTo>
                    <a:pt x="0" y="54"/>
                  </a:lnTo>
                  <a:lnTo>
                    <a:pt x="0" y="38"/>
                  </a:lnTo>
                  <a:lnTo>
                    <a:pt x="3" y="23"/>
                  </a:lnTo>
                  <a:lnTo>
                    <a:pt x="8" y="10"/>
                  </a:lnTo>
                  <a:lnTo>
                    <a:pt x="14" y="2"/>
                  </a:lnTo>
                  <a:lnTo>
                    <a:pt x="21" y="0"/>
                  </a:lnTo>
                  <a:lnTo>
                    <a:pt x="28" y="3"/>
                  </a:lnTo>
                  <a:lnTo>
                    <a:pt x="34" y="13"/>
                  </a:lnTo>
                  <a:lnTo>
                    <a:pt x="36" y="25"/>
                  </a:lnTo>
                  <a:lnTo>
                    <a:pt x="36" y="41"/>
                  </a:lnTo>
                  <a:lnTo>
                    <a:pt x="34" y="57"/>
                  </a:lnTo>
                  <a:lnTo>
                    <a:pt x="29" y="70"/>
                  </a:lnTo>
                  <a:lnTo>
                    <a:pt x="23" y="78"/>
                  </a:lnTo>
                  <a:lnTo>
                    <a:pt x="14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363" y="2084"/>
              <a:ext cx="19" cy="41"/>
            </a:xfrm>
            <a:custGeom>
              <a:avLst/>
              <a:gdLst>
                <a:gd name="T0" fmla="*/ 15 w 37"/>
                <a:gd name="T1" fmla="*/ 81 h 81"/>
                <a:gd name="T2" fmla="*/ 8 w 37"/>
                <a:gd name="T3" fmla="*/ 78 h 81"/>
                <a:gd name="T4" fmla="*/ 3 w 37"/>
                <a:gd name="T5" fmla="*/ 68 h 81"/>
                <a:gd name="T6" fmla="*/ 0 w 37"/>
                <a:gd name="T7" fmla="*/ 56 h 81"/>
                <a:gd name="T8" fmla="*/ 0 w 37"/>
                <a:gd name="T9" fmla="*/ 40 h 81"/>
                <a:gd name="T10" fmla="*/ 3 w 37"/>
                <a:gd name="T11" fmla="*/ 25 h 81"/>
                <a:gd name="T12" fmla="*/ 8 w 37"/>
                <a:gd name="T13" fmla="*/ 12 h 81"/>
                <a:gd name="T14" fmla="*/ 14 w 37"/>
                <a:gd name="T15" fmla="*/ 4 h 81"/>
                <a:gd name="T16" fmla="*/ 22 w 37"/>
                <a:gd name="T17" fmla="*/ 0 h 81"/>
                <a:gd name="T18" fmla="*/ 29 w 37"/>
                <a:gd name="T19" fmla="*/ 4 h 81"/>
                <a:gd name="T20" fmla="*/ 35 w 37"/>
                <a:gd name="T21" fmla="*/ 13 h 81"/>
                <a:gd name="T22" fmla="*/ 37 w 37"/>
                <a:gd name="T23" fmla="*/ 27 h 81"/>
                <a:gd name="T24" fmla="*/ 37 w 37"/>
                <a:gd name="T25" fmla="*/ 43 h 81"/>
                <a:gd name="T26" fmla="*/ 34 w 37"/>
                <a:gd name="T27" fmla="*/ 58 h 81"/>
                <a:gd name="T28" fmla="*/ 29 w 37"/>
                <a:gd name="T29" fmla="*/ 71 h 81"/>
                <a:gd name="T30" fmla="*/ 22 w 37"/>
                <a:gd name="T31" fmla="*/ 79 h 81"/>
                <a:gd name="T32" fmla="*/ 15 w 37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7" h="81">
                  <a:moveTo>
                    <a:pt x="15" y="81"/>
                  </a:moveTo>
                  <a:lnTo>
                    <a:pt x="8" y="78"/>
                  </a:lnTo>
                  <a:lnTo>
                    <a:pt x="3" y="68"/>
                  </a:lnTo>
                  <a:lnTo>
                    <a:pt x="0" y="56"/>
                  </a:lnTo>
                  <a:lnTo>
                    <a:pt x="0" y="40"/>
                  </a:lnTo>
                  <a:lnTo>
                    <a:pt x="3" y="25"/>
                  </a:lnTo>
                  <a:lnTo>
                    <a:pt x="8" y="12"/>
                  </a:lnTo>
                  <a:lnTo>
                    <a:pt x="14" y="4"/>
                  </a:lnTo>
                  <a:lnTo>
                    <a:pt x="22" y="0"/>
                  </a:lnTo>
                  <a:lnTo>
                    <a:pt x="29" y="4"/>
                  </a:lnTo>
                  <a:lnTo>
                    <a:pt x="35" y="13"/>
                  </a:lnTo>
                  <a:lnTo>
                    <a:pt x="37" y="27"/>
                  </a:lnTo>
                  <a:lnTo>
                    <a:pt x="37" y="43"/>
                  </a:lnTo>
                  <a:lnTo>
                    <a:pt x="34" y="58"/>
                  </a:lnTo>
                  <a:lnTo>
                    <a:pt x="29" y="71"/>
                  </a:lnTo>
                  <a:lnTo>
                    <a:pt x="22" y="79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5"/>
            <p:cNvSpPr>
              <a:spLocks/>
            </p:cNvSpPr>
            <p:nvPr/>
          </p:nvSpPr>
          <p:spPr bwMode="auto">
            <a:xfrm>
              <a:off x="2835" y="2072"/>
              <a:ext cx="269" cy="315"/>
            </a:xfrm>
            <a:custGeom>
              <a:avLst/>
              <a:gdLst>
                <a:gd name="T0" fmla="*/ 80 w 537"/>
                <a:gd name="T1" fmla="*/ 329 h 631"/>
                <a:gd name="T2" fmla="*/ 31 w 537"/>
                <a:gd name="T3" fmla="*/ 375 h 631"/>
                <a:gd name="T4" fmla="*/ 63 w 537"/>
                <a:gd name="T5" fmla="*/ 435 h 631"/>
                <a:gd name="T6" fmla="*/ 155 w 537"/>
                <a:gd name="T7" fmla="*/ 430 h 631"/>
                <a:gd name="T8" fmla="*/ 178 w 537"/>
                <a:gd name="T9" fmla="*/ 521 h 631"/>
                <a:gd name="T10" fmla="*/ 245 w 537"/>
                <a:gd name="T11" fmla="*/ 598 h 631"/>
                <a:gd name="T12" fmla="*/ 329 w 537"/>
                <a:gd name="T13" fmla="*/ 593 h 631"/>
                <a:gd name="T14" fmla="*/ 361 w 537"/>
                <a:gd name="T15" fmla="*/ 511 h 631"/>
                <a:gd name="T16" fmla="*/ 365 w 537"/>
                <a:gd name="T17" fmla="*/ 442 h 631"/>
                <a:gd name="T18" fmla="*/ 397 w 537"/>
                <a:gd name="T19" fmla="*/ 467 h 631"/>
                <a:gd name="T20" fmla="*/ 480 w 537"/>
                <a:gd name="T21" fmla="*/ 474 h 631"/>
                <a:gd name="T22" fmla="*/ 513 w 537"/>
                <a:gd name="T23" fmla="*/ 397 h 631"/>
                <a:gd name="T24" fmla="*/ 459 w 537"/>
                <a:gd name="T25" fmla="*/ 312 h 631"/>
                <a:gd name="T26" fmla="*/ 367 w 537"/>
                <a:gd name="T27" fmla="*/ 273 h 631"/>
                <a:gd name="T28" fmla="*/ 311 w 537"/>
                <a:gd name="T29" fmla="*/ 267 h 631"/>
                <a:gd name="T30" fmla="*/ 334 w 537"/>
                <a:gd name="T31" fmla="*/ 332 h 631"/>
                <a:gd name="T32" fmla="*/ 273 w 537"/>
                <a:gd name="T33" fmla="*/ 395 h 631"/>
                <a:gd name="T34" fmla="*/ 205 w 537"/>
                <a:gd name="T35" fmla="*/ 358 h 631"/>
                <a:gd name="T36" fmla="*/ 261 w 537"/>
                <a:gd name="T37" fmla="*/ 388 h 631"/>
                <a:gd name="T38" fmla="*/ 312 w 537"/>
                <a:gd name="T39" fmla="*/ 336 h 631"/>
                <a:gd name="T40" fmla="*/ 257 w 537"/>
                <a:gd name="T41" fmla="*/ 250 h 631"/>
                <a:gd name="T42" fmla="*/ 198 w 537"/>
                <a:gd name="T43" fmla="*/ 252 h 631"/>
                <a:gd name="T44" fmla="*/ 177 w 537"/>
                <a:gd name="T45" fmla="*/ 295 h 631"/>
                <a:gd name="T46" fmla="*/ 224 w 537"/>
                <a:gd name="T47" fmla="*/ 225 h 631"/>
                <a:gd name="T48" fmla="*/ 293 w 537"/>
                <a:gd name="T49" fmla="*/ 248 h 631"/>
                <a:gd name="T50" fmla="*/ 348 w 537"/>
                <a:gd name="T51" fmla="*/ 155 h 631"/>
                <a:gd name="T52" fmla="*/ 291 w 537"/>
                <a:gd name="T53" fmla="*/ 29 h 631"/>
                <a:gd name="T54" fmla="*/ 192 w 537"/>
                <a:gd name="T55" fmla="*/ 129 h 631"/>
                <a:gd name="T56" fmla="*/ 147 w 537"/>
                <a:gd name="T57" fmla="*/ 134 h 631"/>
                <a:gd name="T58" fmla="*/ 79 w 537"/>
                <a:gd name="T59" fmla="*/ 103 h 631"/>
                <a:gd name="T60" fmla="*/ 37 w 537"/>
                <a:gd name="T61" fmla="*/ 104 h 631"/>
                <a:gd name="T62" fmla="*/ 25 w 537"/>
                <a:gd name="T63" fmla="*/ 167 h 631"/>
                <a:gd name="T64" fmla="*/ 124 w 537"/>
                <a:gd name="T65" fmla="*/ 248 h 631"/>
                <a:gd name="T66" fmla="*/ 85 w 537"/>
                <a:gd name="T67" fmla="*/ 261 h 631"/>
                <a:gd name="T68" fmla="*/ 18 w 537"/>
                <a:gd name="T69" fmla="*/ 200 h 631"/>
                <a:gd name="T70" fmla="*/ 18 w 537"/>
                <a:gd name="T71" fmla="*/ 87 h 631"/>
                <a:gd name="T72" fmla="*/ 70 w 537"/>
                <a:gd name="T73" fmla="*/ 75 h 631"/>
                <a:gd name="T74" fmla="*/ 132 w 537"/>
                <a:gd name="T75" fmla="*/ 90 h 631"/>
                <a:gd name="T76" fmla="*/ 178 w 537"/>
                <a:gd name="T77" fmla="*/ 142 h 631"/>
                <a:gd name="T78" fmla="*/ 222 w 537"/>
                <a:gd name="T79" fmla="*/ 30 h 631"/>
                <a:gd name="T80" fmla="*/ 305 w 537"/>
                <a:gd name="T81" fmla="*/ 0 h 631"/>
                <a:gd name="T82" fmla="*/ 380 w 537"/>
                <a:gd name="T83" fmla="*/ 98 h 631"/>
                <a:gd name="T84" fmla="*/ 323 w 537"/>
                <a:gd name="T85" fmla="*/ 247 h 631"/>
                <a:gd name="T86" fmla="*/ 409 w 537"/>
                <a:gd name="T87" fmla="*/ 255 h 631"/>
                <a:gd name="T88" fmla="*/ 483 w 537"/>
                <a:gd name="T89" fmla="*/ 298 h 631"/>
                <a:gd name="T90" fmla="*/ 529 w 537"/>
                <a:gd name="T91" fmla="*/ 361 h 631"/>
                <a:gd name="T92" fmla="*/ 512 w 537"/>
                <a:gd name="T93" fmla="*/ 475 h 631"/>
                <a:gd name="T94" fmla="*/ 413 w 537"/>
                <a:gd name="T95" fmla="*/ 494 h 631"/>
                <a:gd name="T96" fmla="*/ 379 w 537"/>
                <a:gd name="T97" fmla="*/ 521 h 631"/>
                <a:gd name="T98" fmla="*/ 352 w 537"/>
                <a:gd name="T99" fmla="*/ 596 h 631"/>
                <a:gd name="T100" fmla="*/ 253 w 537"/>
                <a:gd name="T101" fmla="*/ 631 h 631"/>
                <a:gd name="T102" fmla="*/ 163 w 537"/>
                <a:gd name="T103" fmla="*/ 556 h 631"/>
                <a:gd name="T104" fmla="*/ 141 w 537"/>
                <a:gd name="T105" fmla="*/ 459 h 631"/>
                <a:gd name="T106" fmla="*/ 53 w 537"/>
                <a:gd name="T107" fmla="*/ 460 h 631"/>
                <a:gd name="T108" fmla="*/ 15 w 537"/>
                <a:gd name="T109" fmla="*/ 430 h 631"/>
                <a:gd name="T110" fmla="*/ 52 w 537"/>
                <a:gd name="T111" fmla="*/ 327 h 6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37" h="631">
                  <a:moveTo>
                    <a:pt x="115" y="302"/>
                  </a:moveTo>
                  <a:lnTo>
                    <a:pt x="115" y="320"/>
                  </a:lnTo>
                  <a:lnTo>
                    <a:pt x="103" y="322"/>
                  </a:lnTo>
                  <a:lnTo>
                    <a:pt x="91" y="325"/>
                  </a:lnTo>
                  <a:lnTo>
                    <a:pt x="80" y="329"/>
                  </a:lnTo>
                  <a:lnTo>
                    <a:pt x="69" y="335"/>
                  </a:lnTo>
                  <a:lnTo>
                    <a:pt x="59" y="341"/>
                  </a:lnTo>
                  <a:lnTo>
                    <a:pt x="48" y="350"/>
                  </a:lnTo>
                  <a:lnTo>
                    <a:pt x="39" y="361"/>
                  </a:lnTo>
                  <a:lnTo>
                    <a:pt x="31" y="375"/>
                  </a:lnTo>
                  <a:lnTo>
                    <a:pt x="30" y="392"/>
                  </a:lnTo>
                  <a:lnTo>
                    <a:pt x="30" y="408"/>
                  </a:lnTo>
                  <a:lnTo>
                    <a:pt x="36" y="422"/>
                  </a:lnTo>
                  <a:lnTo>
                    <a:pt x="47" y="430"/>
                  </a:lnTo>
                  <a:lnTo>
                    <a:pt x="63" y="435"/>
                  </a:lnTo>
                  <a:lnTo>
                    <a:pt x="82" y="437"/>
                  </a:lnTo>
                  <a:lnTo>
                    <a:pt x="100" y="437"/>
                  </a:lnTo>
                  <a:lnTo>
                    <a:pt x="118" y="436"/>
                  </a:lnTo>
                  <a:lnTo>
                    <a:pt x="137" y="434"/>
                  </a:lnTo>
                  <a:lnTo>
                    <a:pt x="155" y="430"/>
                  </a:lnTo>
                  <a:lnTo>
                    <a:pt x="173" y="426"/>
                  </a:lnTo>
                  <a:lnTo>
                    <a:pt x="189" y="421"/>
                  </a:lnTo>
                  <a:lnTo>
                    <a:pt x="185" y="438"/>
                  </a:lnTo>
                  <a:lnTo>
                    <a:pt x="179" y="477"/>
                  </a:lnTo>
                  <a:lnTo>
                    <a:pt x="178" y="521"/>
                  </a:lnTo>
                  <a:lnTo>
                    <a:pt x="186" y="556"/>
                  </a:lnTo>
                  <a:lnTo>
                    <a:pt x="198" y="571"/>
                  </a:lnTo>
                  <a:lnTo>
                    <a:pt x="213" y="584"/>
                  </a:lnTo>
                  <a:lnTo>
                    <a:pt x="228" y="593"/>
                  </a:lnTo>
                  <a:lnTo>
                    <a:pt x="245" y="598"/>
                  </a:lnTo>
                  <a:lnTo>
                    <a:pt x="263" y="603"/>
                  </a:lnTo>
                  <a:lnTo>
                    <a:pt x="282" y="603"/>
                  </a:lnTo>
                  <a:lnTo>
                    <a:pt x="301" y="601"/>
                  </a:lnTo>
                  <a:lnTo>
                    <a:pt x="320" y="596"/>
                  </a:lnTo>
                  <a:lnTo>
                    <a:pt x="329" y="593"/>
                  </a:lnTo>
                  <a:lnTo>
                    <a:pt x="338" y="586"/>
                  </a:lnTo>
                  <a:lnTo>
                    <a:pt x="346" y="575"/>
                  </a:lnTo>
                  <a:lnTo>
                    <a:pt x="354" y="560"/>
                  </a:lnTo>
                  <a:lnTo>
                    <a:pt x="359" y="540"/>
                  </a:lnTo>
                  <a:lnTo>
                    <a:pt x="361" y="511"/>
                  </a:lnTo>
                  <a:lnTo>
                    <a:pt x="360" y="474"/>
                  </a:lnTo>
                  <a:lnTo>
                    <a:pt x="354" y="428"/>
                  </a:lnTo>
                  <a:lnTo>
                    <a:pt x="357" y="433"/>
                  </a:lnTo>
                  <a:lnTo>
                    <a:pt x="360" y="436"/>
                  </a:lnTo>
                  <a:lnTo>
                    <a:pt x="365" y="442"/>
                  </a:lnTo>
                  <a:lnTo>
                    <a:pt x="369" y="446"/>
                  </a:lnTo>
                  <a:lnTo>
                    <a:pt x="375" y="451"/>
                  </a:lnTo>
                  <a:lnTo>
                    <a:pt x="382" y="457"/>
                  </a:lnTo>
                  <a:lnTo>
                    <a:pt x="389" y="461"/>
                  </a:lnTo>
                  <a:lnTo>
                    <a:pt x="397" y="467"/>
                  </a:lnTo>
                  <a:lnTo>
                    <a:pt x="413" y="474"/>
                  </a:lnTo>
                  <a:lnTo>
                    <a:pt x="430" y="479"/>
                  </a:lnTo>
                  <a:lnTo>
                    <a:pt x="448" y="480"/>
                  </a:lnTo>
                  <a:lnTo>
                    <a:pt x="464" y="479"/>
                  </a:lnTo>
                  <a:lnTo>
                    <a:pt x="480" y="474"/>
                  </a:lnTo>
                  <a:lnTo>
                    <a:pt x="493" y="466"/>
                  </a:lnTo>
                  <a:lnTo>
                    <a:pt x="504" y="456"/>
                  </a:lnTo>
                  <a:lnTo>
                    <a:pt x="512" y="443"/>
                  </a:lnTo>
                  <a:lnTo>
                    <a:pt x="513" y="419"/>
                  </a:lnTo>
                  <a:lnTo>
                    <a:pt x="513" y="397"/>
                  </a:lnTo>
                  <a:lnTo>
                    <a:pt x="510" y="377"/>
                  </a:lnTo>
                  <a:lnTo>
                    <a:pt x="503" y="359"/>
                  </a:lnTo>
                  <a:lnTo>
                    <a:pt x="493" y="343"/>
                  </a:lnTo>
                  <a:lnTo>
                    <a:pt x="478" y="327"/>
                  </a:lnTo>
                  <a:lnTo>
                    <a:pt x="459" y="312"/>
                  </a:lnTo>
                  <a:lnTo>
                    <a:pt x="436" y="297"/>
                  </a:lnTo>
                  <a:lnTo>
                    <a:pt x="421" y="290"/>
                  </a:lnTo>
                  <a:lnTo>
                    <a:pt x="404" y="283"/>
                  </a:lnTo>
                  <a:lnTo>
                    <a:pt x="386" y="278"/>
                  </a:lnTo>
                  <a:lnTo>
                    <a:pt x="367" y="273"/>
                  </a:lnTo>
                  <a:lnTo>
                    <a:pt x="350" y="270"/>
                  </a:lnTo>
                  <a:lnTo>
                    <a:pt x="333" y="268"/>
                  </a:lnTo>
                  <a:lnTo>
                    <a:pt x="320" y="267"/>
                  </a:lnTo>
                  <a:lnTo>
                    <a:pt x="310" y="265"/>
                  </a:lnTo>
                  <a:lnTo>
                    <a:pt x="311" y="267"/>
                  </a:lnTo>
                  <a:lnTo>
                    <a:pt x="311" y="267"/>
                  </a:lnTo>
                  <a:lnTo>
                    <a:pt x="311" y="267"/>
                  </a:lnTo>
                  <a:lnTo>
                    <a:pt x="312" y="268"/>
                  </a:lnTo>
                  <a:lnTo>
                    <a:pt x="329" y="300"/>
                  </a:lnTo>
                  <a:lnTo>
                    <a:pt x="334" y="332"/>
                  </a:lnTo>
                  <a:lnTo>
                    <a:pt x="328" y="361"/>
                  </a:lnTo>
                  <a:lnTo>
                    <a:pt x="311" y="383"/>
                  </a:lnTo>
                  <a:lnTo>
                    <a:pt x="299" y="390"/>
                  </a:lnTo>
                  <a:lnTo>
                    <a:pt x="287" y="393"/>
                  </a:lnTo>
                  <a:lnTo>
                    <a:pt x="273" y="395"/>
                  </a:lnTo>
                  <a:lnTo>
                    <a:pt x="259" y="392"/>
                  </a:lnTo>
                  <a:lnTo>
                    <a:pt x="244" y="388"/>
                  </a:lnTo>
                  <a:lnTo>
                    <a:pt x="230" y="380"/>
                  </a:lnTo>
                  <a:lnTo>
                    <a:pt x="217" y="370"/>
                  </a:lnTo>
                  <a:lnTo>
                    <a:pt x="205" y="358"/>
                  </a:lnTo>
                  <a:lnTo>
                    <a:pt x="215" y="368"/>
                  </a:lnTo>
                  <a:lnTo>
                    <a:pt x="227" y="376"/>
                  </a:lnTo>
                  <a:lnTo>
                    <a:pt x="238" y="382"/>
                  </a:lnTo>
                  <a:lnTo>
                    <a:pt x="250" y="386"/>
                  </a:lnTo>
                  <a:lnTo>
                    <a:pt x="261" y="388"/>
                  </a:lnTo>
                  <a:lnTo>
                    <a:pt x="273" y="388"/>
                  </a:lnTo>
                  <a:lnTo>
                    <a:pt x="284" y="385"/>
                  </a:lnTo>
                  <a:lnTo>
                    <a:pt x="293" y="380"/>
                  </a:lnTo>
                  <a:lnTo>
                    <a:pt x="307" y="361"/>
                  </a:lnTo>
                  <a:lnTo>
                    <a:pt x="312" y="336"/>
                  </a:lnTo>
                  <a:lnTo>
                    <a:pt x="306" y="308"/>
                  </a:lnTo>
                  <a:lnTo>
                    <a:pt x="291" y="280"/>
                  </a:lnTo>
                  <a:lnTo>
                    <a:pt x="281" y="269"/>
                  </a:lnTo>
                  <a:lnTo>
                    <a:pt x="269" y="259"/>
                  </a:lnTo>
                  <a:lnTo>
                    <a:pt x="257" y="250"/>
                  </a:lnTo>
                  <a:lnTo>
                    <a:pt x="244" y="246"/>
                  </a:lnTo>
                  <a:lnTo>
                    <a:pt x="231" y="244"/>
                  </a:lnTo>
                  <a:lnTo>
                    <a:pt x="220" y="244"/>
                  </a:lnTo>
                  <a:lnTo>
                    <a:pt x="208" y="246"/>
                  </a:lnTo>
                  <a:lnTo>
                    <a:pt x="198" y="252"/>
                  </a:lnTo>
                  <a:lnTo>
                    <a:pt x="186" y="264"/>
                  </a:lnTo>
                  <a:lnTo>
                    <a:pt x="179" y="280"/>
                  </a:lnTo>
                  <a:lnTo>
                    <a:pt x="178" y="300"/>
                  </a:lnTo>
                  <a:lnTo>
                    <a:pt x="183" y="321"/>
                  </a:lnTo>
                  <a:lnTo>
                    <a:pt x="177" y="295"/>
                  </a:lnTo>
                  <a:lnTo>
                    <a:pt x="178" y="272"/>
                  </a:lnTo>
                  <a:lnTo>
                    <a:pt x="186" y="252"/>
                  </a:lnTo>
                  <a:lnTo>
                    <a:pt x="200" y="235"/>
                  </a:lnTo>
                  <a:lnTo>
                    <a:pt x="212" y="229"/>
                  </a:lnTo>
                  <a:lnTo>
                    <a:pt x="224" y="225"/>
                  </a:lnTo>
                  <a:lnTo>
                    <a:pt x="238" y="224"/>
                  </a:lnTo>
                  <a:lnTo>
                    <a:pt x="252" y="226"/>
                  </a:lnTo>
                  <a:lnTo>
                    <a:pt x="267" y="231"/>
                  </a:lnTo>
                  <a:lnTo>
                    <a:pt x="281" y="239"/>
                  </a:lnTo>
                  <a:lnTo>
                    <a:pt x="293" y="248"/>
                  </a:lnTo>
                  <a:lnTo>
                    <a:pt x="306" y="261"/>
                  </a:lnTo>
                  <a:lnTo>
                    <a:pt x="313" y="245"/>
                  </a:lnTo>
                  <a:lnTo>
                    <a:pt x="325" y="219"/>
                  </a:lnTo>
                  <a:lnTo>
                    <a:pt x="337" y="189"/>
                  </a:lnTo>
                  <a:lnTo>
                    <a:pt x="348" y="155"/>
                  </a:lnTo>
                  <a:lnTo>
                    <a:pt x="354" y="120"/>
                  </a:lnTo>
                  <a:lnTo>
                    <a:pt x="356" y="88"/>
                  </a:lnTo>
                  <a:lnTo>
                    <a:pt x="346" y="61"/>
                  </a:lnTo>
                  <a:lnTo>
                    <a:pt x="327" y="42"/>
                  </a:lnTo>
                  <a:lnTo>
                    <a:pt x="291" y="29"/>
                  </a:lnTo>
                  <a:lnTo>
                    <a:pt x="261" y="34"/>
                  </a:lnTo>
                  <a:lnTo>
                    <a:pt x="237" y="50"/>
                  </a:lnTo>
                  <a:lnTo>
                    <a:pt x="217" y="73"/>
                  </a:lnTo>
                  <a:lnTo>
                    <a:pt x="202" y="101"/>
                  </a:lnTo>
                  <a:lnTo>
                    <a:pt x="192" y="129"/>
                  </a:lnTo>
                  <a:lnTo>
                    <a:pt x="183" y="152"/>
                  </a:lnTo>
                  <a:lnTo>
                    <a:pt x="177" y="169"/>
                  </a:lnTo>
                  <a:lnTo>
                    <a:pt x="168" y="157"/>
                  </a:lnTo>
                  <a:lnTo>
                    <a:pt x="158" y="146"/>
                  </a:lnTo>
                  <a:lnTo>
                    <a:pt x="147" y="134"/>
                  </a:lnTo>
                  <a:lnTo>
                    <a:pt x="136" y="125"/>
                  </a:lnTo>
                  <a:lnTo>
                    <a:pt x="123" y="117"/>
                  </a:lnTo>
                  <a:lnTo>
                    <a:pt x="109" y="110"/>
                  </a:lnTo>
                  <a:lnTo>
                    <a:pt x="94" y="105"/>
                  </a:lnTo>
                  <a:lnTo>
                    <a:pt x="79" y="103"/>
                  </a:lnTo>
                  <a:lnTo>
                    <a:pt x="71" y="102"/>
                  </a:lnTo>
                  <a:lnTo>
                    <a:pt x="63" y="102"/>
                  </a:lnTo>
                  <a:lnTo>
                    <a:pt x="54" y="102"/>
                  </a:lnTo>
                  <a:lnTo>
                    <a:pt x="46" y="102"/>
                  </a:lnTo>
                  <a:lnTo>
                    <a:pt x="37" y="104"/>
                  </a:lnTo>
                  <a:lnTo>
                    <a:pt x="30" y="106"/>
                  </a:lnTo>
                  <a:lnTo>
                    <a:pt x="22" y="110"/>
                  </a:lnTo>
                  <a:lnTo>
                    <a:pt x="16" y="116"/>
                  </a:lnTo>
                  <a:lnTo>
                    <a:pt x="17" y="142"/>
                  </a:lnTo>
                  <a:lnTo>
                    <a:pt x="25" y="167"/>
                  </a:lnTo>
                  <a:lnTo>
                    <a:pt x="39" y="192"/>
                  </a:lnTo>
                  <a:lnTo>
                    <a:pt x="56" y="212"/>
                  </a:lnTo>
                  <a:lnTo>
                    <a:pt x="77" y="230"/>
                  </a:lnTo>
                  <a:lnTo>
                    <a:pt x="100" y="242"/>
                  </a:lnTo>
                  <a:lnTo>
                    <a:pt x="124" y="248"/>
                  </a:lnTo>
                  <a:lnTo>
                    <a:pt x="148" y="247"/>
                  </a:lnTo>
                  <a:lnTo>
                    <a:pt x="138" y="272"/>
                  </a:lnTo>
                  <a:lnTo>
                    <a:pt x="120" y="272"/>
                  </a:lnTo>
                  <a:lnTo>
                    <a:pt x="102" y="268"/>
                  </a:lnTo>
                  <a:lnTo>
                    <a:pt x="85" y="261"/>
                  </a:lnTo>
                  <a:lnTo>
                    <a:pt x="70" y="252"/>
                  </a:lnTo>
                  <a:lnTo>
                    <a:pt x="55" y="241"/>
                  </a:lnTo>
                  <a:lnTo>
                    <a:pt x="41" y="229"/>
                  </a:lnTo>
                  <a:lnTo>
                    <a:pt x="30" y="215"/>
                  </a:lnTo>
                  <a:lnTo>
                    <a:pt x="18" y="200"/>
                  </a:lnTo>
                  <a:lnTo>
                    <a:pt x="4" y="173"/>
                  </a:lnTo>
                  <a:lnTo>
                    <a:pt x="0" y="146"/>
                  </a:lnTo>
                  <a:lnTo>
                    <a:pt x="2" y="119"/>
                  </a:lnTo>
                  <a:lnTo>
                    <a:pt x="13" y="93"/>
                  </a:lnTo>
                  <a:lnTo>
                    <a:pt x="18" y="87"/>
                  </a:lnTo>
                  <a:lnTo>
                    <a:pt x="26" y="82"/>
                  </a:lnTo>
                  <a:lnTo>
                    <a:pt x="37" y="79"/>
                  </a:lnTo>
                  <a:lnTo>
                    <a:pt x="47" y="76"/>
                  </a:lnTo>
                  <a:lnTo>
                    <a:pt x="59" y="75"/>
                  </a:lnTo>
                  <a:lnTo>
                    <a:pt x="70" y="75"/>
                  </a:lnTo>
                  <a:lnTo>
                    <a:pt x="80" y="75"/>
                  </a:lnTo>
                  <a:lnTo>
                    <a:pt x="90" y="76"/>
                  </a:lnTo>
                  <a:lnTo>
                    <a:pt x="103" y="80"/>
                  </a:lnTo>
                  <a:lnTo>
                    <a:pt x="118" y="84"/>
                  </a:lnTo>
                  <a:lnTo>
                    <a:pt x="132" y="90"/>
                  </a:lnTo>
                  <a:lnTo>
                    <a:pt x="145" y="97"/>
                  </a:lnTo>
                  <a:lnTo>
                    <a:pt x="156" y="106"/>
                  </a:lnTo>
                  <a:lnTo>
                    <a:pt x="167" y="117"/>
                  </a:lnTo>
                  <a:lnTo>
                    <a:pt x="174" y="129"/>
                  </a:lnTo>
                  <a:lnTo>
                    <a:pt x="178" y="142"/>
                  </a:lnTo>
                  <a:lnTo>
                    <a:pt x="183" y="117"/>
                  </a:lnTo>
                  <a:lnTo>
                    <a:pt x="193" y="87"/>
                  </a:lnTo>
                  <a:lnTo>
                    <a:pt x="202" y="59"/>
                  </a:lnTo>
                  <a:lnTo>
                    <a:pt x="211" y="44"/>
                  </a:lnTo>
                  <a:lnTo>
                    <a:pt x="222" y="30"/>
                  </a:lnTo>
                  <a:lnTo>
                    <a:pt x="237" y="19"/>
                  </a:lnTo>
                  <a:lnTo>
                    <a:pt x="253" y="10"/>
                  </a:lnTo>
                  <a:lnTo>
                    <a:pt x="269" y="4"/>
                  </a:lnTo>
                  <a:lnTo>
                    <a:pt x="287" y="0"/>
                  </a:lnTo>
                  <a:lnTo>
                    <a:pt x="305" y="0"/>
                  </a:lnTo>
                  <a:lnTo>
                    <a:pt x="321" y="6"/>
                  </a:lnTo>
                  <a:lnTo>
                    <a:pt x="337" y="15"/>
                  </a:lnTo>
                  <a:lnTo>
                    <a:pt x="360" y="40"/>
                  </a:lnTo>
                  <a:lnTo>
                    <a:pt x="374" y="67"/>
                  </a:lnTo>
                  <a:lnTo>
                    <a:pt x="380" y="98"/>
                  </a:lnTo>
                  <a:lnTo>
                    <a:pt x="379" y="129"/>
                  </a:lnTo>
                  <a:lnTo>
                    <a:pt x="372" y="162"/>
                  </a:lnTo>
                  <a:lnTo>
                    <a:pt x="360" y="192"/>
                  </a:lnTo>
                  <a:lnTo>
                    <a:pt x="343" y="220"/>
                  </a:lnTo>
                  <a:lnTo>
                    <a:pt x="323" y="247"/>
                  </a:lnTo>
                  <a:lnTo>
                    <a:pt x="341" y="246"/>
                  </a:lnTo>
                  <a:lnTo>
                    <a:pt x="358" y="246"/>
                  </a:lnTo>
                  <a:lnTo>
                    <a:pt x="375" y="247"/>
                  </a:lnTo>
                  <a:lnTo>
                    <a:pt x="392" y="250"/>
                  </a:lnTo>
                  <a:lnTo>
                    <a:pt x="409" y="255"/>
                  </a:lnTo>
                  <a:lnTo>
                    <a:pt x="425" y="261"/>
                  </a:lnTo>
                  <a:lnTo>
                    <a:pt x="441" y="269"/>
                  </a:lnTo>
                  <a:lnTo>
                    <a:pt x="456" y="277"/>
                  </a:lnTo>
                  <a:lnTo>
                    <a:pt x="470" y="286"/>
                  </a:lnTo>
                  <a:lnTo>
                    <a:pt x="483" y="298"/>
                  </a:lnTo>
                  <a:lnTo>
                    <a:pt x="495" y="308"/>
                  </a:lnTo>
                  <a:lnTo>
                    <a:pt x="506" y="321"/>
                  </a:lnTo>
                  <a:lnTo>
                    <a:pt x="516" y="333"/>
                  </a:lnTo>
                  <a:lnTo>
                    <a:pt x="524" y="347"/>
                  </a:lnTo>
                  <a:lnTo>
                    <a:pt x="529" y="361"/>
                  </a:lnTo>
                  <a:lnTo>
                    <a:pt x="534" y="376"/>
                  </a:lnTo>
                  <a:lnTo>
                    <a:pt x="537" y="401"/>
                  </a:lnTo>
                  <a:lnTo>
                    <a:pt x="534" y="428"/>
                  </a:lnTo>
                  <a:lnTo>
                    <a:pt x="526" y="453"/>
                  </a:lnTo>
                  <a:lnTo>
                    <a:pt x="512" y="475"/>
                  </a:lnTo>
                  <a:lnTo>
                    <a:pt x="498" y="487"/>
                  </a:lnTo>
                  <a:lnTo>
                    <a:pt x="479" y="494"/>
                  </a:lnTo>
                  <a:lnTo>
                    <a:pt x="458" y="496"/>
                  </a:lnTo>
                  <a:lnTo>
                    <a:pt x="435" y="496"/>
                  </a:lnTo>
                  <a:lnTo>
                    <a:pt x="413" y="494"/>
                  </a:lnTo>
                  <a:lnTo>
                    <a:pt x="396" y="491"/>
                  </a:lnTo>
                  <a:lnTo>
                    <a:pt x="383" y="488"/>
                  </a:lnTo>
                  <a:lnTo>
                    <a:pt x="377" y="487"/>
                  </a:lnTo>
                  <a:lnTo>
                    <a:pt x="379" y="504"/>
                  </a:lnTo>
                  <a:lnTo>
                    <a:pt x="379" y="521"/>
                  </a:lnTo>
                  <a:lnTo>
                    <a:pt x="377" y="539"/>
                  </a:lnTo>
                  <a:lnTo>
                    <a:pt x="374" y="555"/>
                  </a:lnTo>
                  <a:lnTo>
                    <a:pt x="369" y="570"/>
                  </a:lnTo>
                  <a:lnTo>
                    <a:pt x="362" y="584"/>
                  </a:lnTo>
                  <a:lnTo>
                    <a:pt x="352" y="596"/>
                  </a:lnTo>
                  <a:lnTo>
                    <a:pt x="339" y="608"/>
                  </a:lnTo>
                  <a:lnTo>
                    <a:pt x="321" y="619"/>
                  </a:lnTo>
                  <a:lnTo>
                    <a:pt x="299" y="627"/>
                  </a:lnTo>
                  <a:lnTo>
                    <a:pt x="276" y="631"/>
                  </a:lnTo>
                  <a:lnTo>
                    <a:pt x="253" y="631"/>
                  </a:lnTo>
                  <a:lnTo>
                    <a:pt x="230" y="627"/>
                  </a:lnTo>
                  <a:lnTo>
                    <a:pt x="209" y="618"/>
                  </a:lnTo>
                  <a:lnTo>
                    <a:pt x="191" y="605"/>
                  </a:lnTo>
                  <a:lnTo>
                    <a:pt x="176" y="588"/>
                  </a:lnTo>
                  <a:lnTo>
                    <a:pt x="163" y="556"/>
                  </a:lnTo>
                  <a:lnTo>
                    <a:pt x="160" y="518"/>
                  </a:lnTo>
                  <a:lnTo>
                    <a:pt x="163" y="480"/>
                  </a:lnTo>
                  <a:lnTo>
                    <a:pt x="171" y="444"/>
                  </a:lnTo>
                  <a:lnTo>
                    <a:pt x="158" y="453"/>
                  </a:lnTo>
                  <a:lnTo>
                    <a:pt x="141" y="459"/>
                  </a:lnTo>
                  <a:lnTo>
                    <a:pt x="124" y="462"/>
                  </a:lnTo>
                  <a:lnTo>
                    <a:pt x="106" y="464"/>
                  </a:lnTo>
                  <a:lnTo>
                    <a:pt x="87" y="464"/>
                  </a:lnTo>
                  <a:lnTo>
                    <a:pt x="70" y="462"/>
                  </a:lnTo>
                  <a:lnTo>
                    <a:pt x="53" y="460"/>
                  </a:lnTo>
                  <a:lnTo>
                    <a:pt x="37" y="457"/>
                  </a:lnTo>
                  <a:lnTo>
                    <a:pt x="29" y="453"/>
                  </a:lnTo>
                  <a:lnTo>
                    <a:pt x="23" y="446"/>
                  </a:lnTo>
                  <a:lnTo>
                    <a:pt x="18" y="439"/>
                  </a:lnTo>
                  <a:lnTo>
                    <a:pt x="15" y="430"/>
                  </a:lnTo>
                  <a:lnTo>
                    <a:pt x="11" y="405"/>
                  </a:lnTo>
                  <a:lnTo>
                    <a:pt x="14" y="381"/>
                  </a:lnTo>
                  <a:lnTo>
                    <a:pt x="23" y="360"/>
                  </a:lnTo>
                  <a:lnTo>
                    <a:pt x="36" y="341"/>
                  </a:lnTo>
                  <a:lnTo>
                    <a:pt x="52" y="327"/>
                  </a:lnTo>
                  <a:lnTo>
                    <a:pt x="71" y="315"/>
                  </a:lnTo>
                  <a:lnTo>
                    <a:pt x="92" y="307"/>
                  </a:lnTo>
                  <a:lnTo>
                    <a:pt x="115" y="3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6"/>
            <p:cNvSpPr>
              <a:spLocks/>
            </p:cNvSpPr>
            <p:nvPr/>
          </p:nvSpPr>
          <p:spPr bwMode="auto">
            <a:xfrm>
              <a:off x="2530" y="2145"/>
              <a:ext cx="204" cy="394"/>
            </a:xfrm>
            <a:custGeom>
              <a:avLst/>
              <a:gdLst>
                <a:gd name="T0" fmla="*/ 8 w 409"/>
                <a:gd name="T1" fmla="*/ 3 h 787"/>
                <a:gd name="T2" fmla="*/ 25 w 409"/>
                <a:gd name="T3" fmla="*/ 12 h 787"/>
                <a:gd name="T4" fmla="*/ 45 w 409"/>
                <a:gd name="T5" fmla="*/ 22 h 787"/>
                <a:gd name="T6" fmla="*/ 66 w 409"/>
                <a:gd name="T7" fmla="*/ 32 h 787"/>
                <a:gd name="T8" fmla="*/ 99 w 409"/>
                <a:gd name="T9" fmla="*/ 48 h 787"/>
                <a:gd name="T10" fmla="*/ 143 w 409"/>
                <a:gd name="T11" fmla="*/ 72 h 787"/>
                <a:gd name="T12" fmla="*/ 183 w 409"/>
                <a:gd name="T13" fmla="*/ 98 h 787"/>
                <a:gd name="T14" fmla="*/ 220 w 409"/>
                <a:gd name="T15" fmla="*/ 125 h 787"/>
                <a:gd name="T16" fmla="*/ 304 w 409"/>
                <a:gd name="T17" fmla="*/ 209 h 787"/>
                <a:gd name="T18" fmla="*/ 329 w 409"/>
                <a:gd name="T19" fmla="*/ 240 h 787"/>
                <a:gd name="T20" fmla="*/ 355 w 409"/>
                <a:gd name="T21" fmla="*/ 275 h 787"/>
                <a:gd name="T22" fmla="*/ 381 w 409"/>
                <a:gd name="T23" fmla="*/ 313 h 787"/>
                <a:gd name="T24" fmla="*/ 409 w 409"/>
                <a:gd name="T25" fmla="*/ 356 h 787"/>
                <a:gd name="T26" fmla="*/ 377 w 409"/>
                <a:gd name="T27" fmla="*/ 413 h 787"/>
                <a:gd name="T28" fmla="*/ 359 w 409"/>
                <a:gd name="T29" fmla="*/ 374 h 787"/>
                <a:gd name="T30" fmla="*/ 340 w 409"/>
                <a:gd name="T31" fmla="*/ 338 h 787"/>
                <a:gd name="T32" fmla="*/ 318 w 409"/>
                <a:gd name="T33" fmla="*/ 304 h 787"/>
                <a:gd name="T34" fmla="*/ 307 w 409"/>
                <a:gd name="T35" fmla="*/ 349 h 787"/>
                <a:gd name="T36" fmla="*/ 306 w 409"/>
                <a:gd name="T37" fmla="*/ 472 h 787"/>
                <a:gd name="T38" fmla="*/ 298 w 409"/>
                <a:gd name="T39" fmla="*/ 595 h 787"/>
                <a:gd name="T40" fmla="*/ 281 w 409"/>
                <a:gd name="T41" fmla="*/ 720 h 787"/>
                <a:gd name="T42" fmla="*/ 267 w 409"/>
                <a:gd name="T43" fmla="*/ 784 h 787"/>
                <a:gd name="T44" fmla="*/ 263 w 409"/>
                <a:gd name="T45" fmla="*/ 786 h 787"/>
                <a:gd name="T46" fmla="*/ 191 w 409"/>
                <a:gd name="T47" fmla="*/ 738 h 787"/>
                <a:gd name="T48" fmla="*/ 197 w 409"/>
                <a:gd name="T49" fmla="*/ 736 h 787"/>
                <a:gd name="T50" fmla="*/ 199 w 409"/>
                <a:gd name="T51" fmla="*/ 734 h 787"/>
                <a:gd name="T52" fmla="*/ 221 w 409"/>
                <a:gd name="T53" fmla="*/ 617 h 787"/>
                <a:gd name="T54" fmla="*/ 231 w 409"/>
                <a:gd name="T55" fmla="*/ 502 h 787"/>
                <a:gd name="T56" fmla="*/ 236 w 409"/>
                <a:gd name="T57" fmla="*/ 387 h 787"/>
                <a:gd name="T58" fmla="*/ 237 w 409"/>
                <a:gd name="T59" fmla="*/ 270 h 787"/>
                <a:gd name="T60" fmla="*/ 237 w 409"/>
                <a:gd name="T61" fmla="*/ 238 h 787"/>
                <a:gd name="T62" fmla="*/ 237 w 409"/>
                <a:gd name="T63" fmla="*/ 206 h 787"/>
                <a:gd name="T64" fmla="*/ 202 w 409"/>
                <a:gd name="T65" fmla="*/ 171 h 787"/>
                <a:gd name="T66" fmla="*/ 164 w 409"/>
                <a:gd name="T67" fmla="*/ 139 h 787"/>
                <a:gd name="T68" fmla="*/ 120 w 409"/>
                <a:gd name="T69" fmla="*/ 109 h 787"/>
                <a:gd name="T70" fmla="*/ 69 w 409"/>
                <a:gd name="T71" fmla="*/ 81 h 787"/>
                <a:gd name="T72" fmla="*/ 53 w 409"/>
                <a:gd name="T73" fmla="*/ 73 h 787"/>
                <a:gd name="T74" fmla="*/ 37 w 409"/>
                <a:gd name="T75" fmla="*/ 64 h 787"/>
                <a:gd name="T76" fmla="*/ 22 w 409"/>
                <a:gd name="T77" fmla="*/ 56 h 787"/>
                <a:gd name="T78" fmla="*/ 9 w 409"/>
                <a:gd name="T79" fmla="*/ 49 h 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09" h="787">
                  <a:moveTo>
                    <a:pt x="0" y="0"/>
                  </a:moveTo>
                  <a:lnTo>
                    <a:pt x="8" y="3"/>
                  </a:lnTo>
                  <a:lnTo>
                    <a:pt x="16" y="8"/>
                  </a:lnTo>
                  <a:lnTo>
                    <a:pt x="25" y="12"/>
                  </a:lnTo>
                  <a:lnTo>
                    <a:pt x="36" y="17"/>
                  </a:lnTo>
                  <a:lnTo>
                    <a:pt x="45" y="22"/>
                  </a:lnTo>
                  <a:lnTo>
                    <a:pt x="55" y="27"/>
                  </a:lnTo>
                  <a:lnTo>
                    <a:pt x="66" y="32"/>
                  </a:lnTo>
                  <a:lnTo>
                    <a:pt x="75" y="36"/>
                  </a:lnTo>
                  <a:lnTo>
                    <a:pt x="99" y="48"/>
                  </a:lnTo>
                  <a:lnTo>
                    <a:pt x="122" y="61"/>
                  </a:lnTo>
                  <a:lnTo>
                    <a:pt x="143" y="72"/>
                  </a:lnTo>
                  <a:lnTo>
                    <a:pt x="164" y="85"/>
                  </a:lnTo>
                  <a:lnTo>
                    <a:pt x="183" y="98"/>
                  </a:lnTo>
                  <a:lnTo>
                    <a:pt x="203" y="111"/>
                  </a:lnTo>
                  <a:lnTo>
                    <a:pt x="220" y="125"/>
                  </a:lnTo>
                  <a:lnTo>
                    <a:pt x="237" y="139"/>
                  </a:lnTo>
                  <a:lnTo>
                    <a:pt x="304" y="209"/>
                  </a:lnTo>
                  <a:lnTo>
                    <a:pt x="317" y="224"/>
                  </a:lnTo>
                  <a:lnTo>
                    <a:pt x="329" y="240"/>
                  </a:lnTo>
                  <a:lnTo>
                    <a:pt x="342" y="257"/>
                  </a:lnTo>
                  <a:lnTo>
                    <a:pt x="355" y="275"/>
                  </a:lnTo>
                  <a:lnTo>
                    <a:pt x="367" y="293"/>
                  </a:lnTo>
                  <a:lnTo>
                    <a:pt x="381" y="313"/>
                  </a:lnTo>
                  <a:lnTo>
                    <a:pt x="395" y="334"/>
                  </a:lnTo>
                  <a:lnTo>
                    <a:pt x="409" y="356"/>
                  </a:lnTo>
                  <a:lnTo>
                    <a:pt x="385" y="433"/>
                  </a:lnTo>
                  <a:lnTo>
                    <a:pt x="377" y="413"/>
                  </a:lnTo>
                  <a:lnTo>
                    <a:pt x="368" y="394"/>
                  </a:lnTo>
                  <a:lnTo>
                    <a:pt x="359" y="374"/>
                  </a:lnTo>
                  <a:lnTo>
                    <a:pt x="349" y="356"/>
                  </a:lnTo>
                  <a:lnTo>
                    <a:pt x="340" y="338"/>
                  </a:lnTo>
                  <a:lnTo>
                    <a:pt x="328" y="321"/>
                  </a:lnTo>
                  <a:lnTo>
                    <a:pt x="318" y="304"/>
                  </a:lnTo>
                  <a:lnTo>
                    <a:pt x="306" y="288"/>
                  </a:lnTo>
                  <a:lnTo>
                    <a:pt x="307" y="349"/>
                  </a:lnTo>
                  <a:lnTo>
                    <a:pt x="307" y="411"/>
                  </a:lnTo>
                  <a:lnTo>
                    <a:pt x="306" y="472"/>
                  </a:lnTo>
                  <a:lnTo>
                    <a:pt x="303" y="533"/>
                  </a:lnTo>
                  <a:lnTo>
                    <a:pt x="298" y="595"/>
                  </a:lnTo>
                  <a:lnTo>
                    <a:pt x="290" y="657"/>
                  </a:lnTo>
                  <a:lnTo>
                    <a:pt x="281" y="720"/>
                  </a:lnTo>
                  <a:lnTo>
                    <a:pt x="268" y="783"/>
                  </a:lnTo>
                  <a:lnTo>
                    <a:pt x="267" y="784"/>
                  </a:lnTo>
                  <a:lnTo>
                    <a:pt x="265" y="784"/>
                  </a:lnTo>
                  <a:lnTo>
                    <a:pt x="263" y="786"/>
                  </a:lnTo>
                  <a:lnTo>
                    <a:pt x="260" y="787"/>
                  </a:lnTo>
                  <a:lnTo>
                    <a:pt x="191" y="738"/>
                  </a:lnTo>
                  <a:lnTo>
                    <a:pt x="193" y="737"/>
                  </a:lnTo>
                  <a:lnTo>
                    <a:pt x="197" y="736"/>
                  </a:lnTo>
                  <a:lnTo>
                    <a:pt x="198" y="735"/>
                  </a:lnTo>
                  <a:lnTo>
                    <a:pt x="199" y="734"/>
                  </a:lnTo>
                  <a:lnTo>
                    <a:pt x="212" y="675"/>
                  </a:lnTo>
                  <a:lnTo>
                    <a:pt x="221" y="617"/>
                  </a:lnTo>
                  <a:lnTo>
                    <a:pt x="227" y="560"/>
                  </a:lnTo>
                  <a:lnTo>
                    <a:pt x="231" y="502"/>
                  </a:lnTo>
                  <a:lnTo>
                    <a:pt x="234" y="444"/>
                  </a:lnTo>
                  <a:lnTo>
                    <a:pt x="236" y="387"/>
                  </a:lnTo>
                  <a:lnTo>
                    <a:pt x="236" y="329"/>
                  </a:lnTo>
                  <a:lnTo>
                    <a:pt x="237" y="270"/>
                  </a:lnTo>
                  <a:lnTo>
                    <a:pt x="237" y="254"/>
                  </a:lnTo>
                  <a:lnTo>
                    <a:pt x="237" y="238"/>
                  </a:lnTo>
                  <a:lnTo>
                    <a:pt x="237" y="222"/>
                  </a:lnTo>
                  <a:lnTo>
                    <a:pt x="237" y="206"/>
                  </a:lnTo>
                  <a:lnTo>
                    <a:pt x="219" y="189"/>
                  </a:lnTo>
                  <a:lnTo>
                    <a:pt x="202" y="171"/>
                  </a:lnTo>
                  <a:lnTo>
                    <a:pt x="182" y="155"/>
                  </a:lnTo>
                  <a:lnTo>
                    <a:pt x="164" y="139"/>
                  </a:lnTo>
                  <a:lnTo>
                    <a:pt x="143" y="124"/>
                  </a:lnTo>
                  <a:lnTo>
                    <a:pt x="120" y="109"/>
                  </a:lnTo>
                  <a:lnTo>
                    <a:pt x="96" y="95"/>
                  </a:lnTo>
                  <a:lnTo>
                    <a:pt x="69" y="81"/>
                  </a:lnTo>
                  <a:lnTo>
                    <a:pt x="61" y="78"/>
                  </a:lnTo>
                  <a:lnTo>
                    <a:pt x="53" y="73"/>
                  </a:lnTo>
                  <a:lnTo>
                    <a:pt x="45" y="69"/>
                  </a:lnTo>
                  <a:lnTo>
                    <a:pt x="37" y="64"/>
                  </a:lnTo>
                  <a:lnTo>
                    <a:pt x="29" y="60"/>
                  </a:lnTo>
                  <a:lnTo>
                    <a:pt x="22" y="56"/>
                  </a:lnTo>
                  <a:lnTo>
                    <a:pt x="15" y="53"/>
                  </a:lnTo>
                  <a:lnTo>
                    <a:pt x="9" y="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2310" y="1942"/>
              <a:ext cx="225" cy="237"/>
            </a:xfrm>
            <a:custGeom>
              <a:avLst/>
              <a:gdLst>
                <a:gd name="T0" fmla="*/ 402 w 450"/>
                <a:gd name="T1" fmla="*/ 231 h 473"/>
                <a:gd name="T2" fmla="*/ 386 w 450"/>
                <a:gd name="T3" fmla="*/ 222 h 473"/>
                <a:gd name="T4" fmla="*/ 370 w 450"/>
                <a:gd name="T5" fmla="*/ 214 h 473"/>
                <a:gd name="T6" fmla="*/ 355 w 450"/>
                <a:gd name="T7" fmla="*/ 205 h 473"/>
                <a:gd name="T8" fmla="*/ 346 w 450"/>
                <a:gd name="T9" fmla="*/ 223 h 473"/>
                <a:gd name="T10" fmla="*/ 336 w 450"/>
                <a:gd name="T11" fmla="*/ 268 h 473"/>
                <a:gd name="T12" fmla="*/ 324 w 450"/>
                <a:gd name="T13" fmla="*/ 306 h 473"/>
                <a:gd name="T14" fmla="*/ 309 w 450"/>
                <a:gd name="T15" fmla="*/ 337 h 473"/>
                <a:gd name="T16" fmla="*/ 317 w 450"/>
                <a:gd name="T17" fmla="*/ 357 h 473"/>
                <a:gd name="T18" fmla="*/ 349 w 450"/>
                <a:gd name="T19" fmla="*/ 370 h 473"/>
                <a:gd name="T20" fmla="*/ 382 w 450"/>
                <a:gd name="T21" fmla="*/ 382 h 473"/>
                <a:gd name="T22" fmla="*/ 420 w 450"/>
                <a:gd name="T23" fmla="*/ 397 h 473"/>
                <a:gd name="T24" fmla="*/ 450 w 450"/>
                <a:gd name="T25" fmla="*/ 456 h 473"/>
                <a:gd name="T26" fmla="*/ 411 w 450"/>
                <a:gd name="T27" fmla="*/ 439 h 473"/>
                <a:gd name="T28" fmla="*/ 371 w 450"/>
                <a:gd name="T29" fmla="*/ 424 h 473"/>
                <a:gd name="T30" fmla="*/ 325 w 450"/>
                <a:gd name="T31" fmla="*/ 410 h 473"/>
                <a:gd name="T32" fmla="*/ 271 w 450"/>
                <a:gd name="T33" fmla="*/ 396 h 473"/>
                <a:gd name="T34" fmla="*/ 229 w 450"/>
                <a:gd name="T35" fmla="*/ 435 h 473"/>
                <a:gd name="T36" fmla="*/ 184 w 450"/>
                <a:gd name="T37" fmla="*/ 462 h 473"/>
                <a:gd name="T38" fmla="*/ 138 w 450"/>
                <a:gd name="T39" fmla="*/ 473 h 473"/>
                <a:gd name="T40" fmla="*/ 93 w 450"/>
                <a:gd name="T41" fmla="*/ 467 h 473"/>
                <a:gd name="T42" fmla="*/ 76 w 450"/>
                <a:gd name="T43" fmla="*/ 458 h 473"/>
                <a:gd name="T44" fmla="*/ 60 w 450"/>
                <a:gd name="T45" fmla="*/ 448 h 473"/>
                <a:gd name="T46" fmla="*/ 46 w 450"/>
                <a:gd name="T47" fmla="*/ 435 h 473"/>
                <a:gd name="T48" fmla="*/ 34 w 450"/>
                <a:gd name="T49" fmla="*/ 419 h 473"/>
                <a:gd name="T50" fmla="*/ 19 w 450"/>
                <a:gd name="T51" fmla="*/ 392 h 473"/>
                <a:gd name="T52" fmla="*/ 8 w 450"/>
                <a:gd name="T53" fmla="*/ 361 h 473"/>
                <a:gd name="T54" fmla="*/ 1 w 450"/>
                <a:gd name="T55" fmla="*/ 326 h 473"/>
                <a:gd name="T56" fmla="*/ 0 w 450"/>
                <a:gd name="T57" fmla="*/ 288 h 473"/>
                <a:gd name="T58" fmla="*/ 8 w 450"/>
                <a:gd name="T59" fmla="*/ 331 h 473"/>
                <a:gd name="T60" fmla="*/ 23 w 450"/>
                <a:gd name="T61" fmla="*/ 366 h 473"/>
                <a:gd name="T62" fmla="*/ 45 w 450"/>
                <a:gd name="T63" fmla="*/ 393 h 473"/>
                <a:gd name="T64" fmla="*/ 75 w 450"/>
                <a:gd name="T65" fmla="*/ 410 h 473"/>
                <a:gd name="T66" fmla="*/ 101 w 450"/>
                <a:gd name="T67" fmla="*/ 415 h 473"/>
                <a:gd name="T68" fmla="*/ 129 w 450"/>
                <a:gd name="T69" fmla="*/ 412 h 473"/>
                <a:gd name="T70" fmla="*/ 157 w 450"/>
                <a:gd name="T71" fmla="*/ 402 h 473"/>
                <a:gd name="T72" fmla="*/ 183 w 450"/>
                <a:gd name="T73" fmla="*/ 386 h 473"/>
                <a:gd name="T74" fmla="*/ 209 w 450"/>
                <a:gd name="T75" fmla="*/ 364 h 473"/>
                <a:gd name="T76" fmla="*/ 232 w 450"/>
                <a:gd name="T77" fmla="*/ 336 h 473"/>
                <a:gd name="T78" fmla="*/ 250 w 450"/>
                <a:gd name="T79" fmla="*/ 304 h 473"/>
                <a:gd name="T80" fmla="*/ 266 w 450"/>
                <a:gd name="T81" fmla="*/ 267 h 473"/>
                <a:gd name="T82" fmla="*/ 282 w 450"/>
                <a:gd name="T83" fmla="*/ 188 h 473"/>
                <a:gd name="T84" fmla="*/ 274 w 450"/>
                <a:gd name="T85" fmla="*/ 119 h 473"/>
                <a:gd name="T86" fmla="*/ 248 w 450"/>
                <a:gd name="T87" fmla="*/ 67 h 473"/>
                <a:gd name="T88" fmla="*/ 205 w 450"/>
                <a:gd name="T89" fmla="*/ 37 h 473"/>
                <a:gd name="T90" fmla="*/ 173 w 450"/>
                <a:gd name="T91" fmla="*/ 32 h 473"/>
                <a:gd name="T92" fmla="*/ 138 w 450"/>
                <a:gd name="T93" fmla="*/ 38 h 473"/>
                <a:gd name="T94" fmla="*/ 106 w 450"/>
                <a:gd name="T95" fmla="*/ 54 h 473"/>
                <a:gd name="T96" fmla="*/ 75 w 450"/>
                <a:gd name="T97" fmla="*/ 79 h 473"/>
                <a:gd name="T98" fmla="*/ 116 w 450"/>
                <a:gd name="T99" fmla="*/ 39 h 473"/>
                <a:gd name="T100" fmla="*/ 161 w 450"/>
                <a:gd name="T101" fmla="*/ 11 h 473"/>
                <a:gd name="T102" fmla="*/ 209 w 450"/>
                <a:gd name="T103" fmla="*/ 0 h 473"/>
                <a:gd name="T104" fmla="*/ 255 w 450"/>
                <a:gd name="T105" fmla="*/ 6 h 473"/>
                <a:gd name="T106" fmla="*/ 290 w 450"/>
                <a:gd name="T107" fmla="*/ 26 h 473"/>
                <a:gd name="T108" fmla="*/ 318 w 450"/>
                <a:gd name="T109" fmla="*/ 57 h 473"/>
                <a:gd name="T110" fmla="*/ 336 w 450"/>
                <a:gd name="T111" fmla="*/ 100 h 473"/>
                <a:gd name="T112" fmla="*/ 347 w 450"/>
                <a:gd name="T113" fmla="*/ 148 h 473"/>
                <a:gd name="T114" fmla="*/ 358 w 450"/>
                <a:gd name="T115" fmla="*/ 154 h 473"/>
                <a:gd name="T116" fmla="*/ 373 w 450"/>
                <a:gd name="T117" fmla="*/ 162 h 473"/>
                <a:gd name="T118" fmla="*/ 388 w 450"/>
                <a:gd name="T119" fmla="*/ 169 h 473"/>
                <a:gd name="T120" fmla="*/ 401 w 450"/>
                <a:gd name="T121" fmla="*/ 176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50" h="473">
                  <a:moveTo>
                    <a:pt x="409" y="235"/>
                  </a:moveTo>
                  <a:lnTo>
                    <a:pt x="402" y="231"/>
                  </a:lnTo>
                  <a:lnTo>
                    <a:pt x="394" y="227"/>
                  </a:lnTo>
                  <a:lnTo>
                    <a:pt x="386" y="222"/>
                  </a:lnTo>
                  <a:lnTo>
                    <a:pt x="378" y="218"/>
                  </a:lnTo>
                  <a:lnTo>
                    <a:pt x="370" y="214"/>
                  </a:lnTo>
                  <a:lnTo>
                    <a:pt x="362" y="210"/>
                  </a:lnTo>
                  <a:lnTo>
                    <a:pt x="355" y="205"/>
                  </a:lnTo>
                  <a:lnTo>
                    <a:pt x="348" y="201"/>
                  </a:lnTo>
                  <a:lnTo>
                    <a:pt x="346" y="223"/>
                  </a:lnTo>
                  <a:lnTo>
                    <a:pt x="342" y="245"/>
                  </a:lnTo>
                  <a:lnTo>
                    <a:pt x="336" y="268"/>
                  </a:lnTo>
                  <a:lnTo>
                    <a:pt x="329" y="290"/>
                  </a:lnTo>
                  <a:lnTo>
                    <a:pt x="324" y="306"/>
                  </a:lnTo>
                  <a:lnTo>
                    <a:pt x="317" y="322"/>
                  </a:lnTo>
                  <a:lnTo>
                    <a:pt x="309" y="337"/>
                  </a:lnTo>
                  <a:lnTo>
                    <a:pt x="301" y="351"/>
                  </a:lnTo>
                  <a:lnTo>
                    <a:pt x="317" y="357"/>
                  </a:lnTo>
                  <a:lnTo>
                    <a:pt x="332" y="363"/>
                  </a:lnTo>
                  <a:lnTo>
                    <a:pt x="349" y="370"/>
                  </a:lnTo>
                  <a:lnTo>
                    <a:pt x="365" y="375"/>
                  </a:lnTo>
                  <a:lnTo>
                    <a:pt x="382" y="382"/>
                  </a:lnTo>
                  <a:lnTo>
                    <a:pt x="401" y="389"/>
                  </a:lnTo>
                  <a:lnTo>
                    <a:pt x="420" y="397"/>
                  </a:lnTo>
                  <a:lnTo>
                    <a:pt x="441" y="407"/>
                  </a:lnTo>
                  <a:lnTo>
                    <a:pt x="450" y="456"/>
                  </a:lnTo>
                  <a:lnTo>
                    <a:pt x="431" y="447"/>
                  </a:lnTo>
                  <a:lnTo>
                    <a:pt x="411" y="439"/>
                  </a:lnTo>
                  <a:lnTo>
                    <a:pt x="392" y="431"/>
                  </a:lnTo>
                  <a:lnTo>
                    <a:pt x="371" y="424"/>
                  </a:lnTo>
                  <a:lnTo>
                    <a:pt x="349" y="417"/>
                  </a:lnTo>
                  <a:lnTo>
                    <a:pt x="325" y="410"/>
                  </a:lnTo>
                  <a:lnTo>
                    <a:pt x="299" y="403"/>
                  </a:lnTo>
                  <a:lnTo>
                    <a:pt x="271" y="396"/>
                  </a:lnTo>
                  <a:lnTo>
                    <a:pt x="251" y="418"/>
                  </a:lnTo>
                  <a:lnTo>
                    <a:pt x="229" y="435"/>
                  </a:lnTo>
                  <a:lnTo>
                    <a:pt x="207" y="450"/>
                  </a:lnTo>
                  <a:lnTo>
                    <a:pt x="184" y="462"/>
                  </a:lnTo>
                  <a:lnTo>
                    <a:pt x="161" y="470"/>
                  </a:lnTo>
                  <a:lnTo>
                    <a:pt x="138" y="473"/>
                  </a:lnTo>
                  <a:lnTo>
                    <a:pt x="115" y="472"/>
                  </a:lnTo>
                  <a:lnTo>
                    <a:pt x="93" y="467"/>
                  </a:lnTo>
                  <a:lnTo>
                    <a:pt x="84" y="463"/>
                  </a:lnTo>
                  <a:lnTo>
                    <a:pt x="76" y="458"/>
                  </a:lnTo>
                  <a:lnTo>
                    <a:pt x="68" y="454"/>
                  </a:lnTo>
                  <a:lnTo>
                    <a:pt x="60" y="448"/>
                  </a:lnTo>
                  <a:lnTo>
                    <a:pt x="53" y="442"/>
                  </a:lnTo>
                  <a:lnTo>
                    <a:pt x="46" y="435"/>
                  </a:lnTo>
                  <a:lnTo>
                    <a:pt x="39" y="427"/>
                  </a:lnTo>
                  <a:lnTo>
                    <a:pt x="34" y="419"/>
                  </a:lnTo>
                  <a:lnTo>
                    <a:pt x="25" y="407"/>
                  </a:lnTo>
                  <a:lnTo>
                    <a:pt x="19" y="392"/>
                  </a:lnTo>
                  <a:lnTo>
                    <a:pt x="13" y="377"/>
                  </a:lnTo>
                  <a:lnTo>
                    <a:pt x="8" y="361"/>
                  </a:lnTo>
                  <a:lnTo>
                    <a:pt x="4" y="343"/>
                  </a:lnTo>
                  <a:lnTo>
                    <a:pt x="1" y="326"/>
                  </a:lnTo>
                  <a:lnTo>
                    <a:pt x="0" y="308"/>
                  </a:lnTo>
                  <a:lnTo>
                    <a:pt x="0" y="288"/>
                  </a:lnTo>
                  <a:lnTo>
                    <a:pt x="2" y="310"/>
                  </a:lnTo>
                  <a:lnTo>
                    <a:pt x="8" y="331"/>
                  </a:lnTo>
                  <a:lnTo>
                    <a:pt x="14" y="349"/>
                  </a:lnTo>
                  <a:lnTo>
                    <a:pt x="23" y="366"/>
                  </a:lnTo>
                  <a:lnTo>
                    <a:pt x="34" y="380"/>
                  </a:lnTo>
                  <a:lnTo>
                    <a:pt x="45" y="393"/>
                  </a:lnTo>
                  <a:lnTo>
                    <a:pt x="59" y="403"/>
                  </a:lnTo>
                  <a:lnTo>
                    <a:pt x="75" y="410"/>
                  </a:lnTo>
                  <a:lnTo>
                    <a:pt x="89" y="414"/>
                  </a:lnTo>
                  <a:lnTo>
                    <a:pt x="101" y="415"/>
                  </a:lnTo>
                  <a:lnTo>
                    <a:pt x="115" y="415"/>
                  </a:lnTo>
                  <a:lnTo>
                    <a:pt x="129" y="412"/>
                  </a:lnTo>
                  <a:lnTo>
                    <a:pt x="143" y="408"/>
                  </a:lnTo>
                  <a:lnTo>
                    <a:pt x="157" y="402"/>
                  </a:lnTo>
                  <a:lnTo>
                    <a:pt x="171" y="395"/>
                  </a:lnTo>
                  <a:lnTo>
                    <a:pt x="183" y="386"/>
                  </a:lnTo>
                  <a:lnTo>
                    <a:pt x="196" y="375"/>
                  </a:lnTo>
                  <a:lnTo>
                    <a:pt x="209" y="364"/>
                  </a:lnTo>
                  <a:lnTo>
                    <a:pt x="220" y="350"/>
                  </a:lnTo>
                  <a:lnTo>
                    <a:pt x="232" y="336"/>
                  </a:lnTo>
                  <a:lnTo>
                    <a:pt x="241" y="320"/>
                  </a:lnTo>
                  <a:lnTo>
                    <a:pt x="250" y="304"/>
                  </a:lnTo>
                  <a:lnTo>
                    <a:pt x="259" y="286"/>
                  </a:lnTo>
                  <a:lnTo>
                    <a:pt x="266" y="267"/>
                  </a:lnTo>
                  <a:lnTo>
                    <a:pt x="278" y="227"/>
                  </a:lnTo>
                  <a:lnTo>
                    <a:pt x="282" y="188"/>
                  </a:lnTo>
                  <a:lnTo>
                    <a:pt x="281" y="152"/>
                  </a:lnTo>
                  <a:lnTo>
                    <a:pt x="274" y="119"/>
                  </a:lnTo>
                  <a:lnTo>
                    <a:pt x="264" y="91"/>
                  </a:lnTo>
                  <a:lnTo>
                    <a:pt x="248" y="67"/>
                  </a:lnTo>
                  <a:lnTo>
                    <a:pt x="228" y="48"/>
                  </a:lnTo>
                  <a:lnTo>
                    <a:pt x="205" y="37"/>
                  </a:lnTo>
                  <a:lnTo>
                    <a:pt x="189" y="32"/>
                  </a:lnTo>
                  <a:lnTo>
                    <a:pt x="173" y="32"/>
                  </a:lnTo>
                  <a:lnTo>
                    <a:pt x="156" y="33"/>
                  </a:lnTo>
                  <a:lnTo>
                    <a:pt x="138" y="38"/>
                  </a:lnTo>
                  <a:lnTo>
                    <a:pt x="122" y="45"/>
                  </a:lnTo>
                  <a:lnTo>
                    <a:pt x="106" y="54"/>
                  </a:lnTo>
                  <a:lnTo>
                    <a:pt x="90" y="65"/>
                  </a:lnTo>
                  <a:lnTo>
                    <a:pt x="75" y="79"/>
                  </a:lnTo>
                  <a:lnTo>
                    <a:pt x="95" y="57"/>
                  </a:lnTo>
                  <a:lnTo>
                    <a:pt x="116" y="39"/>
                  </a:lnTo>
                  <a:lnTo>
                    <a:pt x="138" y="23"/>
                  </a:lnTo>
                  <a:lnTo>
                    <a:pt x="161" y="11"/>
                  </a:lnTo>
                  <a:lnTo>
                    <a:pt x="185" y="3"/>
                  </a:lnTo>
                  <a:lnTo>
                    <a:pt x="209" y="0"/>
                  </a:lnTo>
                  <a:lnTo>
                    <a:pt x="232" y="0"/>
                  </a:lnTo>
                  <a:lnTo>
                    <a:pt x="255" y="6"/>
                  </a:lnTo>
                  <a:lnTo>
                    <a:pt x="273" y="14"/>
                  </a:lnTo>
                  <a:lnTo>
                    <a:pt x="290" y="26"/>
                  </a:lnTo>
                  <a:lnTo>
                    <a:pt x="305" y="40"/>
                  </a:lnTo>
                  <a:lnTo>
                    <a:pt x="318" y="57"/>
                  </a:lnTo>
                  <a:lnTo>
                    <a:pt x="328" y="78"/>
                  </a:lnTo>
                  <a:lnTo>
                    <a:pt x="336" y="100"/>
                  </a:lnTo>
                  <a:lnTo>
                    <a:pt x="343" y="123"/>
                  </a:lnTo>
                  <a:lnTo>
                    <a:pt x="347" y="148"/>
                  </a:lnTo>
                  <a:lnTo>
                    <a:pt x="352" y="151"/>
                  </a:lnTo>
                  <a:lnTo>
                    <a:pt x="358" y="154"/>
                  </a:lnTo>
                  <a:lnTo>
                    <a:pt x="366" y="158"/>
                  </a:lnTo>
                  <a:lnTo>
                    <a:pt x="373" y="162"/>
                  </a:lnTo>
                  <a:lnTo>
                    <a:pt x="381" y="166"/>
                  </a:lnTo>
                  <a:lnTo>
                    <a:pt x="388" y="169"/>
                  </a:lnTo>
                  <a:lnTo>
                    <a:pt x="395" y="173"/>
                  </a:lnTo>
                  <a:lnTo>
                    <a:pt x="401" y="176"/>
                  </a:lnTo>
                  <a:lnTo>
                    <a:pt x="409" y="2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8"/>
            <p:cNvSpPr>
              <a:spLocks/>
            </p:cNvSpPr>
            <p:nvPr/>
          </p:nvSpPr>
          <p:spPr bwMode="auto">
            <a:xfrm>
              <a:off x="2510" y="1713"/>
              <a:ext cx="778" cy="736"/>
            </a:xfrm>
            <a:custGeom>
              <a:avLst/>
              <a:gdLst>
                <a:gd name="T0" fmla="*/ 125 w 1556"/>
                <a:gd name="T1" fmla="*/ 694 h 1473"/>
                <a:gd name="T2" fmla="*/ 251 w 1556"/>
                <a:gd name="T3" fmla="*/ 724 h 1473"/>
                <a:gd name="T4" fmla="*/ 195 w 1556"/>
                <a:gd name="T5" fmla="*/ 524 h 1473"/>
                <a:gd name="T6" fmla="*/ 184 w 1556"/>
                <a:gd name="T7" fmla="*/ 422 h 1473"/>
                <a:gd name="T8" fmla="*/ 263 w 1556"/>
                <a:gd name="T9" fmla="*/ 380 h 1473"/>
                <a:gd name="T10" fmla="*/ 305 w 1556"/>
                <a:gd name="T11" fmla="*/ 489 h 1473"/>
                <a:gd name="T12" fmla="*/ 615 w 1556"/>
                <a:gd name="T13" fmla="*/ 512 h 1473"/>
                <a:gd name="T14" fmla="*/ 837 w 1556"/>
                <a:gd name="T15" fmla="*/ 476 h 1473"/>
                <a:gd name="T16" fmla="*/ 806 w 1556"/>
                <a:gd name="T17" fmla="*/ 463 h 1473"/>
                <a:gd name="T18" fmla="*/ 755 w 1556"/>
                <a:gd name="T19" fmla="*/ 352 h 1473"/>
                <a:gd name="T20" fmla="*/ 541 w 1556"/>
                <a:gd name="T21" fmla="*/ 326 h 1473"/>
                <a:gd name="T22" fmla="*/ 374 w 1556"/>
                <a:gd name="T23" fmla="*/ 345 h 1473"/>
                <a:gd name="T24" fmla="*/ 514 w 1556"/>
                <a:gd name="T25" fmla="*/ 259 h 1473"/>
                <a:gd name="T26" fmla="*/ 686 w 1556"/>
                <a:gd name="T27" fmla="*/ 223 h 1473"/>
                <a:gd name="T28" fmla="*/ 875 w 1556"/>
                <a:gd name="T29" fmla="*/ 211 h 1473"/>
                <a:gd name="T30" fmla="*/ 821 w 1556"/>
                <a:gd name="T31" fmla="*/ 236 h 1473"/>
                <a:gd name="T32" fmla="*/ 657 w 1556"/>
                <a:gd name="T33" fmla="*/ 251 h 1473"/>
                <a:gd name="T34" fmla="*/ 496 w 1556"/>
                <a:gd name="T35" fmla="*/ 289 h 1473"/>
                <a:gd name="T36" fmla="*/ 457 w 1556"/>
                <a:gd name="T37" fmla="*/ 306 h 1473"/>
                <a:gd name="T38" fmla="*/ 697 w 1556"/>
                <a:gd name="T39" fmla="*/ 274 h 1473"/>
                <a:gd name="T40" fmla="*/ 787 w 1556"/>
                <a:gd name="T41" fmla="*/ 359 h 1473"/>
                <a:gd name="T42" fmla="*/ 880 w 1556"/>
                <a:gd name="T43" fmla="*/ 428 h 1473"/>
                <a:gd name="T44" fmla="*/ 1008 w 1556"/>
                <a:gd name="T45" fmla="*/ 412 h 1473"/>
                <a:gd name="T46" fmla="*/ 1126 w 1556"/>
                <a:gd name="T47" fmla="*/ 326 h 1473"/>
                <a:gd name="T48" fmla="*/ 1055 w 1556"/>
                <a:gd name="T49" fmla="*/ 234 h 1473"/>
                <a:gd name="T50" fmla="*/ 1172 w 1556"/>
                <a:gd name="T51" fmla="*/ 76 h 1473"/>
                <a:gd name="T52" fmla="*/ 1197 w 1556"/>
                <a:gd name="T53" fmla="*/ 39 h 1473"/>
                <a:gd name="T54" fmla="*/ 1014 w 1556"/>
                <a:gd name="T55" fmla="*/ 92 h 1473"/>
                <a:gd name="T56" fmla="*/ 938 w 1556"/>
                <a:gd name="T57" fmla="*/ 217 h 1473"/>
                <a:gd name="T58" fmla="*/ 941 w 1556"/>
                <a:gd name="T59" fmla="*/ 120 h 1473"/>
                <a:gd name="T60" fmla="*/ 1139 w 1556"/>
                <a:gd name="T61" fmla="*/ 0 h 1473"/>
                <a:gd name="T62" fmla="*/ 1378 w 1556"/>
                <a:gd name="T63" fmla="*/ 61 h 1473"/>
                <a:gd name="T64" fmla="*/ 1506 w 1556"/>
                <a:gd name="T65" fmla="*/ 246 h 1473"/>
                <a:gd name="T66" fmla="*/ 1409 w 1556"/>
                <a:gd name="T67" fmla="*/ 681 h 1473"/>
                <a:gd name="T68" fmla="*/ 1441 w 1556"/>
                <a:gd name="T69" fmla="*/ 1035 h 1473"/>
                <a:gd name="T70" fmla="*/ 1554 w 1556"/>
                <a:gd name="T71" fmla="*/ 1015 h 1473"/>
                <a:gd name="T72" fmla="*/ 1356 w 1556"/>
                <a:gd name="T73" fmla="*/ 1085 h 1473"/>
                <a:gd name="T74" fmla="*/ 1412 w 1556"/>
                <a:gd name="T75" fmla="*/ 485 h 1473"/>
                <a:gd name="T76" fmla="*/ 1386 w 1556"/>
                <a:gd name="T77" fmla="*/ 159 h 1473"/>
                <a:gd name="T78" fmla="*/ 1209 w 1556"/>
                <a:gd name="T79" fmla="*/ 123 h 1473"/>
                <a:gd name="T80" fmla="*/ 1115 w 1556"/>
                <a:gd name="T81" fmla="*/ 226 h 1473"/>
                <a:gd name="T82" fmla="*/ 1195 w 1556"/>
                <a:gd name="T83" fmla="*/ 306 h 1473"/>
                <a:gd name="T84" fmla="*/ 1168 w 1556"/>
                <a:gd name="T85" fmla="*/ 399 h 1473"/>
                <a:gd name="T86" fmla="*/ 1287 w 1556"/>
                <a:gd name="T87" fmla="*/ 976 h 1473"/>
                <a:gd name="T88" fmla="*/ 1378 w 1556"/>
                <a:gd name="T89" fmla="*/ 1222 h 1473"/>
                <a:gd name="T90" fmla="*/ 1474 w 1556"/>
                <a:gd name="T91" fmla="*/ 1405 h 1473"/>
                <a:gd name="T92" fmla="*/ 1382 w 1556"/>
                <a:gd name="T93" fmla="*/ 1403 h 1473"/>
                <a:gd name="T94" fmla="*/ 1249 w 1556"/>
                <a:gd name="T95" fmla="*/ 1082 h 1473"/>
                <a:gd name="T96" fmla="*/ 1137 w 1556"/>
                <a:gd name="T97" fmla="*/ 672 h 1473"/>
                <a:gd name="T98" fmla="*/ 1004 w 1556"/>
                <a:gd name="T99" fmla="*/ 488 h 1473"/>
                <a:gd name="T100" fmla="*/ 765 w 1556"/>
                <a:gd name="T101" fmla="*/ 551 h 1473"/>
                <a:gd name="T102" fmla="*/ 483 w 1556"/>
                <a:gd name="T103" fmla="*/ 578 h 1473"/>
                <a:gd name="T104" fmla="*/ 262 w 1556"/>
                <a:gd name="T105" fmla="*/ 554 h 1473"/>
                <a:gd name="T106" fmla="*/ 320 w 1556"/>
                <a:gd name="T107" fmla="*/ 779 h 1473"/>
                <a:gd name="T108" fmla="*/ 503 w 1556"/>
                <a:gd name="T109" fmla="*/ 854 h 1473"/>
                <a:gd name="T110" fmla="*/ 659 w 1556"/>
                <a:gd name="T111" fmla="*/ 1106 h 1473"/>
                <a:gd name="T112" fmla="*/ 466 w 1556"/>
                <a:gd name="T113" fmla="*/ 1381 h 1473"/>
                <a:gd name="T114" fmla="*/ 481 w 1556"/>
                <a:gd name="T115" fmla="*/ 1345 h 1473"/>
                <a:gd name="T116" fmla="*/ 574 w 1556"/>
                <a:gd name="T117" fmla="*/ 1015 h 1473"/>
                <a:gd name="T118" fmla="*/ 458 w 1556"/>
                <a:gd name="T119" fmla="*/ 901 h 1473"/>
                <a:gd name="T120" fmla="*/ 303 w 1556"/>
                <a:gd name="T121" fmla="*/ 839 h 1473"/>
                <a:gd name="T122" fmla="*/ 194 w 1556"/>
                <a:gd name="T123" fmla="*/ 791 h 1473"/>
                <a:gd name="T124" fmla="*/ 50 w 1556"/>
                <a:gd name="T125" fmla="*/ 717 h 1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556" h="1473">
                  <a:moveTo>
                    <a:pt x="0" y="635"/>
                  </a:moveTo>
                  <a:lnTo>
                    <a:pt x="15" y="642"/>
                  </a:lnTo>
                  <a:lnTo>
                    <a:pt x="30" y="649"/>
                  </a:lnTo>
                  <a:lnTo>
                    <a:pt x="45" y="657"/>
                  </a:lnTo>
                  <a:lnTo>
                    <a:pt x="61" y="664"/>
                  </a:lnTo>
                  <a:lnTo>
                    <a:pt x="77" y="672"/>
                  </a:lnTo>
                  <a:lnTo>
                    <a:pt x="93" y="679"/>
                  </a:lnTo>
                  <a:lnTo>
                    <a:pt x="109" y="687"/>
                  </a:lnTo>
                  <a:lnTo>
                    <a:pt x="125" y="694"/>
                  </a:lnTo>
                  <a:lnTo>
                    <a:pt x="143" y="702"/>
                  </a:lnTo>
                  <a:lnTo>
                    <a:pt x="159" y="709"/>
                  </a:lnTo>
                  <a:lnTo>
                    <a:pt x="175" y="716"/>
                  </a:lnTo>
                  <a:lnTo>
                    <a:pt x="192" y="724"/>
                  </a:lnTo>
                  <a:lnTo>
                    <a:pt x="208" y="731"/>
                  </a:lnTo>
                  <a:lnTo>
                    <a:pt x="223" y="738"/>
                  </a:lnTo>
                  <a:lnTo>
                    <a:pt x="239" y="743"/>
                  </a:lnTo>
                  <a:lnTo>
                    <a:pt x="254" y="750"/>
                  </a:lnTo>
                  <a:lnTo>
                    <a:pt x="251" y="724"/>
                  </a:lnTo>
                  <a:lnTo>
                    <a:pt x="246" y="697"/>
                  </a:lnTo>
                  <a:lnTo>
                    <a:pt x="242" y="670"/>
                  </a:lnTo>
                  <a:lnTo>
                    <a:pt x="238" y="643"/>
                  </a:lnTo>
                  <a:lnTo>
                    <a:pt x="232" y="617"/>
                  </a:lnTo>
                  <a:lnTo>
                    <a:pt x="228" y="590"/>
                  </a:lnTo>
                  <a:lnTo>
                    <a:pt x="223" y="564"/>
                  </a:lnTo>
                  <a:lnTo>
                    <a:pt x="217" y="537"/>
                  </a:lnTo>
                  <a:lnTo>
                    <a:pt x="206" y="531"/>
                  </a:lnTo>
                  <a:lnTo>
                    <a:pt x="195" y="524"/>
                  </a:lnTo>
                  <a:lnTo>
                    <a:pt x="186" y="518"/>
                  </a:lnTo>
                  <a:lnTo>
                    <a:pt x="178" y="511"/>
                  </a:lnTo>
                  <a:lnTo>
                    <a:pt x="172" y="503"/>
                  </a:lnTo>
                  <a:lnTo>
                    <a:pt x="167" y="495"/>
                  </a:lnTo>
                  <a:lnTo>
                    <a:pt x="163" y="486"/>
                  </a:lnTo>
                  <a:lnTo>
                    <a:pt x="162" y="478"/>
                  </a:lnTo>
                  <a:lnTo>
                    <a:pt x="162" y="460"/>
                  </a:lnTo>
                  <a:lnTo>
                    <a:pt x="170" y="442"/>
                  </a:lnTo>
                  <a:lnTo>
                    <a:pt x="184" y="422"/>
                  </a:lnTo>
                  <a:lnTo>
                    <a:pt x="204" y="402"/>
                  </a:lnTo>
                  <a:lnTo>
                    <a:pt x="230" y="384"/>
                  </a:lnTo>
                  <a:lnTo>
                    <a:pt x="261" y="364"/>
                  </a:lnTo>
                  <a:lnTo>
                    <a:pt x="297" y="346"/>
                  </a:lnTo>
                  <a:lnTo>
                    <a:pt x="337" y="329"/>
                  </a:lnTo>
                  <a:lnTo>
                    <a:pt x="314" y="341"/>
                  </a:lnTo>
                  <a:lnTo>
                    <a:pt x="294" y="354"/>
                  </a:lnTo>
                  <a:lnTo>
                    <a:pt x="278" y="367"/>
                  </a:lnTo>
                  <a:lnTo>
                    <a:pt x="263" y="380"/>
                  </a:lnTo>
                  <a:lnTo>
                    <a:pt x="253" y="393"/>
                  </a:lnTo>
                  <a:lnTo>
                    <a:pt x="246" y="406"/>
                  </a:lnTo>
                  <a:lnTo>
                    <a:pt x="242" y="420"/>
                  </a:lnTo>
                  <a:lnTo>
                    <a:pt x="242" y="432"/>
                  </a:lnTo>
                  <a:lnTo>
                    <a:pt x="246" y="446"/>
                  </a:lnTo>
                  <a:lnTo>
                    <a:pt x="254" y="458"/>
                  </a:lnTo>
                  <a:lnTo>
                    <a:pt x="268" y="469"/>
                  </a:lnTo>
                  <a:lnTo>
                    <a:pt x="284" y="480"/>
                  </a:lnTo>
                  <a:lnTo>
                    <a:pt x="305" y="489"/>
                  </a:lnTo>
                  <a:lnTo>
                    <a:pt x="329" y="496"/>
                  </a:lnTo>
                  <a:lnTo>
                    <a:pt x="355" y="503"/>
                  </a:lnTo>
                  <a:lnTo>
                    <a:pt x="385" y="508"/>
                  </a:lnTo>
                  <a:lnTo>
                    <a:pt x="419" y="512"/>
                  </a:lnTo>
                  <a:lnTo>
                    <a:pt x="453" y="515"/>
                  </a:lnTo>
                  <a:lnTo>
                    <a:pt x="491" y="516"/>
                  </a:lnTo>
                  <a:lnTo>
                    <a:pt x="530" y="516"/>
                  </a:lnTo>
                  <a:lnTo>
                    <a:pt x="571" y="514"/>
                  </a:lnTo>
                  <a:lnTo>
                    <a:pt x="615" y="512"/>
                  </a:lnTo>
                  <a:lnTo>
                    <a:pt x="658" y="507"/>
                  </a:lnTo>
                  <a:lnTo>
                    <a:pt x="703" y="501"/>
                  </a:lnTo>
                  <a:lnTo>
                    <a:pt x="723" y="498"/>
                  </a:lnTo>
                  <a:lnTo>
                    <a:pt x="743" y="496"/>
                  </a:lnTo>
                  <a:lnTo>
                    <a:pt x="763" y="492"/>
                  </a:lnTo>
                  <a:lnTo>
                    <a:pt x="781" y="488"/>
                  </a:lnTo>
                  <a:lnTo>
                    <a:pt x="800" y="484"/>
                  </a:lnTo>
                  <a:lnTo>
                    <a:pt x="818" y="481"/>
                  </a:lnTo>
                  <a:lnTo>
                    <a:pt x="837" y="476"/>
                  </a:lnTo>
                  <a:lnTo>
                    <a:pt x="854" y="471"/>
                  </a:lnTo>
                  <a:lnTo>
                    <a:pt x="848" y="471"/>
                  </a:lnTo>
                  <a:lnTo>
                    <a:pt x="841" y="471"/>
                  </a:lnTo>
                  <a:lnTo>
                    <a:pt x="836" y="470"/>
                  </a:lnTo>
                  <a:lnTo>
                    <a:pt x="830" y="469"/>
                  </a:lnTo>
                  <a:lnTo>
                    <a:pt x="823" y="468"/>
                  </a:lnTo>
                  <a:lnTo>
                    <a:pt x="817" y="467"/>
                  </a:lnTo>
                  <a:lnTo>
                    <a:pt x="811" y="466"/>
                  </a:lnTo>
                  <a:lnTo>
                    <a:pt x="806" y="463"/>
                  </a:lnTo>
                  <a:lnTo>
                    <a:pt x="793" y="458"/>
                  </a:lnTo>
                  <a:lnTo>
                    <a:pt x="783" y="448"/>
                  </a:lnTo>
                  <a:lnTo>
                    <a:pt x="775" y="438"/>
                  </a:lnTo>
                  <a:lnTo>
                    <a:pt x="768" y="427"/>
                  </a:lnTo>
                  <a:lnTo>
                    <a:pt x="763" y="413"/>
                  </a:lnTo>
                  <a:lnTo>
                    <a:pt x="760" y="399"/>
                  </a:lnTo>
                  <a:lnTo>
                    <a:pt x="757" y="385"/>
                  </a:lnTo>
                  <a:lnTo>
                    <a:pt x="756" y="370"/>
                  </a:lnTo>
                  <a:lnTo>
                    <a:pt x="755" y="352"/>
                  </a:lnTo>
                  <a:lnTo>
                    <a:pt x="748" y="337"/>
                  </a:lnTo>
                  <a:lnTo>
                    <a:pt x="734" y="326"/>
                  </a:lnTo>
                  <a:lnTo>
                    <a:pt x="717" y="319"/>
                  </a:lnTo>
                  <a:lnTo>
                    <a:pt x="694" y="315"/>
                  </a:lnTo>
                  <a:lnTo>
                    <a:pt x="667" y="314"/>
                  </a:lnTo>
                  <a:lnTo>
                    <a:pt x="639" y="314"/>
                  </a:lnTo>
                  <a:lnTo>
                    <a:pt x="608" y="317"/>
                  </a:lnTo>
                  <a:lnTo>
                    <a:pt x="574" y="322"/>
                  </a:lnTo>
                  <a:lnTo>
                    <a:pt x="541" y="326"/>
                  </a:lnTo>
                  <a:lnTo>
                    <a:pt x="506" y="333"/>
                  </a:lnTo>
                  <a:lnTo>
                    <a:pt x="473" y="340"/>
                  </a:lnTo>
                  <a:lnTo>
                    <a:pt x="442" y="347"/>
                  </a:lnTo>
                  <a:lnTo>
                    <a:pt x="412" y="353"/>
                  </a:lnTo>
                  <a:lnTo>
                    <a:pt x="384" y="359"/>
                  </a:lnTo>
                  <a:lnTo>
                    <a:pt x="361" y="363"/>
                  </a:lnTo>
                  <a:lnTo>
                    <a:pt x="362" y="361"/>
                  </a:lnTo>
                  <a:lnTo>
                    <a:pt x="367" y="354"/>
                  </a:lnTo>
                  <a:lnTo>
                    <a:pt x="374" y="345"/>
                  </a:lnTo>
                  <a:lnTo>
                    <a:pt x="383" y="333"/>
                  </a:lnTo>
                  <a:lnTo>
                    <a:pt x="395" y="321"/>
                  </a:lnTo>
                  <a:lnTo>
                    <a:pt x="408" y="307"/>
                  </a:lnTo>
                  <a:lnTo>
                    <a:pt x="425" y="295"/>
                  </a:lnTo>
                  <a:lnTo>
                    <a:pt x="442" y="286"/>
                  </a:lnTo>
                  <a:lnTo>
                    <a:pt x="460" y="279"/>
                  </a:lnTo>
                  <a:lnTo>
                    <a:pt x="479" y="271"/>
                  </a:lnTo>
                  <a:lnTo>
                    <a:pt x="497" y="265"/>
                  </a:lnTo>
                  <a:lnTo>
                    <a:pt x="514" y="259"/>
                  </a:lnTo>
                  <a:lnTo>
                    <a:pt x="534" y="254"/>
                  </a:lnTo>
                  <a:lnTo>
                    <a:pt x="552" y="249"/>
                  </a:lnTo>
                  <a:lnTo>
                    <a:pt x="571" y="244"/>
                  </a:lnTo>
                  <a:lnTo>
                    <a:pt x="589" y="240"/>
                  </a:lnTo>
                  <a:lnTo>
                    <a:pt x="609" y="236"/>
                  </a:lnTo>
                  <a:lnTo>
                    <a:pt x="627" y="232"/>
                  </a:lnTo>
                  <a:lnTo>
                    <a:pt x="647" y="228"/>
                  </a:lnTo>
                  <a:lnTo>
                    <a:pt x="666" y="226"/>
                  </a:lnTo>
                  <a:lnTo>
                    <a:pt x="686" y="223"/>
                  </a:lnTo>
                  <a:lnTo>
                    <a:pt x="705" y="220"/>
                  </a:lnTo>
                  <a:lnTo>
                    <a:pt x="725" y="217"/>
                  </a:lnTo>
                  <a:lnTo>
                    <a:pt x="746" y="214"/>
                  </a:lnTo>
                  <a:lnTo>
                    <a:pt x="768" y="212"/>
                  </a:lnTo>
                  <a:lnTo>
                    <a:pt x="788" y="210"/>
                  </a:lnTo>
                  <a:lnTo>
                    <a:pt x="810" y="210"/>
                  </a:lnTo>
                  <a:lnTo>
                    <a:pt x="832" y="210"/>
                  </a:lnTo>
                  <a:lnTo>
                    <a:pt x="853" y="210"/>
                  </a:lnTo>
                  <a:lnTo>
                    <a:pt x="875" y="211"/>
                  </a:lnTo>
                  <a:lnTo>
                    <a:pt x="895" y="213"/>
                  </a:lnTo>
                  <a:lnTo>
                    <a:pt x="917" y="214"/>
                  </a:lnTo>
                  <a:lnTo>
                    <a:pt x="922" y="242"/>
                  </a:lnTo>
                  <a:lnTo>
                    <a:pt x="905" y="241"/>
                  </a:lnTo>
                  <a:lnTo>
                    <a:pt x="889" y="239"/>
                  </a:lnTo>
                  <a:lnTo>
                    <a:pt x="871" y="238"/>
                  </a:lnTo>
                  <a:lnTo>
                    <a:pt x="854" y="238"/>
                  </a:lnTo>
                  <a:lnTo>
                    <a:pt x="838" y="236"/>
                  </a:lnTo>
                  <a:lnTo>
                    <a:pt x="821" y="236"/>
                  </a:lnTo>
                  <a:lnTo>
                    <a:pt x="803" y="236"/>
                  </a:lnTo>
                  <a:lnTo>
                    <a:pt x="786" y="238"/>
                  </a:lnTo>
                  <a:lnTo>
                    <a:pt x="768" y="239"/>
                  </a:lnTo>
                  <a:lnTo>
                    <a:pt x="749" y="240"/>
                  </a:lnTo>
                  <a:lnTo>
                    <a:pt x="731" y="241"/>
                  </a:lnTo>
                  <a:lnTo>
                    <a:pt x="712" y="243"/>
                  </a:lnTo>
                  <a:lnTo>
                    <a:pt x="694" y="246"/>
                  </a:lnTo>
                  <a:lnTo>
                    <a:pt x="676" y="248"/>
                  </a:lnTo>
                  <a:lnTo>
                    <a:pt x="657" y="251"/>
                  </a:lnTo>
                  <a:lnTo>
                    <a:pt x="640" y="255"/>
                  </a:lnTo>
                  <a:lnTo>
                    <a:pt x="621" y="258"/>
                  </a:lnTo>
                  <a:lnTo>
                    <a:pt x="603" y="262"/>
                  </a:lnTo>
                  <a:lnTo>
                    <a:pt x="585" y="266"/>
                  </a:lnTo>
                  <a:lnTo>
                    <a:pt x="567" y="270"/>
                  </a:lnTo>
                  <a:lnTo>
                    <a:pt x="549" y="274"/>
                  </a:lnTo>
                  <a:lnTo>
                    <a:pt x="532" y="279"/>
                  </a:lnTo>
                  <a:lnTo>
                    <a:pt x="513" y="285"/>
                  </a:lnTo>
                  <a:lnTo>
                    <a:pt x="496" y="289"/>
                  </a:lnTo>
                  <a:lnTo>
                    <a:pt x="488" y="292"/>
                  </a:lnTo>
                  <a:lnTo>
                    <a:pt x="480" y="294"/>
                  </a:lnTo>
                  <a:lnTo>
                    <a:pt x="471" y="296"/>
                  </a:lnTo>
                  <a:lnTo>
                    <a:pt x="463" y="299"/>
                  </a:lnTo>
                  <a:lnTo>
                    <a:pt x="455" y="301"/>
                  </a:lnTo>
                  <a:lnTo>
                    <a:pt x="446" y="304"/>
                  </a:lnTo>
                  <a:lnTo>
                    <a:pt x="440" y="307"/>
                  </a:lnTo>
                  <a:lnTo>
                    <a:pt x="431" y="310"/>
                  </a:lnTo>
                  <a:lnTo>
                    <a:pt x="457" y="306"/>
                  </a:lnTo>
                  <a:lnTo>
                    <a:pt x="483" y="300"/>
                  </a:lnTo>
                  <a:lnTo>
                    <a:pt x="511" y="295"/>
                  </a:lnTo>
                  <a:lnTo>
                    <a:pt x="539" y="291"/>
                  </a:lnTo>
                  <a:lnTo>
                    <a:pt x="567" y="286"/>
                  </a:lnTo>
                  <a:lnTo>
                    <a:pt x="595" y="281"/>
                  </a:lnTo>
                  <a:lnTo>
                    <a:pt x="623" y="278"/>
                  </a:lnTo>
                  <a:lnTo>
                    <a:pt x="649" y="276"/>
                  </a:lnTo>
                  <a:lnTo>
                    <a:pt x="674" y="274"/>
                  </a:lnTo>
                  <a:lnTo>
                    <a:pt x="697" y="274"/>
                  </a:lnTo>
                  <a:lnTo>
                    <a:pt x="718" y="276"/>
                  </a:lnTo>
                  <a:lnTo>
                    <a:pt x="737" y="278"/>
                  </a:lnTo>
                  <a:lnTo>
                    <a:pt x="753" y="284"/>
                  </a:lnTo>
                  <a:lnTo>
                    <a:pt x="765" y="289"/>
                  </a:lnTo>
                  <a:lnTo>
                    <a:pt x="775" y="299"/>
                  </a:lnTo>
                  <a:lnTo>
                    <a:pt x="779" y="310"/>
                  </a:lnTo>
                  <a:lnTo>
                    <a:pt x="780" y="325"/>
                  </a:lnTo>
                  <a:lnTo>
                    <a:pt x="783" y="341"/>
                  </a:lnTo>
                  <a:lnTo>
                    <a:pt x="787" y="359"/>
                  </a:lnTo>
                  <a:lnTo>
                    <a:pt x="793" y="374"/>
                  </a:lnTo>
                  <a:lnTo>
                    <a:pt x="801" y="389"/>
                  </a:lnTo>
                  <a:lnTo>
                    <a:pt x="810" y="401"/>
                  </a:lnTo>
                  <a:lnTo>
                    <a:pt x="822" y="412"/>
                  </a:lnTo>
                  <a:lnTo>
                    <a:pt x="834" y="418"/>
                  </a:lnTo>
                  <a:lnTo>
                    <a:pt x="845" y="422"/>
                  </a:lnTo>
                  <a:lnTo>
                    <a:pt x="856" y="424"/>
                  </a:lnTo>
                  <a:lnTo>
                    <a:pt x="869" y="427"/>
                  </a:lnTo>
                  <a:lnTo>
                    <a:pt x="880" y="428"/>
                  </a:lnTo>
                  <a:lnTo>
                    <a:pt x="894" y="429"/>
                  </a:lnTo>
                  <a:lnTo>
                    <a:pt x="907" y="429"/>
                  </a:lnTo>
                  <a:lnTo>
                    <a:pt x="921" y="428"/>
                  </a:lnTo>
                  <a:lnTo>
                    <a:pt x="936" y="427"/>
                  </a:lnTo>
                  <a:lnTo>
                    <a:pt x="950" y="424"/>
                  </a:lnTo>
                  <a:lnTo>
                    <a:pt x="964" y="422"/>
                  </a:lnTo>
                  <a:lnTo>
                    <a:pt x="978" y="420"/>
                  </a:lnTo>
                  <a:lnTo>
                    <a:pt x="993" y="416"/>
                  </a:lnTo>
                  <a:lnTo>
                    <a:pt x="1008" y="412"/>
                  </a:lnTo>
                  <a:lnTo>
                    <a:pt x="1022" y="407"/>
                  </a:lnTo>
                  <a:lnTo>
                    <a:pt x="1037" y="402"/>
                  </a:lnTo>
                  <a:lnTo>
                    <a:pt x="1051" y="397"/>
                  </a:lnTo>
                  <a:lnTo>
                    <a:pt x="1069" y="385"/>
                  </a:lnTo>
                  <a:lnTo>
                    <a:pt x="1085" y="374"/>
                  </a:lnTo>
                  <a:lnTo>
                    <a:pt x="1099" y="362"/>
                  </a:lnTo>
                  <a:lnTo>
                    <a:pt x="1111" y="349"/>
                  </a:lnTo>
                  <a:lnTo>
                    <a:pt x="1119" y="338"/>
                  </a:lnTo>
                  <a:lnTo>
                    <a:pt x="1126" y="326"/>
                  </a:lnTo>
                  <a:lnTo>
                    <a:pt x="1128" y="315"/>
                  </a:lnTo>
                  <a:lnTo>
                    <a:pt x="1128" y="303"/>
                  </a:lnTo>
                  <a:lnTo>
                    <a:pt x="1125" y="293"/>
                  </a:lnTo>
                  <a:lnTo>
                    <a:pt x="1120" y="284"/>
                  </a:lnTo>
                  <a:lnTo>
                    <a:pt x="1112" y="274"/>
                  </a:lnTo>
                  <a:lnTo>
                    <a:pt x="1103" y="266"/>
                  </a:lnTo>
                  <a:lnTo>
                    <a:pt x="1053" y="256"/>
                  </a:lnTo>
                  <a:lnTo>
                    <a:pt x="1053" y="249"/>
                  </a:lnTo>
                  <a:lnTo>
                    <a:pt x="1055" y="234"/>
                  </a:lnTo>
                  <a:lnTo>
                    <a:pt x="1061" y="212"/>
                  </a:lnTo>
                  <a:lnTo>
                    <a:pt x="1068" y="187"/>
                  </a:lnTo>
                  <a:lnTo>
                    <a:pt x="1078" y="160"/>
                  </a:lnTo>
                  <a:lnTo>
                    <a:pt x="1091" y="136"/>
                  </a:lnTo>
                  <a:lnTo>
                    <a:pt x="1107" y="114"/>
                  </a:lnTo>
                  <a:lnTo>
                    <a:pt x="1125" y="99"/>
                  </a:lnTo>
                  <a:lnTo>
                    <a:pt x="1139" y="90"/>
                  </a:lnTo>
                  <a:lnTo>
                    <a:pt x="1156" y="83"/>
                  </a:lnTo>
                  <a:lnTo>
                    <a:pt x="1172" y="76"/>
                  </a:lnTo>
                  <a:lnTo>
                    <a:pt x="1189" y="69"/>
                  </a:lnTo>
                  <a:lnTo>
                    <a:pt x="1206" y="65"/>
                  </a:lnTo>
                  <a:lnTo>
                    <a:pt x="1225" y="61"/>
                  </a:lnTo>
                  <a:lnTo>
                    <a:pt x="1242" y="58"/>
                  </a:lnTo>
                  <a:lnTo>
                    <a:pt x="1260" y="57"/>
                  </a:lnTo>
                  <a:lnTo>
                    <a:pt x="1245" y="52"/>
                  </a:lnTo>
                  <a:lnTo>
                    <a:pt x="1229" y="47"/>
                  </a:lnTo>
                  <a:lnTo>
                    <a:pt x="1213" y="43"/>
                  </a:lnTo>
                  <a:lnTo>
                    <a:pt x="1197" y="39"/>
                  </a:lnTo>
                  <a:lnTo>
                    <a:pt x="1180" y="37"/>
                  </a:lnTo>
                  <a:lnTo>
                    <a:pt x="1161" y="36"/>
                  </a:lnTo>
                  <a:lnTo>
                    <a:pt x="1143" y="37"/>
                  </a:lnTo>
                  <a:lnTo>
                    <a:pt x="1123" y="39"/>
                  </a:lnTo>
                  <a:lnTo>
                    <a:pt x="1097" y="46"/>
                  </a:lnTo>
                  <a:lnTo>
                    <a:pt x="1073" y="54"/>
                  </a:lnTo>
                  <a:lnTo>
                    <a:pt x="1051" y="66"/>
                  </a:lnTo>
                  <a:lnTo>
                    <a:pt x="1031" y="78"/>
                  </a:lnTo>
                  <a:lnTo>
                    <a:pt x="1014" y="92"/>
                  </a:lnTo>
                  <a:lnTo>
                    <a:pt x="999" y="107"/>
                  </a:lnTo>
                  <a:lnTo>
                    <a:pt x="985" y="122"/>
                  </a:lnTo>
                  <a:lnTo>
                    <a:pt x="975" y="138"/>
                  </a:lnTo>
                  <a:lnTo>
                    <a:pt x="964" y="155"/>
                  </a:lnTo>
                  <a:lnTo>
                    <a:pt x="956" y="170"/>
                  </a:lnTo>
                  <a:lnTo>
                    <a:pt x="951" y="183"/>
                  </a:lnTo>
                  <a:lnTo>
                    <a:pt x="945" y="197"/>
                  </a:lnTo>
                  <a:lnTo>
                    <a:pt x="941" y="208"/>
                  </a:lnTo>
                  <a:lnTo>
                    <a:pt x="938" y="217"/>
                  </a:lnTo>
                  <a:lnTo>
                    <a:pt x="937" y="224"/>
                  </a:lnTo>
                  <a:lnTo>
                    <a:pt x="936" y="228"/>
                  </a:lnTo>
                  <a:lnTo>
                    <a:pt x="935" y="223"/>
                  </a:lnTo>
                  <a:lnTo>
                    <a:pt x="932" y="213"/>
                  </a:lnTo>
                  <a:lnTo>
                    <a:pt x="929" y="201"/>
                  </a:lnTo>
                  <a:lnTo>
                    <a:pt x="926" y="186"/>
                  </a:lnTo>
                  <a:lnTo>
                    <a:pt x="926" y="167"/>
                  </a:lnTo>
                  <a:lnTo>
                    <a:pt x="931" y="145"/>
                  </a:lnTo>
                  <a:lnTo>
                    <a:pt x="941" y="120"/>
                  </a:lnTo>
                  <a:lnTo>
                    <a:pt x="959" y="91"/>
                  </a:lnTo>
                  <a:lnTo>
                    <a:pt x="975" y="70"/>
                  </a:lnTo>
                  <a:lnTo>
                    <a:pt x="993" y="53"/>
                  </a:lnTo>
                  <a:lnTo>
                    <a:pt x="1015" y="37"/>
                  </a:lnTo>
                  <a:lnTo>
                    <a:pt x="1038" y="24"/>
                  </a:lnTo>
                  <a:lnTo>
                    <a:pt x="1062" y="14"/>
                  </a:lnTo>
                  <a:lnTo>
                    <a:pt x="1088" y="6"/>
                  </a:lnTo>
                  <a:lnTo>
                    <a:pt x="1113" y="1"/>
                  </a:lnTo>
                  <a:lnTo>
                    <a:pt x="1139" y="0"/>
                  </a:lnTo>
                  <a:lnTo>
                    <a:pt x="1174" y="1"/>
                  </a:lnTo>
                  <a:lnTo>
                    <a:pt x="1206" y="5"/>
                  </a:lnTo>
                  <a:lnTo>
                    <a:pt x="1236" y="9"/>
                  </a:lnTo>
                  <a:lnTo>
                    <a:pt x="1264" y="15"/>
                  </a:lnTo>
                  <a:lnTo>
                    <a:pt x="1290" y="23"/>
                  </a:lnTo>
                  <a:lnTo>
                    <a:pt x="1316" y="31"/>
                  </a:lnTo>
                  <a:lnTo>
                    <a:pt x="1337" y="40"/>
                  </a:lnTo>
                  <a:lnTo>
                    <a:pt x="1359" y="51"/>
                  </a:lnTo>
                  <a:lnTo>
                    <a:pt x="1378" y="61"/>
                  </a:lnTo>
                  <a:lnTo>
                    <a:pt x="1395" y="73"/>
                  </a:lnTo>
                  <a:lnTo>
                    <a:pt x="1411" y="84"/>
                  </a:lnTo>
                  <a:lnTo>
                    <a:pt x="1425" y="97"/>
                  </a:lnTo>
                  <a:lnTo>
                    <a:pt x="1438" y="110"/>
                  </a:lnTo>
                  <a:lnTo>
                    <a:pt x="1448" y="121"/>
                  </a:lnTo>
                  <a:lnTo>
                    <a:pt x="1457" y="134"/>
                  </a:lnTo>
                  <a:lnTo>
                    <a:pt x="1465" y="145"/>
                  </a:lnTo>
                  <a:lnTo>
                    <a:pt x="1491" y="196"/>
                  </a:lnTo>
                  <a:lnTo>
                    <a:pt x="1506" y="246"/>
                  </a:lnTo>
                  <a:lnTo>
                    <a:pt x="1514" y="293"/>
                  </a:lnTo>
                  <a:lnTo>
                    <a:pt x="1514" y="339"/>
                  </a:lnTo>
                  <a:lnTo>
                    <a:pt x="1508" y="385"/>
                  </a:lnTo>
                  <a:lnTo>
                    <a:pt x="1496" y="431"/>
                  </a:lnTo>
                  <a:lnTo>
                    <a:pt x="1480" y="477"/>
                  </a:lnTo>
                  <a:lnTo>
                    <a:pt x="1462" y="523"/>
                  </a:lnTo>
                  <a:lnTo>
                    <a:pt x="1448" y="559"/>
                  </a:lnTo>
                  <a:lnTo>
                    <a:pt x="1430" y="613"/>
                  </a:lnTo>
                  <a:lnTo>
                    <a:pt x="1409" y="681"/>
                  </a:lnTo>
                  <a:lnTo>
                    <a:pt x="1389" y="754"/>
                  </a:lnTo>
                  <a:lnTo>
                    <a:pt x="1372" y="829"/>
                  </a:lnTo>
                  <a:lnTo>
                    <a:pt x="1361" y="896"/>
                  </a:lnTo>
                  <a:lnTo>
                    <a:pt x="1356" y="952"/>
                  </a:lnTo>
                  <a:lnTo>
                    <a:pt x="1362" y="989"/>
                  </a:lnTo>
                  <a:lnTo>
                    <a:pt x="1382" y="1012"/>
                  </a:lnTo>
                  <a:lnTo>
                    <a:pt x="1402" y="1028"/>
                  </a:lnTo>
                  <a:lnTo>
                    <a:pt x="1423" y="1035"/>
                  </a:lnTo>
                  <a:lnTo>
                    <a:pt x="1441" y="1035"/>
                  </a:lnTo>
                  <a:lnTo>
                    <a:pt x="1461" y="1029"/>
                  </a:lnTo>
                  <a:lnTo>
                    <a:pt x="1479" y="1019"/>
                  </a:lnTo>
                  <a:lnTo>
                    <a:pt x="1496" y="1003"/>
                  </a:lnTo>
                  <a:lnTo>
                    <a:pt x="1514" y="982"/>
                  </a:lnTo>
                  <a:lnTo>
                    <a:pt x="1544" y="893"/>
                  </a:lnTo>
                  <a:lnTo>
                    <a:pt x="1550" y="923"/>
                  </a:lnTo>
                  <a:lnTo>
                    <a:pt x="1555" y="954"/>
                  </a:lnTo>
                  <a:lnTo>
                    <a:pt x="1556" y="985"/>
                  </a:lnTo>
                  <a:lnTo>
                    <a:pt x="1554" y="1015"/>
                  </a:lnTo>
                  <a:lnTo>
                    <a:pt x="1546" y="1043"/>
                  </a:lnTo>
                  <a:lnTo>
                    <a:pt x="1532" y="1067"/>
                  </a:lnTo>
                  <a:lnTo>
                    <a:pt x="1511" y="1088"/>
                  </a:lnTo>
                  <a:lnTo>
                    <a:pt x="1483" y="1104"/>
                  </a:lnTo>
                  <a:lnTo>
                    <a:pt x="1449" y="1115"/>
                  </a:lnTo>
                  <a:lnTo>
                    <a:pt x="1419" y="1116"/>
                  </a:lnTo>
                  <a:lnTo>
                    <a:pt x="1394" y="1111"/>
                  </a:lnTo>
                  <a:lnTo>
                    <a:pt x="1373" y="1100"/>
                  </a:lnTo>
                  <a:lnTo>
                    <a:pt x="1356" y="1085"/>
                  </a:lnTo>
                  <a:lnTo>
                    <a:pt x="1342" y="1066"/>
                  </a:lnTo>
                  <a:lnTo>
                    <a:pt x="1332" y="1045"/>
                  </a:lnTo>
                  <a:lnTo>
                    <a:pt x="1325" y="1025"/>
                  </a:lnTo>
                  <a:lnTo>
                    <a:pt x="1314" y="964"/>
                  </a:lnTo>
                  <a:lnTo>
                    <a:pt x="1320" y="883"/>
                  </a:lnTo>
                  <a:lnTo>
                    <a:pt x="1336" y="787"/>
                  </a:lnTo>
                  <a:lnTo>
                    <a:pt x="1361" y="685"/>
                  </a:lnTo>
                  <a:lnTo>
                    <a:pt x="1387" y="582"/>
                  </a:lnTo>
                  <a:lnTo>
                    <a:pt x="1412" y="485"/>
                  </a:lnTo>
                  <a:lnTo>
                    <a:pt x="1433" y="402"/>
                  </a:lnTo>
                  <a:lnTo>
                    <a:pt x="1443" y="338"/>
                  </a:lnTo>
                  <a:lnTo>
                    <a:pt x="1443" y="307"/>
                  </a:lnTo>
                  <a:lnTo>
                    <a:pt x="1439" y="276"/>
                  </a:lnTo>
                  <a:lnTo>
                    <a:pt x="1428" y="244"/>
                  </a:lnTo>
                  <a:lnTo>
                    <a:pt x="1417" y="214"/>
                  </a:lnTo>
                  <a:lnTo>
                    <a:pt x="1408" y="196"/>
                  </a:lnTo>
                  <a:lnTo>
                    <a:pt x="1397" y="178"/>
                  </a:lnTo>
                  <a:lnTo>
                    <a:pt x="1386" y="159"/>
                  </a:lnTo>
                  <a:lnTo>
                    <a:pt x="1372" y="143"/>
                  </a:lnTo>
                  <a:lnTo>
                    <a:pt x="1358" y="129"/>
                  </a:lnTo>
                  <a:lnTo>
                    <a:pt x="1342" y="119"/>
                  </a:lnTo>
                  <a:lnTo>
                    <a:pt x="1326" y="111"/>
                  </a:lnTo>
                  <a:lnTo>
                    <a:pt x="1310" y="108"/>
                  </a:lnTo>
                  <a:lnTo>
                    <a:pt x="1280" y="108"/>
                  </a:lnTo>
                  <a:lnTo>
                    <a:pt x="1253" y="112"/>
                  </a:lnTo>
                  <a:lnTo>
                    <a:pt x="1229" y="117"/>
                  </a:lnTo>
                  <a:lnTo>
                    <a:pt x="1209" y="123"/>
                  </a:lnTo>
                  <a:lnTo>
                    <a:pt x="1189" y="132"/>
                  </a:lnTo>
                  <a:lnTo>
                    <a:pt x="1173" y="142"/>
                  </a:lnTo>
                  <a:lnTo>
                    <a:pt x="1159" y="153"/>
                  </a:lnTo>
                  <a:lnTo>
                    <a:pt x="1148" y="165"/>
                  </a:lnTo>
                  <a:lnTo>
                    <a:pt x="1138" y="178"/>
                  </a:lnTo>
                  <a:lnTo>
                    <a:pt x="1130" y="190"/>
                  </a:lnTo>
                  <a:lnTo>
                    <a:pt x="1123" y="202"/>
                  </a:lnTo>
                  <a:lnTo>
                    <a:pt x="1119" y="214"/>
                  </a:lnTo>
                  <a:lnTo>
                    <a:pt x="1115" y="226"/>
                  </a:lnTo>
                  <a:lnTo>
                    <a:pt x="1113" y="238"/>
                  </a:lnTo>
                  <a:lnTo>
                    <a:pt x="1112" y="247"/>
                  </a:lnTo>
                  <a:lnTo>
                    <a:pt x="1111" y="255"/>
                  </a:lnTo>
                  <a:lnTo>
                    <a:pt x="1130" y="262"/>
                  </a:lnTo>
                  <a:lnTo>
                    <a:pt x="1148" y="269"/>
                  </a:lnTo>
                  <a:lnTo>
                    <a:pt x="1164" y="277"/>
                  </a:lnTo>
                  <a:lnTo>
                    <a:pt x="1176" y="286"/>
                  </a:lnTo>
                  <a:lnTo>
                    <a:pt x="1187" y="295"/>
                  </a:lnTo>
                  <a:lnTo>
                    <a:pt x="1195" y="306"/>
                  </a:lnTo>
                  <a:lnTo>
                    <a:pt x="1200" y="316"/>
                  </a:lnTo>
                  <a:lnTo>
                    <a:pt x="1204" y="327"/>
                  </a:lnTo>
                  <a:lnTo>
                    <a:pt x="1205" y="338"/>
                  </a:lnTo>
                  <a:lnTo>
                    <a:pt x="1203" y="347"/>
                  </a:lnTo>
                  <a:lnTo>
                    <a:pt x="1199" y="357"/>
                  </a:lnTo>
                  <a:lnTo>
                    <a:pt x="1195" y="368"/>
                  </a:lnTo>
                  <a:lnTo>
                    <a:pt x="1188" y="378"/>
                  </a:lnTo>
                  <a:lnTo>
                    <a:pt x="1179" y="389"/>
                  </a:lnTo>
                  <a:lnTo>
                    <a:pt x="1168" y="399"/>
                  </a:lnTo>
                  <a:lnTo>
                    <a:pt x="1156" y="409"/>
                  </a:lnTo>
                  <a:lnTo>
                    <a:pt x="1166" y="481"/>
                  </a:lnTo>
                  <a:lnTo>
                    <a:pt x="1177" y="553"/>
                  </a:lnTo>
                  <a:lnTo>
                    <a:pt x="1191" y="625"/>
                  </a:lnTo>
                  <a:lnTo>
                    <a:pt x="1206" y="695"/>
                  </a:lnTo>
                  <a:lnTo>
                    <a:pt x="1224" y="767"/>
                  </a:lnTo>
                  <a:lnTo>
                    <a:pt x="1243" y="837"/>
                  </a:lnTo>
                  <a:lnTo>
                    <a:pt x="1264" y="906"/>
                  </a:lnTo>
                  <a:lnTo>
                    <a:pt x="1287" y="976"/>
                  </a:lnTo>
                  <a:lnTo>
                    <a:pt x="1297" y="1004"/>
                  </a:lnTo>
                  <a:lnTo>
                    <a:pt x="1306" y="1032"/>
                  </a:lnTo>
                  <a:lnTo>
                    <a:pt x="1316" y="1059"/>
                  </a:lnTo>
                  <a:lnTo>
                    <a:pt x="1326" y="1087"/>
                  </a:lnTo>
                  <a:lnTo>
                    <a:pt x="1335" y="1113"/>
                  </a:lnTo>
                  <a:lnTo>
                    <a:pt x="1346" y="1141"/>
                  </a:lnTo>
                  <a:lnTo>
                    <a:pt x="1356" y="1168"/>
                  </a:lnTo>
                  <a:lnTo>
                    <a:pt x="1366" y="1195"/>
                  </a:lnTo>
                  <a:lnTo>
                    <a:pt x="1378" y="1222"/>
                  </a:lnTo>
                  <a:lnTo>
                    <a:pt x="1389" y="1248"/>
                  </a:lnTo>
                  <a:lnTo>
                    <a:pt x="1401" y="1275"/>
                  </a:lnTo>
                  <a:lnTo>
                    <a:pt x="1413" y="1300"/>
                  </a:lnTo>
                  <a:lnTo>
                    <a:pt x="1426" y="1327"/>
                  </a:lnTo>
                  <a:lnTo>
                    <a:pt x="1440" y="1352"/>
                  </a:lnTo>
                  <a:lnTo>
                    <a:pt x="1455" y="1378"/>
                  </a:lnTo>
                  <a:lnTo>
                    <a:pt x="1471" y="1404"/>
                  </a:lnTo>
                  <a:lnTo>
                    <a:pt x="1472" y="1405"/>
                  </a:lnTo>
                  <a:lnTo>
                    <a:pt x="1474" y="1405"/>
                  </a:lnTo>
                  <a:lnTo>
                    <a:pt x="1478" y="1405"/>
                  </a:lnTo>
                  <a:lnTo>
                    <a:pt x="1480" y="1405"/>
                  </a:lnTo>
                  <a:lnTo>
                    <a:pt x="1430" y="1473"/>
                  </a:lnTo>
                  <a:lnTo>
                    <a:pt x="1427" y="1473"/>
                  </a:lnTo>
                  <a:lnTo>
                    <a:pt x="1425" y="1473"/>
                  </a:lnTo>
                  <a:lnTo>
                    <a:pt x="1423" y="1473"/>
                  </a:lnTo>
                  <a:lnTo>
                    <a:pt x="1422" y="1472"/>
                  </a:lnTo>
                  <a:lnTo>
                    <a:pt x="1401" y="1437"/>
                  </a:lnTo>
                  <a:lnTo>
                    <a:pt x="1382" y="1403"/>
                  </a:lnTo>
                  <a:lnTo>
                    <a:pt x="1364" y="1368"/>
                  </a:lnTo>
                  <a:lnTo>
                    <a:pt x="1347" y="1332"/>
                  </a:lnTo>
                  <a:lnTo>
                    <a:pt x="1331" y="1298"/>
                  </a:lnTo>
                  <a:lnTo>
                    <a:pt x="1316" y="1262"/>
                  </a:lnTo>
                  <a:lnTo>
                    <a:pt x="1301" y="1226"/>
                  </a:lnTo>
                  <a:lnTo>
                    <a:pt x="1287" y="1191"/>
                  </a:lnTo>
                  <a:lnTo>
                    <a:pt x="1274" y="1155"/>
                  </a:lnTo>
                  <a:lnTo>
                    <a:pt x="1261" y="1119"/>
                  </a:lnTo>
                  <a:lnTo>
                    <a:pt x="1249" y="1082"/>
                  </a:lnTo>
                  <a:lnTo>
                    <a:pt x="1237" y="1047"/>
                  </a:lnTo>
                  <a:lnTo>
                    <a:pt x="1226" y="1010"/>
                  </a:lnTo>
                  <a:lnTo>
                    <a:pt x="1215" y="973"/>
                  </a:lnTo>
                  <a:lnTo>
                    <a:pt x="1204" y="936"/>
                  </a:lnTo>
                  <a:lnTo>
                    <a:pt x="1194" y="898"/>
                  </a:lnTo>
                  <a:lnTo>
                    <a:pt x="1177" y="841"/>
                  </a:lnTo>
                  <a:lnTo>
                    <a:pt x="1162" y="785"/>
                  </a:lnTo>
                  <a:lnTo>
                    <a:pt x="1150" y="730"/>
                  </a:lnTo>
                  <a:lnTo>
                    <a:pt x="1137" y="672"/>
                  </a:lnTo>
                  <a:lnTo>
                    <a:pt x="1127" y="616"/>
                  </a:lnTo>
                  <a:lnTo>
                    <a:pt x="1116" y="559"/>
                  </a:lnTo>
                  <a:lnTo>
                    <a:pt x="1110" y="501"/>
                  </a:lnTo>
                  <a:lnTo>
                    <a:pt x="1103" y="444"/>
                  </a:lnTo>
                  <a:lnTo>
                    <a:pt x="1085" y="453"/>
                  </a:lnTo>
                  <a:lnTo>
                    <a:pt x="1066" y="462"/>
                  </a:lnTo>
                  <a:lnTo>
                    <a:pt x="1046" y="471"/>
                  </a:lnTo>
                  <a:lnTo>
                    <a:pt x="1026" y="480"/>
                  </a:lnTo>
                  <a:lnTo>
                    <a:pt x="1004" y="488"/>
                  </a:lnTo>
                  <a:lnTo>
                    <a:pt x="981" y="497"/>
                  </a:lnTo>
                  <a:lnTo>
                    <a:pt x="956" y="505"/>
                  </a:lnTo>
                  <a:lnTo>
                    <a:pt x="931" y="512"/>
                  </a:lnTo>
                  <a:lnTo>
                    <a:pt x="906" y="520"/>
                  </a:lnTo>
                  <a:lnTo>
                    <a:pt x="879" y="527"/>
                  </a:lnTo>
                  <a:lnTo>
                    <a:pt x="852" y="534"/>
                  </a:lnTo>
                  <a:lnTo>
                    <a:pt x="824" y="539"/>
                  </a:lnTo>
                  <a:lnTo>
                    <a:pt x="795" y="545"/>
                  </a:lnTo>
                  <a:lnTo>
                    <a:pt x="765" y="551"/>
                  </a:lnTo>
                  <a:lnTo>
                    <a:pt x="735" y="557"/>
                  </a:lnTo>
                  <a:lnTo>
                    <a:pt x="705" y="561"/>
                  </a:lnTo>
                  <a:lnTo>
                    <a:pt x="672" y="566"/>
                  </a:lnTo>
                  <a:lnTo>
                    <a:pt x="639" y="569"/>
                  </a:lnTo>
                  <a:lnTo>
                    <a:pt x="606" y="573"/>
                  </a:lnTo>
                  <a:lnTo>
                    <a:pt x="574" y="575"/>
                  </a:lnTo>
                  <a:lnTo>
                    <a:pt x="543" y="576"/>
                  </a:lnTo>
                  <a:lnTo>
                    <a:pt x="513" y="578"/>
                  </a:lnTo>
                  <a:lnTo>
                    <a:pt x="483" y="578"/>
                  </a:lnTo>
                  <a:lnTo>
                    <a:pt x="455" y="578"/>
                  </a:lnTo>
                  <a:lnTo>
                    <a:pt x="426" y="578"/>
                  </a:lnTo>
                  <a:lnTo>
                    <a:pt x="399" y="575"/>
                  </a:lnTo>
                  <a:lnTo>
                    <a:pt x="373" y="573"/>
                  </a:lnTo>
                  <a:lnTo>
                    <a:pt x="349" y="571"/>
                  </a:lnTo>
                  <a:lnTo>
                    <a:pt x="324" y="567"/>
                  </a:lnTo>
                  <a:lnTo>
                    <a:pt x="303" y="564"/>
                  </a:lnTo>
                  <a:lnTo>
                    <a:pt x="282" y="559"/>
                  </a:lnTo>
                  <a:lnTo>
                    <a:pt x="262" y="554"/>
                  </a:lnTo>
                  <a:lnTo>
                    <a:pt x="282" y="567"/>
                  </a:lnTo>
                  <a:lnTo>
                    <a:pt x="288" y="594"/>
                  </a:lnTo>
                  <a:lnTo>
                    <a:pt x="293" y="620"/>
                  </a:lnTo>
                  <a:lnTo>
                    <a:pt x="298" y="647"/>
                  </a:lnTo>
                  <a:lnTo>
                    <a:pt x="304" y="673"/>
                  </a:lnTo>
                  <a:lnTo>
                    <a:pt x="308" y="700"/>
                  </a:lnTo>
                  <a:lnTo>
                    <a:pt x="312" y="726"/>
                  </a:lnTo>
                  <a:lnTo>
                    <a:pt x="316" y="753"/>
                  </a:lnTo>
                  <a:lnTo>
                    <a:pt x="320" y="779"/>
                  </a:lnTo>
                  <a:lnTo>
                    <a:pt x="352" y="793"/>
                  </a:lnTo>
                  <a:lnTo>
                    <a:pt x="381" y="805"/>
                  </a:lnTo>
                  <a:lnTo>
                    <a:pt x="407" y="815"/>
                  </a:lnTo>
                  <a:lnTo>
                    <a:pt x="430" y="824"/>
                  </a:lnTo>
                  <a:lnTo>
                    <a:pt x="449" y="832"/>
                  </a:lnTo>
                  <a:lnTo>
                    <a:pt x="463" y="838"/>
                  </a:lnTo>
                  <a:lnTo>
                    <a:pt x="471" y="841"/>
                  </a:lnTo>
                  <a:lnTo>
                    <a:pt x="474" y="843"/>
                  </a:lnTo>
                  <a:lnTo>
                    <a:pt x="503" y="854"/>
                  </a:lnTo>
                  <a:lnTo>
                    <a:pt x="529" y="869"/>
                  </a:lnTo>
                  <a:lnTo>
                    <a:pt x="554" y="886"/>
                  </a:lnTo>
                  <a:lnTo>
                    <a:pt x="574" y="905"/>
                  </a:lnTo>
                  <a:lnTo>
                    <a:pt x="594" y="927"/>
                  </a:lnTo>
                  <a:lnTo>
                    <a:pt x="610" y="950"/>
                  </a:lnTo>
                  <a:lnTo>
                    <a:pt x="624" y="975"/>
                  </a:lnTo>
                  <a:lnTo>
                    <a:pt x="635" y="1003"/>
                  </a:lnTo>
                  <a:lnTo>
                    <a:pt x="650" y="1053"/>
                  </a:lnTo>
                  <a:lnTo>
                    <a:pt x="659" y="1106"/>
                  </a:lnTo>
                  <a:lnTo>
                    <a:pt x="661" y="1162"/>
                  </a:lnTo>
                  <a:lnTo>
                    <a:pt x="655" y="1215"/>
                  </a:lnTo>
                  <a:lnTo>
                    <a:pt x="638" y="1264"/>
                  </a:lnTo>
                  <a:lnTo>
                    <a:pt x="611" y="1308"/>
                  </a:lnTo>
                  <a:lnTo>
                    <a:pt x="571" y="1345"/>
                  </a:lnTo>
                  <a:lnTo>
                    <a:pt x="518" y="1370"/>
                  </a:lnTo>
                  <a:lnTo>
                    <a:pt x="498" y="1376"/>
                  </a:lnTo>
                  <a:lnTo>
                    <a:pt x="481" y="1380"/>
                  </a:lnTo>
                  <a:lnTo>
                    <a:pt x="466" y="1381"/>
                  </a:lnTo>
                  <a:lnTo>
                    <a:pt x="453" y="1381"/>
                  </a:lnTo>
                  <a:lnTo>
                    <a:pt x="442" y="1378"/>
                  </a:lnTo>
                  <a:lnTo>
                    <a:pt x="429" y="1375"/>
                  </a:lnTo>
                  <a:lnTo>
                    <a:pt x="415" y="1370"/>
                  </a:lnTo>
                  <a:lnTo>
                    <a:pt x="400" y="1366"/>
                  </a:lnTo>
                  <a:lnTo>
                    <a:pt x="407" y="1365"/>
                  </a:lnTo>
                  <a:lnTo>
                    <a:pt x="425" y="1362"/>
                  </a:lnTo>
                  <a:lnTo>
                    <a:pt x="451" y="1355"/>
                  </a:lnTo>
                  <a:lnTo>
                    <a:pt x="481" y="1345"/>
                  </a:lnTo>
                  <a:lnTo>
                    <a:pt x="513" y="1329"/>
                  </a:lnTo>
                  <a:lnTo>
                    <a:pt x="542" y="1307"/>
                  </a:lnTo>
                  <a:lnTo>
                    <a:pt x="566" y="1278"/>
                  </a:lnTo>
                  <a:lnTo>
                    <a:pt x="581" y="1240"/>
                  </a:lnTo>
                  <a:lnTo>
                    <a:pt x="589" y="1191"/>
                  </a:lnTo>
                  <a:lnTo>
                    <a:pt x="589" y="1139"/>
                  </a:lnTo>
                  <a:lnTo>
                    <a:pt x="586" y="1087"/>
                  </a:lnTo>
                  <a:lnTo>
                    <a:pt x="579" y="1037"/>
                  </a:lnTo>
                  <a:lnTo>
                    <a:pt x="574" y="1015"/>
                  </a:lnTo>
                  <a:lnTo>
                    <a:pt x="568" y="997"/>
                  </a:lnTo>
                  <a:lnTo>
                    <a:pt x="562" y="980"/>
                  </a:lnTo>
                  <a:lnTo>
                    <a:pt x="551" y="964"/>
                  </a:lnTo>
                  <a:lnTo>
                    <a:pt x="539" y="950"/>
                  </a:lnTo>
                  <a:lnTo>
                    <a:pt x="524" y="936"/>
                  </a:lnTo>
                  <a:lnTo>
                    <a:pt x="505" y="923"/>
                  </a:lnTo>
                  <a:lnTo>
                    <a:pt x="483" y="911"/>
                  </a:lnTo>
                  <a:lnTo>
                    <a:pt x="472" y="906"/>
                  </a:lnTo>
                  <a:lnTo>
                    <a:pt x="458" y="901"/>
                  </a:lnTo>
                  <a:lnTo>
                    <a:pt x="442" y="896"/>
                  </a:lnTo>
                  <a:lnTo>
                    <a:pt x="425" y="889"/>
                  </a:lnTo>
                  <a:lnTo>
                    <a:pt x="407" y="882"/>
                  </a:lnTo>
                  <a:lnTo>
                    <a:pt x="389" y="874"/>
                  </a:lnTo>
                  <a:lnTo>
                    <a:pt x="370" y="867"/>
                  </a:lnTo>
                  <a:lnTo>
                    <a:pt x="352" y="860"/>
                  </a:lnTo>
                  <a:lnTo>
                    <a:pt x="334" y="852"/>
                  </a:lnTo>
                  <a:lnTo>
                    <a:pt x="318" y="846"/>
                  </a:lnTo>
                  <a:lnTo>
                    <a:pt x="303" y="839"/>
                  </a:lnTo>
                  <a:lnTo>
                    <a:pt x="289" y="833"/>
                  </a:lnTo>
                  <a:lnTo>
                    <a:pt x="278" y="830"/>
                  </a:lnTo>
                  <a:lnTo>
                    <a:pt x="269" y="826"/>
                  </a:lnTo>
                  <a:lnTo>
                    <a:pt x="265" y="824"/>
                  </a:lnTo>
                  <a:lnTo>
                    <a:pt x="262" y="823"/>
                  </a:lnTo>
                  <a:lnTo>
                    <a:pt x="245" y="815"/>
                  </a:lnTo>
                  <a:lnTo>
                    <a:pt x="228" y="807"/>
                  </a:lnTo>
                  <a:lnTo>
                    <a:pt x="210" y="799"/>
                  </a:lnTo>
                  <a:lnTo>
                    <a:pt x="194" y="791"/>
                  </a:lnTo>
                  <a:lnTo>
                    <a:pt x="177" y="783"/>
                  </a:lnTo>
                  <a:lnTo>
                    <a:pt x="161" y="775"/>
                  </a:lnTo>
                  <a:lnTo>
                    <a:pt x="145" y="767"/>
                  </a:lnTo>
                  <a:lnTo>
                    <a:pt x="129" y="758"/>
                  </a:lnTo>
                  <a:lnTo>
                    <a:pt x="113" y="749"/>
                  </a:lnTo>
                  <a:lnTo>
                    <a:pt x="96" y="741"/>
                  </a:lnTo>
                  <a:lnTo>
                    <a:pt x="82" y="733"/>
                  </a:lnTo>
                  <a:lnTo>
                    <a:pt x="65" y="725"/>
                  </a:lnTo>
                  <a:lnTo>
                    <a:pt x="50" y="717"/>
                  </a:lnTo>
                  <a:lnTo>
                    <a:pt x="37" y="709"/>
                  </a:lnTo>
                  <a:lnTo>
                    <a:pt x="22" y="702"/>
                  </a:lnTo>
                  <a:lnTo>
                    <a:pt x="8" y="694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4" name="Group 5"/>
          <p:cNvGrpSpPr>
            <a:grpSpLocks noChangeAspect="1"/>
          </p:cNvGrpSpPr>
          <p:nvPr/>
        </p:nvGrpSpPr>
        <p:grpSpPr bwMode="auto">
          <a:xfrm>
            <a:off x="5576175" y="3409230"/>
            <a:ext cx="3401407" cy="3165280"/>
            <a:chOff x="4416" y="2909"/>
            <a:chExt cx="1138" cy="1059"/>
          </a:xfrm>
        </p:grpSpPr>
        <p:sp>
          <p:nvSpPr>
            <p:cNvPr id="25" name="AutoShape 4"/>
            <p:cNvSpPr>
              <a:spLocks noChangeAspect="1" noChangeArrowheads="1" noTextEdit="1"/>
            </p:cNvSpPr>
            <p:nvPr/>
          </p:nvSpPr>
          <p:spPr bwMode="auto">
            <a:xfrm>
              <a:off x="4416" y="2909"/>
              <a:ext cx="1138" cy="1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7"/>
            <p:cNvSpPr>
              <a:spLocks/>
            </p:cNvSpPr>
            <p:nvPr/>
          </p:nvSpPr>
          <p:spPr bwMode="auto">
            <a:xfrm>
              <a:off x="4416" y="3719"/>
              <a:ext cx="1138" cy="249"/>
            </a:xfrm>
            <a:custGeom>
              <a:avLst/>
              <a:gdLst>
                <a:gd name="T0" fmla="*/ 203 w 2276"/>
                <a:gd name="T1" fmla="*/ 392 h 499"/>
                <a:gd name="T2" fmla="*/ 268 w 2276"/>
                <a:gd name="T3" fmla="*/ 410 h 499"/>
                <a:gd name="T4" fmla="*/ 342 w 2276"/>
                <a:gd name="T5" fmla="*/ 428 h 499"/>
                <a:gd name="T6" fmla="*/ 421 w 2276"/>
                <a:gd name="T7" fmla="*/ 444 h 499"/>
                <a:gd name="T8" fmla="*/ 509 w 2276"/>
                <a:gd name="T9" fmla="*/ 458 h 499"/>
                <a:gd name="T10" fmla="*/ 602 w 2276"/>
                <a:gd name="T11" fmla="*/ 469 h 499"/>
                <a:gd name="T12" fmla="*/ 700 w 2276"/>
                <a:gd name="T13" fmla="*/ 479 h 499"/>
                <a:gd name="T14" fmla="*/ 804 w 2276"/>
                <a:gd name="T15" fmla="*/ 489 h 499"/>
                <a:gd name="T16" fmla="*/ 911 w 2276"/>
                <a:gd name="T17" fmla="*/ 494 h 499"/>
                <a:gd name="T18" fmla="*/ 1022 w 2276"/>
                <a:gd name="T19" fmla="*/ 498 h 499"/>
                <a:gd name="T20" fmla="*/ 1137 w 2276"/>
                <a:gd name="T21" fmla="*/ 499 h 499"/>
                <a:gd name="T22" fmla="*/ 1254 w 2276"/>
                <a:gd name="T23" fmla="*/ 498 h 499"/>
                <a:gd name="T24" fmla="*/ 1367 w 2276"/>
                <a:gd name="T25" fmla="*/ 494 h 499"/>
                <a:gd name="T26" fmla="*/ 1475 w 2276"/>
                <a:gd name="T27" fmla="*/ 487 h 499"/>
                <a:gd name="T28" fmla="*/ 1580 w 2276"/>
                <a:gd name="T29" fmla="*/ 479 h 499"/>
                <a:gd name="T30" fmla="*/ 1679 w 2276"/>
                <a:gd name="T31" fmla="*/ 469 h 499"/>
                <a:gd name="T32" fmla="*/ 1772 w 2276"/>
                <a:gd name="T33" fmla="*/ 456 h 499"/>
                <a:gd name="T34" fmla="*/ 1859 w 2276"/>
                <a:gd name="T35" fmla="*/ 443 h 499"/>
                <a:gd name="T36" fmla="*/ 1940 w 2276"/>
                <a:gd name="T37" fmla="*/ 426 h 499"/>
                <a:gd name="T38" fmla="*/ 2014 w 2276"/>
                <a:gd name="T39" fmla="*/ 408 h 499"/>
                <a:gd name="T40" fmla="*/ 2079 w 2276"/>
                <a:gd name="T41" fmla="*/ 390 h 499"/>
                <a:gd name="T42" fmla="*/ 2154 w 2276"/>
                <a:gd name="T43" fmla="*/ 362 h 499"/>
                <a:gd name="T44" fmla="*/ 2235 w 2276"/>
                <a:gd name="T45" fmla="*/ 316 h 499"/>
                <a:gd name="T46" fmla="*/ 2274 w 2276"/>
                <a:gd name="T47" fmla="*/ 266 h 499"/>
                <a:gd name="T48" fmla="*/ 2269 w 2276"/>
                <a:gd name="T49" fmla="*/ 223 h 499"/>
                <a:gd name="T50" fmla="*/ 2236 w 2276"/>
                <a:gd name="T51" fmla="*/ 185 h 499"/>
                <a:gd name="T52" fmla="*/ 2177 w 2276"/>
                <a:gd name="T53" fmla="*/ 148 h 499"/>
                <a:gd name="T54" fmla="*/ 2122 w 2276"/>
                <a:gd name="T55" fmla="*/ 125 h 499"/>
                <a:gd name="T56" fmla="*/ 2055 w 2276"/>
                <a:gd name="T57" fmla="*/ 102 h 499"/>
                <a:gd name="T58" fmla="*/ 1979 w 2276"/>
                <a:gd name="T59" fmla="*/ 82 h 499"/>
                <a:gd name="T60" fmla="*/ 1893 w 2276"/>
                <a:gd name="T61" fmla="*/ 64 h 499"/>
                <a:gd name="T62" fmla="*/ 1798 w 2276"/>
                <a:gd name="T63" fmla="*/ 46 h 499"/>
                <a:gd name="T64" fmla="*/ 1696 w 2276"/>
                <a:gd name="T65" fmla="*/ 33 h 499"/>
                <a:gd name="T66" fmla="*/ 1586 w 2276"/>
                <a:gd name="T67" fmla="*/ 21 h 499"/>
                <a:gd name="T68" fmla="*/ 1470 w 2276"/>
                <a:gd name="T69" fmla="*/ 11 h 499"/>
                <a:gd name="T70" fmla="*/ 1349 w 2276"/>
                <a:gd name="T71" fmla="*/ 5 h 499"/>
                <a:gd name="T72" fmla="*/ 1224 w 2276"/>
                <a:gd name="T73" fmla="*/ 1 h 499"/>
                <a:gd name="T74" fmla="*/ 1091 w 2276"/>
                <a:gd name="T75" fmla="*/ 0 h 499"/>
                <a:gd name="T76" fmla="*/ 958 w 2276"/>
                <a:gd name="T77" fmla="*/ 4 h 499"/>
                <a:gd name="T78" fmla="*/ 829 w 2276"/>
                <a:gd name="T79" fmla="*/ 10 h 499"/>
                <a:gd name="T80" fmla="*/ 706 w 2276"/>
                <a:gd name="T81" fmla="*/ 19 h 499"/>
                <a:gd name="T82" fmla="*/ 589 w 2276"/>
                <a:gd name="T83" fmla="*/ 31 h 499"/>
                <a:gd name="T84" fmla="*/ 480 w 2276"/>
                <a:gd name="T85" fmla="*/ 46 h 499"/>
                <a:gd name="T86" fmla="*/ 380 w 2276"/>
                <a:gd name="T87" fmla="*/ 64 h 499"/>
                <a:gd name="T88" fmla="*/ 290 w 2276"/>
                <a:gd name="T89" fmla="*/ 83 h 499"/>
                <a:gd name="T90" fmla="*/ 211 w 2276"/>
                <a:gd name="T91" fmla="*/ 105 h 499"/>
                <a:gd name="T92" fmla="*/ 142 w 2276"/>
                <a:gd name="T93" fmla="*/ 129 h 499"/>
                <a:gd name="T94" fmla="*/ 86 w 2276"/>
                <a:gd name="T95" fmla="*/ 155 h 499"/>
                <a:gd name="T96" fmla="*/ 40 w 2276"/>
                <a:gd name="T97" fmla="*/ 185 h 499"/>
                <a:gd name="T98" fmla="*/ 10 w 2276"/>
                <a:gd name="T99" fmla="*/ 216 h 499"/>
                <a:gd name="T100" fmla="*/ 0 w 2276"/>
                <a:gd name="T101" fmla="*/ 249 h 499"/>
                <a:gd name="T102" fmla="*/ 24 w 2276"/>
                <a:gd name="T103" fmla="*/ 301 h 499"/>
                <a:gd name="T104" fmla="*/ 94 w 2276"/>
                <a:gd name="T105" fmla="*/ 349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276" h="499">
                  <a:moveTo>
                    <a:pt x="163" y="378"/>
                  </a:moveTo>
                  <a:lnTo>
                    <a:pt x="183" y="385"/>
                  </a:lnTo>
                  <a:lnTo>
                    <a:pt x="203" y="392"/>
                  </a:lnTo>
                  <a:lnTo>
                    <a:pt x="223" y="398"/>
                  </a:lnTo>
                  <a:lnTo>
                    <a:pt x="245" y="405"/>
                  </a:lnTo>
                  <a:lnTo>
                    <a:pt x="268" y="410"/>
                  </a:lnTo>
                  <a:lnTo>
                    <a:pt x="292" y="416"/>
                  </a:lnTo>
                  <a:lnTo>
                    <a:pt x="317" y="422"/>
                  </a:lnTo>
                  <a:lnTo>
                    <a:pt x="342" y="428"/>
                  </a:lnTo>
                  <a:lnTo>
                    <a:pt x="367" y="433"/>
                  </a:lnTo>
                  <a:lnTo>
                    <a:pt x="395" y="438"/>
                  </a:lnTo>
                  <a:lnTo>
                    <a:pt x="421" y="444"/>
                  </a:lnTo>
                  <a:lnTo>
                    <a:pt x="450" y="448"/>
                  </a:lnTo>
                  <a:lnTo>
                    <a:pt x="479" y="453"/>
                  </a:lnTo>
                  <a:lnTo>
                    <a:pt x="509" y="458"/>
                  </a:lnTo>
                  <a:lnTo>
                    <a:pt x="539" y="462"/>
                  </a:lnTo>
                  <a:lnTo>
                    <a:pt x="570" y="466"/>
                  </a:lnTo>
                  <a:lnTo>
                    <a:pt x="602" y="469"/>
                  </a:lnTo>
                  <a:lnTo>
                    <a:pt x="634" y="474"/>
                  </a:lnTo>
                  <a:lnTo>
                    <a:pt x="667" y="477"/>
                  </a:lnTo>
                  <a:lnTo>
                    <a:pt x="700" y="479"/>
                  </a:lnTo>
                  <a:lnTo>
                    <a:pt x="734" y="483"/>
                  </a:lnTo>
                  <a:lnTo>
                    <a:pt x="769" y="485"/>
                  </a:lnTo>
                  <a:lnTo>
                    <a:pt x="804" y="489"/>
                  </a:lnTo>
                  <a:lnTo>
                    <a:pt x="839" y="490"/>
                  </a:lnTo>
                  <a:lnTo>
                    <a:pt x="875" y="492"/>
                  </a:lnTo>
                  <a:lnTo>
                    <a:pt x="911" y="494"/>
                  </a:lnTo>
                  <a:lnTo>
                    <a:pt x="947" y="496"/>
                  </a:lnTo>
                  <a:lnTo>
                    <a:pt x="985" y="497"/>
                  </a:lnTo>
                  <a:lnTo>
                    <a:pt x="1022" y="498"/>
                  </a:lnTo>
                  <a:lnTo>
                    <a:pt x="1060" y="499"/>
                  </a:lnTo>
                  <a:lnTo>
                    <a:pt x="1098" y="499"/>
                  </a:lnTo>
                  <a:lnTo>
                    <a:pt x="1137" y="499"/>
                  </a:lnTo>
                  <a:lnTo>
                    <a:pt x="1177" y="499"/>
                  </a:lnTo>
                  <a:lnTo>
                    <a:pt x="1215" y="499"/>
                  </a:lnTo>
                  <a:lnTo>
                    <a:pt x="1254" y="498"/>
                  </a:lnTo>
                  <a:lnTo>
                    <a:pt x="1292" y="497"/>
                  </a:lnTo>
                  <a:lnTo>
                    <a:pt x="1329" y="496"/>
                  </a:lnTo>
                  <a:lnTo>
                    <a:pt x="1367" y="494"/>
                  </a:lnTo>
                  <a:lnTo>
                    <a:pt x="1403" y="492"/>
                  </a:lnTo>
                  <a:lnTo>
                    <a:pt x="1439" y="490"/>
                  </a:lnTo>
                  <a:lnTo>
                    <a:pt x="1475" y="487"/>
                  </a:lnTo>
                  <a:lnTo>
                    <a:pt x="1510" y="485"/>
                  </a:lnTo>
                  <a:lnTo>
                    <a:pt x="1545" y="483"/>
                  </a:lnTo>
                  <a:lnTo>
                    <a:pt x="1580" y="479"/>
                  </a:lnTo>
                  <a:lnTo>
                    <a:pt x="1613" y="476"/>
                  </a:lnTo>
                  <a:lnTo>
                    <a:pt x="1646" y="473"/>
                  </a:lnTo>
                  <a:lnTo>
                    <a:pt x="1679" y="469"/>
                  </a:lnTo>
                  <a:lnTo>
                    <a:pt x="1711" y="464"/>
                  </a:lnTo>
                  <a:lnTo>
                    <a:pt x="1742" y="461"/>
                  </a:lnTo>
                  <a:lnTo>
                    <a:pt x="1772" y="456"/>
                  </a:lnTo>
                  <a:lnTo>
                    <a:pt x="1802" y="452"/>
                  </a:lnTo>
                  <a:lnTo>
                    <a:pt x="1832" y="447"/>
                  </a:lnTo>
                  <a:lnTo>
                    <a:pt x="1859" y="443"/>
                  </a:lnTo>
                  <a:lnTo>
                    <a:pt x="1887" y="437"/>
                  </a:lnTo>
                  <a:lnTo>
                    <a:pt x="1915" y="432"/>
                  </a:lnTo>
                  <a:lnTo>
                    <a:pt x="1940" y="426"/>
                  </a:lnTo>
                  <a:lnTo>
                    <a:pt x="1965" y="421"/>
                  </a:lnTo>
                  <a:lnTo>
                    <a:pt x="1990" y="415"/>
                  </a:lnTo>
                  <a:lnTo>
                    <a:pt x="2014" y="408"/>
                  </a:lnTo>
                  <a:lnTo>
                    <a:pt x="2037" y="402"/>
                  </a:lnTo>
                  <a:lnTo>
                    <a:pt x="2058" y="395"/>
                  </a:lnTo>
                  <a:lnTo>
                    <a:pt x="2079" y="390"/>
                  </a:lnTo>
                  <a:lnTo>
                    <a:pt x="2099" y="383"/>
                  </a:lnTo>
                  <a:lnTo>
                    <a:pt x="2118" y="376"/>
                  </a:lnTo>
                  <a:lnTo>
                    <a:pt x="2154" y="362"/>
                  </a:lnTo>
                  <a:lnTo>
                    <a:pt x="2185" y="347"/>
                  </a:lnTo>
                  <a:lnTo>
                    <a:pt x="2213" y="332"/>
                  </a:lnTo>
                  <a:lnTo>
                    <a:pt x="2235" y="316"/>
                  </a:lnTo>
                  <a:lnTo>
                    <a:pt x="2253" y="300"/>
                  </a:lnTo>
                  <a:lnTo>
                    <a:pt x="2266" y="284"/>
                  </a:lnTo>
                  <a:lnTo>
                    <a:pt x="2274" y="266"/>
                  </a:lnTo>
                  <a:lnTo>
                    <a:pt x="2276" y="249"/>
                  </a:lnTo>
                  <a:lnTo>
                    <a:pt x="2275" y="235"/>
                  </a:lnTo>
                  <a:lnTo>
                    <a:pt x="2269" y="223"/>
                  </a:lnTo>
                  <a:lnTo>
                    <a:pt x="2261" y="210"/>
                  </a:lnTo>
                  <a:lnTo>
                    <a:pt x="2251" y="196"/>
                  </a:lnTo>
                  <a:lnTo>
                    <a:pt x="2236" y="185"/>
                  </a:lnTo>
                  <a:lnTo>
                    <a:pt x="2220" y="172"/>
                  </a:lnTo>
                  <a:lnTo>
                    <a:pt x="2199" y="159"/>
                  </a:lnTo>
                  <a:lnTo>
                    <a:pt x="2177" y="148"/>
                  </a:lnTo>
                  <a:lnTo>
                    <a:pt x="2160" y="140"/>
                  </a:lnTo>
                  <a:lnTo>
                    <a:pt x="2141" y="132"/>
                  </a:lnTo>
                  <a:lnTo>
                    <a:pt x="2122" y="125"/>
                  </a:lnTo>
                  <a:lnTo>
                    <a:pt x="2101" y="117"/>
                  </a:lnTo>
                  <a:lnTo>
                    <a:pt x="2078" y="110"/>
                  </a:lnTo>
                  <a:lnTo>
                    <a:pt x="2055" y="102"/>
                  </a:lnTo>
                  <a:lnTo>
                    <a:pt x="2031" y="95"/>
                  </a:lnTo>
                  <a:lnTo>
                    <a:pt x="2005" y="88"/>
                  </a:lnTo>
                  <a:lnTo>
                    <a:pt x="1979" y="82"/>
                  </a:lnTo>
                  <a:lnTo>
                    <a:pt x="1950" y="75"/>
                  </a:lnTo>
                  <a:lnTo>
                    <a:pt x="1923" y="69"/>
                  </a:lnTo>
                  <a:lnTo>
                    <a:pt x="1893" y="64"/>
                  </a:lnTo>
                  <a:lnTo>
                    <a:pt x="1862" y="58"/>
                  </a:lnTo>
                  <a:lnTo>
                    <a:pt x="1830" y="52"/>
                  </a:lnTo>
                  <a:lnTo>
                    <a:pt x="1798" y="46"/>
                  </a:lnTo>
                  <a:lnTo>
                    <a:pt x="1765" y="42"/>
                  </a:lnTo>
                  <a:lnTo>
                    <a:pt x="1730" y="37"/>
                  </a:lnTo>
                  <a:lnTo>
                    <a:pt x="1696" y="33"/>
                  </a:lnTo>
                  <a:lnTo>
                    <a:pt x="1660" y="28"/>
                  </a:lnTo>
                  <a:lnTo>
                    <a:pt x="1623" y="24"/>
                  </a:lnTo>
                  <a:lnTo>
                    <a:pt x="1586" y="21"/>
                  </a:lnTo>
                  <a:lnTo>
                    <a:pt x="1548" y="18"/>
                  </a:lnTo>
                  <a:lnTo>
                    <a:pt x="1510" y="14"/>
                  </a:lnTo>
                  <a:lnTo>
                    <a:pt x="1470" y="11"/>
                  </a:lnTo>
                  <a:lnTo>
                    <a:pt x="1431" y="8"/>
                  </a:lnTo>
                  <a:lnTo>
                    <a:pt x="1391" y="6"/>
                  </a:lnTo>
                  <a:lnTo>
                    <a:pt x="1349" y="5"/>
                  </a:lnTo>
                  <a:lnTo>
                    <a:pt x="1308" y="3"/>
                  </a:lnTo>
                  <a:lnTo>
                    <a:pt x="1266" y="1"/>
                  </a:lnTo>
                  <a:lnTo>
                    <a:pt x="1224" y="1"/>
                  </a:lnTo>
                  <a:lnTo>
                    <a:pt x="1181" y="0"/>
                  </a:lnTo>
                  <a:lnTo>
                    <a:pt x="1137" y="0"/>
                  </a:lnTo>
                  <a:lnTo>
                    <a:pt x="1091" y="0"/>
                  </a:lnTo>
                  <a:lnTo>
                    <a:pt x="1046" y="1"/>
                  </a:lnTo>
                  <a:lnTo>
                    <a:pt x="1002" y="3"/>
                  </a:lnTo>
                  <a:lnTo>
                    <a:pt x="958" y="4"/>
                  </a:lnTo>
                  <a:lnTo>
                    <a:pt x="914" y="5"/>
                  </a:lnTo>
                  <a:lnTo>
                    <a:pt x="871" y="7"/>
                  </a:lnTo>
                  <a:lnTo>
                    <a:pt x="829" y="10"/>
                  </a:lnTo>
                  <a:lnTo>
                    <a:pt x="786" y="13"/>
                  </a:lnTo>
                  <a:lnTo>
                    <a:pt x="746" y="15"/>
                  </a:lnTo>
                  <a:lnTo>
                    <a:pt x="706" y="19"/>
                  </a:lnTo>
                  <a:lnTo>
                    <a:pt x="665" y="22"/>
                  </a:lnTo>
                  <a:lnTo>
                    <a:pt x="627" y="27"/>
                  </a:lnTo>
                  <a:lnTo>
                    <a:pt x="589" y="31"/>
                  </a:lnTo>
                  <a:lnTo>
                    <a:pt x="551" y="36"/>
                  </a:lnTo>
                  <a:lnTo>
                    <a:pt x="516" y="41"/>
                  </a:lnTo>
                  <a:lnTo>
                    <a:pt x="480" y="46"/>
                  </a:lnTo>
                  <a:lnTo>
                    <a:pt x="446" y="52"/>
                  </a:lnTo>
                  <a:lnTo>
                    <a:pt x="412" y="58"/>
                  </a:lnTo>
                  <a:lnTo>
                    <a:pt x="380" y="64"/>
                  </a:lnTo>
                  <a:lnTo>
                    <a:pt x="349" y="71"/>
                  </a:lnTo>
                  <a:lnTo>
                    <a:pt x="319" y="76"/>
                  </a:lnTo>
                  <a:lnTo>
                    <a:pt x="290" y="83"/>
                  </a:lnTo>
                  <a:lnTo>
                    <a:pt x="262" y="90"/>
                  </a:lnTo>
                  <a:lnTo>
                    <a:pt x="236" y="98"/>
                  </a:lnTo>
                  <a:lnTo>
                    <a:pt x="211" y="105"/>
                  </a:lnTo>
                  <a:lnTo>
                    <a:pt x="187" y="113"/>
                  </a:lnTo>
                  <a:lnTo>
                    <a:pt x="163" y="121"/>
                  </a:lnTo>
                  <a:lnTo>
                    <a:pt x="142" y="129"/>
                  </a:lnTo>
                  <a:lnTo>
                    <a:pt x="122" y="137"/>
                  </a:lnTo>
                  <a:lnTo>
                    <a:pt x="104" y="147"/>
                  </a:lnTo>
                  <a:lnTo>
                    <a:pt x="86" y="155"/>
                  </a:lnTo>
                  <a:lnTo>
                    <a:pt x="70" y="164"/>
                  </a:lnTo>
                  <a:lnTo>
                    <a:pt x="54" y="174"/>
                  </a:lnTo>
                  <a:lnTo>
                    <a:pt x="40" y="185"/>
                  </a:lnTo>
                  <a:lnTo>
                    <a:pt x="28" y="195"/>
                  </a:lnTo>
                  <a:lnTo>
                    <a:pt x="18" y="205"/>
                  </a:lnTo>
                  <a:lnTo>
                    <a:pt x="10" y="216"/>
                  </a:lnTo>
                  <a:lnTo>
                    <a:pt x="5" y="227"/>
                  </a:lnTo>
                  <a:lnTo>
                    <a:pt x="1" y="238"/>
                  </a:lnTo>
                  <a:lnTo>
                    <a:pt x="0" y="249"/>
                  </a:lnTo>
                  <a:lnTo>
                    <a:pt x="2" y="266"/>
                  </a:lnTo>
                  <a:lnTo>
                    <a:pt x="12" y="284"/>
                  </a:lnTo>
                  <a:lnTo>
                    <a:pt x="24" y="301"/>
                  </a:lnTo>
                  <a:lnTo>
                    <a:pt x="43" y="317"/>
                  </a:lnTo>
                  <a:lnTo>
                    <a:pt x="67" y="333"/>
                  </a:lnTo>
                  <a:lnTo>
                    <a:pt x="94" y="349"/>
                  </a:lnTo>
                  <a:lnTo>
                    <a:pt x="127" y="364"/>
                  </a:lnTo>
                  <a:lnTo>
                    <a:pt x="163" y="378"/>
                  </a:lnTo>
                  <a:close/>
                </a:path>
              </a:pathLst>
            </a:custGeom>
            <a:solidFill>
              <a:srgbClr val="E5D1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8"/>
            <p:cNvSpPr>
              <a:spLocks/>
            </p:cNvSpPr>
            <p:nvPr/>
          </p:nvSpPr>
          <p:spPr bwMode="auto">
            <a:xfrm>
              <a:off x="4451" y="3410"/>
              <a:ext cx="464" cy="430"/>
            </a:xfrm>
            <a:custGeom>
              <a:avLst/>
              <a:gdLst>
                <a:gd name="T0" fmla="*/ 593 w 929"/>
                <a:gd name="T1" fmla="*/ 1 h 859"/>
                <a:gd name="T2" fmla="*/ 542 w 929"/>
                <a:gd name="T3" fmla="*/ 6 h 859"/>
                <a:gd name="T4" fmla="*/ 489 w 929"/>
                <a:gd name="T5" fmla="*/ 10 h 859"/>
                <a:gd name="T6" fmla="*/ 435 w 929"/>
                <a:gd name="T7" fmla="*/ 9 h 859"/>
                <a:gd name="T8" fmla="*/ 367 w 929"/>
                <a:gd name="T9" fmla="*/ 9 h 859"/>
                <a:gd name="T10" fmla="*/ 298 w 929"/>
                <a:gd name="T11" fmla="*/ 21 h 859"/>
                <a:gd name="T12" fmla="*/ 248 w 929"/>
                <a:gd name="T13" fmla="*/ 32 h 859"/>
                <a:gd name="T14" fmla="*/ 210 w 929"/>
                <a:gd name="T15" fmla="*/ 45 h 859"/>
                <a:gd name="T16" fmla="*/ 166 w 929"/>
                <a:gd name="T17" fmla="*/ 66 h 859"/>
                <a:gd name="T18" fmla="*/ 104 w 929"/>
                <a:gd name="T19" fmla="*/ 96 h 859"/>
                <a:gd name="T20" fmla="*/ 63 w 929"/>
                <a:gd name="T21" fmla="*/ 119 h 859"/>
                <a:gd name="T22" fmla="*/ 40 w 929"/>
                <a:gd name="T23" fmla="*/ 149 h 859"/>
                <a:gd name="T24" fmla="*/ 14 w 929"/>
                <a:gd name="T25" fmla="*/ 190 h 859"/>
                <a:gd name="T26" fmla="*/ 0 w 929"/>
                <a:gd name="T27" fmla="*/ 223 h 859"/>
                <a:gd name="T28" fmla="*/ 4 w 929"/>
                <a:gd name="T29" fmla="*/ 272 h 859"/>
                <a:gd name="T30" fmla="*/ 17 w 929"/>
                <a:gd name="T31" fmla="*/ 274 h 859"/>
                <a:gd name="T32" fmla="*/ 43 w 929"/>
                <a:gd name="T33" fmla="*/ 280 h 859"/>
                <a:gd name="T34" fmla="*/ 59 w 929"/>
                <a:gd name="T35" fmla="*/ 291 h 859"/>
                <a:gd name="T36" fmla="*/ 80 w 929"/>
                <a:gd name="T37" fmla="*/ 302 h 859"/>
                <a:gd name="T38" fmla="*/ 53 w 929"/>
                <a:gd name="T39" fmla="*/ 398 h 859"/>
                <a:gd name="T40" fmla="*/ 40 w 929"/>
                <a:gd name="T41" fmla="*/ 463 h 859"/>
                <a:gd name="T42" fmla="*/ 33 w 929"/>
                <a:gd name="T43" fmla="*/ 517 h 859"/>
                <a:gd name="T44" fmla="*/ 47 w 929"/>
                <a:gd name="T45" fmla="*/ 563 h 859"/>
                <a:gd name="T46" fmla="*/ 62 w 929"/>
                <a:gd name="T47" fmla="*/ 601 h 859"/>
                <a:gd name="T48" fmla="*/ 50 w 929"/>
                <a:gd name="T49" fmla="*/ 658 h 859"/>
                <a:gd name="T50" fmla="*/ 38 w 929"/>
                <a:gd name="T51" fmla="*/ 749 h 859"/>
                <a:gd name="T52" fmla="*/ 63 w 929"/>
                <a:gd name="T53" fmla="*/ 828 h 859"/>
                <a:gd name="T54" fmla="*/ 88 w 929"/>
                <a:gd name="T55" fmla="*/ 844 h 859"/>
                <a:gd name="T56" fmla="*/ 119 w 929"/>
                <a:gd name="T57" fmla="*/ 853 h 859"/>
                <a:gd name="T58" fmla="*/ 155 w 929"/>
                <a:gd name="T59" fmla="*/ 859 h 859"/>
                <a:gd name="T60" fmla="*/ 204 w 929"/>
                <a:gd name="T61" fmla="*/ 853 h 859"/>
                <a:gd name="T62" fmla="*/ 250 w 929"/>
                <a:gd name="T63" fmla="*/ 845 h 859"/>
                <a:gd name="T64" fmla="*/ 295 w 929"/>
                <a:gd name="T65" fmla="*/ 838 h 859"/>
                <a:gd name="T66" fmla="*/ 378 w 929"/>
                <a:gd name="T67" fmla="*/ 821 h 859"/>
                <a:gd name="T68" fmla="*/ 433 w 929"/>
                <a:gd name="T69" fmla="*/ 812 h 859"/>
                <a:gd name="T70" fmla="*/ 453 w 929"/>
                <a:gd name="T71" fmla="*/ 811 h 859"/>
                <a:gd name="T72" fmla="*/ 486 w 929"/>
                <a:gd name="T73" fmla="*/ 808 h 859"/>
                <a:gd name="T74" fmla="*/ 530 w 929"/>
                <a:gd name="T75" fmla="*/ 804 h 859"/>
                <a:gd name="T76" fmla="*/ 575 w 929"/>
                <a:gd name="T77" fmla="*/ 802 h 859"/>
                <a:gd name="T78" fmla="*/ 616 w 929"/>
                <a:gd name="T79" fmla="*/ 800 h 859"/>
                <a:gd name="T80" fmla="*/ 668 w 929"/>
                <a:gd name="T81" fmla="*/ 804 h 859"/>
                <a:gd name="T82" fmla="*/ 724 w 929"/>
                <a:gd name="T83" fmla="*/ 807 h 859"/>
                <a:gd name="T84" fmla="*/ 778 w 929"/>
                <a:gd name="T85" fmla="*/ 810 h 859"/>
                <a:gd name="T86" fmla="*/ 835 w 929"/>
                <a:gd name="T87" fmla="*/ 808 h 859"/>
                <a:gd name="T88" fmla="*/ 884 w 929"/>
                <a:gd name="T89" fmla="*/ 802 h 859"/>
                <a:gd name="T90" fmla="*/ 916 w 929"/>
                <a:gd name="T91" fmla="*/ 780 h 859"/>
                <a:gd name="T92" fmla="*/ 929 w 929"/>
                <a:gd name="T93" fmla="*/ 731 h 859"/>
                <a:gd name="T94" fmla="*/ 914 w 929"/>
                <a:gd name="T95" fmla="*/ 567 h 859"/>
                <a:gd name="T96" fmla="*/ 899 w 929"/>
                <a:gd name="T97" fmla="*/ 476 h 859"/>
                <a:gd name="T98" fmla="*/ 874 w 929"/>
                <a:gd name="T99" fmla="*/ 412 h 859"/>
                <a:gd name="T100" fmla="*/ 830 w 929"/>
                <a:gd name="T101" fmla="*/ 359 h 859"/>
                <a:gd name="T102" fmla="*/ 791 w 929"/>
                <a:gd name="T103" fmla="*/ 309 h 859"/>
                <a:gd name="T104" fmla="*/ 778 w 929"/>
                <a:gd name="T105" fmla="*/ 286 h 859"/>
                <a:gd name="T106" fmla="*/ 755 w 929"/>
                <a:gd name="T107" fmla="*/ 241 h 859"/>
                <a:gd name="T108" fmla="*/ 746 w 929"/>
                <a:gd name="T109" fmla="*/ 199 h 859"/>
                <a:gd name="T110" fmla="*/ 753 w 929"/>
                <a:gd name="T111" fmla="*/ 142 h 859"/>
                <a:gd name="T112" fmla="*/ 606 w 929"/>
                <a:gd name="T113" fmla="*/ 0 h 8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29" h="859">
                  <a:moveTo>
                    <a:pt x="606" y="0"/>
                  </a:moveTo>
                  <a:lnTo>
                    <a:pt x="602" y="0"/>
                  </a:lnTo>
                  <a:lnTo>
                    <a:pt x="593" y="1"/>
                  </a:lnTo>
                  <a:lnTo>
                    <a:pt x="579" y="2"/>
                  </a:lnTo>
                  <a:lnTo>
                    <a:pt x="562" y="5"/>
                  </a:lnTo>
                  <a:lnTo>
                    <a:pt x="542" y="6"/>
                  </a:lnTo>
                  <a:lnTo>
                    <a:pt x="524" y="8"/>
                  </a:lnTo>
                  <a:lnTo>
                    <a:pt x="505" y="9"/>
                  </a:lnTo>
                  <a:lnTo>
                    <a:pt x="489" y="10"/>
                  </a:lnTo>
                  <a:lnTo>
                    <a:pt x="473" y="10"/>
                  </a:lnTo>
                  <a:lnTo>
                    <a:pt x="456" y="10"/>
                  </a:lnTo>
                  <a:lnTo>
                    <a:pt x="435" y="9"/>
                  </a:lnTo>
                  <a:lnTo>
                    <a:pt x="413" y="9"/>
                  </a:lnTo>
                  <a:lnTo>
                    <a:pt x="390" y="9"/>
                  </a:lnTo>
                  <a:lnTo>
                    <a:pt x="367" y="9"/>
                  </a:lnTo>
                  <a:lnTo>
                    <a:pt x="343" y="12"/>
                  </a:lnTo>
                  <a:lnTo>
                    <a:pt x="320" y="16"/>
                  </a:lnTo>
                  <a:lnTo>
                    <a:pt x="298" y="21"/>
                  </a:lnTo>
                  <a:lnTo>
                    <a:pt x="279" y="24"/>
                  </a:lnTo>
                  <a:lnTo>
                    <a:pt x="263" y="29"/>
                  </a:lnTo>
                  <a:lnTo>
                    <a:pt x="248" y="32"/>
                  </a:lnTo>
                  <a:lnTo>
                    <a:pt x="234" y="36"/>
                  </a:lnTo>
                  <a:lnTo>
                    <a:pt x="221" y="40"/>
                  </a:lnTo>
                  <a:lnTo>
                    <a:pt x="210" y="45"/>
                  </a:lnTo>
                  <a:lnTo>
                    <a:pt x="198" y="51"/>
                  </a:lnTo>
                  <a:lnTo>
                    <a:pt x="184" y="58"/>
                  </a:lnTo>
                  <a:lnTo>
                    <a:pt x="166" y="66"/>
                  </a:lnTo>
                  <a:lnTo>
                    <a:pt x="146" y="76"/>
                  </a:lnTo>
                  <a:lnTo>
                    <a:pt x="124" y="85"/>
                  </a:lnTo>
                  <a:lnTo>
                    <a:pt x="104" y="96"/>
                  </a:lnTo>
                  <a:lnTo>
                    <a:pt x="86" y="105"/>
                  </a:lnTo>
                  <a:lnTo>
                    <a:pt x="71" y="113"/>
                  </a:lnTo>
                  <a:lnTo>
                    <a:pt x="63" y="119"/>
                  </a:lnTo>
                  <a:lnTo>
                    <a:pt x="58" y="126"/>
                  </a:lnTo>
                  <a:lnTo>
                    <a:pt x="50" y="136"/>
                  </a:lnTo>
                  <a:lnTo>
                    <a:pt x="40" y="149"/>
                  </a:lnTo>
                  <a:lnTo>
                    <a:pt x="31" y="162"/>
                  </a:lnTo>
                  <a:lnTo>
                    <a:pt x="22" y="177"/>
                  </a:lnTo>
                  <a:lnTo>
                    <a:pt x="14" y="190"/>
                  </a:lnTo>
                  <a:lnTo>
                    <a:pt x="8" y="200"/>
                  </a:lnTo>
                  <a:lnTo>
                    <a:pt x="4" y="207"/>
                  </a:lnTo>
                  <a:lnTo>
                    <a:pt x="0" y="223"/>
                  </a:lnTo>
                  <a:lnTo>
                    <a:pt x="0" y="244"/>
                  </a:lnTo>
                  <a:lnTo>
                    <a:pt x="2" y="264"/>
                  </a:lnTo>
                  <a:lnTo>
                    <a:pt x="4" y="272"/>
                  </a:lnTo>
                  <a:lnTo>
                    <a:pt x="6" y="272"/>
                  </a:lnTo>
                  <a:lnTo>
                    <a:pt x="10" y="273"/>
                  </a:lnTo>
                  <a:lnTo>
                    <a:pt x="17" y="274"/>
                  </a:lnTo>
                  <a:lnTo>
                    <a:pt x="27" y="275"/>
                  </a:lnTo>
                  <a:lnTo>
                    <a:pt x="35" y="278"/>
                  </a:lnTo>
                  <a:lnTo>
                    <a:pt x="43" y="280"/>
                  </a:lnTo>
                  <a:lnTo>
                    <a:pt x="50" y="282"/>
                  </a:lnTo>
                  <a:lnTo>
                    <a:pt x="53" y="286"/>
                  </a:lnTo>
                  <a:lnTo>
                    <a:pt x="59" y="291"/>
                  </a:lnTo>
                  <a:lnTo>
                    <a:pt x="68" y="297"/>
                  </a:lnTo>
                  <a:lnTo>
                    <a:pt x="76" y="301"/>
                  </a:lnTo>
                  <a:lnTo>
                    <a:pt x="80" y="302"/>
                  </a:lnTo>
                  <a:lnTo>
                    <a:pt x="75" y="319"/>
                  </a:lnTo>
                  <a:lnTo>
                    <a:pt x="63" y="358"/>
                  </a:lnTo>
                  <a:lnTo>
                    <a:pt x="53" y="398"/>
                  </a:lnTo>
                  <a:lnTo>
                    <a:pt x="50" y="420"/>
                  </a:lnTo>
                  <a:lnTo>
                    <a:pt x="47" y="436"/>
                  </a:lnTo>
                  <a:lnTo>
                    <a:pt x="40" y="463"/>
                  </a:lnTo>
                  <a:lnTo>
                    <a:pt x="33" y="491"/>
                  </a:lnTo>
                  <a:lnTo>
                    <a:pt x="31" y="507"/>
                  </a:lnTo>
                  <a:lnTo>
                    <a:pt x="33" y="517"/>
                  </a:lnTo>
                  <a:lnTo>
                    <a:pt x="37" y="534"/>
                  </a:lnTo>
                  <a:lnTo>
                    <a:pt x="42" y="552"/>
                  </a:lnTo>
                  <a:lnTo>
                    <a:pt x="47" y="563"/>
                  </a:lnTo>
                  <a:lnTo>
                    <a:pt x="53" y="575"/>
                  </a:lnTo>
                  <a:lnTo>
                    <a:pt x="59" y="590"/>
                  </a:lnTo>
                  <a:lnTo>
                    <a:pt x="62" y="601"/>
                  </a:lnTo>
                  <a:lnTo>
                    <a:pt x="63" y="607"/>
                  </a:lnTo>
                  <a:lnTo>
                    <a:pt x="59" y="622"/>
                  </a:lnTo>
                  <a:lnTo>
                    <a:pt x="50" y="658"/>
                  </a:lnTo>
                  <a:lnTo>
                    <a:pt x="40" y="698"/>
                  </a:lnTo>
                  <a:lnTo>
                    <a:pt x="36" y="726"/>
                  </a:lnTo>
                  <a:lnTo>
                    <a:pt x="38" y="749"/>
                  </a:lnTo>
                  <a:lnTo>
                    <a:pt x="43" y="779"/>
                  </a:lnTo>
                  <a:lnTo>
                    <a:pt x="52" y="807"/>
                  </a:lnTo>
                  <a:lnTo>
                    <a:pt x="63" y="828"/>
                  </a:lnTo>
                  <a:lnTo>
                    <a:pt x="70" y="835"/>
                  </a:lnTo>
                  <a:lnTo>
                    <a:pt x="78" y="840"/>
                  </a:lnTo>
                  <a:lnTo>
                    <a:pt x="88" y="844"/>
                  </a:lnTo>
                  <a:lnTo>
                    <a:pt x="98" y="848"/>
                  </a:lnTo>
                  <a:lnTo>
                    <a:pt x="107" y="851"/>
                  </a:lnTo>
                  <a:lnTo>
                    <a:pt x="119" y="853"/>
                  </a:lnTo>
                  <a:lnTo>
                    <a:pt x="130" y="856"/>
                  </a:lnTo>
                  <a:lnTo>
                    <a:pt x="142" y="858"/>
                  </a:lnTo>
                  <a:lnTo>
                    <a:pt x="155" y="859"/>
                  </a:lnTo>
                  <a:lnTo>
                    <a:pt x="170" y="858"/>
                  </a:lnTo>
                  <a:lnTo>
                    <a:pt x="187" y="856"/>
                  </a:lnTo>
                  <a:lnTo>
                    <a:pt x="204" y="853"/>
                  </a:lnTo>
                  <a:lnTo>
                    <a:pt x="221" y="850"/>
                  </a:lnTo>
                  <a:lnTo>
                    <a:pt x="236" y="848"/>
                  </a:lnTo>
                  <a:lnTo>
                    <a:pt x="250" y="845"/>
                  </a:lnTo>
                  <a:lnTo>
                    <a:pt x="260" y="844"/>
                  </a:lnTo>
                  <a:lnTo>
                    <a:pt x="274" y="843"/>
                  </a:lnTo>
                  <a:lnTo>
                    <a:pt x="295" y="838"/>
                  </a:lnTo>
                  <a:lnTo>
                    <a:pt x="321" y="834"/>
                  </a:lnTo>
                  <a:lnTo>
                    <a:pt x="350" y="827"/>
                  </a:lnTo>
                  <a:lnTo>
                    <a:pt x="378" y="821"/>
                  </a:lnTo>
                  <a:lnTo>
                    <a:pt x="403" y="817"/>
                  </a:lnTo>
                  <a:lnTo>
                    <a:pt x="421" y="813"/>
                  </a:lnTo>
                  <a:lnTo>
                    <a:pt x="433" y="812"/>
                  </a:lnTo>
                  <a:lnTo>
                    <a:pt x="438" y="812"/>
                  </a:lnTo>
                  <a:lnTo>
                    <a:pt x="443" y="812"/>
                  </a:lnTo>
                  <a:lnTo>
                    <a:pt x="453" y="811"/>
                  </a:lnTo>
                  <a:lnTo>
                    <a:pt x="462" y="811"/>
                  </a:lnTo>
                  <a:lnTo>
                    <a:pt x="473" y="810"/>
                  </a:lnTo>
                  <a:lnTo>
                    <a:pt x="486" y="808"/>
                  </a:lnTo>
                  <a:lnTo>
                    <a:pt x="500" y="807"/>
                  </a:lnTo>
                  <a:lnTo>
                    <a:pt x="515" y="805"/>
                  </a:lnTo>
                  <a:lnTo>
                    <a:pt x="530" y="804"/>
                  </a:lnTo>
                  <a:lnTo>
                    <a:pt x="545" y="803"/>
                  </a:lnTo>
                  <a:lnTo>
                    <a:pt x="560" y="802"/>
                  </a:lnTo>
                  <a:lnTo>
                    <a:pt x="575" y="802"/>
                  </a:lnTo>
                  <a:lnTo>
                    <a:pt x="590" y="800"/>
                  </a:lnTo>
                  <a:lnTo>
                    <a:pt x="603" y="800"/>
                  </a:lnTo>
                  <a:lnTo>
                    <a:pt x="616" y="800"/>
                  </a:lnTo>
                  <a:lnTo>
                    <a:pt x="627" y="802"/>
                  </a:lnTo>
                  <a:lnTo>
                    <a:pt x="648" y="803"/>
                  </a:lnTo>
                  <a:lnTo>
                    <a:pt x="668" y="804"/>
                  </a:lnTo>
                  <a:lnTo>
                    <a:pt x="687" y="805"/>
                  </a:lnTo>
                  <a:lnTo>
                    <a:pt x="706" y="806"/>
                  </a:lnTo>
                  <a:lnTo>
                    <a:pt x="724" y="807"/>
                  </a:lnTo>
                  <a:lnTo>
                    <a:pt x="743" y="807"/>
                  </a:lnTo>
                  <a:lnTo>
                    <a:pt x="760" y="808"/>
                  </a:lnTo>
                  <a:lnTo>
                    <a:pt x="778" y="810"/>
                  </a:lnTo>
                  <a:lnTo>
                    <a:pt x="797" y="810"/>
                  </a:lnTo>
                  <a:lnTo>
                    <a:pt x="816" y="810"/>
                  </a:lnTo>
                  <a:lnTo>
                    <a:pt x="835" y="808"/>
                  </a:lnTo>
                  <a:lnTo>
                    <a:pt x="853" y="807"/>
                  </a:lnTo>
                  <a:lnTo>
                    <a:pt x="869" y="805"/>
                  </a:lnTo>
                  <a:lnTo>
                    <a:pt x="884" y="802"/>
                  </a:lnTo>
                  <a:lnTo>
                    <a:pt x="896" y="798"/>
                  </a:lnTo>
                  <a:lnTo>
                    <a:pt x="905" y="794"/>
                  </a:lnTo>
                  <a:lnTo>
                    <a:pt x="916" y="780"/>
                  </a:lnTo>
                  <a:lnTo>
                    <a:pt x="923" y="761"/>
                  </a:lnTo>
                  <a:lnTo>
                    <a:pt x="927" y="744"/>
                  </a:lnTo>
                  <a:lnTo>
                    <a:pt x="929" y="731"/>
                  </a:lnTo>
                  <a:lnTo>
                    <a:pt x="927" y="697"/>
                  </a:lnTo>
                  <a:lnTo>
                    <a:pt x="921" y="632"/>
                  </a:lnTo>
                  <a:lnTo>
                    <a:pt x="914" y="567"/>
                  </a:lnTo>
                  <a:lnTo>
                    <a:pt x="911" y="531"/>
                  </a:lnTo>
                  <a:lnTo>
                    <a:pt x="907" y="510"/>
                  </a:lnTo>
                  <a:lnTo>
                    <a:pt x="899" y="476"/>
                  </a:lnTo>
                  <a:lnTo>
                    <a:pt x="890" y="442"/>
                  </a:lnTo>
                  <a:lnTo>
                    <a:pt x="881" y="420"/>
                  </a:lnTo>
                  <a:lnTo>
                    <a:pt x="874" y="412"/>
                  </a:lnTo>
                  <a:lnTo>
                    <a:pt x="862" y="397"/>
                  </a:lnTo>
                  <a:lnTo>
                    <a:pt x="847" y="379"/>
                  </a:lnTo>
                  <a:lnTo>
                    <a:pt x="830" y="359"/>
                  </a:lnTo>
                  <a:lnTo>
                    <a:pt x="814" y="340"/>
                  </a:lnTo>
                  <a:lnTo>
                    <a:pt x="800" y="321"/>
                  </a:lnTo>
                  <a:lnTo>
                    <a:pt x="791" y="309"/>
                  </a:lnTo>
                  <a:lnTo>
                    <a:pt x="786" y="302"/>
                  </a:lnTo>
                  <a:lnTo>
                    <a:pt x="784" y="296"/>
                  </a:lnTo>
                  <a:lnTo>
                    <a:pt x="778" y="286"/>
                  </a:lnTo>
                  <a:lnTo>
                    <a:pt x="771" y="272"/>
                  </a:lnTo>
                  <a:lnTo>
                    <a:pt x="763" y="257"/>
                  </a:lnTo>
                  <a:lnTo>
                    <a:pt x="755" y="241"/>
                  </a:lnTo>
                  <a:lnTo>
                    <a:pt x="750" y="225"/>
                  </a:lnTo>
                  <a:lnTo>
                    <a:pt x="746" y="211"/>
                  </a:lnTo>
                  <a:lnTo>
                    <a:pt x="746" y="199"/>
                  </a:lnTo>
                  <a:lnTo>
                    <a:pt x="750" y="179"/>
                  </a:lnTo>
                  <a:lnTo>
                    <a:pt x="752" y="158"/>
                  </a:lnTo>
                  <a:lnTo>
                    <a:pt x="753" y="142"/>
                  </a:lnTo>
                  <a:lnTo>
                    <a:pt x="754" y="135"/>
                  </a:lnTo>
                  <a:lnTo>
                    <a:pt x="738" y="32"/>
                  </a:lnTo>
                  <a:lnTo>
                    <a:pt x="606" y="0"/>
                  </a:lnTo>
                  <a:close/>
                </a:path>
              </a:pathLst>
            </a:custGeom>
            <a:solidFill>
              <a:srgbClr val="D6DD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9"/>
            <p:cNvSpPr>
              <a:spLocks/>
            </p:cNvSpPr>
            <p:nvPr/>
          </p:nvSpPr>
          <p:spPr bwMode="auto">
            <a:xfrm>
              <a:off x="4670" y="3241"/>
              <a:ext cx="147" cy="145"/>
            </a:xfrm>
            <a:custGeom>
              <a:avLst/>
              <a:gdLst>
                <a:gd name="T0" fmla="*/ 172 w 293"/>
                <a:gd name="T1" fmla="*/ 91 h 289"/>
                <a:gd name="T2" fmla="*/ 137 w 293"/>
                <a:gd name="T3" fmla="*/ 32 h 289"/>
                <a:gd name="T4" fmla="*/ 94 w 293"/>
                <a:gd name="T5" fmla="*/ 0 h 289"/>
                <a:gd name="T6" fmla="*/ 78 w 293"/>
                <a:gd name="T7" fmla="*/ 2 h 289"/>
                <a:gd name="T8" fmla="*/ 75 w 293"/>
                <a:gd name="T9" fmla="*/ 32 h 289"/>
                <a:gd name="T10" fmla="*/ 32 w 293"/>
                <a:gd name="T11" fmla="*/ 42 h 289"/>
                <a:gd name="T12" fmla="*/ 0 w 293"/>
                <a:gd name="T13" fmla="*/ 58 h 289"/>
                <a:gd name="T14" fmla="*/ 8 w 293"/>
                <a:gd name="T15" fmla="*/ 88 h 289"/>
                <a:gd name="T16" fmla="*/ 34 w 293"/>
                <a:gd name="T17" fmla="*/ 99 h 289"/>
                <a:gd name="T18" fmla="*/ 8 w 293"/>
                <a:gd name="T19" fmla="*/ 132 h 289"/>
                <a:gd name="T20" fmla="*/ 37 w 293"/>
                <a:gd name="T21" fmla="*/ 150 h 289"/>
                <a:gd name="T22" fmla="*/ 39 w 293"/>
                <a:gd name="T23" fmla="*/ 150 h 289"/>
                <a:gd name="T24" fmla="*/ 45 w 293"/>
                <a:gd name="T25" fmla="*/ 152 h 289"/>
                <a:gd name="T26" fmla="*/ 52 w 293"/>
                <a:gd name="T27" fmla="*/ 154 h 289"/>
                <a:gd name="T28" fmla="*/ 58 w 293"/>
                <a:gd name="T29" fmla="*/ 156 h 289"/>
                <a:gd name="T30" fmla="*/ 58 w 293"/>
                <a:gd name="T31" fmla="*/ 162 h 289"/>
                <a:gd name="T32" fmla="*/ 50 w 293"/>
                <a:gd name="T33" fmla="*/ 171 h 289"/>
                <a:gd name="T34" fmla="*/ 41 w 293"/>
                <a:gd name="T35" fmla="*/ 180 h 289"/>
                <a:gd name="T36" fmla="*/ 37 w 293"/>
                <a:gd name="T37" fmla="*/ 185 h 289"/>
                <a:gd name="T38" fmla="*/ 18 w 293"/>
                <a:gd name="T39" fmla="*/ 223 h 289"/>
                <a:gd name="T40" fmla="*/ 56 w 293"/>
                <a:gd name="T41" fmla="*/ 221 h 289"/>
                <a:gd name="T42" fmla="*/ 86 w 293"/>
                <a:gd name="T43" fmla="*/ 289 h 289"/>
                <a:gd name="T44" fmla="*/ 110 w 293"/>
                <a:gd name="T45" fmla="*/ 245 h 289"/>
                <a:gd name="T46" fmla="*/ 142 w 293"/>
                <a:gd name="T47" fmla="*/ 267 h 289"/>
                <a:gd name="T48" fmla="*/ 142 w 293"/>
                <a:gd name="T49" fmla="*/ 218 h 289"/>
                <a:gd name="T50" fmla="*/ 188 w 293"/>
                <a:gd name="T51" fmla="*/ 229 h 289"/>
                <a:gd name="T52" fmla="*/ 225 w 293"/>
                <a:gd name="T53" fmla="*/ 261 h 289"/>
                <a:gd name="T54" fmla="*/ 231 w 293"/>
                <a:gd name="T55" fmla="*/ 226 h 289"/>
                <a:gd name="T56" fmla="*/ 285 w 293"/>
                <a:gd name="T57" fmla="*/ 283 h 289"/>
                <a:gd name="T58" fmla="*/ 267 w 293"/>
                <a:gd name="T59" fmla="*/ 223 h 289"/>
                <a:gd name="T60" fmla="*/ 293 w 293"/>
                <a:gd name="T61" fmla="*/ 185 h 289"/>
                <a:gd name="T62" fmla="*/ 283 w 293"/>
                <a:gd name="T63" fmla="*/ 169 h 289"/>
                <a:gd name="T64" fmla="*/ 172 w 293"/>
                <a:gd name="T65" fmla="*/ 91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3" h="289">
                  <a:moveTo>
                    <a:pt x="172" y="91"/>
                  </a:moveTo>
                  <a:lnTo>
                    <a:pt x="137" y="32"/>
                  </a:lnTo>
                  <a:lnTo>
                    <a:pt x="94" y="0"/>
                  </a:lnTo>
                  <a:lnTo>
                    <a:pt x="78" y="2"/>
                  </a:lnTo>
                  <a:lnTo>
                    <a:pt x="75" y="32"/>
                  </a:lnTo>
                  <a:lnTo>
                    <a:pt x="32" y="42"/>
                  </a:lnTo>
                  <a:lnTo>
                    <a:pt x="0" y="58"/>
                  </a:lnTo>
                  <a:lnTo>
                    <a:pt x="8" y="88"/>
                  </a:lnTo>
                  <a:lnTo>
                    <a:pt x="34" y="99"/>
                  </a:lnTo>
                  <a:lnTo>
                    <a:pt x="8" y="132"/>
                  </a:lnTo>
                  <a:lnTo>
                    <a:pt x="37" y="150"/>
                  </a:lnTo>
                  <a:lnTo>
                    <a:pt x="39" y="150"/>
                  </a:lnTo>
                  <a:lnTo>
                    <a:pt x="45" y="152"/>
                  </a:lnTo>
                  <a:lnTo>
                    <a:pt x="52" y="154"/>
                  </a:lnTo>
                  <a:lnTo>
                    <a:pt x="58" y="156"/>
                  </a:lnTo>
                  <a:lnTo>
                    <a:pt x="58" y="162"/>
                  </a:lnTo>
                  <a:lnTo>
                    <a:pt x="50" y="171"/>
                  </a:lnTo>
                  <a:lnTo>
                    <a:pt x="41" y="180"/>
                  </a:lnTo>
                  <a:lnTo>
                    <a:pt x="37" y="185"/>
                  </a:lnTo>
                  <a:lnTo>
                    <a:pt x="18" y="223"/>
                  </a:lnTo>
                  <a:lnTo>
                    <a:pt x="56" y="221"/>
                  </a:lnTo>
                  <a:lnTo>
                    <a:pt x="86" y="289"/>
                  </a:lnTo>
                  <a:lnTo>
                    <a:pt x="110" y="245"/>
                  </a:lnTo>
                  <a:lnTo>
                    <a:pt x="142" y="267"/>
                  </a:lnTo>
                  <a:lnTo>
                    <a:pt x="142" y="218"/>
                  </a:lnTo>
                  <a:lnTo>
                    <a:pt x="188" y="229"/>
                  </a:lnTo>
                  <a:lnTo>
                    <a:pt x="225" y="261"/>
                  </a:lnTo>
                  <a:lnTo>
                    <a:pt x="231" y="226"/>
                  </a:lnTo>
                  <a:lnTo>
                    <a:pt x="285" y="283"/>
                  </a:lnTo>
                  <a:lnTo>
                    <a:pt x="267" y="223"/>
                  </a:lnTo>
                  <a:lnTo>
                    <a:pt x="293" y="185"/>
                  </a:lnTo>
                  <a:lnTo>
                    <a:pt x="283" y="169"/>
                  </a:lnTo>
                  <a:lnTo>
                    <a:pt x="172" y="91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10"/>
            <p:cNvSpPr>
              <a:spLocks/>
            </p:cNvSpPr>
            <p:nvPr/>
          </p:nvSpPr>
          <p:spPr bwMode="auto">
            <a:xfrm>
              <a:off x="5015" y="3616"/>
              <a:ext cx="460" cy="304"/>
            </a:xfrm>
            <a:custGeom>
              <a:avLst/>
              <a:gdLst>
                <a:gd name="T0" fmla="*/ 178 w 921"/>
                <a:gd name="T1" fmla="*/ 426 h 607"/>
                <a:gd name="T2" fmla="*/ 144 w 921"/>
                <a:gd name="T3" fmla="*/ 449 h 607"/>
                <a:gd name="T4" fmla="*/ 110 w 921"/>
                <a:gd name="T5" fmla="*/ 476 h 607"/>
                <a:gd name="T6" fmla="*/ 95 w 921"/>
                <a:gd name="T7" fmla="*/ 490 h 607"/>
                <a:gd name="T8" fmla="*/ 54 w 921"/>
                <a:gd name="T9" fmla="*/ 508 h 607"/>
                <a:gd name="T10" fmla="*/ 30 w 921"/>
                <a:gd name="T11" fmla="*/ 519 h 607"/>
                <a:gd name="T12" fmla="*/ 6 w 921"/>
                <a:gd name="T13" fmla="*/ 522 h 607"/>
                <a:gd name="T14" fmla="*/ 5 w 921"/>
                <a:gd name="T15" fmla="*/ 565 h 607"/>
                <a:gd name="T16" fmla="*/ 14 w 921"/>
                <a:gd name="T17" fmla="*/ 591 h 607"/>
                <a:gd name="T18" fmla="*/ 38 w 921"/>
                <a:gd name="T19" fmla="*/ 597 h 607"/>
                <a:gd name="T20" fmla="*/ 66 w 921"/>
                <a:gd name="T21" fmla="*/ 604 h 607"/>
                <a:gd name="T22" fmla="*/ 89 w 921"/>
                <a:gd name="T23" fmla="*/ 606 h 607"/>
                <a:gd name="T24" fmla="*/ 138 w 921"/>
                <a:gd name="T25" fmla="*/ 607 h 607"/>
                <a:gd name="T26" fmla="*/ 173 w 921"/>
                <a:gd name="T27" fmla="*/ 607 h 607"/>
                <a:gd name="T28" fmla="*/ 202 w 921"/>
                <a:gd name="T29" fmla="*/ 601 h 607"/>
                <a:gd name="T30" fmla="*/ 239 w 921"/>
                <a:gd name="T31" fmla="*/ 591 h 607"/>
                <a:gd name="T32" fmla="*/ 297 w 921"/>
                <a:gd name="T33" fmla="*/ 562 h 607"/>
                <a:gd name="T34" fmla="*/ 319 w 921"/>
                <a:gd name="T35" fmla="*/ 568 h 607"/>
                <a:gd name="T36" fmla="*/ 334 w 921"/>
                <a:gd name="T37" fmla="*/ 581 h 607"/>
                <a:gd name="T38" fmla="*/ 385 w 921"/>
                <a:gd name="T39" fmla="*/ 577 h 607"/>
                <a:gd name="T40" fmla="*/ 431 w 921"/>
                <a:gd name="T41" fmla="*/ 573 h 607"/>
                <a:gd name="T42" fmla="*/ 440 w 921"/>
                <a:gd name="T43" fmla="*/ 549 h 607"/>
                <a:gd name="T44" fmla="*/ 449 w 921"/>
                <a:gd name="T45" fmla="*/ 507 h 607"/>
                <a:gd name="T46" fmla="*/ 444 w 921"/>
                <a:gd name="T47" fmla="*/ 470 h 607"/>
                <a:gd name="T48" fmla="*/ 422 w 921"/>
                <a:gd name="T49" fmla="*/ 324 h 607"/>
                <a:gd name="T50" fmla="*/ 445 w 921"/>
                <a:gd name="T51" fmla="*/ 325 h 607"/>
                <a:gd name="T52" fmla="*/ 484 w 921"/>
                <a:gd name="T53" fmla="*/ 327 h 607"/>
                <a:gd name="T54" fmla="*/ 526 w 921"/>
                <a:gd name="T55" fmla="*/ 334 h 607"/>
                <a:gd name="T56" fmla="*/ 574 w 921"/>
                <a:gd name="T57" fmla="*/ 345 h 607"/>
                <a:gd name="T58" fmla="*/ 610 w 921"/>
                <a:gd name="T59" fmla="*/ 354 h 607"/>
                <a:gd name="T60" fmla="*/ 639 w 921"/>
                <a:gd name="T61" fmla="*/ 367 h 607"/>
                <a:gd name="T62" fmla="*/ 669 w 921"/>
                <a:gd name="T63" fmla="*/ 383 h 607"/>
                <a:gd name="T64" fmla="*/ 699 w 921"/>
                <a:gd name="T65" fmla="*/ 400 h 607"/>
                <a:gd name="T66" fmla="*/ 686 w 921"/>
                <a:gd name="T67" fmla="*/ 414 h 607"/>
                <a:gd name="T68" fmla="*/ 585 w 921"/>
                <a:gd name="T69" fmla="*/ 474 h 607"/>
                <a:gd name="T70" fmla="*/ 600 w 921"/>
                <a:gd name="T71" fmla="*/ 505 h 607"/>
                <a:gd name="T72" fmla="*/ 612 w 921"/>
                <a:gd name="T73" fmla="*/ 516 h 607"/>
                <a:gd name="T74" fmla="*/ 624 w 921"/>
                <a:gd name="T75" fmla="*/ 520 h 607"/>
                <a:gd name="T76" fmla="*/ 643 w 921"/>
                <a:gd name="T77" fmla="*/ 521 h 607"/>
                <a:gd name="T78" fmla="*/ 686 w 921"/>
                <a:gd name="T79" fmla="*/ 520 h 607"/>
                <a:gd name="T80" fmla="*/ 723 w 921"/>
                <a:gd name="T81" fmla="*/ 519 h 607"/>
                <a:gd name="T82" fmla="*/ 821 w 921"/>
                <a:gd name="T83" fmla="*/ 470 h 607"/>
                <a:gd name="T84" fmla="*/ 886 w 921"/>
                <a:gd name="T85" fmla="*/ 327 h 607"/>
                <a:gd name="T86" fmla="*/ 430 w 921"/>
                <a:gd name="T87" fmla="*/ 0 h 6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1" h="607">
                  <a:moveTo>
                    <a:pt x="152" y="82"/>
                  </a:moveTo>
                  <a:lnTo>
                    <a:pt x="181" y="424"/>
                  </a:lnTo>
                  <a:lnTo>
                    <a:pt x="178" y="426"/>
                  </a:lnTo>
                  <a:lnTo>
                    <a:pt x="170" y="432"/>
                  </a:lnTo>
                  <a:lnTo>
                    <a:pt x="157" y="440"/>
                  </a:lnTo>
                  <a:lnTo>
                    <a:pt x="144" y="449"/>
                  </a:lnTo>
                  <a:lnTo>
                    <a:pt x="130" y="459"/>
                  </a:lnTo>
                  <a:lnTo>
                    <a:pt x="118" y="468"/>
                  </a:lnTo>
                  <a:lnTo>
                    <a:pt x="110" y="476"/>
                  </a:lnTo>
                  <a:lnTo>
                    <a:pt x="106" y="481"/>
                  </a:lnTo>
                  <a:lnTo>
                    <a:pt x="103" y="484"/>
                  </a:lnTo>
                  <a:lnTo>
                    <a:pt x="95" y="490"/>
                  </a:lnTo>
                  <a:lnTo>
                    <a:pt x="82" y="497"/>
                  </a:lnTo>
                  <a:lnTo>
                    <a:pt x="68" y="502"/>
                  </a:lnTo>
                  <a:lnTo>
                    <a:pt x="54" y="508"/>
                  </a:lnTo>
                  <a:lnTo>
                    <a:pt x="42" y="514"/>
                  </a:lnTo>
                  <a:lnTo>
                    <a:pt x="34" y="517"/>
                  </a:lnTo>
                  <a:lnTo>
                    <a:pt x="30" y="519"/>
                  </a:lnTo>
                  <a:lnTo>
                    <a:pt x="26" y="519"/>
                  </a:lnTo>
                  <a:lnTo>
                    <a:pt x="16" y="519"/>
                  </a:lnTo>
                  <a:lnTo>
                    <a:pt x="6" y="522"/>
                  </a:lnTo>
                  <a:lnTo>
                    <a:pt x="0" y="529"/>
                  </a:lnTo>
                  <a:lnTo>
                    <a:pt x="1" y="544"/>
                  </a:lnTo>
                  <a:lnTo>
                    <a:pt x="5" y="565"/>
                  </a:lnTo>
                  <a:lnTo>
                    <a:pt x="9" y="583"/>
                  </a:lnTo>
                  <a:lnTo>
                    <a:pt x="12" y="591"/>
                  </a:lnTo>
                  <a:lnTo>
                    <a:pt x="14" y="591"/>
                  </a:lnTo>
                  <a:lnTo>
                    <a:pt x="20" y="593"/>
                  </a:lnTo>
                  <a:lnTo>
                    <a:pt x="28" y="595"/>
                  </a:lnTo>
                  <a:lnTo>
                    <a:pt x="38" y="597"/>
                  </a:lnTo>
                  <a:lnTo>
                    <a:pt x="49" y="599"/>
                  </a:lnTo>
                  <a:lnTo>
                    <a:pt x="58" y="601"/>
                  </a:lnTo>
                  <a:lnTo>
                    <a:pt x="66" y="604"/>
                  </a:lnTo>
                  <a:lnTo>
                    <a:pt x="71" y="605"/>
                  </a:lnTo>
                  <a:lnTo>
                    <a:pt x="76" y="606"/>
                  </a:lnTo>
                  <a:lnTo>
                    <a:pt x="89" y="606"/>
                  </a:lnTo>
                  <a:lnTo>
                    <a:pt x="104" y="607"/>
                  </a:lnTo>
                  <a:lnTo>
                    <a:pt x="121" y="607"/>
                  </a:lnTo>
                  <a:lnTo>
                    <a:pt x="138" y="607"/>
                  </a:lnTo>
                  <a:lnTo>
                    <a:pt x="153" y="607"/>
                  </a:lnTo>
                  <a:lnTo>
                    <a:pt x="166" y="607"/>
                  </a:lnTo>
                  <a:lnTo>
                    <a:pt x="173" y="607"/>
                  </a:lnTo>
                  <a:lnTo>
                    <a:pt x="180" y="606"/>
                  </a:lnTo>
                  <a:lnTo>
                    <a:pt x="190" y="604"/>
                  </a:lnTo>
                  <a:lnTo>
                    <a:pt x="202" y="601"/>
                  </a:lnTo>
                  <a:lnTo>
                    <a:pt x="216" y="598"/>
                  </a:lnTo>
                  <a:lnTo>
                    <a:pt x="228" y="595"/>
                  </a:lnTo>
                  <a:lnTo>
                    <a:pt x="239" y="591"/>
                  </a:lnTo>
                  <a:lnTo>
                    <a:pt x="247" y="590"/>
                  </a:lnTo>
                  <a:lnTo>
                    <a:pt x="249" y="589"/>
                  </a:lnTo>
                  <a:lnTo>
                    <a:pt x="297" y="562"/>
                  </a:lnTo>
                  <a:lnTo>
                    <a:pt x="317" y="557"/>
                  </a:lnTo>
                  <a:lnTo>
                    <a:pt x="317" y="560"/>
                  </a:lnTo>
                  <a:lnTo>
                    <a:pt x="319" y="568"/>
                  </a:lnTo>
                  <a:lnTo>
                    <a:pt x="323" y="576"/>
                  </a:lnTo>
                  <a:lnTo>
                    <a:pt x="327" y="581"/>
                  </a:lnTo>
                  <a:lnTo>
                    <a:pt x="334" y="581"/>
                  </a:lnTo>
                  <a:lnTo>
                    <a:pt x="348" y="581"/>
                  </a:lnTo>
                  <a:lnTo>
                    <a:pt x="365" y="580"/>
                  </a:lnTo>
                  <a:lnTo>
                    <a:pt x="385" y="577"/>
                  </a:lnTo>
                  <a:lnTo>
                    <a:pt x="403" y="576"/>
                  </a:lnTo>
                  <a:lnTo>
                    <a:pt x="419" y="574"/>
                  </a:lnTo>
                  <a:lnTo>
                    <a:pt x="431" y="573"/>
                  </a:lnTo>
                  <a:lnTo>
                    <a:pt x="435" y="573"/>
                  </a:lnTo>
                  <a:lnTo>
                    <a:pt x="437" y="566"/>
                  </a:lnTo>
                  <a:lnTo>
                    <a:pt x="440" y="549"/>
                  </a:lnTo>
                  <a:lnTo>
                    <a:pt x="445" y="530"/>
                  </a:lnTo>
                  <a:lnTo>
                    <a:pt x="448" y="519"/>
                  </a:lnTo>
                  <a:lnTo>
                    <a:pt x="449" y="507"/>
                  </a:lnTo>
                  <a:lnTo>
                    <a:pt x="448" y="491"/>
                  </a:lnTo>
                  <a:lnTo>
                    <a:pt x="445" y="477"/>
                  </a:lnTo>
                  <a:lnTo>
                    <a:pt x="444" y="470"/>
                  </a:lnTo>
                  <a:lnTo>
                    <a:pt x="411" y="390"/>
                  </a:lnTo>
                  <a:lnTo>
                    <a:pt x="419" y="324"/>
                  </a:lnTo>
                  <a:lnTo>
                    <a:pt x="422" y="324"/>
                  </a:lnTo>
                  <a:lnTo>
                    <a:pt x="426" y="324"/>
                  </a:lnTo>
                  <a:lnTo>
                    <a:pt x="434" y="324"/>
                  </a:lnTo>
                  <a:lnTo>
                    <a:pt x="445" y="325"/>
                  </a:lnTo>
                  <a:lnTo>
                    <a:pt x="457" y="325"/>
                  </a:lnTo>
                  <a:lnTo>
                    <a:pt x="470" y="326"/>
                  </a:lnTo>
                  <a:lnTo>
                    <a:pt x="484" y="327"/>
                  </a:lnTo>
                  <a:lnTo>
                    <a:pt x="498" y="330"/>
                  </a:lnTo>
                  <a:lnTo>
                    <a:pt x="511" y="332"/>
                  </a:lnTo>
                  <a:lnTo>
                    <a:pt x="526" y="334"/>
                  </a:lnTo>
                  <a:lnTo>
                    <a:pt x="543" y="338"/>
                  </a:lnTo>
                  <a:lnTo>
                    <a:pt x="557" y="341"/>
                  </a:lnTo>
                  <a:lnTo>
                    <a:pt x="574" y="345"/>
                  </a:lnTo>
                  <a:lnTo>
                    <a:pt x="587" y="347"/>
                  </a:lnTo>
                  <a:lnTo>
                    <a:pt x="600" y="350"/>
                  </a:lnTo>
                  <a:lnTo>
                    <a:pt x="610" y="354"/>
                  </a:lnTo>
                  <a:lnTo>
                    <a:pt x="620" y="357"/>
                  </a:lnTo>
                  <a:lnTo>
                    <a:pt x="630" y="362"/>
                  </a:lnTo>
                  <a:lnTo>
                    <a:pt x="639" y="367"/>
                  </a:lnTo>
                  <a:lnTo>
                    <a:pt x="650" y="372"/>
                  </a:lnTo>
                  <a:lnTo>
                    <a:pt x="660" y="377"/>
                  </a:lnTo>
                  <a:lnTo>
                    <a:pt x="669" y="383"/>
                  </a:lnTo>
                  <a:lnTo>
                    <a:pt x="680" y="387"/>
                  </a:lnTo>
                  <a:lnTo>
                    <a:pt x="689" y="392"/>
                  </a:lnTo>
                  <a:lnTo>
                    <a:pt x="699" y="400"/>
                  </a:lnTo>
                  <a:lnTo>
                    <a:pt x="697" y="407"/>
                  </a:lnTo>
                  <a:lnTo>
                    <a:pt x="690" y="411"/>
                  </a:lnTo>
                  <a:lnTo>
                    <a:pt x="686" y="414"/>
                  </a:lnTo>
                  <a:lnTo>
                    <a:pt x="613" y="448"/>
                  </a:lnTo>
                  <a:lnTo>
                    <a:pt x="584" y="470"/>
                  </a:lnTo>
                  <a:lnTo>
                    <a:pt x="585" y="474"/>
                  </a:lnTo>
                  <a:lnTo>
                    <a:pt x="587" y="483"/>
                  </a:lnTo>
                  <a:lnTo>
                    <a:pt x="593" y="494"/>
                  </a:lnTo>
                  <a:lnTo>
                    <a:pt x="600" y="505"/>
                  </a:lnTo>
                  <a:lnTo>
                    <a:pt x="604" y="509"/>
                  </a:lnTo>
                  <a:lnTo>
                    <a:pt x="608" y="513"/>
                  </a:lnTo>
                  <a:lnTo>
                    <a:pt x="612" y="516"/>
                  </a:lnTo>
                  <a:lnTo>
                    <a:pt x="615" y="517"/>
                  </a:lnTo>
                  <a:lnTo>
                    <a:pt x="620" y="520"/>
                  </a:lnTo>
                  <a:lnTo>
                    <a:pt x="624" y="520"/>
                  </a:lnTo>
                  <a:lnTo>
                    <a:pt x="629" y="521"/>
                  </a:lnTo>
                  <a:lnTo>
                    <a:pt x="635" y="521"/>
                  </a:lnTo>
                  <a:lnTo>
                    <a:pt x="643" y="521"/>
                  </a:lnTo>
                  <a:lnTo>
                    <a:pt x="655" y="521"/>
                  </a:lnTo>
                  <a:lnTo>
                    <a:pt x="670" y="520"/>
                  </a:lnTo>
                  <a:lnTo>
                    <a:pt x="686" y="520"/>
                  </a:lnTo>
                  <a:lnTo>
                    <a:pt x="701" y="520"/>
                  </a:lnTo>
                  <a:lnTo>
                    <a:pt x="714" y="519"/>
                  </a:lnTo>
                  <a:lnTo>
                    <a:pt x="723" y="519"/>
                  </a:lnTo>
                  <a:lnTo>
                    <a:pt x="727" y="519"/>
                  </a:lnTo>
                  <a:lnTo>
                    <a:pt x="805" y="511"/>
                  </a:lnTo>
                  <a:lnTo>
                    <a:pt x="821" y="470"/>
                  </a:lnTo>
                  <a:lnTo>
                    <a:pt x="818" y="394"/>
                  </a:lnTo>
                  <a:lnTo>
                    <a:pt x="831" y="340"/>
                  </a:lnTo>
                  <a:lnTo>
                    <a:pt x="886" y="327"/>
                  </a:lnTo>
                  <a:lnTo>
                    <a:pt x="921" y="235"/>
                  </a:lnTo>
                  <a:lnTo>
                    <a:pt x="886" y="157"/>
                  </a:lnTo>
                  <a:lnTo>
                    <a:pt x="430" y="0"/>
                  </a:lnTo>
                  <a:lnTo>
                    <a:pt x="152" y="82"/>
                  </a:lnTo>
                  <a:close/>
                </a:path>
              </a:pathLst>
            </a:custGeom>
            <a:solidFill>
              <a:srgbClr val="FFBF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11"/>
            <p:cNvSpPr>
              <a:spLocks/>
            </p:cNvSpPr>
            <p:nvPr/>
          </p:nvSpPr>
          <p:spPr bwMode="auto">
            <a:xfrm>
              <a:off x="5012" y="3479"/>
              <a:ext cx="457" cy="274"/>
            </a:xfrm>
            <a:custGeom>
              <a:avLst/>
              <a:gdLst>
                <a:gd name="T0" fmla="*/ 896 w 914"/>
                <a:gd name="T1" fmla="*/ 104 h 548"/>
                <a:gd name="T2" fmla="*/ 910 w 914"/>
                <a:gd name="T3" fmla="*/ 199 h 548"/>
                <a:gd name="T4" fmla="*/ 914 w 914"/>
                <a:gd name="T5" fmla="*/ 319 h 548"/>
                <a:gd name="T6" fmla="*/ 901 w 914"/>
                <a:gd name="T7" fmla="*/ 372 h 548"/>
                <a:gd name="T8" fmla="*/ 876 w 914"/>
                <a:gd name="T9" fmla="*/ 439 h 548"/>
                <a:gd name="T10" fmla="*/ 849 w 914"/>
                <a:gd name="T11" fmla="*/ 480 h 548"/>
                <a:gd name="T12" fmla="*/ 824 w 914"/>
                <a:gd name="T13" fmla="*/ 510 h 548"/>
                <a:gd name="T14" fmla="*/ 788 w 914"/>
                <a:gd name="T15" fmla="*/ 529 h 548"/>
                <a:gd name="T16" fmla="*/ 736 w 914"/>
                <a:gd name="T17" fmla="*/ 526 h 548"/>
                <a:gd name="T18" fmla="*/ 694 w 914"/>
                <a:gd name="T19" fmla="*/ 524 h 548"/>
                <a:gd name="T20" fmla="*/ 647 w 914"/>
                <a:gd name="T21" fmla="*/ 518 h 548"/>
                <a:gd name="T22" fmla="*/ 579 w 914"/>
                <a:gd name="T23" fmla="*/ 503 h 548"/>
                <a:gd name="T24" fmla="*/ 514 w 914"/>
                <a:gd name="T25" fmla="*/ 484 h 548"/>
                <a:gd name="T26" fmla="*/ 426 w 914"/>
                <a:gd name="T27" fmla="*/ 418 h 548"/>
                <a:gd name="T28" fmla="*/ 197 w 914"/>
                <a:gd name="T29" fmla="*/ 354 h 548"/>
                <a:gd name="T30" fmla="*/ 180 w 914"/>
                <a:gd name="T31" fmla="*/ 547 h 548"/>
                <a:gd name="T32" fmla="*/ 161 w 914"/>
                <a:gd name="T33" fmla="*/ 536 h 548"/>
                <a:gd name="T34" fmla="*/ 138 w 914"/>
                <a:gd name="T35" fmla="*/ 519 h 548"/>
                <a:gd name="T36" fmla="*/ 121 w 914"/>
                <a:gd name="T37" fmla="*/ 504 h 548"/>
                <a:gd name="T38" fmla="*/ 84 w 914"/>
                <a:gd name="T39" fmla="*/ 480 h 548"/>
                <a:gd name="T40" fmla="*/ 62 w 914"/>
                <a:gd name="T41" fmla="*/ 468 h 548"/>
                <a:gd name="T42" fmla="*/ 38 w 914"/>
                <a:gd name="T43" fmla="*/ 275 h 548"/>
                <a:gd name="T44" fmla="*/ 45 w 914"/>
                <a:gd name="T45" fmla="*/ 268 h 548"/>
                <a:gd name="T46" fmla="*/ 62 w 914"/>
                <a:gd name="T47" fmla="*/ 255 h 548"/>
                <a:gd name="T48" fmla="*/ 83 w 914"/>
                <a:gd name="T49" fmla="*/ 247 h 548"/>
                <a:gd name="T50" fmla="*/ 117 w 914"/>
                <a:gd name="T51" fmla="*/ 240 h 548"/>
                <a:gd name="T52" fmla="*/ 146 w 914"/>
                <a:gd name="T53" fmla="*/ 235 h 548"/>
                <a:gd name="T54" fmla="*/ 169 w 914"/>
                <a:gd name="T55" fmla="*/ 52 h 548"/>
                <a:gd name="T56" fmla="*/ 183 w 914"/>
                <a:gd name="T57" fmla="*/ 43 h 548"/>
                <a:gd name="T58" fmla="*/ 209 w 914"/>
                <a:gd name="T59" fmla="*/ 25 h 548"/>
                <a:gd name="T60" fmla="*/ 226 w 914"/>
                <a:gd name="T61" fmla="*/ 17 h 548"/>
                <a:gd name="T62" fmla="*/ 266 w 914"/>
                <a:gd name="T63" fmla="*/ 8 h 548"/>
                <a:gd name="T64" fmla="*/ 304 w 914"/>
                <a:gd name="T65" fmla="*/ 0 h 548"/>
                <a:gd name="T66" fmla="*/ 325 w 914"/>
                <a:gd name="T67" fmla="*/ 3 h 548"/>
                <a:gd name="T68" fmla="*/ 367 w 914"/>
                <a:gd name="T69" fmla="*/ 12 h 548"/>
                <a:gd name="T70" fmla="*/ 396 w 914"/>
                <a:gd name="T71" fmla="*/ 20 h 548"/>
                <a:gd name="T72" fmla="*/ 436 w 914"/>
                <a:gd name="T73" fmla="*/ 38 h 548"/>
                <a:gd name="T74" fmla="*/ 495 w 914"/>
                <a:gd name="T75" fmla="*/ 65 h 548"/>
                <a:gd name="T76" fmla="*/ 598 w 914"/>
                <a:gd name="T77" fmla="*/ 141 h 548"/>
                <a:gd name="T78" fmla="*/ 712 w 914"/>
                <a:gd name="T79" fmla="*/ 164 h 548"/>
                <a:gd name="T80" fmla="*/ 746 w 914"/>
                <a:gd name="T81" fmla="*/ 150 h 548"/>
                <a:gd name="T82" fmla="*/ 783 w 914"/>
                <a:gd name="T83" fmla="*/ 135 h 548"/>
                <a:gd name="T84" fmla="*/ 810 w 914"/>
                <a:gd name="T85" fmla="*/ 119 h 548"/>
                <a:gd name="T86" fmla="*/ 860 w 914"/>
                <a:gd name="T87" fmla="*/ 75 h 548"/>
                <a:gd name="T88" fmla="*/ 887 w 914"/>
                <a:gd name="T89" fmla="*/ 48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14" h="548">
                  <a:moveTo>
                    <a:pt x="887" y="48"/>
                  </a:moveTo>
                  <a:lnTo>
                    <a:pt x="891" y="66"/>
                  </a:lnTo>
                  <a:lnTo>
                    <a:pt x="896" y="104"/>
                  </a:lnTo>
                  <a:lnTo>
                    <a:pt x="903" y="145"/>
                  </a:lnTo>
                  <a:lnTo>
                    <a:pt x="908" y="173"/>
                  </a:lnTo>
                  <a:lnTo>
                    <a:pt x="910" y="199"/>
                  </a:lnTo>
                  <a:lnTo>
                    <a:pt x="913" y="242"/>
                  </a:lnTo>
                  <a:lnTo>
                    <a:pt x="914" y="287"/>
                  </a:lnTo>
                  <a:lnTo>
                    <a:pt x="914" y="319"/>
                  </a:lnTo>
                  <a:lnTo>
                    <a:pt x="911" y="333"/>
                  </a:lnTo>
                  <a:lnTo>
                    <a:pt x="907" y="351"/>
                  </a:lnTo>
                  <a:lnTo>
                    <a:pt x="901" y="372"/>
                  </a:lnTo>
                  <a:lnTo>
                    <a:pt x="894" y="395"/>
                  </a:lnTo>
                  <a:lnTo>
                    <a:pt x="885" y="418"/>
                  </a:lnTo>
                  <a:lnTo>
                    <a:pt x="876" y="439"/>
                  </a:lnTo>
                  <a:lnTo>
                    <a:pt x="867" y="457"/>
                  </a:lnTo>
                  <a:lnTo>
                    <a:pt x="857" y="470"/>
                  </a:lnTo>
                  <a:lnTo>
                    <a:pt x="849" y="480"/>
                  </a:lnTo>
                  <a:lnTo>
                    <a:pt x="841" y="491"/>
                  </a:lnTo>
                  <a:lnTo>
                    <a:pt x="833" y="501"/>
                  </a:lnTo>
                  <a:lnTo>
                    <a:pt x="824" y="510"/>
                  </a:lnTo>
                  <a:lnTo>
                    <a:pt x="815" y="518"/>
                  </a:lnTo>
                  <a:lnTo>
                    <a:pt x="802" y="525"/>
                  </a:lnTo>
                  <a:lnTo>
                    <a:pt x="788" y="529"/>
                  </a:lnTo>
                  <a:lnTo>
                    <a:pt x="771" y="529"/>
                  </a:lnTo>
                  <a:lnTo>
                    <a:pt x="753" y="528"/>
                  </a:lnTo>
                  <a:lnTo>
                    <a:pt x="736" y="526"/>
                  </a:lnTo>
                  <a:lnTo>
                    <a:pt x="722" y="526"/>
                  </a:lnTo>
                  <a:lnTo>
                    <a:pt x="708" y="525"/>
                  </a:lnTo>
                  <a:lnTo>
                    <a:pt x="694" y="524"/>
                  </a:lnTo>
                  <a:lnTo>
                    <a:pt x="679" y="522"/>
                  </a:lnTo>
                  <a:lnTo>
                    <a:pt x="664" y="521"/>
                  </a:lnTo>
                  <a:lnTo>
                    <a:pt x="647" y="518"/>
                  </a:lnTo>
                  <a:lnTo>
                    <a:pt x="626" y="515"/>
                  </a:lnTo>
                  <a:lnTo>
                    <a:pt x="603" y="509"/>
                  </a:lnTo>
                  <a:lnTo>
                    <a:pt x="579" y="503"/>
                  </a:lnTo>
                  <a:lnTo>
                    <a:pt x="555" y="496"/>
                  </a:lnTo>
                  <a:lnTo>
                    <a:pt x="533" y="490"/>
                  </a:lnTo>
                  <a:lnTo>
                    <a:pt x="514" y="484"/>
                  </a:lnTo>
                  <a:lnTo>
                    <a:pt x="503" y="479"/>
                  </a:lnTo>
                  <a:lnTo>
                    <a:pt x="498" y="478"/>
                  </a:lnTo>
                  <a:lnTo>
                    <a:pt x="426" y="418"/>
                  </a:lnTo>
                  <a:lnTo>
                    <a:pt x="399" y="332"/>
                  </a:lnTo>
                  <a:lnTo>
                    <a:pt x="317" y="359"/>
                  </a:lnTo>
                  <a:lnTo>
                    <a:pt x="197" y="354"/>
                  </a:lnTo>
                  <a:lnTo>
                    <a:pt x="161" y="354"/>
                  </a:lnTo>
                  <a:lnTo>
                    <a:pt x="183" y="548"/>
                  </a:lnTo>
                  <a:lnTo>
                    <a:pt x="180" y="547"/>
                  </a:lnTo>
                  <a:lnTo>
                    <a:pt x="176" y="545"/>
                  </a:lnTo>
                  <a:lnTo>
                    <a:pt x="169" y="540"/>
                  </a:lnTo>
                  <a:lnTo>
                    <a:pt x="161" y="536"/>
                  </a:lnTo>
                  <a:lnTo>
                    <a:pt x="152" y="530"/>
                  </a:lnTo>
                  <a:lnTo>
                    <a:pt x="145" y="524"/>
                  </a:lnTo>
                  <a:lnTo>
                    <a:pt x="138" y="519"/>
                  </a:lnTo>
                  <a:lnTo>
                    <a:pt x="134" y="516"/>
                  </a:lnTo>
                  <a:lnTo>
                    <a:pt x="130" y="511"/>
                  </a:lnTo>
                  <a:lnTo>
                    <a:pt x="121" y="504"/>
                  </a:lnTo>
                  <a:lnTo>
                    <a:pt x="109" y="498"/>
                  </a:lnTo>
                  <a:lnTo>
                    <a:pt x="96" y="488"/>
                  </a:lnTo>
                  <a:lnTo>
                    <a:pt x="84" y="480"/>
                  </a:lnTo>
                  <a:lnTo>
                    <a:pt x="72" y="475"/>
                  </a:lnTo>
                  <a:lnTo>
                    <a:pt x="65" y="470"/>
                  </a:lnTo>
                  <a:lnTo>
                    <a:pt x="62" y="468"/>
                  </a:lnTo>
                  <a:lnTo>
                    <a:pt x="2" y="414"/>
                  </a:lnTo>
                  <a:lnTo>
                    <a:pt x="0" y="359"/>
                  </a:lnTo>
                  <a:lnTo>
                    <a:pt x="38" y="275"/>
                  </a:lnTo>
                  <a:lnTo>
                    <a:pt x="39" y="274"/>
                  </a:lnTo>
                  <a:lnTo>
                    <a:pt x="41" y="272"/>
                  </a:lnTo>
                  <a:lnTo>
                    <a:pt x="45" y="268"/>
                  </a:lnTo>
                  <a:lnTo>
                    <a:pt x="50" y="264"/>
                  </a:lnTo>
                  <a:lnTo>
                    <a:pt x="56" y="259"/>
                  </a:lnTo>
                  <a:lnTo>
                    <a:pt x="62" y="255"/>
                  </a:lnTo>
                  <a:lnTo>
                    <a:pt x="69" y="251"/>
                  </a:lnTo>
                  <a:lnTo>
                    <a:pt x="75" y="249"/>
                  </a:lnTo>
                  <a:lnTo>
                    <a:pt x="83" y="247"/>
                  </a:lnTo>
                  <a:lnTo>
                    <a:pt x="93" y="244"/>
                  </a:lnTo>
                  <a:lnTo>
                    <a:pt x="104" y="242"/>
                  </a:lnTo>
                  <a:lnTo>
                    <a:pt x="117" y="240"/>
                  </a:lnTo>
                  <a:lnTo>
                    <a:pt x="129" y="237"/>
                  </a:lnTo>
                  <a:lnTo>
                    <a:pt x="139" y="236"/>
                  </a:lnTo>
                  <a:lnTo>
                    <a:pt x="146" y="235"/>
                  </a:lnTo>
                  <a:lnTo>
                    <a:pt x="148" y="235"/>
                  </a:lnTo>
                  <a:lnTo>
                    <a:pt x="140" y="106"/>
                  </a:lnTo>
                  <a:lnTo>
                    <a:pt x="169" y="52"/>
                  </a:lnTo>
                  <a:lnTo>
                    <a:pt x="171" y="51"/>
                  </a:lnTo>
                  <a:lnTo>
                    <a:pt x="176" y="47"/>
                  </a:lnTo>
                  <a:lnTo>
                    <a:pt x="183" y="43"/>
                  </a:lnTo>
                  <a:lnTo>
                    <a:pt x="192" y="37"/>
                  </a:lnTo>
                  <a:lnTo>
                    <a:pt x="201" y="31"/>
                  </a:lnTo>
                  <a:lnTo>
                    <a:pt x="209" y="25"/>
                  </a:lnTo>
                  <a:lnTo>
                    <a:pt x="216" y="22"/>
                  </a:lnTo>
                  <a:lnTo>
                    <a:pt x="221" y="20"/>
                  </a:lnTo>
                  <a:lnTo>
                    <a:pt x="226" y="17"/>
                  </a:lnTo>
                  <a:lnTo>
                    <a:pt x="237" y="15"/>
                  </a:lnTo>
                  <a:lnTo>
                    <a:pt x="251" y="12"/>
                  </a:lnTo>
                  <a:lnTo>
                    <a:pt x="266" y="8"/>
                  </a:lnTo>
                  <a:lnTo>
                    <a:pt x="279" y="5"/>
                  </a:lnTo>
                  <a:lnTo>
                    <a:pt x="293" y="1"/>
                  </a:lnTo>
                  <a:lnTo>
                    <a:pt x="304" y="0"/>
                  </a:lnTo>
                  <a:lnTo>
                    <a:pt x="309" y="0"/>
                  </a:lnTo>
                  <a:lnTo>
                    <a:pt x="315" y="1"/>
                  </a:lnTo>
                  <a:lnTo>
                    <a:pt x="325" y="3"/>
                  </a:lnTo>
                  <a:lnTo>
                    <a:pt x="338" y="6"/>
                  </a:lnTo>
                  <a:lnTo>
                    <a:pt x="353" y="9"/>
                  </a:lnTo>
                  <a:lnTo>
                    <a:pt x="367" y="12"/>
                  </a:lnTo>
                  <a:lnTo>
                    <a:pt x="380" y="15"/>
                  </a:lnTo>
                  <a:lnTo>
                    <a:pt x="390" y="17"/>
                  </a:lnTo>
                  <a:lnTo>
                    <a:pt x="396" y="20"/>
                  </a:lnTo>
                  <a:lnTo>
                    <a:pt x="403" y="23"/>
                  </a:lnTo>
                  <a:lnTo>
                    <a:pt x="418" y="30"/>
                  </a:lnTo>
                  <a:lnTo>
                    <a:pt x="436" y="38"/>
                  </a:lnTo>
                  <a:lnTo>
                    <a:pt x="457" y="47"/>
                  </a:lnTo>
                  <a:lnTo>
                    <a:pt x="477" y="56"/>
                  </a:lnTo>
                  <a:lnTo>
                    <a:pt x="495" y="65"/>
                  </a:lnTo>
                  <a:lnTo>
                    <a:pt x="507" y="70"/>
                  </a:lnTo>
                  <a:lnTo>
                    <a:pt x="512" y="73"/>
                  </a:lnTo>
                  <a:lnTo>
                    <a:pt x="598" y="141"/>
                  </a:lnTo>
                  <a:lnTo>
                    <a:pt x="658" y="187"/>
                  </a:lnTo>
                  <a:lnTo>
                    <a:pt x="709" y="165"/>
                  </a:lnTo>
                  <a:lnTo>
                    <a:pt x="712" y="164"/>
                  </a:lnTo>
                  <a:lnTo>
                    <a:pt x="720" y="160"/>
                  </a:lnTo>
                  <a:lnTo>
                    <a:pt x="732" y="156"/>
                  </a:lnTo>
                  <a:lnTo>
                    <a:pt x="746" y="150"/>
                  </a:lnTo>
                  <a:lnTo>
                    <a:pt x="760" y="144"/>
                  </a:lnTo>
                  <a:lnTo>
                    <a:pt x="772" y="138"/>
                  </a:lnTo>
                  <a:lnTo>
                    <a:pt x="783" y="135"/>
                  </a:lnTo>
                  <a:lnTo>
                    <a:pt x="789" y="132"/>
                  </a:lnTo>
                  <a:lnTo>
                    <a:pt x="797" y="128"/>
                  </a:lnTo>
                  <a:lnTo>
                    <a:pt x="810" y="119"/>
                  </a:lnTo>
                  <a:lnTo>
                    <a:pt x="825" y="105"/>
                  </a:lnTo>
                  <a:lnTo>
                    <a:pt x="842" y="90"/>
                  </a:lnTo>
                  <a:lnTo>
                    <a:pt x="860" y="75"/>
                  </a:lnTo>
                  <a:lnTo>
                    <a:pt x="873" y="61"/>
                  </a:lnTo>
                  <a:lnTo>
                    <a:pt x="884" y="52"/>
                  </a:lnTo>
                  <a:lnTo>
                    <a:pt x="887" y="48"/>
                  </a:lnTo>
                  <a:close/>
                </a:path>
              </a:pathLst>
            </a:custGeom>
            <a:solidFill>
              <a:srgbClr val="7F8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12"/>
            <p:cNvSpPr>
              <a:spLocks/>
            </p:cNvSpPr>
            <p:nvPr/>
          </p:nvSpPr>
          <p:spPr bwMode="auto">
            <a:xfrm>
              <a:off x="4873" y="3284"/>
              <a:ext cx="219" cy="167"/>
            </a:xfrm>
            <a:custGeom>
              <a:avLst/>
              <a:gdLst>
                <a:gd name="T0" fmla="*/ 418 w 439"/>
                <a:gd name="T1" fmla="*/ 149 h 334"/>
                <a:gd name="T2" fmla="*/ 398 w 439"/>
                <a:gd name="T3" fmla="*/ 114 h 334"/>
                <a:gd name="T4" fmla="*/ 387 w 439"/>
                <a:gd name="T5" fmla="*/ 92 h 334"/>
                <a:gd name="T6" fmla="*/ 411 w 439"/>
                <a:gd name="T7" fmla="*/ 52 h 334"/>
                <a:gd name="T8" fmla="*/ 393 w 439"/>
                <a:gd name="T9" fmla="*/ 33 h 334"/>
                <a:gd name="T10" fmla="*/ 382 w 439"/>
                <a:gd name="T11" fmla="*/ 23 h 334"/>
                <a:gd name="T12" fmla="*/ 363 w 439"/>
                <a:gd name="T13" fmla="*/ 10 h 334"/>
                <a:gd name="T14" fmla="*/ 345 w 439"/>
                <a:gd name="T15" fmla="*/ 3 h 334"/>
                <a:gd name="T16" fmla="*/ 317 w 439"/>
                <a:gd name="T17" fmla="*/ 2 h 334"/>
                <a:gd name="T18" fmla="*/ 273 w 439"/>
                <a:gd name="T19" fmla="*/ 0 h 334"/>
                <a:gd name="T20" fmla="*/ 241 w 439"/>
                <a:gd name="T21" fmla="*/ 0 h 334"/>
                <a:gd name="T22" fmla="*/ 193 w 439"/>
                <a:gd name="T23" fmla="*/ 4 h 334"/>
                <a:gd name="T24" fmla="*/ 151 w 439"/>
                <a:gd name="T25" fmla="*/ 9 h 334"/>
                <a:gd name="T26" fmla="*/ 121 w 439"/>
                <a:gd name="T27" fmla="*/ 14 h 334"/>
                <a:gd name="T28" fmla="*/ 63 w 439"/>
                <a:gd name="T29" fmla="*/ 22 h 334"/>
                <a:gd name="T30" fmla="*/ 31 w 439"/>
                <a:gd name="T31" fmla="*/ 26 h 334"/>
                <a:gd name="T32" fmla="*/ 6 w 439"/>
                <a:gd name="T33" fmla="*/ 85 h 334"/>
                <a:gd name="T34" fmla="*/ 0 w 439"/>
                <a:gd name="T35" fmla="*/ 111 h 334"/>
                <a:gd name="T36" fmla="*/ 2 w 439"/>
                <a:gd name="T37" fmla="*/ 128 h 334"/>
                <a:gd name="T38" fmla="*/ 20 w 439"/>
                <a:gd name="T39" fmla="*/ 129 h 334"/>
                <a:gd name="T40" fmla="*/ 52 w 439"/>
                <a:gd name="T41" fmla="*/ 131 h 334"/>
                <a:gd name="T42" fmla="*/ 77 w 439"/>
                <a:gd name="T43" fmla="*/ 136 h 334"/>
                <a:gd name="T44" fmla="*/ 116 w 439"/>
                <a:gd name="T45" fmla="*/ 133 h 334"/>
                <a:gd name="T46" fmla="*/ 153 w 439"/>
                <a:gd name="T47" fmla="*/ 131 h 334"/>
                <a:gd name="T48" fmla="*/ 184 w 439"/>
                <a:gd name="T49" fmla="*/ 132 h 334"/>
                <a:gd name="T50" fmla="*/ 251 w 439"/>
                <a:gd name="T51" fmla="*/ 129 h 334"/>
                <a:gd name="T52" fmla="*/ 298 w 439"/>
                <a:gd name="T53" fmla="*/ 126 h 334"/>
                <a:gd name="T54" fmla="*/ 250 w 439"/>
                <a:gd name="T55" fmla="*/ 152 h 334"/>
                <a:gd name="T56" fmla="*/ 210 w 439"/>
                <a:gd name="T57" fmla="*/ 171 h 334"/>
                <a:gd name="T58" fmla="*/ 183 w 439"/>
                <a:gd name="T59" fmla="*/ 183 h 334"/>
                <a:gd name="T60" fmla="*/ 108 w 439"/>
                <a:gd name="T61" fmla="*/ 211 h 334"/>
                <a:gd name="T62" fmla="*/ 42 w 439"/>
                <a:gd name="T63" fmla="*/ 235 h 334"/>
                <a:gd name="T64" fmla="*/ 39 w 439"/>
                <a:gd name="T65" fmla="*/ 280 h 334"/>
                <a:gd name="T66" fmla="*/ 53 w 439"/>
                <a:gd name="T67" fmla="*/ 333 h 334"/>
                <a:gd name="T68" fmla="*/ 106 w 439"/>
                <a:gd name="T69" fmla="*/ 331 h 334"/>
                <a:gd name="T70" fmla="*/ 162 w 439"/>
                <a:gd name="T71" fmla="*/ 327 h 334"/>
                <a:gd name="T72" fmla="*/ 188 w 439"/>
                <a:gd name="T73" fmla="*/ 325 h 334"/>
                <a:gd name="T74" fmla="*/ 225 w 439"/>
                <a:gd name="T75" fmla="*/ 318 h 334"/>
                <a:gd name="T76" fmla="*/ 256 w 439"/>
                <a:gd name="T77" fmla="*/ 311 h 334"/>
                <a:gd name="T78" fmla="*/ 291 w 439"/>
                <a:gd name="T79" fmla="*/ 302 h 334"/>
                <a:gd name="T80" fmla="*/ 337 w 439"/>
                <a:gd name="T81" fmla="*/ 288 h 334"/>
                <a:gd name="T82" fmla="*/ 363 w 439"/>
                <a:gd name="T83" fmla="*/ 275 h 334"/>
                <a:gd name="T84" fmla="*/ 402 w 439"/>
                <a:gd name="T85" fmla="*/ 250 h 334"/>
                <a:gd name="T86" fmla="*/ 435 w 439"/>
                <a:gd name="T87" fmla="*/ 230 h 334"/>
                <a:gd name="T88" fmla="*/ 432 w 439"/>
                <a:gd name="T89" fmla="*/ 19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39" h="334">
                  <a:moveTo>
                    <a:pt x="424" y="162"/>
                  </a:moveTo>
                  <a:lnTo>
                    <a:pt x="423" y="159"/>
                  </a:lnTo>
                  <a:lnTo>
                    <a:pt x="418" y="149"/>
                  </a:lnTo>
                  <a:lnTo>
                    <a:pt x="412" y="138"/>
                  </a:lnTo>
                  <a:lnTo>
                    <a:pt x="405" y="125"/>
                  </a:lnTo>
                  <a:lnTo>
                    <a:pt x="398" y="114"/>
                  </a:lnTo>
                  <a:lnTo>
                    <a:pt x="393" y="102"/>
                  </a:lnTo>
                  <a:lnTo>
                    <a:pt x="388" y="94"/>
                  </a:lnTo>
                  <a:lnTo>
                    <a:pt x="387" y="92"/>
                  </a:lnTo>
                  <a:lnTo>
                    <a:pt x="374" y="94"/>
                  </a:lnTo>
                  <a:lnTo>
                    <a:pt x="364" y="76"/>
                  </a:lnTo>
                  <a:lnTo>
                    <a:pt x="411" y="52"/>
                  </a:lnTo>
                  <a:lnTo>
                    <a:pt x="408" y="48"/>
                  </a:lnTo>
                  <a:lnTo>
                    <a:pt x="400" y="41"/>
                  </a:lnTo>
                  <a:lnTo>
                    <a:pt x="393" y="33"/>
                  </a:lnTo>
                  <a:lnTo>
                    <a:pt x="388" y="27"/>
                  </a:lnTo>
                  <a:lnTo>
                    <a:pt x="386" y="25"/>
                  </a:lnTo>
                  <a:lnTo>
                    <a:pt x="382" y="23"/>
                  </a:lnTo>
                  <a:lnTo>
                    <a:pt x="377" y="18"/>
                  </a:lnTo>
                  <a:lnTo>
                    <a:pt x="370" y="15"/>
                  </a:lnTo>
                  <a:lnTo>
                    <a:pt x="363" y="10"/>
                  </a:lnTo>
                  <a:lnTo>
                    <a:pt x="356" y="7"/>
                  </a:lnTo>
                  <a:lnTo>
                    <a:pt x="350" y="4"/>
                  </a:lnTo>
                  <a:lnTo>
                    <a:pt x="345" y="3"/>
                  </a:lnTo>
                  <a:lnTo>
                    <a:pt x="340" y="3"/>
                  </a:lnTo>
                  <a:lnTo>
                    <a:pt x="330" y="2"/>
                  </a:lnTo>
                  <a:lnTo>
                    <a:pt x="317" y="2"/>
                  </a:lnTo>
                  <a:lnTo>
                    <a:pt x="303" y="1"/>
                  </a:lnTo>
                  <a:lnTo>
                    <a:pt x="287" y="1"/>
                  </a:lnTo>
                  <a:lnTo>
                    <a:pt x="273" y="0"/>
                  </a:lnTo>
                  <a:lnTo>
                    <a:pt x="259" y="0"/>
                  </a:lnTo>
                  <a:lnTo>
                    <a:pt x="250" y="0"/>
                  </a:lnTo>
                  <a:lnTo>
                    <a:pt x="241" y="0"/>
                  </a:lnTo>
                  <a:lnTo>
                    <a:pt x="227" y="1"/>
                  </a:lnTo>
                  <a:lnTo>
                    <a:pt x="211" y="3"/>
                  </a:lnTo>
                  <a:lnTo>
                    <a:pt x="193" y="4"/>
                  </a:lnTo>
                  <a:lnTo>
                    <a:pt x="177" y="7"/>
                  </a:lnTo>
                  <a:lnTo>
                    <a:pt x="162" y="8"/>
                  </a:lnTo>
                  <a:lnTo>
                    <a:pt x="151" y="9"/>
                  </a:lnTo>
                  <a:lnTo>
                    <a:pt x="144" y="10"/>
                  </a:lnTo>
                  <a:lnTo>
                    <a:pt x="136" y="11"/>
                  </a:lnTo>
                  <a:lnTo>
                    <a:pt x="121" y="14"/>
                  </a:lnTo>
                  <a:lnTo>
                    <a:pt x="104" y="16"/>
                  </a:lnTo>
                  <a:lnTo>
                    <a:pt x="83" y="18"/>
                  </a:lnTo>
                  <a:lnTo>
                    <a:pt x="63" y="22"/>
                  </a:lnTo>
                  <a:lnTo>
                    <a:pt x="47" y="24"/>
                  </a:lnTo>
                  <a:lnTo>
                    <a:pt x="36" y="25"/>
                  </a:lnTo>
                  <a:lnTo>
                    <a:pt x="31" y="26"/>
                  </a:lnTo>
                  <a:lnTo>
                    <a:pt x="12" y="70"/>
                  </a:lnTo>
                  <a:lnTo>
                    <a:pt x="9" y="75"/>
                  </a:lnTo>
                  <a:lnTo>
                    <a:pt x="6" y="85"/>
                  </a:lnTo>
                  <a:lnTo>
                    <a:pt x="2" y="98"/>
                  </a:lnTo>
                  <a:lnTo>
                    <a:pt x="0" y="106"/>
                  </a:lnTo>
                  <a:lnTo>
                    <a:pt x="0" y="111"/>
                  </a:lnTo>
                  <a:lnTo>
                    <a:pt x="1" y="120"/>
                  </a:lnTo>
                  <a:lnTo>
                    <a:pt x="2" y="125"/>
                  </a:lnTo>
                  <a:lnTo>
                    <a:pt x="2" y="128"/>
                  </a:lnTo>
                  <a:lnTo>
                    <a:pt x="5" y="128"/>
                  </a:lnTo>
                  <a:lnTo>
                    <a:pt x="10" y="128"/>
                  </a:lnTo>
                  <a:lnTo>
                    <a:pt x="20" y="129"/>
                  </a:lnTo>
                  <a:lnTo>
                    <a:pt x="30" y="129"/>
                  </a:lnTo>
                  <a:lnTo>
                    <a:pt x="40" y="130"/>
                  </a:lnTo>
                  <a:lnTo>
                    <a:pt x="52" y="131"/>
                  </a:lnTo>
                  <a:lnTo>
                    <a:pt x="61" y="133"/>
                  </a:lnTo>
                  <a:lnTo>
                    <a:pt x="69" y="135"/>
                  </a:lnTo>
                  <a:lnTo>
                    <a:pt x="77" y="136"/>
                  </a:lnTo>
                  <a:lnTo>
                    <a:pt x="89" y="136"/>
                  </a:lnTo>
                  <a:lnTo>
                    <a:pt x="101" y="135"/>
                  </a:lnTo>
                  <a:lnTo>
                    <a:pt x="116" y="133"/>
                  </a:lnTo>
                  <a:lnTo>
                    <a:pt x="130" y="132"/>
                  </a:lnTo>
                  <a:lnTo>
                    <a:pt x="143" y="131"/>
                  </a:lnTo>
                  <a:lnTo>
                    <a:pt x="153" y="131"/>
                  </a:lnTo>
                  <a:lnTo>
                    <a:pt x="160" y="131"/>
                  </a:lnTo>
                  <a:lnTo>
                    <a:pt x="168" y="132"/>
                  </a:lnTo>
                  <a:lnTo>
                    <a:pt x="184" y="132"/>
                  </a:lnTo>
                  <a:lnTo>
                    <a:pt x="205" y="131"/>
                  </a:lnTo>
                  <a:lnTo>
                    <a:pt x="228" y="130"/>
                  </a:lnTo>
                  <a:lnTo>
                    <a:pt x="251" y="129"/>
                  </a:lnTo>
                  <a:lnTo>
                    <a:pt x="272" y="128"/>
                  </a:lnTo>
                  <a:lnTo>
                    <a:pt x="289" y="126"/>
                  </a:lnTo>
                  <a:lnTo>
                    <a:pt x="298" y="126"/>
                  </a:lnTo>
                  <a:lnTo>
                    <a:pt x="282" y="135"/>
                  </a:lnTo>
                  <a:lnTo>
                    <a:pt x="266" y="143"/>
                  </a:lnTo>
                  <a:lnTo>
                    <a:pt x="250" y="152"/>
                  </a:lnTo>
                  <a:lnTo>
                    <a:pt x="235" y="159"/>
                  </a:lnTo>
                  <a:lnTo>
                    <a:pt x="221" y="166"/>
                  </a:lnTo>
                  <a:lnTo>
                    <a:pt x="210" y="171"/>
                  </a:lnTo>
                  <a:lnTo>
                    <a:pt x="200" y="176"/>
                  </a:lnTo>
                  <a:lnTo>
                    <a:pt x="195" y="178"/>
                  </a:lnTo>
                  <a:lnTo>
                    <a:pt x="183" y="183"/>
                  </a:lnTo>
                  <a:lnTo>
                    <a:pt x="162" y="191"/>
                  </a:lnTo>
                  <a:lnTo>
                    <a:pt x="137" y="200"/>
                  </a:lnTo>
                  <a:lnTo>
                    <a:pt x="108" y="211"/>
                  </a:lnTo>
                  <a:lnTo>
                    <a:pt x="82" y="221"/>
                  </a:lnTo>
                  <a:lnTo>
                    <a:pt x="58" y="229"/>
                  </a:lnTo>
                  <a:lnTo>
                    <a:pt x="42" y="235"/>
                  </a:lnTo>
                  <a:lnTo>
                    <a:pt x="36" y="237"/>
                  </a:lnTo>
                  <a:lnTo>
                    <a:pt x="37" y="250"/>
                  </a:lnTo>
                  <a:lnTo>
                    <a:pt x="39" y="280"/>
                  </a:lnTo>
                  <a:lnTo>
                    <a:pt x="43" y="312"/>
                  </a:lnTo>
                  <a:lnTo>
                    <a:pt x="46" y="330"/>
                  </a:lnTo>
                  <a:lnTo>
                    <a:pt x="53" y="333"/>
                  </a:lnTo>
                  <a:lnTo>
                    <a:pt x="67" y="334"/>
                  </a:lnTo>
                  <a:lnTo>
                    <a:pt x="85" y="334"/>
                  </a:lnTo>
                  <a:lnTo>
                    <a:pt x="106" y="331"/>
                  </a:lnTo>
                  <a:lnTo>
                    <a:pt x="128" y="330"/>
                  </a:lnTo>
                  <a:lnTo>
                    <a:pt x="147" y="329"/>
                  </a:lnTo>
                  <a:lnTo>
                    <a:pt x="162" y="327"/>
                  </a:lnTo>
                  <a:lnTo>
                    <a:pt x="172" y="327"/>
                  </a:lnTo>
                  <a:lnTo>
                    <a:pt x="179" y="327"/>
                  </a:lnTo>
                  <a:lnTo>
                    <a:pt x="188" y="325"/>
                  </a:lnTo>
                  <a:lnTo>
                    <a:pt x="199" y="323"/>
                  </a:lnTo>
                  <a:lnTo>
                    <a:pt x="212" y="320"/>
                  </a:lnTo>
                  <a:lnTo>
                    <a:pt x="225" y="318"/>
                  </a:lnTo>
                  <a:lnTo>
                    <a:pt x="236" y="315"/>
                  </a:lnTo>
                  <a:lnTo>
                    <a:pt x="246" y="313"/>
                  </a:lnTo>
                  <a:lnTo>
                    <a:pt x="256" y="311"/>
                  </a:lnTo>
                  <a:lnTo>
                    <a:pt x="265" y="308"/>
                  </a:lnTo>
                  <a:lnTo>
                    <a:pt x="278" y="306"/>
                  </a:lnTo>
                  <a:lnTo>
                    <a:pt x="291" y="302"/>
                  </a:lnTo>
                  <a:lnTo>
                    <a:pt x="307" y="297"/>
                  </a:lnTo>
                  <a:lnTo>
                    <a:pt x="322" y="292"/>
                  </a:lnTo>
                  <a:lnTo>
                    <a:pt x="337" y="288"/>
                  </a:lnTo>
                  <a:lnTo>
                    <a:pt x="348" y="283"/>
                  </a:lnTo>
                  <a:lnTo>
                    <a:pt x="356" y="280"/>
                  </a:lnTo>
                  <a:lnTo>
                    <a:pt x="363" y="275"/>
                  </a:lnTo>
                  <a:lnTo>
                    <a:pt x="374" y="268"/>
                  </a:lnTo>
                  <a:lnTo>
                    <a:pt x="388" y="259"/>
                  </a:lnTo>
                  <a:lnTo>
                    <a:pt x="402" y="250"/>
                  </a:lnTo>
                  <a:lnTo>
                    <a:pt x="416" y="242"/>
                  </a:lnTo>
                  <a:lnTo>
                    <a:pt x="427" y="235"/>
                  </a:lnTo>
                  <a:lnTo>
                    <a:pt x="435" y="230"/>
                  </a:lnTo>
                  <a:lnTo>
                    <a:pt x="439" y="228"/>
                  </a:lnTo>
                  <a:lnTo>
                    <a:pt x="436" y="219"/>
                  </a:lnTo>
                  <a:lnTo>
                    <a:pt x="432" y="197"/>
                  </a:lnTo>
                  <a:lnTo>
                    <a:pt x="426" y="175"/>
                  </a:lnTo>
                  <a:lnTo>
                    <a:pt x="424" y="162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13"/>
            <p:cNvSpPr>
              <a:spLocks/>
            </p:cNvSpPr>
            <p:nvPr/>
          </p:nvSpPr>
          <p:spPr bwMode="auto">
            <a:xfrm>
              <a:off x="5107" y="2931"/>
              <a:ext cx="276" cy="257"/>
            </a:xfrm>
            <a:custGeom>
              <a:avLst/>
              <a:gdLst>
                <a:gd name="T0" fmla="*/ 315 w 553"/>
                <a:gd name="T1" fmla="*/ 418 h 512"/>
                <a:gd name="T2" fmla="*/ 334 w 553"/>
                <a:gd name="T3" fmla="*/ 432 h 512"/>
                <a:gd name="T4" fmla="*/ 378 w 553"/>
                <a:gd name="T5" fmla="*/ 464 h 512"/>
                <a:gd name="T6" fmla="*/ 425 w 553"/>
                <a:gd name="T7" fmla="*/ 496 h 512"/>
                <a:gd name="T8" fmla="*/ 458 w 553"/>
                <a:gd name="T9" fmla="*/ 512 h 512"/>
                <a:gd name="T10" fmla="*/ 477 w 553"/>
                <a:gd name="T11" fmla="*/ 511 h 512"/>
                <a:gd name="T12" fmla="*/ 498 w 553"/>
                <a:gd name="T13" fmla="*/ 503 h 512"/>
                <a:gd name="T14" fmla="*/ 516 w 553"/>
                <a:gd name="T15" fmla="*/ 492 h 512"/>
                <a:gd name="T16" fmla="*/ 528 w 553"/>
                <a:gd name="T17" fmla="*/ 481 h 512"/>
                <a:gd name="T18" fmla="*/ 543 w 553"/>
                <a:gd name="T19" fmla="*/ 456 h 512"/>
                <a:gd name="T20" fmla="*/ 553 w 553"/>
                <a:gd name="T21" fmla="*/ 434 h 512"/>
                <a:gd name="T22" fmla="*/ 550 w 553"/>
                <a:gd name="T23" fmla="*/ 403 h 512"/>
                <a:gd name="T24" fmla="*/ 545 w 553"/>
                <a:gd name="T25" fmla="*/ 377 h 512"/>
                <a:gd name="T26" fmla="*/ 538 w 553"/>
                <a:gd name="T27" fmla="*/ 389 h 512"/>
                <a:gd name="T28" fmla="*/ 521 w 553"/>
                <a:gd name="T29" fmla="*/ 405 h 512"/>
                <a:gd name="T30" fmla="*/ 509 w 553"/>
                <a:gd name="T31" fmla="*/ 405 h 512"/>
                <a:gd name="T32" fmla="*/ 497 w 553"/>
                <a:gd name="T33" fmla="*/ 403 h 512"/>
                <a:gd name="T34" fmla="*/ 486 w 553"/>
                <a:gd name="T35" fmla="*/ 398 h 512"/>
                <a:gd name="T36" fmla="*/ 482 w 553"/>
                <a:gd name="T37" fmla="*/ 394 h 512"/>
                <a:gd name="T38" fmla="*/ 478 w 553"/>
                <a:gd name="T39" fmla="*/ 365 h 512"/>
                <a:gd name="T40" fmla="*/ 475 w 553"/>
                <a:gd name="T41" fmla="*/ 337 h 512"/>
                <a:gd name="T42" fmla="*/ 469 w 553"/>
                <a:gd name="T43" fmla="*/ 319 h 512"/>
                <a:gd name="T44" fmla="*/ 456 w 553"/>
                <a:gd name="T45" fmla="*/ 304 h 512"/>
                <a:gd name="T46" fmla="*/ 446 w 553"/>
                <a:gd name="T47" fmla="*/ 303 h 512"/>
                <a:gd name="T48" fmla="*/ 430 w 553"/>
                <a:gd name="T49" fmla="*/ 306 h 512"/>
                <a:gd name="T50" fmla="*/ 416 w 553"/>
                <a:gd name="T51" fmla="*/ 310 h 512"/>
                <a:gd name="T52" fmla="*/ 410 w 553"/>
                <a:gd name="T53" fmla="*/ 312 h 512"/>
                <a:gd name="T54" fmla="*/ 408 w 553"/>
                <a:gd name="T55" fmla="*/ 282 h 512"/>
                <a:gd name="T56" fmla="*/ 411 w 553"/>
                <a:gd name="T57" fmla="*/ 235 h 512"/>
                <a:gd name="T58" fmla="*/ 405 w 553"/>
                <a:gd name="T59" fmla="*/ 180 h 512"/>
                <a:gd name="T60" fmla="*/ 387 w 553"/>
                <a:gd name="T61" fmla="*/ 134 h 512"/>
                <a:gd name="T62" fmla="*/ 362 w 553"/>
                <a:gd name="T63" fmla="*/ 91 h 512"/>
                <a:gd name="T64" fmla="*/ 333 w 553"/>
                <a:gd name="T65" fmla="*/ 58 h 512"/>
                <a:gd name="T66" fmla="*/ 304 w 553"/>
                <a:gd name="T67" fmla="*/ 33 h 512"/>
                <a:gd name="T68" fmla="*/ 281 w 553"/>
                <a:gd name="T69" fmla="*/ 21 h 512"/>
                <a:gd name="T70" fmla="*/ 245 w 553"/>
                <a:gd name="T71" fmla="*/ 13 h 512"/>
                <a:gd name="T72" fmla="*/ 189 w 553"/>
                <a:gd name="T73" fmla="*/ 5 h 512"/>
                <a:gd name="T74" fmla="*/ 137 w 553"/>
                <a:gd name="T75" fmla="*/ 0 h 512"/>
                <a:gd name="T76" fmla="*/ 111 w 553"/>
                <a:gd name="T77" fmla="*/ 0 h 512"/>
                <a:gd name="T78" fmla="*/ 101 w 553"/>
                <a:gd name="T79" fmla="*/ 5 h 512"/>
                <a:gd name="T80" fmla="*/ 87 w 553"/>
                <a:gd name="T81" fmla="*/ 10 h 512"/>
                <a:gd name="T82" fmla="*/ 73 w 553"/>
                <a:gd name="T83" fmla="*/ 17 h 512"/>
                <a:gd name="T84" fmla="*/ 63 w 553"/>
                <a:gd name="T85" fmla="*/ 23 h 512"/>
                <a:gd name="T86" fmla="*/ 52 w 553"/>
                <a:gd name="T87" fmla="*/ 32 h 512"/>
                <a:gd name="T88" fmla="*/ 37 w 553"/>
                <a:gd name="T89" fmla="*/ 46 h 512"/>
                <a:gd name="T90" fmla="*/ 24 w 553"/>
                <a:gd name="T91" fmla="*/ 59 h 512"/>
                <a:gd name="T92" fmla="*/ 18 w 553"/>
                <a:gd name="T93" fmla="*/ 64 h 512"/>
                <a:gd name="T94" fmla="*/ 3 w 553"/>
                <a:gd name="T95" fmla="*/ 116 h 512"/>
                <a:gd name="T96" fmla="*/ 21 w 553"/>
                <a:gd name="T97" fmla="*/ 142 h 512"/>
                <a:gd name="T98" fmla="*/ 48 w 553"/>
                <a:gd name="T99" fmla="*/ 178 h 512"/>
                <a:gd name="T100" fmla="*/ 70 w 553"/>
                <a:gd name="T101" fmla="*/ 208 h 512"/>
                <a:gd name="T102" fmla="*/ 80 w 553"/>
                <a:gd name="T103" fmla="*/ 218 h 512"/>
                <a:gd name="T104" fmla="*/ 99 w 553"/>
                <a:gd name="T105" fmla="*/ 228 h 512"/>
                <a:gd name="T106" fmla="*/ 131 w 553"/>
                <a:gd name="T107" fmla="*/ 242 h 512"/>
                <a:gd name="T108" fmla="*/ 169 w 553"/>
                <a:gd name="T109" fmla="*/ 258 h 512"/>
                <a:gd name="T110" fmla="*/ 208 w 553"/>
                <a:gd name="T111" fmla="*/ 274 h 512"/>
                <a:gd name="T112" fmla="*/ 245 w 553"/>
                <a:gd name="T113" fmla="*/ 289 h 512"/>
                <a:gd name="T114" fmla="*/ 273 w 553"/>
                <a:gd name="T115" fmla="*/ 301 h 512"/>
                <a:gd name="T116" fmla="*/ 291 w 553"/>
                <a:gd name="T117" fmla="*/ 307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53" h="512">
                  <a:moveTo>
                    <a:pt x="293" y="309"/>
                  </a:moveTo>
                  <a:lnTo>
                    <a:pt x="315" y="418"/>
                  </a:lnTo>
                  <a:lnTo>
                    <a:pt x="321" y="421"/>
                  </a:lnTo>
                  <a:lnTo>
                    <a:pt x="334" y="432"/>
                  </a:lnTo>
                  <a:lnTo>
                    <a:pt x="354" y="447"/>
                  </a:lnTo>
                  <a:lnTo>
                    <a:pt x="378" y="464"/>
                  </a:lnTo>
                  <a:lnTo>
                    <a:pt x="402" y="481"/>
                  </a:lnTo>
                  <a:lnTo>
                    <a:pt x="425" y="496"/>
                  </a:lnTo>
                  <a:lnTo>
                    <a:pt x="445" y="508"/>
                  </a:lnTo>
                  <a:lnTo>
                    <a:pt x="458" y="512"/>
                  </a:lnTo>
                  <a:lnTo>
                    <a:pt x="467" y="512"/>
                  </a:lnTo>
                  <a:lnTo>
                    <a:pt x="477" y="511"/>
                  </a:lnTo>
                  <a:lnTo>
                    <a:pt x="487" y="508"/>
                  </a:lnTo>
                  <a:lnTo>
                    <a:pt x="498" y="503"/>
                  </a:lnTo>
                  <a:lnTo>
                    <a:pt x="508" y="497"/>
                  </a:lnTo>
                  <a:lnTo>
                    <a:pt x="516" y="492"/>
                  </a:lnTo>
                  <a:lnTo>
                    <a:pt x="523" y="486"/>
                  </a:lnTo>
                  <a:lnTo>
                    <a:pt x="528" y="481"/>
                  </a:lnTo>
                  <a:lnTo>
                    <a:pt x="535" y="471"/>
                  </a:lnTo>
                  <a:lnTo>
                    <a:pt x="543" y="456"/>
                  </a:lnTo>
                  <a:lnTo>
                    <a:pt x="550" y="443"/>
                  </a:lnTo>
                  <a:lnTo>
                    <a:pt x="553" y="434"/>
                  </a:lnTo>
                  <a:lnTo>
                    <a:pt x="552" y="423"/>
                  </a:lnTo>
                  <a:lnTo>
                    <a:pt x="550" y="403"/>
                  </a:lnTo>
                  <a:lnTo>
                    <a:pt x="546" y="385"/>
                  </a:lnTo>
                  <a:lnTo>
                    <a:pt x="545" y="377"/>
                  </a:lnTo>
                  <a:lnTo>
                    <a:pt x="543" y="380"/>
                  </a:lnTo>
                  <a:lnTo>
                    <a:pt x="538" y="389"/>
                  </a:lnTo>
                  <a:lnTo>
                    <a:pt x="530" y="400"/>
                  </a:lnTo>
                  <a:lnTo>
                    <a:pt x="521" y="405"/>
                  </a:lnTo>
                  <a:lnTo>
                    <a:pt x="516" y="405"/>
                  </a:lnTo>
                  <a:lnTo>
                    <a:pt x="509" y="405"/>
                  </a:lnTo>
                  <a:lnTo>
                    <a:pt x="504" y="404"/>
                  </a:lnTo>
                  <a:lnTo>
                    <a:pt x="497" y="403"/>
                  </a:lnTo>
                  <a:lnTo>
                    <a:pt x="491" y="401"/>
                  </a:lnTo>
                  <a:lnTo>
                    <a:pt x="486" y="398"/>
                  </a:lnTo>
                  <a:lnTo>
                    <a:pt x="483" y="396"/>
                  </a:lnTo>
                  <a:lnTo>
                    <a:pt x="482" y="394"/>
                  </a:lnTo>
                  <a:lnTo>
                    <a:pt x="481" y="383"/>
                  </a:lnTo>
                  <a:lnTo>
                    <a:pt x="478" y="365"/>
                  </a:lnTo>
                  <a:lnTo>
                    <a:pt x="476" y="348"/>
                  </a:lnTo>
                  <a:lnTo>
                    <a:pt x="475" y="337"/>
                  </a:lnTo>
                  <a:lnTo>
                    <a:pt x="474" y="329"/>
                  </a:lnTo>
                  <a:lnTo>
                    <a:pt x="469" y="319"/>
                  </a:lnTo>
                  <a:lnTo>
                    <a:pt x="463" y="310"/>
                  </a:lnTo>
                  <a:lnTo>
                    <a:pt x="456" y="304"/>
                  </a:lnTo>
                  <a:lnTo>
                    <a:pt x="452" y="303"/>
                  </a:lnTo>
                  <a:lnTo>
                    <a:pt x="446" y="303"/>
                  </a:lnTo>
                  <a:lnTo>
                    <a:pt x="438" y="304"/>
                  </a:lnTo>
                  <a:lnTo>
                    <a:pt x="430" y="306"/>
                  </a:lnTo>
                  <a:lnTo>
                    <a:pt x="423" y="309"/>
                  </a:lnTo>
                  <a:lnTo>
                    <a:pt x="416" y="310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9" y="303"/>
                  </a:lnTo>
                  <a:lnTo>
                    <a:pt x="408" y="282"/>
                  </a:lnTo>
                  <a:lnTo>
                    <a:pt x="408" y="256"/>
                  </a:lnTo>
                  <a:lnTo>
                    <a:pt x="411" y="235"/>
                  </a:lnTo>
                  <a:lnTo>
                    <a:pt x="411" y="211"/>
                  </a:lnTo>
                  <a:lnTo>
                    <a:pt x="405" y="180"/>
                  </a:lnTo>
                  <a:lnTo>
                    <a:pt x="394" y="150"/>
                  </a:lnTo>
                  <a:lnTo>
                    <a:pt x="387" y="134"/>
                  </a:lnTo>
                  <a:lnTo>
                    <a:pt x="376" y="110"/>
                  </a:lnTo>
                  <a:lnTo>
                    <a:pt x="362" y="91"/>
                  </a:lnTo>
                  <a:lnTo>
                    <a:pt x="348" y="72"/>
                  </a:lnTo>
                  <a:lnTo>
                    <a:pt x="333" y="58"/>
                  </a:lnTo>
                  <a:lnTo>
                    <a:pt x="318" y="44"/>
                  </a:lnTo>
                  <a:lnTo>
                    <a:pt x="304" y="33"/>
                  </a:lnTo>
                  <a:lnTo>
                    <a:pt x="292" y="26"/>
                  </a:lnTo>
                  <a:lnTo>
                    <a:pt x="281" y="21"/>
                  </a:lnTo>
                  <a:lnTo>
                    <a:pt x="266" y="16"/>
                  </a:lnTo>
                  <a:lnTo>
                    <a:pt x="245" y="13"/>
                  </a:lnTo>
                  <a:lnTo>
                    <a:pt x="217" y="8"/>
                  </a:lnTo>
                  <a:lnTo>
                    <a:pt x="189" y="5"/>
                  </a:lnTo>
                  <a:lnTo>
                    <a:pt x="162" y="2"/>
                  </a:lnTo>
                  <a:lnTo>
                    <a:pt x="137" y="0"/>
                  </a:lnTo>
                  <a:lnTo>
                    <a:pt x="119" y="0"/>
                  </a:lnTo>
                  <a:lnTo>
                    <a:pt x="111" y="0"/>
                  </a:lnTo>
                  <a:lnTo>
                    <a:pt x="106" y="2"/>
                  </a:lnTo>
                  <a:lnTo>
                    <a:pt x="101" y="5"/>
                  </a:lnTo>
                  <a:lnTo>
                    <a:pt x="94" y="8"/>
                  </a:lnTo>
                  <a:lnTo>
                    <a:pt x="87" y="10"/>
                  </a:lnTo>
                  <a:lnTo>
                    <a:pt x="80" y="14"/>
                  </a:lnTo>
                  <a:lnTo>
                    <a:pt x="73" y="17"/>
                  </a:lnTo>
                  <a:lnTo>
                    <a:pt x="67" y="21"/>
                  </a:lnTo>
                  <a:lnTo>
                    <a:pt x="63" y="23"/>
                  </a:lnTo>
                  <a:lnTo>
                    <a:pt x="58" y="26"/>
                  </a:lnTo>
                  <a:lnTo>
                    <a:pt x="52" y="32"/>
                  </a:lnTo>
                  <a:lnTo>
                    <a:pt x="45" y="39"/>
                  </a:lnTo>
                  <a:lnTo>
                    <a:pt x="37" y="46"/>
                  </a:lnTo>
                  <a:lnTo>
                    <a:pt x="29" y="53"/>
                  </a:lnTo>
                  <a:lnTo>
                    <a:pt x="24" y="59"/>
                  </a:lnTo>
                  <a:lnTo>
                    <a:pt x="19" y="63"/>
                  </a:lnTo>
                  <a:lnTo>
                    <a:pt x="18" y="64"/>
                  </a:lnTo>
                  <a:lnTo>
                    <a:pt x="0" y="112"/>
                  </a:lnTo>
                  <a:lnTo>
                    <a:pt x="3" y="116"/>
                  </a:lnTo>
                  <a:lnTo>
                    <a:pt x="11" y="127"/>
                  </a:lnTo>
                  <a:lnTo>
                    <a:pt x="21" y="142"/>
                  </a:lnTo>
                  <a:lnTo>
                    <a:pt x="35" y="160"/>
                  </a:lnTo>
                  <a:lnTo>
                    <a:pt x="48" y="178"/>
                  </a:lnTo>
                  <a:lnTo>
                    <a:pt x="59" y="196"/>
                  </a:lnTo>
                  <a:lnTo>
                    <a:pt x="70" y="208"/>
                  </a:lnTo>
                  <a:lnTo>
                    <a:pt x="75" y="215"/>
                  </a:lnTo>
                  <a:lnTo>
                    <a:pt x="80" y="218"/>
                  </a:lnTo>
                  <a:lnTo>
                    <a:pt x="88" y="222"/>
                  </a:lnTo>
                  <a:lnTo>
                    <a:pt x="99" y="228"/>
                  </a:lnTo>
                  <a:lnTo>
                    <a:pt x="113" y="234"/>
                  </a:lnTo>
                  <a:lnTo>
                    <a:pt x="131" y="242"/>
                  </a:lnTo>
                  <a:lnTo>
                    <a:pt x="149" y="250"/>
                  </a:lnTo>
                  <a:lnTo>
                    <a:pt x="169" y="258"/>
                  </a:lnTo>
                  <a:lnTo>
                    <a:pt x="188" y="266"/>
                  </a:lnTo>
                  <a:lnTo>
                    <a:pt x="208" y="274"/>
                  </a:lnTo>
                  <a:lnTo>
                    <a:pt x="227" y="282"/>
                  </a:lnTo>
                  <a:lnTo>
                    <a:pt x="245" y="289"/>
                  </a:lnTo>
                  <a:lnTo>
                    <a:pt x="261" y="296"/>
                  </a:lnTo>
                  <a:lnTo>
                    <a:pt x="273" y="301"/>
                  </a:lnTo>
                  <a:lnTo>
                    <a:pt x="284" y="305"/>
                  </a:lnTo>
                  <a:lnTo>
                    <a:pt x="291" y="307"/>
                  </a:lnTo>
                  <a:lnTo>
                    <a:pt x="293" y="309"/>
                  </a:lnTo>
                  <a:close/>
                </a:path>
              </a:pathLst>
            </a:custGeom>
            <a:solidFill>
              <a:srgbClr val="A582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14"/>
            <p:cNvSpPr>
              <a:spLocks/>
            </p:cNvSpPr>
            <p:nvPr/>
          </p:nvSpPr>
          <p:spPr bwMode="auto">
            <a:xfrm>
              <a:off x="5049" y="3119"/>
              <a:ext cx="421" cy="456"/>
            </a:xfrm>
            <a:custGeom>
              <a:avLst/>
              <a:gdLst>
                <a:gd name="T0" fmla="*/ 23 w 842"/>
                <a:gd name="T1" fmla="*/ 353 h 911"/>
                <a:gd name="T2" fmla="*/ 0 w 842"/>
                <a:gd name="T3" fmla="*/ 412 h 911"/>
                <a:gd name="T4" fmla="*/ 20 w 842"/>
                <a:gd name="T5" fmla="*/ 433 h 911"/>
                <a:gd name="T6" fmla="*/ 53 w 842"/>
                <a:gd name="T7" fmla="*/ 471 h 911"/>
                <a:gd name="T8" fmla="*/ 71 w 842"/>
                <a:gd name="T9" fmla="*/ 498 h 911"/>
                <a:gd name="T10" fmla="*/ 96 w 842"/>
                <a:gd name="T11" fmla="*/ 570 h 911"/>
                <a:gd name="T12" fmla="*/ 112 w 842"/>
                <a:gd name="T13" fmla="*/ 599 h 911"/>
                <a:gd name="T14" fmla="*/ 136 w 842"/>
                <a:gd name="T15" fmla="*/ 636 h 911"/>
                <a:gd name="T16" fmla="*/ 148 w 842"/>
                <a:gd name="T17" fmla="*/ 643 h 911"/>
                <a:gd name="T18" fmla="*/ 201 w 842"/>
                <a:gd name="T19" fmla="*/ 610 h 911"/>
                <a:gd name="T20" fmla="*/ 256 w 842"/>
                <a:gd name="T21" fmla="*/ 577 h 911"/>
                <a:gd name="T22" fmla="*/ 279 w 842"/>
                <a:gd name="T23" fmla="*/ 568 h 911"/>
                <a:gd name="T24" fmla="*/ 289 w 842"/>
                <a:gd name="T25" fmla="*/ 570 h 911"/>
                <a:gd name="T26" fmla="*/ 284 w 842"/>
                <a:gd name="T27" fmla="*/ 619 h 911"/>
                <a:gd name="T28" fmla="*/ 305 w 842"/>
                <a:gd name="T29" fmla="*/ 657 h 911"/>
                <a:gd name="T30" fmla="*/ 319 w 842"/>
                <a:gd name="T31" fmla="*/ 705 h 911"/>
                <a:gd name="T32" fmla="*/ 342 w 842"/>
                <a:gd name="T33" fmla="*/ 744 h 911"/>
                <a:gd name="T34" fmla="*/ 394 w 842"/>
                <a:gd name="T35" fmla="*/ 765 h 911"/>
                <a:gd name="T36" fmla="*/ 449 w 842"/>
                <a:gd name="T37" fmla="*/ 790 h 911"/>
                <a:gd name="T38" fmla="*/ 486 w 842"/>
                <a:gd name="T39" fmla="*/ 822 h 911"/>
                <a:gd name="T40" fmla="*/ 548 w 842"/>
                <a:gd name="T41" fmla="*/ 878 h 911"/>
                <a:gd name="T42" fmla="*/ 586 w 842"/>
                <a:gd name="T43" fmla="*/ 911 h 911"/>
                <a:gd name="T44" fmla="*/ 609 w 842"/>
                <a:gd name="T45" fmla="*/ 901 h 911"/>
                <a:gd name="T46" fmla="*/ 649 w 842"/>
                <a:gd name="T47" fmla="*/ 880 h 911"/>
                <a:gd name="T48" fmla="*/ 676 w 842"/>
                <a:gd name="T49" fmla="*/ 869 h 911"/>
                <a:gd name="T50" fmla="*/ 734 w 842"/>
                <a:gd name="T51" fmla="*/ 831 h 911"/>
                <a:gd name="T52" fmla="*/ 786 w 842"/>
                <a:gd name="T53" fmla="*/ 794 h 911"/>
                <a:gd name="T54" fmla="*/ 803 w 842"/>
                <a:gd name="T55" fmla="*/ 780 h 911"/>
                <a:gd name="T56" fmla="*/ 828 w 842"/>
                <a:gd name="T57" fmla="*/ 754 h 911"/>
                <a:gd name="T58" fmla="*/ 842 w 842"/>
                <a:gd name="T59" fmla="*/ 734 h 911"/>
                <a:gd name="T60" fmla="*/ 833 w 842"/>
                <a:gd name="T61" fmla="*/ 681 h 911"/>
                <a:gd name="T62" fmla="*/ 835 w 842"/>
                <a:gd name="T63" fmla="*/ 656 h 911"/>
                <a:gd name="T64" fmla="*/ 842 w 842"/>
                <a:gd name="T65" fmla="*/ 622 h 911"/>
                <a:gd name="T66" fmla="*/ 826 w 842"/>
                <a:gd name="T67" fmla="*/ 588 h 911"/>
                <a:gd name="T68" fmla="*/ 805 w 842"/>
                <a:gd name="T69" fmla="*/ 553 h 911"/>
                <a:gd name="T70" fmla="*/ 777 w 842"/>
                <a:gd name="T71" fmla="*/ 497 h 911"/>
                <a:gd name="T72" fmla="*/ 706 w 842"/>
                <a:gd name="T73" fmla="*/ 356 h 911"/>
                <a:gd name="T74" fmla="*/ 665 w 842"/>
                <a:gd name="T75" fmla="*/ 276 h 911"/>
                <a:gd name="T76" fmla="*/ 585 w 842"/>
                <a:gd name="T77" fmla="*/ 127 h 911"/>
                <a:gd name="T78" fmla="*/ 569 w 842"/>
                <a:gd name="T79" fmla="*/ 99 h 911"/>
                <a:gd name="T80" fmla="*/ 554 w 842"/>
                <a:gd name="T81" fmla="*/ 78 h 911"/>
                <a:gd name="T82" fmla="*/ 539 w 842"/>
                <a:gd name="T83" fmla="*/ 63 h 911"/>
                <a:gd name="T84" fmla="*/ 523 w 842"/>
                <a:gd name="T85" fmla="*/ 48 h 911"/>
                <a:gd name="T86" fmla="*/ 515 w 842"/>
                <a:gd name="T87" fmla="*/ 18 h 911"/>
                <a:gd name="T88" fmla="*/ 432 w 842"/>
                <a:gd name="T89" fmla="*/ 37 h 911"/>
                <a:gd name="T90" fmla="*/ 415 w 842"/>
                <a:gd name="T91" fmla="*/ 65 h 911"/>
                <a:gd name="T92" fmla="*/ 396 w 842"/>
                <a:gd name="T93" fmla="*/ 95 h 911"/>
                <a:gd name="T94" fmla="*/ 388 w 842"/>
                <a:gd name="T95" fmla="*/ 110 h 911"/>
                <a:gd name="T96" fmla="*/ 370 w 842"/>
                <a:gd name="T97" fmla="*/ 140 h 911"/>
                <a:gd name="T98" fmla="*/ 360 w 842"/>
                <a:gd name="T99" fmla="*/ 157 h 911"/>
                <a:gd name="T100" fmla="*/ 210 w 842"/>
                <a:gd name="T101" fmla="*/ 278 h 9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42" h="911">
                  <a:moveTo>
                    <a:pt x="23" y="307"/>
                  </a:moveTo>
                  <a:lnTo>
                    <a:pt x="23" y="322"/>
                  </a:lnTo>
                  <a:lnTo>
                    <a:pt x="23" y="353"/>
                  </a:lnTo>
                  <a:lnTo>
                    <a:pt x="22" y="382"/>
                  </a:lnTo>
                  <a:lnTo>
                    <a:pt x="22" y="395"/>
                  </a:lnTo>
                  <a:lnTo>
                    <a:pt x="0" y="412"/>
                  </a:lnTo>
                  <a:lnTo>
                    <a:pt x="3" y="415"/>
                  </a:lnTo>
                  <a:lnTo>
                    <a:pt x="10" y="422"/>
                  </a:lnTo>
                  <a:lnTo>
                    <a:pt x="20" y="433"/>
                  </a:lnTo>
                  <a:lnTo>
                    <a:pt x="31" y="446"/>
                  </a:lnTo>
                  <a:lnTo>
                    <a:pt x="43" y="460"/>
                  </a:lnTo>
                  <a:lnTo>
                    <a:pt x="53" y="471"/>
                  </a:lnTo>
                  <a:lnTo>
                    <a:pt x="61" y="479"/>
                  </a:lnTo>
                  <a:lnTo>
                    <a:pt x="65" y="484"/>
                  </a:lnTo>
                  <a:lnTo>
                    <a:pt x="71" y="498"/>
                  </a:lnTo>
                  <a:lnTo>
                    <a:pt x="81" y="526"/>
                  </a:lnTo>
                  <a:lnTo>
                    <a:pt x="90" y="553"/>
                  </a:lnTo>
                  <a:lnTo>
                    <a:pt x="96" y="570"/>
                  </a:lnTo>
                  <a:lnTo>
                    <a:pt x="99" y="577"/>
                  </a:lnTo>
                  <a:lnTo>
                    <a:pt x="105" y="588"/>
                  </a:lnTo>
                  <a:lnTo>
                    <a:pt x="112" y="599"/>
                  </a:lnTo>
                  <a:lnTo>
                    <a:pt x="121" y="613"/>
                  </a:lnTo>
                  <a:lnTo>
                    <a:pt x="129" y="626"/>
                  </a:lnTo>
                  <a:lnTo>
                    <a:pt x="136" y="636"/>
                  </a:lnTo>
                  <a:lnTo>
                    <a:pt x="141" y="644"/>
                  </a:lnTo>
                  <a:lnTo>
                    <a:pt x="143" y="646"/>
                  </a:lnTo>
                  <a:lnTo>
                    <a:pt x="148" y="643"/>
                  </a:lnTo>
                  <a:lnTo>
                    <a:pt x="162" y="635"/>
                  </a:lnTo>
                  <a:lnTo>
                    <a:pt x="180" y="623"/>
                  </a:lnTo>
                  <a:lnTo>
                    <a:pt x="201" y="610"/>
                  </a:lnTo>
                  <a:lnTo>
                    <a:pt x="223" y="597"/>
                  </a:lnTo>
                  <a:lnTo>
                    <a:pt x="242" y="585"/>
                  </a:lnTo>
                  <a:lnTo>
                    <a:pt x="256" y="577"/>
                  </a:lnTo>
                  <a:lnTo>
                    <a:pt x="263" y="574"/>
                  </a:lnTo>
                  <a:lnTo>
                    <a:pt x="269" y="572"/>
                  </a:lnTo>
                  <a:lnTo>
                    <a:pt x="279" y="568"/>
                  </a:lnTo>
                  <a:lnTo>
                    <a:pt x="287" y="565"/>
                  </a:lnTo>
                  <a:lnTo>
                    <a:pt x="290" y="562"/>
                  </a:lnTo>
                  <a:lnTo>
                    <a:pt x="289" y="570"/>
                  </a:lnTo>
                  <a:lnTo>
                    <a:pt x="287" y="588"/>
                  </a:lnTo>
                  <a:lnTo>
                    <a:pt x="285" y="606"/>
                  </a:lnTo>
                  <a:lnTo>
                    <a:pt x="284" y="619"/>
                  </a:lnTo>
                  <a:lnTo>
                    <a:pt x="287" y="629"/>
                  </a:lnTo>
                  <a:lnTo>
                    <a:pt x="296" y="643"/>
                  </a:lnTo>
                  <a:lnTo>
                    <a:pt x="305" y="657"/>
                  </a:lnTo>
                  <a:lnTo>
                    <a:pt x="311" y="667"/>
                  </a:lnTo>
                  <a:lnTo>
                    <a:pt x="315" y="682"/>
                  </a:lnTo>
                  <a:lnTo>
                    <a:pt x="319" y="705"/>
                  </a:lnTo>
                  <a:lnTo>
                    <a:pt x="325" y="728"/>
                  </a:lnTo>
                  <a:lnTo>
                    <a:pt x="334" y="741"/>
                  </a:lnTo>
                  <a:lnTo>
                    <a:pt x="342" y="744"/>
                  </a:lnTo>
                  <a:lnTo>
                    <a:pt x="356" y="750"/>
                  </a:lnTo>
                  <a:lnTo>
                    <a:pt x="375" y="757"/>
                  </a:lnTo>
                  <a:lnTo>
                    <a:pt x="394" y="765"/>
                  </a:lnTo>
                  <a:lnTo>
                    <a:pt x="415" y="774"/>
                  </a:lnTo>
                  <a:lnTo>
                    <a:pt x="433" y="784"/>
                  </a:lnTo>
                  <a:lnTo>
                    <a:pt x="449" y="790"/>
                  </a:lnTo>
                  <a:lnTo>
                    <a:pt x="460" y="797"/>
                  </a:lnTo>
                  <a:lnTo>
                    <a:pt x="470" y="807"/>
                  </a:lnTo>
                  <a:lnTo>
                    <a:pt x="486" y="822"/>
                  </a:lnTo>
                  <a:lnTo>
                    <a:pt x="507" y="840"/>
                  </a:lnTo>
                  <a:lnTo>
                    <a:pt x="528" y="860"/>
                  </a:lnTo>
                  <a:lnTo>
                    <a:pt x="548" y="878"/>
                  </a:lnTo>
                  <a:lnTo>
                    <a:pt x="567" y="895"/>
                  </a:lnTo>
                  <a:lnTo>
                    <a:pt x="579" y="907"/>
                  </a:lnTo>
                  <a:lnTo>
                    <a:pt x="586" y="911"/>
                  </a:lnTo>
                  <a:lnTo>
                    <a:pt x="591" y="910"/>
                  </a:lnTo>
                  <a:lnTo>
                    <a:pt x="599" y="907"/>
                  </a:lnTo>
                  <a:lnTo>
                    <a:pt x="609" y="901"/>
                  </a:lnTo>
                  <a:lnTo>
                    <a:pt x="622" y="894"/>
                  </a:lnTo>
                  <a:lnTo>
                    <a:pt x="636" y="887"/>
                  </a:lnTo>
                  <a:lnTo>
                    <a:pt x="649" y="880"/>
                  </a:lnTo>
                  <a:lnTo>
                    <a:pt x="659" y="876"/>
                  </a:lnTo>
                  <a:lnTo>
                    <a:pt x="667" y="873"/>
                  </a:lnTo>
                  <a:lnTo>
                    <a:pt x="676" y="869"/>
                  </a:lnTo>
                  <a:lnTo>
                    <a:pt x="692" y="860"/>
                  </a:lnTo>
                  <a:lnTo>
                    <a:pt x="712" y="846"/>
                  </a:lnTo>
                  <a:lnTo>
                    <a:pt x="734" y="831"/>
                  </a:lnTo>
                  <a:lnTo>
                    <a:pt x="754" y="816"/>
                  </a:lnTo>
                  <a:lnTo>
                    <a:pt x="772" y="803"/>
                  </a:lnTo>
                  <a:lnTo>
                    <a:pt x="786" y="794"/>
                  </a:lnTo>
                  <a:lnTo>
                    <a:pt x="792" y="789"/>
                  </a:lnTo>
                  <a:lnTo>
                    <a:pt x="797" y="787"/>
                  </a:lnTo>
                  <a:lnTo>
                    <a:pt x="803" y="780"/>
                  </a:lnTo>
                  <a:lnTo>
                    <a:pt x="811" y="772"/>
                  </a:lnTo>
                  <a:lnTo>
                    <a:pt x="820" y="763"/>
                  </a:lnTo>
                  <a:lnTo>
                    <a:pt x="828" y="754"/>
                  </a:lnTo>
                  <a:lnTo>
                    <a:pt x="835" y="744"/>
                  </a:lnTo>
                  <a:lnTo>
                    <a:pt x="840" y="737"/>
                  </a:lnTo>
                  <a:lnTo>
                    <a:pt x="842" y="734"/>
                  </a:lnTo>
                  <a:lnTo>
                    <a:pt x="840" y="721"/>
                  </a:lnTo>
                  <a:lnTo>
                    <a:pt x="836" y="701"/>
                  </a:lnTo>
                  <a:lnTo>
                    <a:pt x="833" y="681"/>
                  </a:lnTo>
                  <a:lnTo>
                    <a:pt x="830" y="672"/>
                  </a:lnTo>
                  <a:lnTo>
                    <a:pt x="832" y="667"/>
                  </a:lnTo>
                  <a:lnTo>
                    <a:pt x="835" y="656"/>
                  </a:lnTo>
                  <a:lnTo>
                    <a:pt x="840" y="641"/>
                  </a:lnTo>
                  <a:lnTo>
                    <a:pt x="842" y="629"/>
                  </a:lnTo>
                  <a:lnTo>
                    <a:pt x="842" y="622"/>
                  </a:lnTo>
                  <a:lnTo>
                    <a:pt x="838" y="612"/>
                  </a:lnTo>
                  <a:lnTo>
                    <a:pt x="833" y="600"/>
                  </a:lnTo>
                  <a:lnTo>
                    <a:pt x="826" y="588"/>
                  </a:lnTo>
                  <a:lnTo>
                    <a:pt x="818" y="575"/>
                  </a:lnTo>
                  <a:lnTo>
                    <a:pt x="811" y="564"/>
                  </a:lnTo>
                  <a:lnTo>
                    <a:pt x="805" y="553"/>
                  </a:lnTo>
                  <a:lnTo>
                    <a:pt x="802" y="545"/>
                  </a:lnTo>
                  <a:lnTo>
                    <a:pt x="794" y="529"/>
                  </a:lnTo>
                  <a:lnTo>
                    <a:pt x="777" y="497"/>
                  </a:lnTo>
                  <a:lnTo>
                    <a:pt x="756" y="453"/>
                  </a:lnTo>
                  <a:lnTo>
                    <a:pt x="731" y="405"/>
                  </a:lnTo>
                  <a:lnTo>
                    <a:pt x="706" y="356"/>
                  </a:lnTo>
                  <a:lnTo>
                    <a:pt x="685" y="316"/>
                  </a:lnTo>
                  <a:lnTo>
                    <a:pt x="670" y="286"/>
                  </a:lnTo>
                  <a:lnTo>
                    <a:pt x="665" y="276"/>
                  </a:lnTo>
                  <a:lnTo>
                    <a:pt x="590" y="135"/>
                  </a:lnTo>
                  <a:lnTo>
                    <a:pt x="589" y="133"/>
                  </a:lnTo>
                  <a:lnTo>
                    <a:pt x="585" y="127"/>
                  </a:lnTo>
                  <a:lnTo>
                    <a:pt x="581" y="119"/>
                  </a:lnTo>
                  <a:lnTo>
                    <a:pt x="575" y="110"/>
                  </a:lnTo>
                  <a:lnTo>
                    <a:pt x="569" y="99"/>
                  </a:lnTo>
                  <a:lnTo>
                    <a:pt x="563" y="90"/>
                  </a:lnTo>
                  <a:lnTo>
                    <a:pt x="558" y="82"/>
                  </a:lnTo>
                  <a:lnTo>
                    <a:pt x="554" y="78"/>
                  </a:lnTo>
                  <a:lnTo>
                    <a:pt x="551" y="73"/>
                  </a:lnTo>
                  <a:lnTo>
                    <a:pt x="545" y="68"/>
                  </a:lnTo>
                  <a:lnTo>
                    <a:pt x="539" y="63"/>
                  </a:lnTo>
                  <a:lnTo>
                    <a:pt x="533" y="57"/>
                  </a:lnTo>
                  <a:lnTo>
                    <a:pt x="528" y="52"/>
                  </a:lnTo>
                  <a:lnTo>
                    <a:pt x="523" y="48"/>
                  </a:lnTo>
                  <a:lnTo>
                    <a:pt x="520" y="45"/>
                  </a:lnTo>
                  <a:lnTo>
                    <a:pt x="518" y="44"/>
                  </a:lnTo>
                  <a:lnTo>
                    <a:pt x="515" y="18"/>
                  </a:lnTo>
                  <a:lnTo>
                    <a:pt x="474" y="0"/>
                  </a:lnTo>
                  <a:lnTo>
                    <a:pt x="433" y="35"/>
                  </a:lnTo>
                  <a:lnTo>
                    <a:pt x="432" y="37"/>
                  </a:lnTo>
                  <a:lnTo>
                    <a:pt x="427" y="44"/>
                  </a:lnTo>
                  <a:lnTo>
                    <a:pt x="422" y="55"/>
                  </a:lnTo>
                  <a:lnTo>
                    <a:pt x="415" y="65"/>
                  </a:lnTo>
                  <a:lnTo>
                    <a:pt x="408" y="76"/>
                  </a:lnTo>
                  <a:lnTo>
                    <a:pt x="401" y="87"/>
                  </a:lnTo>
                  <a:lnTo>
                    <a:pt x="396" y="95"/>
                  </a:lnTo>
                  <a:lnTo>
                    <a:pt x="394" y="98"/>
                  </a:lnTo>
                  <a:lnTo>
                    <a:pt x="392" y="102"/>
                  </a:lnTo>
                  <a:lnTo>
                    <a:pt x="388" y="110"/>
                  </a:lnTo>
                  <a:lnTo>
                    <a:pt x="383" y="119"/>
                  </a:lnTo>
                  <a:lnTo>
                    <a:pt x="377" y="129"/>
                  </a:lnTo>
                  <a:lnTo>
                    <a:pt x="370" y="140"/>
                  </a:lnTo>
                  <a:lnTo>
                    <a:pt x="365" y="149"/>
                  </a:lnTo>
                  <a:lnTo>
                    <a:pt x="361" y="155"/>
                  </a:lnTo>
                  <a:lnTo>
                    <a:pt x="360" y="157"/>
                  </a:lnTo>
                  <a:lnTo>
                    <a:pt x="339" y="205"/>
                  </a:lnTo>
                  <a:lnTo>
                    <a:pt x="242" y="254"/>
                  </a:lnTo>
                  <a:lnTo>
                    <a:pt x="210" y="278"/>
                  </a:lnTo>
                  <a:lnTo>
                    <a:pt x="23" y="307"/>
                  </a:lnTo>
                  <a:close/>
                </a:path>
              </a:pathLst>
            </a:custGeom>
            <a:solidFill>
              <a:srgbClr val="FFFF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15"/>
            <p:cNvSpPr>
              <a:spLocks/>
            </p:cNvSpPr>
            <p:nvPr/>
          </p:nvSpPr>
          <p:spPr bwMode="auto">
            <a:xfrm>
              <a:off x="5099" y="3034"/>
              <a:ext cx="167" cy="161"/>
            </a:xfrm>
            <a:custGeom>
              <a:avLst/>
              <a:gdLst>
                <a:gd name="T0" fmla="*/ 0 w 332"/>
                <a:gd name="T1" fmla="*/ 108 h 322"/>
                <a:gd name="T2" fmla="*/ 0 w 332"/>
                <a:gd name="T3" fmla="*/ 152 h 322"/>
                <a:gd name="T4" fmla="*/ 1 w 332"/>
                <a:gd name="T5" fmla="*/ 181 h 322"/>
                <a:gd name="T6" fmla="*/ 10 w 332"/>
                <a:gd name="T7" fmla="*/ 235 h 322"/>
                <a:gd name="T8" fmla="*/ 17 w 332"/>
                <a:gd name="T9" fmla="*/ 254 h 322"/>
                <a:gd name="T10" fmla="*/ 24 w 332"/>
                <a:gd name="T11" fmla="*/ 264 h 322"/>
                <a:gd name="T12" fmla="*/ 33 w 332"/>
                <a:gd name="T13" fmla="*/ 275 h 322"/>
                <a:gd name="T14" fmla="*/ 46 w 332"/>
                <a:gd name="T15" fmla="*/ 287 h 322"/>
                <a:gd name="T16" fmla="*/ 58 w 332"/>
                <a:gd name="T17" fmla="*/ 298 h 322"/>
                <a:gd name="T18" fmla="*/ 71 w 332"/>
                <a:gd name="T19" fmla="*/ 306 h 322"/>
                <a:gd name="T20" fmla="*/ 82 w 332"/>
                <a:gd name="T21" fmla="*/ 312 h 322"/>
                <a:gd name="T22" fmla="*/ 94 w 332"/>
                <a:gd name="T23" fmla="*/ 315 h 322"/>
                <a:gd name="T24" fmla="*/ 107 w 332"/>
                <a:gd name="T25" fmla="*/ 318 h 322"/>
                <a:gd name="T26" fmla="*/ 128 w 332"/>
                <a:gd name="T27" fmla="*/ 321 h 322"/>
                <a:gd name="T28" fmla="*/ 151 w 332"/>
                <a:gd name="T29" fmla="*/ 322 h 322"/>
                <a:gd name="T30" fmla="*/ 171 w 332"/>
                <a:gd name="T31" fmla="*/ 322 h 322"/>
                <a:gd name="T32" fmla="*/ 184 w 332"/>
                <a:gd name="T33" fmla="*/ 320 h 322"/>
                <a:gd name="T34" fmla="*/ 200 w 332"/>
                <a:gd name="T35" fmla="*/ 314 h 322"/>
                <a:gd name="T36" fmla="*/ 217 w 332"/>
                <a:gd name="T37" fmla="*/ 307 h 322"/>
                <a:gd name="T38" fmla="*/ 230 w 332"/>
                <a:gd name="T39" fmla="*/ 303 h 322"/>
                <a:gd name="T40" fmla="*/ 239 w 332"/>
                <a:gd name="T41" fmla="*/ 297 h 322"/>
                <a:gd name="T42" fmla="*/ 254 w 332"/>
                <a:gd name="T43" fmla="*/ 286 h 322"/>
                <a:gd name="T44" fmla="*/ 272 w 332"/>
                <a:gd name="T45" fmla="*/ 289 h 322"/>
                <a:gd name="T46" fmla="*/ 282 w 332"/>
                <a:gd name="T47" fmla="*/ 277 h 322"/>
                <a:gd name="T48" fmla="*/ 301 w 332"/>
                <a:gd name="T49" fmla="*/ 250 h 322"/>
                <a:gd name="T50" fmla="*/ 322 w 332"/>
                <a:gd name="T51" fmla="*/ 223 h 322"/>
                <a:gd name="T52" fmla="*/ 332 w 332"/>
                <a:gd name="T53" fmla="*/ 211 h 322"/>
                <a:gd name="T54" fmla="*/ 330 w 332"/>
                <a:gd name="T55" fmla="*/ 188 h 322"/>
                <a:gd name="T56" fmla="*/ 323 w 332"/>
                <a:gd name="T57" fmla="*/ 165 h 322"/>
                <a:gd name="T58" fmla="*/ 306 w 332"/>
                <a:gd name="T59" fmla="*/ 62 h 322"/>
                <a:gd name="T60" fmla="*/ 305 w 332"/>
                <a:gd name="T61" fmla="*/ 52 h 322"/>
                <a:gd name="T62" fmla="*/ 299 w 332"/>
                <a:gd name="T63" fmla="*/ 31 h 322"/>
                <a:gd name="T64" fmla="*/ 290 w 332"/>
                <a:gd name="T65" fmla="*/ 22 h 322"/>
                <a:gd name="T66" fmla="*/ 277 w 332"/>
                <a:gd name="T67" fmla="*/ 15 h 322"/>
                <a:gd name="T68" fmla="*/ 265 w 332"/>
                <a:gd name="T69" fmla="*/ 9 h 322"/>
                <a:gd name="T70" fmla="*/ 261 w 332"/>
                <a:gd name="T71" fmla="*/ 7 h 322"/>
                <a:gd name="T72" fmla="*/ 217 w 332"/>
                <a:gd name="T73" fmla="*/ 29 h 322"/>
                <a:gd name="T74" fmla="*/ 84 w 332"/>
                <a:gd name="T75" fmla="*/ 69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2" h="322">
                  <a:moveTo>
                    <a:pt x="0" y="99"/>
                  </a:moveTo>
                  <a:lnTo>
                    <a:pt x="0" y="108"/>
                  </a:lnTo>
                  <a:lnTo>
                    <a:pt x="0" y="129"/>
                  </a:lnTo>
                  <a:lnTo>
                    <a:pt x="0" y="152"/>
                  </a:lnTo>
                  <a:lnTo>
                    <a:pt x="0" y="166"/>
                  </a:lnTo>
                  <a:lnTo>
                    <a:pt x="1" y="181"/>
                  </a:lnTo>
                  <a:lnTo>
                    <a:pt x="5" y="208"/>
                  </a:lnTo>
                  <a:lnTo>
                    <a:pt x="10" y="235"/>
                  </a:lnTo>
                  <a:lnTo>
                    <a:pt x="14" y="251"/>
                  </a:lnTo>
                  <a:lnTo>
                    <a:pt x="17" y="254"/>
                  </a:lnTo>
                  <a:lnTo>
                    <a:pt x="19" y="259"/>
                  </a:lnTo>
                  <a:lnTo>
                    <a:pt x="24" y="264"/>
                  </a:lnTo>
                  <a:lnTo>
                    <a:pt x="28" y="269"/>
                  </a:lnTo>
                  <a:lnTo>
                    <a:pt x="33" y="275"/>
                  </a:lnTo>
                  <a:lnTo>
                    <a:pt x="40" y="281"/>
                  </a:lnTo>
                  <a:lnTo>
                    <a:pt x="46" y="287"/>
                  </a:lnTo>
                  <a:lnTo>
                    <a:pt x="52" y="292"/>
                  </a:lnTo>
                  <a:lnTo>
                    <a:pt x="58" y="298"/>
                  </a:lnTo>
                  <a:lnTo>
                    <a:pt x="65" y="303"/>
                  </a:lnTo>
                  <a:lnTo>
                    <a:pt x="71" y="306"/>
                  </a:lnTo>
                  <a:lnTo>
                    <a:pt x="77" y="310"/>
                  </a:lnTo>
                  <a:lnTo>
                    <a:pt x="82" y="312"/>
                  </a:lnTo>
                  <a:lnTo>
                    <a:pt x="88" y="313"/>
                  </a:lnTo>
                  <a:lnTo>
                    <a:pt x="94" y="315"/>
                  </a:lnTo>
                  <a:lnTo>
                    <a:pt x="100" y="317"/>
                  </a:lnTo>
                  <a:lnTo>
                    <a:pt x="107" y="318"/>
                  </a:lnTo>
                  <a:lnTo>
                    <a:pt x="117" y="320"/>
                  </a:lnTo>
                  <a:lnTo>
                    <a:pt x="128" y="321"/>
                  </a:lnTo>
                  <a:lnTo>
                    <a:pt x="140" y="321"/>
                  </a:lnTo>
                  <a:lnTo>
                    <a:pt x="151" y="322"/>
                  </a:lnTo>
                  <a:lnTo>
                    <a:pt x="162" y="322"/>
                  </a:lnTo>
                  <a:lnTo>
                    <a:pt x="171" y="322"/>
                  </a:lnTo>
                  <a:lnTo>
                    <a:pt x="178" y="321"/>
                  </a:lnTo>
                  <a:lnTo>
                    <a:pt x="184" y="320"/>
                  </a:lnTo>
                  <a:lnTo>
                    <a:pt x="192" y="318"/>
                  </a:lnTo>
                  <a:lnTo>
                    <a:pt x="200" y="314"/>
                  </a:lnTo>
                  <a:lnTo>
                    <a:pt x="209" y="311"/>
                  </a:lnTo>
                  <a:lnTo>
                    <a:pt x="217" y="307"/>
                  </a:lnTo>
                  <a:lnTo>
                    <a:pt x="224" y="305"/>
                  </a:lnTo>
                  <a:lnTo>
                    <a:pt x="230" y="303"/>
                  </a:lnTo>
                  <a:lnTo>
                    <a:pt x="233" y="301"/>
                  </a:lnTo>
                  <a:lnTo>
                    <a:pt x="239" y="297"/>
                  </a:lnTo>
                  <a:lnTo>
                    <a:pt x="247" y="291"/>
                  </a:lnTo>
                  <a:lnTo>
                    <a:pt x="254" y="286"/>
                  </a:lnTo>
                  <a:lnTo>
                    <a:pt x="257" y="283"/>
                  </a:lnTo>
                  <a:lnTo>
                    <a:pt x="272" y="289"/>
                  </a:lnTo>
                  <a:lnTo>
                    <a:pt x="275" y="286"/>
                  </a:lnTo>
                  <a:lnTo>
                    <a:pt x="282" y="277"/>
                  </a:lnTo>
                  <a:lnTo>
                    <a:pt x="291" y="265"/>
                  </a:lnTo>
                  <a:lnTo>
                    <a:pt x="301" y="250"/>
                  </a:lnTo>
                  <a:lnTo>
                    <a:pt x="312" y="236"/>
                  </a:lnTo>
                  <a:lnTo>
                    <a:pt x="322" y="223"/>
                  </a:lnTo>
                  <a:lnTo>
                    <a:pt x="329" y="214"/>
                  </a:lnTo>
                  <a:lnTo>
                    <a:pt x="332" y="211"/>
                  </a:lnTo>
                  <a:lnTo>
                    <a:pt x="332" y="203"/>
                  </a:lnTo>
                  <a:lnTo>
                    <a:pt x="330" y="188"/>
                  </a:lnTo>
                  <a:lnTo>
                    <a:pt x="325" y="172"/>
                  </a:lnTo>
                  <a:lnTo>
                    <a:pt x="323" y="165"/>
                  </a:lnTo>
                  <a:lnTo>
                    <a:pt x="299" y="92"/>
                  </a:lnTo>
                  <a:lnTo>
                    <a:pt x="306" y="62"/>
                  </a:lnTo>
                  <a:lnTo>
                    <a:pt x="306" y="59"/>
                  </a:lnTo>
                  <a:lnTo>
                    <a:pt x="305" y="52"/>
                  </a:lnTo>
                  <a:lnTo>
                    <a:pt x="302" y="41"/>
                  </a:lnTo>
                  <a:lnTo>
                    <a:pt x="299" y="31"/>
                  </a:lnTo>
                  <a:lnTo>
                    <a:pt x="295" y="26"/>
                  </a:lnTo>
                  <a:lnTo>
                    <a:pt x="290" y="22"/>
                  </a:lnTo>
                  <a:lnTo>
                    <a:pt x="284" y="18"/>
                  </a:lnTo>
                  <a:lnTo>
                    <a:pt x="277" y="15"/>
                  </a:lnTo>
                  <a:lnTo>
                    <a:pt x="271" y="11"/>
                  </a:lnTo>
                  <a:lnTo>
                    <a:pt x="265" y="9"/>
                  </a:lnTo>
                  <a:lnTo>
                    <a:pt x="262" y="7"/>
                  </a:lnTo>
                  <a:lnTo>
                    <a:pt x="261" y="7"/>
                  </a:lnTo>
                  <a:lnTo>
                    <a:pt x="233" y="28"/>
                  </a:lnTo>
                  <a:lnTo>
                    <a:pt x="217" y="29"/>
                  </a:lnTo>
                  <a:lnTo>
                    <a:pt x="157" y="0"/>
                  </a:lnTo>
                  <a:lnTo>
                    <a:pt x="84" y="69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16"/>
            <p:cNvSpPr>
              <a:spLocks/>
            </p:cNvSpPr>
            <p:nvPr/>
          </p:nvSpPr>
          <p:spPr bwMode="auto">
            <a:xfrm>
              <a:off x="5139" y="3085"/>
              <a:ext cx="24" cy="16"/>
            </a:xfrm>
            <a:custGeom>
              <a:avLst/>
              <a:gdLst>
                <a:gd name="T0" fmla="*/ 7 w 48"/>
                <a:gd name="T1" fmla="*/ 34 h 34"/>
                <a:gd name="T2" fmla="*/ 13 w 48"/>
                <a:gd name="T3" fmla="*/ 33 h 34"/>
                <a:gd name="T4" fmla="*/ 21 w 48"/>
                <a:gd name="T5" fmla="*/ 30 h 34"/>
                <a:gd name="T6" fmla="*/ 28 w 48"/>
                <a:gd name="T7" fmla="*/ 28 h 34"/>
                <a:gd name="T8" fmla="*/ 32 w 48"/>
                <a:gd name="T9" fmla="*/ 24 h 34"/>
                <a:gd name="T10" fmla="*/ 36 w 48"/>
                <a:gd name="T11" fmla="*/ 20 h 34"/>
                <a:gd name="T12" fmla="*/ 41 w 48"/>
                <a:gd name="T13" fmla="*/ 13 h 34"/>
                <a:gd name="T14" fmla="*/ 46 w 48"/>
                <a:gd name="T15" fmla="*/ 6 h 34"/>
                <a:gd name="T16" fmla="*/ 48 w 48"/>
                <a:gd name="T17" fmla="*/ 4 h 34"/>
                <a:gd name="T18" fmla="*/ 23 w 48"/>
                <a:gd name="T19" fmla="*/ 0 h 34"/>
                <a:gd name="T20" fmla="*/ 0 w 48"/>
                <a:gd name="T21" fmla="*/ 8 h 34"/>
                <a:gd name="T22" fmla="*/ 7 w 48"/>
                <a:gd name="T23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8" h="34">
                  <a:moveTo>
                    <a:pt x="7" y="34"/>
                  </a:moveTo>
                  <a:lnTo>
                    <a:pt x="13" y="33"/>
                  </a:lnTo>
                  <a:lnTo>
                    <a:pt x="21" y="30"/>
                  </a:lnTo>
                  <a:lnTo>
                    <a:pt x="28" y="28"/>
                  </a:lnTo>
                  <a:lnTo>
                    <a:pt x="32" y="24"/>
                  </a:lnTo>
                  <a:lnTo>
                    <a:pt x="36" y="20"/>
                  </a:lnTo>
                  <a:lnTo>
                    <a:pt x="41" y="13"/>
                  </a:lnTo>
                  <a:lnTo>
                    <a:pt x="46" y="6"/>
                  </a:lnTo>
                  <a:lnTo>
                    <a:pt x="48" y="4"/>
                  </a:lnTo>
                  <a:lnTo>
                    <a:pt x="23" y="0"/>
                  </a:lnTo>
                  <a:lnTo>
                    <a:pt x="0" y="8"/>
                  </a:lnTo>
                  <a:lnTo>
                    <a:pt x="7" y="3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17"/>
            <p:cNvSpPr>
              <a:spLocks/>
            </p:cNvSpPr>
            <p:nvPr/>
          </p:nvSpPr>
          <p:spPr bwMode="auto">
            <a:xfrm>
              <a:off x="5043" y="2964"/>
              <a:ext cx="249" cy="125"/>
            </a:xfrm>
            <a:custGeom>
              <a:avLst/>
              <a:gdLst>
                <a:gd name="T0" fmla="*/ 0 w 497"/>
                <a:gd name="T1" fmla="*/ 240 h 250"/>
                <a:gd name="T2" fmla="*/ 10 w 497"/>
                <a:gd name="T3" fmla="*/ 245 h 250"/>
                <a:gd name="T4" fmla="*/ 30 w 497"/>
                <a:gd name="T5" fmla="*/ 250 h 250"/>
                <a:gd name="T6" fmla="*/ 42 w 497"/>
                <a:gd name="T7" fmla="*/ 249 h 250"/>
                <a:gd name="T8" fmla="*/ 58 w 497"/>
                <a:gd name="T9" fmla="*/ 247 h 250"/>
                <a:gd name="T10" fmla="*/ 73 w 497"/>
                <a:gd name="T11" fmla="*/ 243 h 250"/>
                <a:gd name="T12" fmla="*/ 85 w 497"/>
                <a:gd name="T13" fmla="*/ 241 h 250"/>
                <a:gd name="T14" fmla="*/ 99 w 497"/>
                <a:gd name="T15" fmla="*/ 239 h 250"/>
                <a:gd name="T16" fmla="*/ 118 w 497"/>
                <a:gd name="T17" fmla="*/ 234 h 250"/>
                <a:gd name="T18" fmla="*/ 138 w 497"/>
                <a:gd name="T19" fmla="*/ 230 h 250"/>
                <a:gd name="T20" fmla="*/ 149 w 497"/>
                <a:gd name="T21" fmla="*/ 227 h 250"/>
                <a:gd name="T22" fmla="*/ 167 w 497"/>
                <a:gd name="T23" fmla="*/ 219 h 250"/>
                <a:gd name="T24" fmla="*/ 198 w 497"/>
                <a:gd name="T25" fmla="*/ 202 h 250"/>
                <a:gd name="T26" fmla="*/ 228 w 497"/>
                <a:gd name="T27" fmla="*/ 185 h 250"/>
                <a:gd name="T28" fmla="*/ 240 w 497"/>
                <a:gd name="T29" fmla="*/ 177 h 250"/>
                <a:gd name="T30" fmla="*/ 308 w 497"/>
                <a:gd name="T31" fmla="*/ 105 h 250"/>
                <a:gd name="T32" fmla="*/ 322 w 497"/>
                <a:gd name="T33" fmla="*/ 91 h 250"/>
                <a:gd name="T34" fmla="*/ 330 w 497"/>
                <a:gd name="T35" fmla="*/ 88 h 250"/>
                <a:gd name="T36" fmla="*/ 349 w 497"/>
                <a:gd name="T37" fmla="*/ 84 h 250"/>
                <a:gd name="T38" fmla="*/ 373 w 497"/>
                <a:gd name="T39" fmla="*/ 80 h 250"/>
                <a:gd name="T40" fmla="*/ 393 w 497"/>
                <a:gd name="T41" fmla="*/ 76 h 250"/>
                <a:gd name="T42" fmla="*/ 405 w 497"/>
                <a:gd name="T43" fmla="*/ 73 h 250"/>
                <a:gd name="T44" fmla="*/ 426 w 497"/>
                <a:gd name="T45" fmla="*/ 65 h 250"/>
                <a:gd name="T46" fmla="*/ 450 w 497"/>
                <a:gd name="T47" fmla="*/ 56 h 250"/>
                <a:gd name="T48" fmla="*/ 469 w 497"/>
                <a:gd name="T49" fmla="*/ 49 h 250"/>
                <a:gd name="T50" fmla="*/ 483 w 497"/>
                <a:gd name="T51" fmla="*/ 45 h 250"/>
                <a:gd name="T52" fmla="*/ 495 w 497"/>
                <a:gd name="T53" fmla="*/ 37 h 250"/>
                <a:gd name="T54" fmla="*/ 480 w 497"/>
                <a:gd name="T55" fmla="*/ 4 h 250"/>
                <a:gd name="T56" fmla="*/ 472 w 497"/>
                <a:gd name="T57" fmla="*/ 7 h 250"/>
                <a:gd name="T58" fmla="*/ 452 w 497"/>
                <a:gd name="T59" fmla="*/ 17 h 250"/>
                <a:gd name="T60" fmla="*/ 433 w 497"/>
                <a:gd name="T61" fmla="*/ 26 h 250"/>
                <a:gd name="T62" fmla="*/ 420 w 497"/>
                <a:gd name="T63" fmla="*/ 30 h 250"/>
                <a:gd name="T64" fmla="*/ 405 w 497"/>
                <a:gd name="T65" fmla="*/ 34 h 250"/>
                <a:gd name="T66" fmla="*/ 376 w 497"/>
                <a:gd name="T67" fmla="*/ 40 h 250"/>
                <a:gd name="T68" fmla="*/ 346 w 497"/>
                <a:gd name="T69" fmla="*/ 45 h 250"/>
                <a:gd name="T70" fmla="*/ 326 w 497"/>
                <a:gd name="T71" fmla="*/ 48 h 250"/>
                <a:gd name="T72" fmla="*/ 308 w 497"/>
                <a:gd name="T73" fmla="*/ 48 h 250"/>
                <a:gd name="T74" fmla="*/ 286 w 497"/>
                <a:gd name="T75" fmla="*/ 46 h 250"/>
                <a:gd name="T76" fmla="*/ 264 w 497"/>
                <a:gd name="T77" fmla="*/ 44 h 250"/>
                <a:gd name="T78" fmla="*/ 248 w 497"/>
                <a:gd name="T79" fmla="*/ 38 h 250"/>
                <a:gd name="T80" fmla="*/ 236 w 497"/>
                <a:gd name="T81" fmla="*/ 30 h 250"/>
                <a:gd name="T82" fmla="*/ 222 w 497"/>
                <a:gd name="T83" fmla="*/ 20 h 250"/>
                <a:gd name="T84" fmla="*/ 207 w 497"/>
                <a:gd name="T85" fmla="*/ 12 h 250"/>
                <a:gd name="T86" fmla="*/ 193 w 497"/>
                <a:gd name="T87" fmla="*/ 6 h 250"/>
                <a:gd name="T88" fmla="*/ 179 w 497"/>
                <a:gd name="T89" fmla="*/ 3 h 250"/>
                <a:gd name="T90" fmla="*/ 167 w 497"/>
                <a:gd name="T91" fmla="*/ 2 h 250"/>
                <a:gd name="T92" fmla="*/ 155 w 497"/>
                <a:gd name="T93" fmla="*/ 0 h 250"/>
                <a:gd name="T94" fmla="*/ 146 w 497"/>
                <a:gd name="T95" fmla="*/ 2 h 250"/>
                <a:gd name="T96" fmla="*/ 137 w 497"/>
                <a:gd name="T97" fmla="*/ 6 h 250"/>
                <a:gd name="T98" fmla="*/ 126 w 497"/>
                <a:gd name="T99" fmla="*/ 12 h 250"/>
                <a:gd name="T100" fmla="*/ 116 w 497"/>
                <a:gd name="T101" fmla="*/ 18 h 250"/>
                <a:gd name="T102" fmla="*/ 110 w 497"/>
                <a:gd name="T103" fmla="*/ 22 h 250"/>
                <a:gd name="T104" fmla="*/ 94 w 497"/>
                <a:gd name="T105" fmla="*/ 38 h 250"/>
                <a:gd name="T106" fmla="*/ 81 w 497"/>
                <a:gd name="T107" fmla="*/ 52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97" h="250">
                  <a:moveTo>
                    <a:pt x="77" y="117"/>
                  </a:moveTo>
                  <a:lnTo>
                    <a:pt x="0" y="240"/>
                  </a:lnTo>
                  <a:lnTo>
                    <a:pt x="3" y="241"/>
                  </a:lnTo>
                  <a:lnTo>
                    <a:pt x="10" y="245"/>
                  </a:lnTo>
                  <a:lnTo>
                    <a:pt x="20" y="248"/>
                  </a:lnTo>
                  <a:lnTo>
                    <a:pt x="30" y="250"/>
                  </a:lnTo>
                  <a:lnTo>
                    <a:pt x="35" y="250"/>
                  </a:lnTo>
                  <a:lnTo>
                    <a:pt x="42" y="249"/>
                  </a:lnTo>
                  <a:lnTo>
                    <a:pt x="50" y="248"/>
                  </a:lnTo>
                  <a:lnTo>
                    <a:pt x="58" y="247"/>
                  </a:lnTo>
                  <a:lnTo>
                    <a:pt x="66" y="245"/>
                  </a:lnTo>
                  <a:lnTo>
                    <a:pt x="73" y="243"/>
                  </a:lnTo>
                  <a:lnTo>
                    <a:pt x="80" y="242"/>
                  </a:lnTo>
                  <a:lnTo>
                    <a:pt x="85" y="241"/>
                  </a:lnTo>
                  <a:lnTo>
                    <a:pt x="91" y="240"/>
                  </a:lnTo>
                  <a:lnTo>
                    <a:pt x="99" y="239"/>
                  </a:lnTo>
                  <a:lnTo>
                    <a:pt x="108" y="237"/>
                  </a:lnTo>
                  <a:lnTo>
                    <a:pt x="118" y="234"/>
                  </a:lnTo>
                  <a:lnTo>
                    <a:pt x="129" y="232"/>
                  </a:lnTo>
                  <a:lnTo>
                    <a:pt x="138" y="230"/>
                  </a:lnTo>
                  <a:lnTo>
                    <a:pt x="145" y="227"/>
                  </a:lnTo>
                  <a:lnTo>
                    <a:pt x="149" y="227"/>
                  </a:lnTo>
                  <a:lnTo>
                    <a:pt x="155" y="225"/>
                  </a:lnTo>
                  <a:lnTo>
                    <a:pt x="167" y="219"/>
                  </a:lnTo>
                  <a:lnTo>
                    <a:pt x="182" y="211"/>
                  </a:lnTo>
                  <a:lnTo>
                    <a:pt x="198" y="202"/>
                  </a:lnTo>
                  <a:lnTo>
                    <a:pt x="214" y="193"/>
                  </a:lnTo>
                  <a:lnTo>
                    <a:pt x="228" y="185"/>
                  </a:lnTo>
                  <a:lnTo>
                    <a:pt x="237" y="179"/>
                  </a:lnTo>
                  <a:lnTo>
                    <a:pt x="240" y="177"/>
                  </a:lnTo>
                  <a:lnTo>
                    <a:pt x="305" y="109"/>
                  </a:lnTo>
                  <a:lnTo>
                    <a:pt x="308" y="105"/>
                  </a:lnTo>
                  <a:lnTo>
                    <a:pt x="314" y="98"/>
                  </a:lnTo>
                  <a:lnTo>
                    <a:pt x="322" y="91"/>
                  </a:lnTo>
                  <a:lnTo>
                    <a:pt x="327" y="88"/>
                  </a:lnTo>
                  <a:lnTo>
                    <a:pt x="330" y="88"/>
                  </a:lnTo>
                  <a:lnTo>
                    <a:pt x="338" y="87"/>
                  </a:lnTo>
                  <a:lnTo>
                    <a:pt x="349" y="84"/>
                  </a:lnTo>
                  <a:lnTo>
                    <a:pt x="361" y="82"/>
                  </a:lnTo>
                  <a:lnTo>
                    <a:pt x="373" y="80"/>
                  </a:lnTo>
                  <a:lnTo>
                    <a:pt x="384" y="79"/>
                  </a:lnTo>
                  <a:lnTo>
                    <a:pt x="393" y="76"/>
                  </a:lnTo>
                  <a:lnTo>
                    <a:pt x="399" y="75"/>
                  </a:lnTo>
                  <a:lnTo>
                    <a:pt x="405" y="73"/>
                  </a:lnTo>
                  <a:lnTo>
                    <a:pt x="414" y="70"/>
                  </a:lnTo>
                  <a:lnTo>
                    <a:pt x="426" y="65"/>
                  </a:lnTo>
                  <a:lnTo>
                    <a:pt x="437" y="60"/>
                  </a:lnTo>
                  <a:lnTo>
                    <a:pt x="450" y="56"/>
                  </a:lnTo>
                  <a:lnTo>
                    <a:pt x="460" y="52"/>
                  </a:lnTo>
                  <a:lnTo>
                    <a:pt x="469" y="49"/>
                  </a:lnTo>
                  <a:lnTo>
                    <a:pt x="475" y="48"/>
                  </a:lnTo>
                  <a:lnTo>
                    <a:pt x="483" y="45"/>
                  </a:lnTo>
                  <a:lnTo>
                    <a:pt x="490" y="41"/>
                  </a:lnTo>
                  <a:lnTo>
                    <a:pt x="495" y="37"/>
                  </a:lnTo>
                  <a:lnTo>
                    <a:pt x="497" y="35"/>
                  </a:lnTo>
                  <a:lnTo>
                    <a:pt x="480" y="4"/>
                  </a:lnTo>
                  <a:lnTo>
                    <a:pt x="477" y="5"/>
                  </a:lnTo>
                  <a:lnTo>
                    <a:pt x="472" y="7"/>
                  </a:lnTo>
                  <a:lnTo>
                    <a:pt x="462" y="12"/>
                  </a:lnTo>
                  <a:lnTo>
                    <a:pt x="452" y="17"/>
                  </a:lnTo>
                  <a:lnTo>
                    <a:pt x="442" y="21"/>
                  </a:lnTo>
                  <a:lnTo>
                    <a:pt x="433" y="26"/>
                  </a:lnTo>
                  <a:lnTo>
                    <a:pt x="425" y="28"/>
                  </a:lnTo>
                  <a:lnTo>
                    <a:pt x="420" y="30"/>
                  </a:lnTo>
                  <a:lnTo>
                    <a:pt x="414" y="32"/>
                  </a:lnTo>
                  <a:lnTo>
                    <a:pt x="405" y="34"/>
                  </a:lnTo>
                  <a:lnTo>
                    <a:pt x="391" y="36"/>
                  </a:lnTo>
                  <a:lnTo>
                    <a:pt x="376" y="40"/>
                  </a:lnTo>
                  <a:lnTo>
                    <a:pt x="361" y="42"/>
                  </a:lnTo>
                  <a:lnTo>
                    <a:pt x="346" y="45"/>
                  </a:lnTo>
                  <a:lnTo>
                    <a:pt x="334" y="46"/>
                  </a:lnTo>
                  <a:lnTo>
                    <a:pt x="326" y="48"/>
                  </a:lnTo>
                  <a:lnTo>
                    <a:pt x="319" y="48"/>
                  </a:lnTo>
                  <a:lnTo>
                    <a:pt x="308" y="48"/>
                  </a:lnTo>
                  <a:lnTo>
                    <a:pt x="298" y="48"/>
                  </a:lnTo>
                  <a:lnTo>
                    <a:pt x="286" y="46"/>
                  </a:lnTo>
                  <a:lnTo>
                    <a:pt x="275" y="45"/>
                  </a:lnTo>
                  <a:lnTo>
                    <a:pt x="264" y="44"/>
                  </a:lnTo>
                  <a:lnTo>
                    <a:pt x="255" y="42"/>
                  </a:lnTo>
                  <a:lnTo>
                    <a:pt x="248" y="38"/>
                  </a:lnTo>
                  <a:lnTo>
                    <a:pt x="243" y="35"/>
                  </a:lnTo>
                  <a:lnTo>
                    <a:pt x="236" y="30"/>
                  </a:lnTo>
                  <a:lnTo>
                    <a:pt x="229" y="25"/>
                  </a:lnTo>
                  <a:lnTo>
                    <a:pt x="222" y="20"/>
                  </a:lnTo>
                  <a:lnTo>
                    <a:pt x="214" y="15"/>
                  </a:lnTo>
                  <a:lnTo>
                    <a:pt x="207" y="12"/>
                  </a:lnTo>
                  <a:lnTo>
                    <a:pt x="200" y="8"/>
                  </a:lnTo>
                  <a:lnTo>
                    <a:pt x="193" y="6"/>
                  </a:lnTo>
                  <a:lnTo>
                    <a:pt x="186" y="5"/>
                  </a:lnTo>
                  <a:lnTo>
                    <a:pt x="179" y="3"/>
                  </a:lnTo>
                  <a:lnTo>
                    <a:pt x="174" y="2"/>
                  </a:lnTo>
                  <a:lnTo>
                    <a:pt x="167" y="2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49" y="0"/>
                  </a:lnTo>
                  <a:lnTo>
                    <a:pt x="146" y="2"/>
                  </a:lnTo>
                  <a:lnTo>
                    <a:pt x="142" y="3"/>
                  </a:lnTo>
                  <a:lnTo>
                    <a:pt x="137" y="6"/>
                  </a:lnTo>
                  <a:lnTo>
                    <a:pt x="132" y="8"/>
                  </a:lnTo>
                  <a:lnTo>
                    <a:pt x="126" y="12"/>
                  </a:lnTo>
                  <a:lnTo>
                    <a:pt x="121" y="14"/>
                  </a:lnTo>
                  <a:lnTo>
                    <a:pt x="116" y="18"/>
                  </a:lnTo>
                  <a:lnTo>
                    <a:pt x="113" y="20"/>
                  </a:lnTo>
                  <a:lnTo>
                    <a:pt x="110" y="22"/>
                  </a:lnTo>
                  <a:lnTo>
                    <a:pt x="103" y="29"/>
                  </a:lnTo>
                  <a:lnTo>
                    <a:pt x="94" y="38"/>
                  </a:lnTo>
                  <a:lnTo>
                    <a:pt x="85" y="48"/>
                  </a:lnTo>
                  <a:lnTo>
                    <a:pt x="81" y="52"/>
                  </a:lnTo>
                  <a:lnTo>
                    <a:pt x="77" y="117"/>
                  </a:lnTo>
                  <a:close/>
                </a:path>
              </a:pathLst>
            </a:custGeom>
            <a:solidFill>
              <a:srgbClr val="B2BA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18"/>
            <p:cNvSpPr>
              <a:spLocks/>
            </p:cNvSpPr>
            <p:nvPr/>
          </p:nvSpPr>
          <p:spPr bwMode="auto">
            <a:xfrm>
              <a:off x="4748" y="3395"/>
              <a:ext cx="168" cy="117"/>
            </a:xfrm>
            <a:custGeom>
              <a:avLst/>
              <a:gdLst>
                <a:gd name="T0" fmla="*/ 293 w 336"/>
                <a:gd name="T1" fmla="*/ 7 h 235"/>
                <a:gd name="T2" fmla="*/ 288 w 336"/>
                <a:gd name="T3" fmla="*/ 40 h 235"/>
                <a:gd name="T4" fmla="*/ 293 w 336"/>
                <a:gd name="T5" fmla="*/ 73 h 235"/>
                <a:gd name="T6" fmla="*/ 308 w 336"/>
                <a:gd name="T7" fmla="*/ 113 h 235"/>
                <a:gd name="T8" fmla="*/ 318 w 336"/>
                <a:gd name="T9" fmla="*/ 134 h 235"/>
                <a:gd name="T10" fmla="*/ 333 w 336"/>
                <a:gd name="T11" fmla="*/ 158 h 235"/>
                <a:gd name="T12" fmla="*/ 272 w 336"/>
                <a:gd name="T13" fmla="*/ 167 h 235"/>
                <a:gd name="T14" fmla="*/ 266 w 336"/>
                <a:gd name="T15" fmla="*/ 169 h 235"/>
                <a:gd name="T16" fmla="*/ 252 w 336"/>
                <a:gd name="T17" fmla="*/ 176 h 235"/>
                <a:gd name="T18" fmla="*/ 236 w 336"/>
                <a:gd name="T19" fmla="*/ 183 h 235"/>
                <a:gd name="T20" fmla="*/ 226 w 336"/>
                <a:gd name="T21" fmla="*/ 189 h 235"/>
                <a:gd name="T22" fmla="*/ 213 w 336"/>
                <a:gd name="T23" fmla="*/ 191 h 235"/>
                <a:gd name="T24" fmla="*/ 191 w 336"/>
                <a:gd name="T25" fmla="*/ 192 h 235"/>
                <a:gd name="T26" fmla="*/ 172 w 336"/>
                <a:gd name="T27" fmla="*/ 191 h 235"/>
                <a:gd name="T28" fmla="*/ 164 w 336"/>
                <a:gd name="T29" fmla="*/ 191 h 235"/>
                <a:gd name="T30" fmla="*/ 114 w 336"/>
                <a:gd name="T31" fmla="*/ 192 h 235"/>
                <a:gd name="T32" fmla="*/ 108 w 336"/>
                <a:gd name="T33" fmla="*/ 199 h 235"/>
                <a:gd name="T34" fmla="*/ 110 w 336"/>
                <a:gd name="T35" fmla="*/ 213 h 235"/>
                <a:gd name="T36" fmla="*/ 117 w 336"/>
                <a:gd name="T37" fmla="*/ 228 h 235"/>
                <a:gd name="T38" fmla="*/ 77 w 336"/>
                <a:gd name="T39" fmla="*/ 235 h 235"/>
                <a:gd name="T40" fmla="*/ 3 w 336"/>
                <a:gd name="T41" fmla="*/ 129 h 235"/>
                <a:gd name="T42" fmla="*/ 83 w 336"/>
                <a:gd name="T43" fmla="*/ 73 h 235"/>
                <a:gd name="T44" fmla="*/ 0 w 336"/>
                <a:gd name="T45" fmla="*/ 65 h 235"/>
                <a:gd name="T46" fmla="*/ 5 w 336"/>
                <a:gd name="T47" fmla="*/ 29 h 235"/>
                <a:gd name="T48" fmla="*/ 20 w 336"/>
                <a:gd name="T49" fmla="*/ 15 h 235"/>
                <a:gd name="T50" fmla="*/ 35 w 336"/>
                <a:gd name="T51" fmla="*/ 15 h 235"/>
                <a:gd name="T52" fmla="*/ 46 w 336"/>
                <a:gd name="T53" fmla="*/ 20 h 235"/>
                <a:gd name="T54" fmla="*/ 61 w 336"/>
                <a:gd name="T55" fmla="*/ 24 h 235"/>
                <a:gd name="T56" fmla="*/ 77 w 336"/>
                <a:gd name="T57" fmla="*/ 30 h 235"/>
                <a:gd name="T58" fmla="*/ 97 w 336"/>
                <a:gd name="T59" fmla="*/ 33 h 235"/>
                <a:gd name="T60" fmla="*/ 123 w 336"/>
                <a:gd name="T61" fmla="*/ 35 h 235"/>
                <a:gd name="T62" fmla="*/ 150 w 336"/>
                <a:gd name="T63" fmla="*/ 32 h 235"/>
                <a:gd name="T64" fmla="*/ 167 w 336"/>
                <a:gd name="T65" fmla="*/ 30 h 235"/>
                <a:gd name="T66" fmla="*/ 234 w 336"/>
                <a:gd name="T67" fmla="*/ 24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36" h="235">
                  <a:moveTo>
                    <a:pt x="294" y="0"/>
                  </a:moveTo>
                  <a:lnTo>
                    <a:pt x="293" y="7"/>
                  </a:lnTo>
                  <a:lnTo>
                    <a:pt x="290" y="22"/>
                  </a:lnTo>
                  <a:lnTo>
                    <a:pt x="288" y="40"/>
                  </a:lnTo>
                  <a:lnTo>
                    <a:pt x="288" y="56"/>
                  </a:lnTo>
                  <a:lnTo>
                    <a:pt x="293" y="73"/>
                  </a:lnTo>
                  <a:lnTo>
                    <a:pt x="301" y="93"/>
                  </a:lnTo>
                  <a:lnTo>
                    <a:pt x="308" y="113"/>
                  </a:lnTo>
                  <a:lnTo>
                    <a:pt x="312" y="124"/>
                  </a:lnTo>
                  <a:lnTo>
                    <a:pt x="318" y="134"/>
                  </a:lnTo>
                  <a:lnTo>
                    <a:pt x="326" y="146"/>
                  </a:lnTo>
                  <a:lnTo>
                    <a:pt x="333" y="158"/>
                  </a:lnTo>
                  <a:lnTo>
                    <a:pt x="336" y="162"/>
                  </a:lnTo>
                  <a:lnTo>
                    <a:pt x="272" y="167"/>
                  </a:lnTo>
                  <a:lnTo>
                    <a:pt x="271" y="168"/>
                  </a:lnTo>
                  <a:lnTo>
                    <a:pt x="266" y="169"/>
                  </a:lnTo>
                  <a:lnTo>
                    <a:pt x="259" y="173"/>
                  </a:lnTo>
                  <a:lnTo>
                    <a:pt x="252" y="176"/>
                  </a:lnTo>
                  <a:lnTo>
                    <a:pt x="244" y="180"/>
                  </a:lnTo>
                  <a:lnTo>
                    <a:pt x="236" y="183"/>
                  </a:lnTo>
                  <a:lnTo>
                    <a:pt x="231" y="187"/>
                  </a:lnTo>
                  <a:lnTo>
                    <a:pt x="226" y="189"/>
                  </a:lnTo>
                  <a:lnTo>
                    <a:pt x="221" y="191"/>
                  </a:lnTo>
                  <a:lnTo>
                    <a:pt x="213" y="191"/>
                  </a:lnTo>
                  <a:lnTo>
                    <a:pt x="203" y="192"/>
                  </a:lnTo>
                  <a:lnTo>
                    <a:pt x="191" y="192"/>
                  </a:lnTo>
                  <a:lnTo>
                    <a:pt x="181" y="192"/>
                  </a:lnTo>
                  <a:lnTo>
                    <a:pt x="172" y="191"/>
                  </a:lnTo>
                  <a:lnTo>
                    <a:pt x="166" y="191"/>
                  </a:lnTo>
                  <a:lnTo>
                    <a:pt x="164" y="191"/>
                  </a:lnTo>
                  <a:lnTo>
                    <a:pt x="115" y="191"/>
                  </a:lnTo>
                  <a:lnTo>
                    <a:pt x="114" y="192"/>
                  </a:lnTo>
                  <a:lnTo>
                    <a:pt x="112" y="195"/>
                  </a:lnTo>
                  <a:lnTo>
                    <a:pt x="108" y="199"/>
                  </a:lnTo>
                  <a:lnTo>
                    <a:pt x="107" y="205"/>
                  </a:lnTo>
                  <a:lnTo>
                    <a:pt x="110" y="213"/>
                  </a:lnTo>
                  <a:lnTo>
                    <a:pt x="113" y="221"/>
                  </a:lnTo>
                  <a:lnTo>
                    <a:pt x="117" y="228"/>
                  </a:lnTo>
                  <a:lnTo>
                    <a:pt x="119" y="232"/>
                  </a:lnTo>
                  <a:lnTo>
                    <a:pt x="77" y="235"/>
                  </a:lnTo>
                  <a:lnTo>
                    <a:pt x="37" y="191"/>
                  </a:lnTo>
                  <a:lnTo>
                    <a:pt x="3" y="129"/>
                  </a:lnTo>
                  <a:lnTo>
                    <a:pt x="27" y="108"/>
                  </a:lnTo>
                  <a:lnTo>
                    <a:pt x="83" y="73"/>
                  </a:lnTo>
                  <a:lnTo>
                    <a:pt x="37" y="67"/>
                  </a:lnTo>
                  <a:lnTo>
                    <a:pt x="0" y="65"/>
                  </a:lnTo>
                  <a:lnTo>
                    <a:pt x="3" y="32"/>
                  </a:lnTo>
                  <a:lnTo>
                    <a:pt x="5" y="29"/>
                  </a:lnTo>
                  <a:lnTo>
                    <a:pt x="11" y="22"/>
                  </a:lnTo>
                  <a:lnTo>
                    <a:pt x="20" y="15"/>
                  </a:lnTo>
                  <a:lnTo>
                    <a:pt x="29" y="14"/>
                  </a:lnTo>
                  <a:lnTo>
                    <a:pt x="35" y="15"/>
                  </a:lnTo>
                  <a:lnTo>
                    <a:pt x="41" y="17"/>
                  </a:lnTo>
                  <a:lnTo>
                    <a:pt x="46" y="20"/>
                  </a:lnTo>
                  <a:lnTo>
                    <a:pt x="53" y="22"/>
                  </a:lnTo>
                  <a:lnTo>
                    <a:pt x="61" y="24"/>
                  </a:lnTo>
                  <a:lnTo>
                    <a:pt x="69" y="28"/>
                  </a:lnTo>
                  <a:lnTo>
                    <a:pt x="77" y="30"/>
                  </a:lnTo>
                  <a:lnTo>
                    <a:pt x="87" y="32"/>
                  </a:lnTo>
                  <a:lnTo>
                    <a:pt x="97" y="33"/>
                  </a:lnTo>
                  <a:lnTo>
                    <a:pt x="110" y="35"/>
                  </a:lnTo>
                  <a:lnTo>
                    <a:pt x="123" y="35"/>
                  </a:lnTo>
                  <a:lnTo>
                    <a:pt x="137" y="33"/>
                  </a:lnTo>
                  <a:lnTo>
                    <a:pt x="150" y="32"/>
                  </a:lnTo>
                  <a:lnTo>
                    <a:pt x="160" y="31"/>
                  </a:lnTo>
                  <a:lnTo>
                    <a:pt x="167" y="30"/>
                  </a:lnTo>
                  <a:lnTo>
                    <a:pt x="169" y="30"/>
                  </a:lnTo>
                  <a:lnTo>
                    <a:pt x="234" y="24"/>
                  </a:lnTo>
                  <a:lnTo>
                    <a:pt x="294" y="0"/>
                  </a:lnTo>
                  <a:close/>
                </a:path>
              </a:pathLst>
            </a:custGeom>
            <a:solidFill>
              <a:srgbClr val="A3B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19"/>
            <p:cNvSpPr>
              <a:spLocks/>
            </p:cNvSpPr>
            <p:nvPr/>
          </p:nvSpPr>
          <p:spPr bwMode="auto">
            <a:xfrm>
              <a:off x="4725" y="3261"/>
              <a:ext cx="166" cy="99"/>
            </a:xfrm>
            <a:custGeom>
              <a:avLst/>
              <a:gdLst>
                <a:gd name="T0" fmla="*/ 332 w 332"/>
                <a:gd name="T1" fmla="*/ 71 h 198"/>
                <a:gd name="T2" fmla="*/ 302 w 332"/>
                <a:gd name="T3" fmla="*/ 149 h 198"/>
                <a:gd name="T4" fmla="*/ 304 w 332"/>
                <a:gd name="T5" fmla="*/ 198 h 198"/>
                <a:gd name="T6" fmla="*/ 302 w 332"/>
                <a:gd name="T7" fmla="*/ 198 h 198"/>
                <a:gd name="T8" fmla="*/ 295 w 332"/>
                <a:gd name="T9" fmla="*/ 198 h 198"/>
                <a:gd name="T10" fmla="*/ 286 w 332"/>
                <a:gd name="T11" fmla="*/ 198 h 198"/>
                <a:gd name="T12" fmla="*/ 275 w 332"/>
                <a:gd name="T13" fmla="*/ 198 h 198"/>
                <a:gd name="T14" fmla="*/ 264 w 332"/>
                <a:gd name="T15" fmla="*/ 198 h 198"/>
                <a:gd name="T16" fmla="*/ 253 w 332"/>
                <a:gd name="T17" fmla="*/ 198 h 198"/>
                <a:gd name="T18" fmla="*/ 244 w 332"/>
                <a:gd name="T19" fmla="*/ 198 h 198"/>
                <a:gd name="T20" fmla="*/ 240 w 332"/>
                <a:gd name="T21" fmla="*/ 198 h 198"/>
                <a:gd name="T22" fmla="*/ 234 w 332"/>
                <a:gd name="T23" fmla="*/ 198 h 198"/>
                <a:gd name="T24" fmla="*/ 225 w 332"/>
                <a:gd name="T25" fmla="*/ 197 h 198"/>
                <a:gd name="T26" fmla="*/ 213 w 332"/>
                <a:gd name="T27" fmla="*/ 195 h 198"/>
                <a:gd name="T28" fmla="*/ 201 w 332"/>
                <a:gd name="T29" fmla="*/ 194 h 198"/>
                <a:gd name="T30" fmla="*/ 188 w 332"/>
                <a:gd name="T31" fmla="*/ 194 h 198"/>
                <a:gd name="T32" fmla="*/ 178 w 332"/>
                <a:gd name="T33" fmla="*/ 193 h 198"/>
                <a:gd name="T34" fmla="*/ 169 w 332"/>
                <a:gd name="T35" fmla="*/ 192 h 198"/>
                <a:gd name="T36" fmla="*/ 167 w 332"/>
                <a:gd name="T37" fmla="*/ 192 h 198"/>
                <a:gd name="T38" fmla="*/ 143 w 332"/>
                <a:gd name="T39" fmla="*/ 130 h 198"/>
                <a:gd name="T40" fmla="*/ 105 w 332"/>
                <a:gd name="T41" fmla="*/ 117 h 198"/>
                <a:gd name="T42" fmla="*/ 57 w 332"/>
                <a:gd name="T43" fmla="*/ 111 h 198"/>
                <a:gd name="T44" fmla="*/ 16 w 332"/>
                <a:gd name="T45" fmla="*/ 93 h 198"/>
                <a:gd name="T46" fmla="*/ 0 w 332"/>
                <a:gd name="T47" fmla="*/ 71 h 198"/>
                <a:gd name="T48" fmla="*/ 5 w 332"/>
                <a:gd name="T49" fmla="*/ 57 h 198"/>
                <a:gd name="T50" fmla="*/ 65 w 332"/>
                <a:gd name="T51" fmla="*/ 57 h 198"/>
                <a:gd name="T52" fmla="*/ 41 w 332"/>
                <a:gd name="T53" fmla="*/ 3 h 198"/>
                <a:gd name="T54" fmla="*/ 43 w 332"/>
                <a:gd name="T55" fmla="*/ 3 h 198"/>
                <a:gd name="T56" fmla="*/ 47 w 332"/>
                <a:gd name="T57" fmla="*/ 2 h 198"/>
                <a:gd name="T58" fmla="*/ 54 w 332"/>
                <a:gd name="T59" fmla="*/ 2 h 198"/>
                <a:gd name="T60" fmla="*/ 62 w 332"/>
                <a:gd name="T61" fmla="*/ 1 h 198"/>
                <a:gd name="T62" fmla="*/ 72 w 332"/>
                <a:gd name="T63" fmla="*/ 1 h 198"/>
                <a:gd name="T64" fmla="*/ 80 w 332"/>
                <a:gd name="T65" fmla="*/ 0 h 198"/>
                <a:gd name="T66" fmla="*/ 87 w 332"/>
                <a:gd name="T67" fmla="*/ 1 h 198"/>
                <a:gd name="T68" fmla="*/ 91 w 332"/>
                <a:gd name="T69" fmla="*/ 1 h 198"/>
                <a:gd name="T70" fmla="*/ 95 w 332"/>
                <a:gd name="T71" fmla="*/ 2 h 198"/>
                <a:gd name="T72" fmla="*/ 100 w 332"/>
                <a:gd name="T73" fmla="*/ 3 h 198"/>
                <a:gd name="T74" fmla="*/ 106 w 332"/>
                <a:gd name="T75" fmla="*/ 4 h 198"/>
                <a:gd name="T76" fmla="*/ 113 w 332"/>
                <a:gd name="T77" fmla="*/ 5 h 198"/>
                <a:gd name="T78" fmla="*/ 120 w 332"/>
                <a:gd name="T79" fmla="*/ 8 h 198"/>
                <a:gd name="T80" fmla="*/ 126 w 332"/>
                <a:gd name="T81" fmla="*/ 9 h 198"/>
                <a:gd name="T82" fmla="*/ 131 w 332"/>
                <a:gd name="T83" fmla="*/ 12 h 198"/>
                <a:gd name="T84" fmla="*/ 135 w 332"/>
                <a:gd name="T85" fmla="*/ 15 h 198"/>
                <a:gd name="T86" fmla="*/ 140 w 332"/>
                <a:gd name="T87" fmla="*/ 18 h 198"/>
                <a:gd name="T88" fmla="*/ 146 w 332"/>
                <a:gd name="T89" fmla="*/ 23 h 198"/>
                <a:gd name="T90" fmla="*/ 156 w 332"/>
                <a:gd name="T91" fmla="*/ 28 h 198"/>
                <a:gd name="T92" fmla="*/ 165 w 332"/>
                <a:gd name="T93" fmla="*/ 34 h 198"/>
                <a:gd name="T94" fmla="*/ 174 w 332"/>
                <a:gd name="T95" fmla="*/ 39 h 198"/>
                <a:gd name="T96" fmla="*/ 182 w 332"/>
                <a:gd name="T97" fmla="*/ 43 h 198"/>
                <a:gd name="T98" fmla="*/ 187 w 332"/>
                <a:gd name="T99" fmla="*/ 46 h 198"/>
                <a:gd name="T100" fmla="*/ 189 w 332"/>
                <a:gd name="T101" fmla="*/ 47 h 198"/>
                <a:gd name="T102" fmla="*/ 248 w 332"/>
                <a:gd name="T103" fmla="*/ 63 h 198"/>
                <a:gd name="T104" fmla="*/ 332 w 332"/>
                <a:gd name="T105" fmla="*/ 71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32" h="198">
                  <a:moveTo>
                    <a:pt x="332" y="71"/>
                  </a:moveTo>
                  <a:lnTo>
                    <a:pt x="302" y="149"/>
                  </a:lnTo>
                  <a:lnTo>
                    <a:pt x="304" y="198"/>
                  </a:lnTo>
                  <a:lnTo>
                    <a:pt x="302" y="198"/>
                  </a:lnTo>
                  <a:lnTo>
                    <a:pt x="295" y="198"/>
                  </a:lnTo>
                  <a:lnTo>
                    <a:pt x="286" y="198"/>
                  </a:lnTo>
                  <a:lnTo>
                    <a:pt x="275" y="198"/>
                  </a:lnTo>
                  <a:lnTo>
                    <a:pt x="264" y="198"/>
                  </a:lnTo>
                  <a:lnTo>
                    <a:pt x="253" y="198"/>
                  </a:lnTo>
                  <a:lnTo>
                    <a:pt x="244" y="198"/>
                  </a:lnTo>
                  <a:lnTo>
                    <a:pt x="240" y="198"/>
                  </a:lnTo>
                  <a:lnTo>
                    <a:pt x="234" y="198"/>
                  </a:lnTo>
                  <a:lnTo>
                    <a:pt x="225" y="197"/>
                  </a:lnTo>
                  <a:lnTo>
                    <a:pt x="213" y="195"/>
                  </a:lnTo>
                  <a:lnTo>
                    <a:pt x="201" y="194"/>
                  </a:lnTo>
                  <a:lnTo>
                    <a:pt x="188" y="194"/>
                  </a:lnTo>
                  <a:lnTo>
                    <a:pt x="178" y="193"/>
                  </a:lnTo>
                  <a:lnTo>
                    <a:pt x="169" y="192"/>
                  </a:lnTo>
                  <a:lnTo>
                    <a:pt x="167" y="192"/>
                  </a:lnTo>
                  <a:lnTo>
                    <a:pt x="143" y="130"/>
                  </a:lnTo>
                  <a:lnTo>
                    <a:pt x="105" y="117"/>
                  </a:lnTo>
                  <a:lnTo>
                    <a:pt x="57" y="111"/>
                  </a:lnTo>
                  <a:lnTo>
                    <a:pt x="16" y="93"/>
                  </a:lnTo>
                  <a:lnTo>
                    <a:pt x="0" y="71"/>
                  </a:lnTo>
                  <a:lnTo>
                    <a:pt x="5" y="57"/>
                  </a:lnTo>
                  <a:lnTo>
                    <a:pt x="65" y="57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7" y="2"/>
                  </a:lnTo>
                  <a:lnTo>
                    <a:pt x="54" y="2"/>
                  </a:lnTo>
                  <a:lnTo>
                    <a:pt x="62" y="1"/>
                  </a:lnTo>
                  <a:lnTo>
                    <a:pt x="72" y="1"/>
                  </a:lnTo>
                  <a:lnTo>
                    <a:pt x="80" y="0"/>
                  </a:lnTo>
                  <a:lnTo>
                    <a:pt x="87" y="1"/>
                  </a:lnTo>
                  <a:lnTo>
                    <a:pt x="91" y="1"/>
                  </a:lnTo>
                  <a:lnTo>
                    <a:pt x="95" y="2"/>
                  </a:lnTo>
                  <a:lnTo>
                    <a:pt x="100" y="3"/>
                  </a:lnTo>
                  <a:lnTo>
                    <a:pt x="106" y="4"/>
                  </a:lnTo>
                  <a:lnTo>
                    <a:pt x="113" y="5"/>
                  </a:lnTo>
                  <a:lnTo>
                    <a:pt x="120" y="8"/>
                  </a:lnTo>
                  <a:lnTo>
                    <a:pt x="126" y="9"/>
                  </a:lnTo>
                  <a:lnTo>
                    <a:pt x="131" y="12"/>
                  </a:lnTo>
                  <a:lnTo>
                    <a:pt x="135" y="15"/>
                  </a:lnTo>
                  <a:lnTo>
                    <a:pt x="140" y="18"/>
                  </a:lnTo>
                  <a:lnTo>
                    <a:pt x="146" y="23"/>
                  </a:lnTo>
                  <a:lnTo>
                    <a:pt x="156" y="28"/>
                  </a:lnTo>
                  <a:lnTo>
                    <a:pt x="165" y="34"/>
                  </a:lnTo>
                  <a:lnTo>
                    <a:pt x="174" y="39"/>
                  </a:lnTo>
                  <a:lnTo>
                    <a:pt x="182" y="43"/>
                  </a:lnTo>
                  <a:lnTo>
                    <a:pt x="187" y="46"/>
                  </a:lnTo>
                  <a:lnTo>
                    <a:pt x="189" y="47"/>
                  </a:lnTo>
                  <a:lnTo>
                    <a:pt x="248" y="63"/>
                  </a:lnTo>
                  <a:lnTo>
                    <a:pt x="332" y="71"/>
                  </a:lnTo>
                  <a:close/>
                </a:path>
              </a:pathLst>
            </a:custGeom>
            <a:solidFill>
              <a:srgbClr val="A3B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0"/>
            <p:cNvSpPr>
              <a:spLocks/>
            </p:cNvSpPr>
            <p:nvPr/>
          </p:nvSpPr>
          <p:spPr bwMode="auto">
            <a:xfrm>
              <a:off x="4497" y="3496"/>
              <a:ext cx="55" cy="37"/>
            </a:xfrm>
            <a:custGeom>
              <a:avLst/>
              <a:gdLst>
                <a:gd name="T0" fmla="*/ 16 w 111"/>
                <a:gd name="T1" fmla="*/ 0 h 72"/>
                <a:gd name="T2" fmla="*/ 13 w 111"/>
                <a:gd name="T3" fmla="*/ 15 h 72"/>
                <a:gd name="T4" fmla="*/ 7 w 111"/>
                <a:gd name="T5" fmla="*/ 39 h 72"/>
                <a:gd name="T6" fmla="*/ 3 w 111"/>
                <a:gd name="T7" fmla="*/ 62 h 72"/>
                <a:gd name="T8" fmla="*/ 0 w 111"/>
                <a:gd name="T9" fmla="*/ 72 h 72"/>
                <a:gd name="T10" fmla="*/ 111 w 111"/>
                <a:gd name="T11" fmla="*/ 70 h 72"/>
                <a:gd name="T12" fmla="*/ 59 w 111"/>
                <a:gd name="T13" fmla="*/ 0 h 72"/>
                <a:gd name="T14" fmla="*/ 33 w 111"/>
                <a:gd name="T15" fmla="*/ 4 h 72"/>
                <a:gd name="T16" fmla="*/ 16 w 111"/>
                <a:gd name="T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1" h="72">
                  <a:moveTo>
                    <a:pt x="16" y="0"/>
                  </a:moveTo>
                  <a:lnTo>
                    <a:pt x="13" y="15"/>
                  </a:lnTo>
                  <a:lnTo>
                    <a:pt x="7" y="39"/>
                  </a:lnTo>
                  <a:lnTo>
                    <a:pt x="3" y="62"/>
                  </a:lnTo>
                  <a:lnTo>
                    <a:pt x="0" y="72"/>
                  </a:lnTo>
                  <a:lnTo>
                    <a:pt x="111" y="70"/>
                  </a:lnTo>
                  <a:lnTo>
                    <a:pt x="59" y="0"/>
                  </a:lnTo>
                  <a:lnTo>
                    <a:pt x="33" y="4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1"/>
            <p:cNvSpPr>
              <a:spLocks/>
            </p:cNvSpPr>
            <p:nvPr/>
          </p:nvSpPr>
          <p:spPr bwMode="auto">
            <a:xfrm>
              <a:off x="4617" y="3445"/>
              <a:ext cx="43" cy="66"/>
            </a:xfrm>
            <a:custGeom>
              <a:avLst/>
              <a:gdLst>
                <a:gd name="T0" fmla="*/ 46 w 86"/>
                <a:gd name="T1" fmla="*/ 0 h 132"/>
                <a:gd name="T2" fmla="*/ 0 w 86"/>
                <a:gd name="T3" fmla="*/ 27 h 132"/>
                <a:gd name="T4" fmla="*/ 1 w 86"/>
                <a:gd name="T5" fmla="*/ 44 h 132"/>
                <a:gd name="T6" fmla="*/ 3 w 86"/>
                <a:gd name="T7" fmla="*/ 81 h 132"/>
                <a:gd name="T8" fmla="*/ 8 w 86"/>
                <a:gd name="T9" fmla="*/ 117 h 132"/>
                <a:gd name="T10" fmla="*/ 14 w 86"/>
                <a:gd name="T11" fmla="*/ 132 h 132"/>
                <a:gd name="T12" fmla="*/ 19 w 86"/>
                <a:gd name="T13" fmla="*/ 129 h 132"/>
                <a:gd name="T14" fmla="*/ 27 w 86"/>
                <a:gd name="T15" fmla="*/ 123 h 132"/>
                <a:gd name="T16" fmla="*/ 39 w 86"/>
                <a:gd name="T17" fmla="*/ 115 h 132"/>
                <a:gd name="T18" fmla="*/ 50 w 86"/>
                <a:gd name="T19" fmla="*/ 106 h 132"/>
                <a:gd name="T20" fmla="*/ 62 w 86"/>
                <a:gd name="T21" fmla="*/ 98 h 132"/>
                <a:gd name="T22" fmla="*/ 72 w 86"/>
                <a:gd name="T23" fmla="*/ 90 h 132"/>
                <a:gd name="T24" fmla="*/ 79 w 86"/>
                <a:gd name="T25" fmla="*/ 85 h 132"/>
                <a:gd name="T26" fmla="*/ 82 w 86"/>
                <a:gd name="T27" fmla="*/ 83 h 132"/>
                <a:gd name="T28" fmla="*/ 86 w 86"/>
                <a:gd name="T29" fmla="*/ 21 h 132"/>
                <a:gd name="T30" fmla="*/ 62 w 86"/>
                <a:gd name="T31" fmla="*/ 21 h 132"/>
                <a:gd name="T32" fmla="*/ 46 w 86"/>
                <a:gd name="T33" fmla="*/ 0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6" h="132">
                  <a:moveTo>
                    <a:pt x="46" y="0"/>
                  </a:moveTo>
                  <a:lnTo>
                    <a:pt x="0" y="27"/>
                  </a:lnTo>
                  <a:lnTo>
                    <a:pt x="1" y="44"/>
                  </a:lnTo>
                  <a:lnTo>
                    <a:pt x="3" y="81"/>
                  </a:lnTo>
                  <a:lnTo>
                    <a:pt x="8" y="117"/>
                  </a:lnTo>
                  <a:lnTo>
                    <a:pt x="14" y="132"/>
                  </a:lnTo>
                  <a:lnTo>
                    <a:pt x="19" y="129"/>
                  </a:lnTo>
                  <a:lnTo>
                    <a:pt x="27" y="123"/>
                  </a:lnTo>
                  <a:lnTo>
                    <a:pt x="39" y="115"/>
                  </a:lnTo>
                  <a:lnTo>
                    <a:pt x="50" y="106"/>
                  </a:lnTo>
                  <a:lnTo>
                    <a:pt x="62" y="98"/>
                  </a:lnTo>
                  <a:lnTo>
                    <a:pt x="72" y="90"/>
                  </a:lnTo>
                  <a:lnTo>
                    <a:pt x="79" y="85"/>
                  </a:lnTo>
                  <a:lnTo>
                    <a:pt x="82" y="83"/>
                  </a:lnTo>
                  <a:lnTo>
                    <a:pt x="86" y="21"/>
                  </a:lnTo>
                  <a:lnTo>
                    <a:pt x="62" y="2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2"/>
            <p:cNvSpPr>
              <a:spLocks/>
            </p:cNvSpPr>
            <p:nvPr/>
          </p:nvSpPr>
          <p:spPr bwMode="auto">
            <a:xfrm>
              <a:off x="4839" y="3786"/>
              <a:ext cx="77" cy="81"/>
            </a:xfrm>
            <a:custGeom>
              <a:avLst/>
              <a:gdLst>
                <a:gd name="T0" fmla="*/ 59 w 155"/>
                <a:gd name="T1" fmla="*/ 50 h 162"/>
                <a:gd name="T2" fmla="*/ 48 w 155"/>
                <a:gd name="T3" fmla="*/ 94 h 162"/>
                <a:gd name="T4" fmla="*/ 0 w 155"/>
                <a:gd name="T5" fmla="*/ 122 h 162"/>
                <a:gd name="T6" fmla="*/ 13 w 155"/>
                <a:gd name="T7" fmla="*/ 152 h 162"/>
                <a:gd name="T8" fmla="*/ 61 w 155"/>
                <a:gd name="T9" fmla="*/ 138 h 162"/>
                <a:gd name="T10" fmla="*/ 62 w 155"/>
                <a:gd name="T11" fmla="*/ 138 h 162"/>
                <a:gd name="T12" fmla="*/ 64 w 155"/>
                <a:gd name="T13" fmla="*/ 139 h 162"/>
                <a:gd name="T14" fmla="*/ 69 w 155"/>
                <a:gd name="T15" fmla="*/ 141 h 162"/>
                <a:gd name="T16" fmla="*/ 75 w 155"/>
                <a:gd name="T17" fmla="*/ 142 h 162"/>
                <a:gd name="T18" fmla="*/ 81 w 155"/>
                <a:gd name="T19" fmla="*/ 143 h 162"/>
                <a:gd name="T20" fmla="*/ 88 w 155"/>
                <a:gd name="T21" fmla="*/ 145 h 162"/>
                <a:gd name="T22" fmla="*/ 93 w 155"/>
                <a:gd name="T23" fmla="*/ 146 h 162"/>
                <a:gd name="T24" fmla="*/ 99 w 155"/>
                <a:gd name="T25" fmla="*/ 149 h 162"/>
                <a:gd name="T26" fmla="*/ 108 w 155"/>
                <a:gd name="T27" fmla="*/ 153 h 162"/>
                <a:gd name="T28" fmla="*/ 115 w 155"/>
                <a:gd name="T29" fmla="*/ 157 h 162"/>
                <a:gd name="T30" fmla="*/ 123 w 155"/>
                <a:gd name="T31" fmla="*/ 160 h 162"/>
                <a:gd name="T32" fmla="*/ 131 w 155"/>
                <a:gd name="T33" fmla="*/ 162 h 162"/>
                <a:gd name="T34" fmla="*/ 139 w 155"/>
                <a:gd name="T35" fmla="*/ 159 h 162"/>
                <a:gd name="T36" fmla="*/ 144 w 155"/>
                <a:gd name="T37" fmla="*/ 150 h 162"/>
                <a:gd name="T38" fmla="*/ 145 w 155"/>
                <a:gd name="T39" fmla="*/ 141 h 162"/>
                <a:gd name="T40" fmla="*/ 145 w 155"/>
                <a:gd name="T41" fmla="*/ 136 h 162"/>
                <a:gd name="T42" fmla="*/ 155 w 155"/>
                <a:gd name="T43" fmla="*/ 84 h 162"/>
                <a:gd name="T44" fmla="*/ 145 w 155"/>
                <a:gd name="T45" fmla="*/ 58 h 162"/>
                <a:gd name="T46" fmla="*/ 131 w 155"/>
                <a:gd name="T47" fmla="*/ 22 h 162"/>
                <a:gd name="T48" fmla="*/ 91 w 155"/>
                <a:gd name="T49" fmla="*/ 0 h 162"/>
                <a:gd name="T50" fmla="*/ 86 w 155"/>
                <a:gd name="T51" fmla="*/ 42 h 162"/>
                <a:gd name="T52" fmla="*/ 59 w 155"/>
                <a:gd name="T53" fmla="*/ 5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55" h="162">
                  <a:moveTo>
                    <a:pt x="59" y="50"/>
                  </a:moveTo>
                  <a:lnTo>
                    <a:pt x="48" y="94"/>
                  </a:lnTo>
                  <a:lnTo>
                    <a:pt x="0" y="122"/>
                  </a:lnTo>
                  <a:lnTo>
                    <a:pt x="13" y="152"/>
                  </a:lnTo>
                  <a:lnTo>
                    <a:pt x="61" y="138"/>
                  </a:lnTo>
                  <a:lnTo>
                    <a:pt x="62" y="138"/>
                  </a:lnTo>
                  <a:lnTo>
                    <a:pt x="64" y="139"/>
                  </a:lnTo>
                  <a:lnTo>
                    <a:pt x="69" y="141"/>
                  </a:lnTo>
                  <a:lnTo>
                    <a:pt x="75" y="142"/>
                  </a:lnTo>
                  <a:lnTo>
                    <a:pt x="81" y="143"/>
                  </a:lnTo>
                  <a:lnTo>
                    <a:pt x="88" y="145"/>
                  </a:lnTo>
                  <a:lnTo>
                    <a:pt x="93" y="146"/>
                  </a:lnTo>
                  <a:lnTo>
                    <a:pt x="99" y="149"/>
                  </a:lnTo>
                  <a:lnTo>
                    <a:pt x="108" y="153"/>
                  </a:lnTo>
                  <a:lnTo>
                    <a:pt x="115" y="157"/>
                  </a:lnTo>
                  <a:lnTo>
                    <a:pt x="123" y="160"/>
                  </a:lnTo>
                  <a:lnTo>
                    <a:pt x="131" y="162"/>
                  </a:lnTo>
                  <a:lnTo>
                    <a:pt x="139" y="159"/>
                  </a:lnTo>
                  <a:lnTo>
                    <a:pt x="144" y="150"/>
                  </a:lnTo>
                  <a:lnTo>
                    <a:pt x="145" y="141"/>
                  </a:lnTo>
                  <a:lnTo>
                    <a:pt x="145" y="136"/>
                  </a:lnTo>
                  <a:lnTo>
                    <a:pt x="155" y="84"/>
                  </a:lnTo>
                  <a:lnTo>
                    <a:pt x="145" y="58"/>
                  </a:lnTo>
                  <a:lnTo>
                    <a:pt x="131" y="22"/>
                  </a:lnTo>
                  <a:lnTo>
                    <a:pt x="91" y="0"/>
                  </a:lnTo>
                  <a:lnTo>
                    <a:pt x="86" y="42"/>
                  </a:lnTo>
                  <a:lnTo>
                    <a:pt x="59" y="50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3"/>
            <p:cNvSpPr>
              <a:spLocks/>
            </p:cNvSpPr>
            <p:nvPr/>
          </p:nvSpPr>
          <p:spPr bwMode="auto">
            <a:xfrm>
              <a:off x="4902" y="3842"/>
              <a:ext cx="80" cy="71"/>
            </a:xfrm>
            <a:custGeom>
              <a:avLst/>
              <a:gdLst>
                <a:gd name="T0" fmla="*/ 137 w 161"/>
                <a:gd name="T1" fmla="*/ 0 h 143"/>
                <a:gd name="T2" fmla="*/ 91 w 161"/>
                <a:gd name="T3" fmla="*/ 53 h 143"/>
                <a:gd name="T4" fmla="*/ 0 w 161"/>
                <a:gd name="T5" fmla="*/ 131 h 143"/>
                <a:gd name="T6" fmla="*/ 2 w 161"/>
                <a:gd name="T7" fmla="*/ 131 h 143"/>
                <a:gd name="T8" fmla="*/ 9 w 161"/>
                <a:gd name="T9" fmla="*/ 132 h 143"/>
                <a:gd name="T10" fmla="*/ 18 w 161"/>
                <a:gd name="T11" fmla="*/ 133 h 143"/>
                <a:gd name="T12" fmla="*/ 30 w 161"/>
                <a:gd name="T13" fmla="*/ 136 h 143"/>
                <a:gd name="T14" fmla="*/ 41 w 161"/>
                <a:gd name="T15" fmla="*/ 138 h 143"/>
                <a:gd name="T16" fmla="*/ 53 w 161"/>
                <a:gd name="T17" fmla="*/ 139 h 143"/>
                <a:gd name="T18" fmla="*/ 63 w 161"/>
                <a:gd name="T19" fmla="*/ 141 h 143"/>
                <a:gd name="T20" fmla="*/ 70 w 161"/>
                <a:gd name="T21" fmla="*/ 143 h 143"/>
                <a:gd name="T22" fmla="*/ 78 w 161"/>
                <a:gd name="T23" fmla="*/ 139 h 143"/>
                <a:gd name="T24" fmla="*/ 85 w 161"/>
                <a:gd name="T25" fmla="*/ 130 h 143"/>
                <a:gd name="T26" fmla="*/ 89 w 161"/>
                <a:gd name="T27" fmla="*/ 120 h 143"/>
                <a:gd name="T28" fmla="*/ 91 w 161"/>
                <a:gd name="T29" fmla="*/ 115 h 143"/>
                <a:gd name="T30" fmla="*/ 92 w 161"/>
                <a:gd name="T31" fmla="*/ 114 h 143"/>
                <a:gd name="T32" fmla="*/ 95 w 161"/>
                <a:gd name="T33" fmla="*/ 113 h 143"/>
                <a:gd name="T34" fmla="*/ 101 w 161"/>
                <a:gd name="T35" fmla="*/ 109 h 143"/>
                <a:gd name="T36" fmla="*/ 107 w 161"/>
                <a:gd name="T37" fmla="*/ 106 h 143"/>
                <a:gd name="T38" fmla="*/ 112 w 161"/>
                <a:gd name="T39" fmla="*/ 102 h 143"/>
                <a:gd name="T40" fmla="*/ 119 w 161"/>
                <a:gd name="T41" fmla="*/ 98 h 143"/>
                <a:gd name="T42" fmla="*/ 125 w 161"/>
                <a:gd name="T43" fmla="*/ 94 h 143"/>
                <a:gd name="T44" fmla="*/ 129 w 161"/>
                <a:gd name="T45" fmla="*/ 91 h 143"/>
                <a:gd name="T46" fmla="*/ 135 w 161"/>
                <a:gd name="T47" fmla="*/ 83 h 143"/>
                <a:gd name="T48" fmla="*/ 144 w 161"/>
                <a:gd name="T49" fmla="*/ 71 h 143"/>
                <a:gd name="T50" fmla="*/ 150 w 161"/>
                <a:gd name="T51" fmla="*/ 61 h 143"/>
                <a:gd name="T52" fmla="*/ 156 w 161"/>
                <a:gd name="T53" fmla="*/ 53 h 143"/>
                <a:gd name="T54" fmla="*/ 159 w 161"/>
                <a:gd name="T55" fmla="*/ 44 h 143"/>
                <a:gd name="T56" fmla="*/ 161 w 161"/>
                <a:gd name="T57" fmla="*/ 32 h 143"/>
                <a:gd name="T58" fmla="*/ 161 w 161"/>
                <a:gd name="T59" fmla="*/ 23 h 143"/>
                <a:gd name="T60" fmla="*/ 161 w 161"/>
                <a:gd name="T61" fmla="*/ 18 h 143"/>
                <a:gd name="T62" fmla="*/ 137 w 161"/>
                <a:gd name="T63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3">
                  <a:moveTo>
                    <a:pt x="137" y="0"/>
                  </a:moveTo>
                  <a:lnTo>
                    <a:pt x="91" y="53"/>
                  </a:lnTo>
                  <a:lnTo>
                    <a:pt x="0" y="131"/>
                  </a:lnTo>
                  <a:lnTo>
                    <a:pt x="2" y="131"/>
                  </a:lnTo>
                  <a:lnTo>
                    <a:pt x="9" y="132"/>
                  </a:lnTo>
                  <a:lnTo>
                    <a:pt x="18" y="133"/>
                  </a:lnTo>
                  <a:lnTo>
                    <a:pt x="30" y="136"/>
                  </a:lnTo>
                  <a:lnTo>
                    <a:pt x="41" y="138"/>
                  </a:lnTo>
                  <a:lnTo>
                    <a:pt x="53" y="139"/>
                  </a:lnTo>
                  <a:lnTo>
                    <a:pt x="63" y="141"/>
                  </a:lnTo>
                  <a:lnTo>
                    <a:pt x="70" y="143"/>
                  </a:lnTo>
                  <a:lnTo>
                    <a:pt x="78" y="139"/>
                  </a:lnTo>
                  <a:lnTo>
                    <a:pt x="85" y="130"/>
                  </a:lnTo>
                  <a:lnTo>
                    <a:pt x="89" y="120"/>
                  </a:lnTo>
                  <a:lnTo>
                    <a:pt x="91" y="115"/>
                  </a:lnTo>
                  <a:lnTo>
                    <a:pt x="92" y="114"/>
                  </a:lnTo>
                  <a:lnTo>
                    <a:pt x="95" y="113"/>
                  </a:lnTo>
                  <a:lnTo>
                    <a:pt x="101" y="109"/>
                  </a:lnTo>
                  <a:lnTo>
                    <a:pt x="107" y="106"/>
                  </a:lnTo>
                  <a:lnTo>
                    <a:pt x="112" y="102"/>
                  </a:lnTo>
                  <a:lnTo>
                    <a:pt x="119" y="98"/>
                  </a:lnTo>
                  <a:lnTo>
                    <a:pt x="125" y="94"/>
                  </a:lnTo>
                  <a:lnTo>
                    <a:pt x="129" y="91"/>
                  </a:lnTo>
                  <a:lnTo>
                    <a:pt x="135" y="83"/>
                  </a:lnTo>
                  <a:lnTo>
                    <a:pt x="144" y="71"/>
                  </a:lnTo>
                  <a:lnTo>
                    <a:pt x="150" y="61"/>
                  </a:lnTo>
                  <a:lnTo>
                    <a:pt x="156" y="53"/>
                  </a:lnTo>
                  <a:lnTo>
                    <a:pt x="159" y="44"/>
                  </a:lnTo>
                  <a:lnTo>
                    <a:pt x="161" y="32"/>
                  </a:lnTo>
                  <a:lnTo>
                    <a:pt x="161" y="23"/>
                  </a:lnTo>
                  <a:lnTo>
                    <a:pt x="161" y="18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4"/>
            <p:cNvSpPr>
              <a:spLocks/>
            </p:cNvSpPr>
            <p:nvPr/>
          </p:nvSpPr>
          <p:spPr bwMode="auto">
            <a:xfrm>
              <a:off x="4540" y="3453"/>
              <a:ext cx="85" cy="79"/>
            </a:xfrm>
            <a:custGeom>
              <a:avLst/>
              <a:gdLst>
                <a:gd name="T0" fmla="*/ 156 w 169"/>
                <a:gd name="T1" fmla="*/ 111 h 157"/>
                <a:gd name="T2" fmla="*/ 159 w 169"/>
                <a:gd name="T3" fmla="*/ 106 h 157"/>
                <a:gd name="T4" fmla="*/ 164 w 169"/>
                <a:gd name="T5" fmla="*/ 96 h 157"/>
                <a:gd name="T6" fmla="*/ 169 w 169"/>
                <a:gd name="T7" fmla="*/ 84 h 157"/>
                <a:gd name="T8" fmla="*/ 167 w 169"/>
                <a:gd name="T9" fmla="*/ 79 h 157"/>
                <a:gd name="T10" fmla="*/ 162 w 169"/>
                <a:gd name="T11" fmla="*/ 78 h 157"/>
                <a:gd name="T12" fmla="*/ 156 w 169"/>
                <a:gd name="T13" fmla="*/ 75 h 157"/>
                <a:gd name="T14" fmla="*/ 149 w 169"/>
                <a:gd name="T15" fmla="*/ 72 h 157"/>
                <a:gd name="T16" fmla="*/ 141 w 169"/>
                <a:gd name="T17" fmla="*/ 69 h 157"/>
                <a:gd name="T18" fmla="*/ 134 w 169"/>
                <a:gd name="T19" fmla="*/ 67 h 157"/>
                <a:gd name="T20" fmla="*/ 129 w 169"/>
                <a:gd name="T21" fmla="*/ 65 h 157"/>
                <a:gd name="T22" fmla="*/ 124 w 169"/>
                <a:gd name="T23" fmla="*/ 63 h 157"/>
                <a:gd name="T24" fmla="*/ 123 w 169"/>
                <a:gd name="T25" fmla="*/ 63 h 157"/>
                <a:gd name="T26" fmla="*/ 94 w 169"/>
                <a:gd name="T27" fmla="*/ 75 h 157"/>
                <a:gd name="T28" fmla="*/ 86 w 169"/>
                <a:gd name="T29" fmla="*/ 29 h 157"/>
                <a:gd name="T30" fmla="*/ 70 w 169"/>
                <a:gd name="T31" fmla="*/ 3 h 157"/>
                <a:gd name="T32" fmla="*/ 69 w 169"/>
                <a:gd name="T33" fmla="*/ 2 h 157"/>
                <a:gd name="T34" fmla="*/ 64 w 169"/>
                <a:gd name="T35" fmla="*/ 0 h 157"/>
                <a:gd name="T36" fmla="*/ 58 w 169"/>
                <a:gd name="T37" fmla="*/ 3 h 157"/>
                <a:gd name="T38" fmla="*/ 50 w 169"/>
                <a:gd name="T39" fmla="*/ 11 h 157"/>
                <a:gd name="T40" fmla="*/ 45 w 169"/>
                <a:gd name="T41" fmla="*/ 25 h 157"/>
                <a:gd name="T42" fmla="*/ 41 w 169"/>
                <a:gd name="T43" fmla="*/ 41 h 157"/>
                <a:gd name="T44" fmla="*/ 40 w 169"/>
                <a:gd name="T45" fmla="*/ 53 h 157"/>
                <a:gd name="T46" fmla="*/ 40 w 169"/>
                <a:gd name="T47" fmla="*/ 59 h 157"/>
                <a:gd name="T48" fmla="*/ 8 w 169"/>
                <a:gd name="T49" fmla="*/ 49 h 157"/>
                <a:gd name="T50" fmla="*/ 0 w 169"/>
                <a:gd name="T51" fmla="*/ 83 h 157"/>
                <a:gd name="T52" fmla="*/ 2 w 169"/>
                <a:gd name="T53" fmla="*/ 143 h 157"/>
                <a:gd name="T54" fmla="*/ 24 w 169"/>
                <a:gd name="T55" fmla="*/ 157 h 157"/>
                <a:gd name="T56" fmla="*/ 26 w 169"/>
                <a:gd name="T57" fmla="*/ 157 h 157"/>
                <a:gd name="T58" fmla="*/ 34 w 169"/>
                <a:gd name="T59" fmla="*/ 155 h 157"/>
                <a:gd name="T60" fmla="*/ 45 w 169"/>
                <a:gd name="T61" fmla="*/ 154 h 157"/>
                <a:gd name="T62" fmla="*/ 57 w 169"/>
                <a:gd name="T63" fmla="*/ 151 h 157"/>
                <a:gd name="T64" fmla="*/ 70 w 169"/>
                <a:gd name="T65" fmla="*/ 149 h 157"/>
                <a:gd name="T66" fmla="*/ 83 w 169"/>
                <a:gd name="T67" fmla="*/ 147 h 157"/>
                <a:gd name="T68" fmla="*/ 93 w 169"/>
                <a:gd name="T69" fmla="*/ 144 h 157"/>
                <a:gd name="T70" fmla="*/ 99 w 169"/>
                <a:gd name="T71" fmla="*/ 143 h 157"/>
                <a:gd name="T72" fmla="*/ 104 w 169"/>
                <a:gd name="T73" fmla="*/ 141 h 157"/>
                <a:gd name="T74" fmla="*/ 112 w 169"/>
                <a:gd name="T75" fmla="*/ 137 h 157"/>
                <a:gd name="T76" fmla="*/ 122 w 169"/>
                <a:gd name="T77" fmla="*/ 132 h 157"/>
                <a:gd name="T78" fmla="*/ 132 w 169"/>
                <a:gd name="T79" fmla="*/ 126 h 157"/>
                <a:gd name="T80" fmla="*/ 141 w 169"/>
                <a:gd name="T81" fmla="*/ 120 h 157"/>
                <a:gd name="T82" fmla="*/ 149 w 169"/>
                <a:gd name="T83" fmla="*/ 116 h 157"/>
                <a:gd name="T84" fmla="*/ 154 w 169"/>
                <a:gd name="T85" fmla="*/ 112 h 157"/>
                <a:gd name="T86" fmla="*/ 156 w 169"/>
                <a:gd name="T87" fmla="*/ 111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69" h="157">
                  <a:moveTo>
                    <a:pt x="156" y="111"/>
                  </a:moveTo>
                  <a:lnTo>
                    <a:pt x="159" y="106"/>
                  </a:lnTo>
                  <a:lnTo>
                    <a:pt x="164" y="96"/>
                  </a:lnTo>
                  <a:lnTo>
                    <a:pt x="169" y="84"/>
                  </a:lnTo>
                  <a:lnTo>
                    <a:pt x="167" y="79"/>
                  </a:lnTo>
                  <a:lnTo>
                    <a:pt x="162" y="78"/>
                  </a:lnTo>
                  <a:lnTo>
                    <a:pt x="156" y="75"/>
                  </a:lnTo>
                  <a:lnTo>
                    <a:pt x="149" y="72"/>
                  </a:lnTo>
                  <a:lnTo>
                    <a:pt x="141" y="69"/>
                  </a:lnTo>
                  <a:lnTo>
                    <a:pt x="134" y="67"/>
                  </a:lnTo>
                  <a:lnTo>
                    <a:pt x="129" y="65"/>
                  </a:lnTo>
                  <a:lnTo>
                    <a:pt x="124" y="63"/>
                  </a:lnTo>
                  <a:lnTo>
                    <a:pt x="123" y="63"/>
                  </a:lnTo>
                  <a:lnTo>
                    <a:pt x="94" y="75"/>
                  </a:lnTo>
                  <a:lnTo>
                    <a:pt x="86" y="29"/>
                  </a:lnTo>
                  <a:lnTo>
                    <a:pt x="70" y="3"/>
                  </a:lnTo>
                  <a:lnTo>
                    <a:pt x="69" y="2"/>
                  </a:lnTo>
                  <a:lnTo>
                    <a:pt x="64" y="0"/>
                  </a:lnTo>
                  <a:lnTo>
                    <a:pt x="58" y="3"/>
                  </a:lnTo>
                  <a:lnTo>
                    <a:pt x="50" y="11"/>
                  </a:lnTo>
                  <a:lnTo>
                    <a:pt x="45" y="25"/>
                  </a:lnTo>
                  <a:lnTo>
                    <a:pt x="41" y="41"/>
                  </a:lnTo>
                  <a:lnTo>
                    <a:pt x="40" y="53"/>
                  </a:lnTo>
                  <a:lnTo>
                    <a:pt x="40" y="59"/>
                  </a:lnTo>
                  <a:lnTo>
                    <a:pt x="8" y="49"/>
                  </a:lnTo>
                  <a:lnTo>
                    <a:pt x="0" y="83"/>
                  </a:lnTo>
                  <a:lnTo>
                    <a:pt x="2" y="143"/>
                  </a:lnTo>
                  <a:lnTo>
                    <a:pt x="24" y="157"/>
                  </a:lnTo>
                  <a:lnTo>
                    <a:pt x="26" y="157"/>
                  </a:lnTo>
                  <a:lnTo>
                    <a:pt x="34" y="155"/>
                  </a:lnTo>
                  <a:lnTo>
                    <a:pt x="45" y="154"/>
                  </a:lnTo>
                  <a:lnTo>
                    <a:pt x="57" y="151"/>
                  </a:lnTo>
                  <a:lnTo>
                    <a:pt x="70" y="149"/>
                  </a:lnTo>
                  <a:lnTo>
                    <a:pt x="83" y="147"/>
                  </a:lnTo>
                  <a:lnTo>
                    <a:pt x="93" y="144"/>
                  </a:lnTo>
                  <a:lnTo>
                    <a:pt x="99" y="143"/>
                  </a:lnTo>
                  <a:lnTo>
                    <a:pt x="104" y="141"/>
                  </a:lnTo>
                  <a:lnTo>
                    <a:pt x="112" y="137"/>
                  </a:lnTo>
                  <a:lnTo>
                    <a:pt x="122" y="132"/>
                  </a:lnTo>
                  <a:lnTo>
                    <a:pt x="132" y="126"/>
                  </a:lnTo>
                  <a:lnTo>
                    <a:pt x="141" y="120"/>
                  </a:lnTo>
                  <a:lnTo>
                    <a:pt x="149" y="116"/>
                  </a:lnTo>
                  <a:lnTo>
                    <a:pt x="154" y="112"/>
                  </a:lnTo>
                  <a:lnTo>
                    <a:pt x="156" y="111"/>
                  </a:lnTo>
                  <a:close/>
                </a:path>
              </a:pathLst>
            </a:custGeom>
            <a:solidFill>
              <a:srgbClr val="F7D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5"/>
            <p:cNvSpPr>
              <a:spLocks/>
            </p:cNvSpPr>
            <p:nvPr/>
          </p:nvSpPr>
          <p:spPr bwMode="auto">
            <a:xfrm>
              <a:off x="4796" y="3840"/>
              <a:ext cx="77" cy="77"/>
            </a:xfrm>
            <a:custGeom>
              <a:avLst/>
              <a:gdLst>
                <a:gd name="T0" fmla="*/ 98 w 154"/>
                <a:gd name="T1" fmla="*/ 36 h 155"/>
                <a:gd name="T2" fmla="*/ 65 w 154"/>
                <a:gd name="T3" fmla="*/ 0 h 155"/>
                <a:gd name="T4" fmla="*/ 19 w 154"/>
                <a:gd name="T5" fmla="*/ 0 h 155"/>
                <a:gd name="T6" fmla="*/ 18 w 154"/>
                <a:gd name="T7" fmla="*/ 3 h 155"/>
                <a:gd name="T8" fmla="*/ 16 w 154"/>
                <a:gd name="T9" fmla="*/ 11 h 155"/>
                <a:gd name="T10" fmla="*/ 16 w 154"/>
                <a:gd name="T11" fmla="*/ 21 h 155"/>
                <a:gd name="T12" fmla="*/ 19 w 154"/>
                <a:gd name="T13" fmla="*/ 33 h 155"/>
                <a:gd name="T14" fmla="*/ 19 w 154"/>
                <a:gd name="T15" fmla="*/ 46 h 155"/>
                <a:gd name="T16" fmla="*/ 14 w 154"/>
                <a:gd name="T17" fmla="*/ 61 h 155"/>
                <a:gd name="T18" fmla="*/ 4 w 154"/>
                <a:gd name="T19" fmla="*/ 74 h 155"/>
                <a:gd name="T20" fmla="*/ 1 w 154"/>
                <a:gd name="T21" fmla="*/ 79 h 155"/>
                <a:gd name="T22" fmla="*/ 0 w 154"/>
                <a:gd name="T23" fmla="*/ 81 h 155"/>
                <a:gd name="T24" fmla="*/ 0 w 154"/>
                <a:gd name="T25" fmla="*/ 88 h 155"/>
                <a:gd name="T26" fmla="*/ 1 w 154"/>
                <a:gd name="T27" fmla="*/ 95 h 155"/>
                <a:gd name="T28" fmla="*/ 7 w 154"/>
                <a:gd name="T29" fmla="*/ 101 h 155"/>
                <a:gd name="T30" fmla="*/ 11 w 154"/>
                <a:gd name="T31" fmla="*/ 102 h 155"/>
                <a:gd name="T32" fmla="*/ 18 w 154"/>
                <a:gd name="T33" fmla="*/ 101 h 155"/>
                <a:gd name="T34" fmla="*/ 25 w 154"/>
                <a:gd name="T35" fmla="*/ 98 h 155"/>
                <a:gd name="T36" fmla="*/ 33 w 154"/>
                <a:gd name="T37" fmla="*/ 96 h 155"/>
                <a:gd name="T38" fmla="*/ 40 w 154"/>
                <a:gd name="T39" fmla="*/ 92 h 155"/>
                <a:gd name="T40" fmla="*/ 46 w 154"/>
                <a:gd name="T41" fmla="*/ 90 h 155"/>
                <a:gd name="T42" fmla="*/ 50 w 154"/>
                <a:gd name="T43" fmla="*/ 88 h 155"/>
                <a:gd name="T44" fmla="*/ 52 w 154"/>
                <a:gd name="T45" fmla="*/ 87 h 155"/>
                <a:gd name="T46" fmla="*/ 49 w 154"/>
                <a:gd name="T47" fmla="*/ 92 h 155"/>
                <a:gd name="T48" fmla="*/ 46 w 154"/>
                <a:gd name="T49" fmla="*/ 105 h 155"/>
                <a:gd name="T50" fmla="*/ 45 w 154"/>
                <a:gd name="T51" fmla="*/ 120 h 155"/>
                <a:gd name="T52" fmla="*/ 47 w 154"/>
                <a:gd name="T53" fmla="*/ 130 h 155"/>
                <a:gd name="T54" fmla="*/ 55 w 154"/>
                <a:gd name="T55" fmla="*/ 137 h 155"/>
                <a:gd name="T56" fmla="*/ 63 w 154"/>
                <a:gd name="T57" fmla="*/ 145 h 155"/>
                <a:gd name="T58" fmla="*/ 70 w 154"/>
                <a:gd name="T59" fmla="*/ 152 h 155"/>
                <a:gd name="T60" fmla="*/ 73 w 154"/>
                <a:gd name="T61" fmla="*/ 155 h 155"/>
                <a:gd name="T62" fmla="*/ 98 w 154"/>
                <a:gd name="T63" fmla="*/ 117 h 155"/>
                <a:gd name="T64" fmla="*/ 133 w 154"/>
                <a:gd name="T65" fmla="*/ 111 h 155"/>
                <a:gd name="T66" fmla="*/ 144 w 154"/>
                <a:gd name="T67" fmla="*/ 73 h 155"/>
                <a:gd name="T68" fmla="*/ 154 w 154"/>
                <a:gd name="T69" fmla="*/ 28 h 155"/>
                <a:gd name="T70" fmla="*/ 98 w 154"/>
                <a:gd name="T71" fmla="*/ 36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54" h="155">
                  <a:moveTo>
                    <a:pt x="98" y="36"/>
                  </a:moveTo>
                  <a:lnTo>
                    <a:pt x="65" y="0"/>
                  </a:lnTo>
                  <a:lnTo>
                    <a:pt x="19" y="0"/>
                  </a:lnTo>
                  <a:lnTo>
                    <a:pt x="18" y="3"/>
                  </a:lnTo>
                  <a:lnTo>
                    <a:pt x="16" y="11"/>
                  </a:lnTo>
                  <a:lnTo>
                    <a:pt x="16" y="21"/>
                  </a:lnTo>
                  <a:lnTo>
                    <a:pt x="19" y="33"/>
                  </a:lnTo>
                  <a:lnTo>
                    <a:pt x="19" y="46"/>
                  </a:lnTo>
                  <a:lnTo>
                    <a:pt x="14" y="61"/>
                  </a:lnTo>
                  <a:lnTo>
                    <a:pt x="4" y="74"/>
                  </a:lnTo>
                  <a:lnTo>
                    <a:pt x="1" y="79"/>
                  </a:lnTo>
                  <a:lnTo>
                    <a:pt x="0" y="81"/>
                  </a:lnTo>
                  <a:lnTo>
                    <a:pt x="0" y="88"/>
                  </a:lnTo>
                  <a:lnTo>
                    <a:pt x="1" y="95"/>
                  </a:lnTo>
                  <a:lnTo>
                    <a:pt x="7" y="101"/>
                  </a:lnTo>
                  <a:lnTo>
                    <a:pt x="11" y="102"/>
                  </a:lnTo>
                  <a:lnTo>
                    <a:pt x="18" y="101"/>
                  </a:lnTo>
                  <a:lnTo>
                    <a:pt x="25" y="98"/>
                  </a:lnTo>
                  <a:lnTo>
                    <a:pt x="33" y="96"/>
                  </a:lnTo>
                  <a:lnTo>
                    <a:pt x="40" y="92"/>
                  </a:lnTo>
                  <a:lnTo>
                    <a:pt x="46" y="90"/>
                  </a:lnTo>
                  <a:lnTo>
                    <a:pt x="50" y="88"/>
                  </a:lnTo>
                  <a:lnTo>
                    <a:pt x="52" y="87"/>
                  </a:lnTo>
                  <a:lnTo>
                    <a:pt x="49" y="92"/>
                  </a:lnTo>
                  <a:lnTo>
                    <a:pt x="46" y="105"/>
                  </a:lnTo>
                  <a:lnTo>
                    <a:pt x="45" y="120"/>
                  </a:lnTo>
                  <a:lnTo>
                    <a:pt x="47" y="130"/>
                  </a:lnTo>
                  <a:lnTo>
                    <a:pt x="55" y="137"/>
                  </a:lnTo>
                  <a:lnTo>
                    <a:pt x="63" y="145"/>
                  </a:lnTo>
                  <a:lnTo>
                    <a:pt x="70" y="152"/>
                  </a:lnTo>
                  <a:lnTo>
                    <a:pt x="73" y="155"/>
                  </a:lnTo>
                  <a:lnTo>
                    <a:pt x="98" y="117"/>
                  </a:lnTo>
                  <a:lnTo>
                    <a:pt x="133" y="111"/>
                  </a:lnTo>
                  <a:lnTo>
                    <a:pt x="144" y="73"/>
                  </a:lnTo>
                  <a:lnTo>
                    <a:pt x="154" y="28"/>
                  </a:lnTo>
                  <a:lnTo>
                    <a:pt x="98" y="36"/>
                  </a:lnTo>
                  <a:close/>
                </a:path>
              </a:pathLst>
            </a:custGeom>
            <a:solidFill>
              <a:srgbClr val="F7D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6"/>
            <p:cNvSpPr>
              <a:spLocks/>
            </p:cNvSpPr>
            <p:nvPr/>
          </p:nvSpPr>
          <p:spPr bwMode="auto">
            <a:xfrm>
              <a:off x="4670" y="3843"/>
              <a:ext cx="110" cy="69"/>
            </a:xfrm>
            <a:custGeom>
              <a:avLst/>
              <a:gdLst>
                <a:gd name="T0" fmla="*/ 169 w 221"/>
                <a:gd name="T1" fmla="*/ 19 h 138"/>
                <a:gd name="T2" fmla="*/ 159 w 221"/>
                <a:gd name="T3" fmla="*/ 15 h 138"/>
                <a:gd name="T4" fmla="*/ 136 w 221"/>
                <a:gd name="T5" fmla="*/ 8 h 138"/>
                <a:gd name="T6" fmla="*/ 111 w 221"/>
                <a:gd name="T7" fmla="*/ 2 h 138"/>
                <a:gd name="T8" fmla="*/ 96 w 221"/>
                <a:gd name="T9" fmla="*/ 0 h 138"/>
                <a:gd name="T10" fmla="*/ 86 w 221"/>
                <a:gd name="T11" fmla="*/ 4 h 138"/>
                <a:gd name="T12" fmla="*/ 70 w 221"/>
                <a:gd name="T13" fmla="*/ 9 h 138"/>
                <a:gd name="T14" fmla="*/ 56 w 221"/>
                <a:gd name="T15" fmla="*/ 14 h 138"/>
                <a:gd name="T16" fmla="*/ 50 w 221"/>
                <a:gd name="T17" fmla="*/ 16 h 138"/>
                <a:gd name="T18" fmla="*/ 50 w 221"/>
                <a:gd name="T19" fmla="*/ 44 h 138"/>
                <a:gd name="T20" fmla="*/ 34 w 221"/>
                <a:gd name="T21" fmla="*/ 52 h 138"/>
                <a:gd name="T22" fmla="*/ 14 w 221"/>
                <a:gd name="T23" fmla="*/ 63 h 138"/>
                <a:gd name="T24" fmla="*/ 1 w 221"/>
                <a:gd name="T25" fmla="*/ 75 h 138"/>
                <a:gd name="T26" fmla="*/ 1 w 221"/>
                <a:gd name="T27" fmla="*/ 84 h 138"/>
                <a:gd name="T28" fmla="*/ 3 w 221"/>
                <a:gd name="T29" fmla="*/ 97 h 138"/>
                <a:gd name="T30" fmla="*/ 16 w 221"/>
                <a:gd name="T31" fmla="*/ 101 h 138"/>
                <a:gd name="T32" fmla="*/ 27 w 221"/>
                <a:gd name="T33" fmla="*/ 103 h 138"/>
                <a:gd name="T34" fmla="*/ 38 w 221"/>
                <a:gd name="T35" fmla="*/ 103 h 138"/>
                <a:gd name="T36" fmla="*/ 47 w 221"/>
                <a:gd name="T37" fmla="*/ 103 h 138"/>
                <a:gd name="T38" fmla="*/ 58 w 221"/>
                <a:gd name="T39" fmla="*/ 104 h 138"/>
                <a:gd name="T40" fmla="*/ 79 w 221"/>
                <a:gd name="T41" fmla="*/ 107 h 138"/>
                <a:gd name="T42" fmla="*/ 83 w 221"/>
                <a:gd name="T43" fmla="*/ 113 h 138"/>
                <a:gd name="T44" fmla="*/ 87 w 221"/>
                <a:gd name="T45" fmla="*/ 131 h 138"/>
                <a:gd name="T46" fmla="*/ 99 w 221"/>
                <a:gd name="T47" fmla="*/ 138 h 138"/>
                <a:gd name="T48" fmla="*/ 108 w 221"/>
                <a:gd name="T49" fmla="*/ 136 h 138"/>
                <a:gd name="T50" fmla="*/ 117 w 221"/>
                <a:gd name="T51" fmla="*/ 133 h 138"/>
                <a:gd name="T52" fmla="*/ 125 w 221"/>
                <a:gd name="T53" fmla="*/ 128 h 138"/>
                <a:gd name="T54" fmla="*/ 133 w 221"/>
                <a:gd name="T55" fmla="*/ 126 h 138"/>
                <a:gd name="T56" fmla="*/ 149 w 221"/>
                <a:gd name="T57" fmla="*/ 118 h 138"/>
                <a:gd name="T58" fmla="*/ 168 w 221"/>
                <a:gd name="T59" fmla="*/ 109 h 138"/>
                <a:gd name="T60" fmla="*/ 180 w 221"/>
                <a:gd name="T61" fmla="*/ 104 h 138"/>
                <a:gd name="T62" fmla="*/ 221 w 221"/>
                <a:gd name="T63" fmla="*/ 111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1" h="138">
                  <a:moveTo>
                    <a:pt x="199" y="81"/>
                  </a:moveTo>
                  <a:lnTo>
                    <a:pt x="169" y="19"/>
                  </a:lnTo>
                  <a:lnTo>
                    <a:pt x="167" y="17"/>
                  </a:lnTo>
                  <a:lnTo>
                    <a:pt x="159" y="15"/>
                  </a:lnTo>
                  <a:lnTo>
                    <a:pt x="148" y="12"/>
                  </a:lnTo>
                  <a:lnTo>
                    <a:pt x="136" y="8"/>
                  </a:lnTo>
                  <a:lnTo>
                    <a:pt x="123" y="5"/>
                  </a:lnTo>
                  <a:lnTo>
                    <a:pt x="111" y="2"/>
                  </a:lnTo>
                  <a:lnTo>
                    <a:pt x="102" y="0"/>
                  </a:lnTo>
                  <a:lnTo>
                    <a:pt x="96" y="0"/>
                  </a:lnTo>
                  <a:lnTo>
                    <a:pt x="92" y="1"/>
                  </a:lnTo>
                  <a:lnTo>
                    <a:pt x="86" y="4"/>
                  </a:lnTo>
                  <a:lnTo>
                    <a:pt x="78" y="6"/>
                  </a:lnTo>
                  <a:lnTo>
                    <a:pt x="70" y="9"/>
                  </a:lnTo>
                  <a:lnTo>
                    <a:pt x="63" y="12"/>
                  </a:lnTo>
                  <a:lnTo>
                    <a:pt x="56" y="14"/>
                  </a:lnTo>
                  <a:lnTo>
                    <a:pt x="52" y="15"/>
                  </a:lnTo>
                  <a:lnTo>
                    <a:pt x="50" y="16"/>
                  </a:lnTo>
                  <a:lnTo>
                    <a:pt x="53" y="43"/>
                  </a:lnTo>
                  <a:lnTo>
                    <a:pt x="50" y="44"/>
                  </a:lnTo>
                  <a:lnTo>
                    <a:pt x="43" y="47"/>
                  </a:lnTo>
                  <a:lnTo>
                    <a:pt x="34" y="52"/>
                  </a:lnTo>
                  <a:lnTo>
                    <a:pt x="24" y="58"/>
                  </a:lnTo>
                  <a:lnTo>
                    <a:pt x="14" y="63"/>
                  </a:lnTo>
                  <a:lnTo>
                    <a:pt x="5" y="69"/>
                  </a:lnTo>
                  <a:lnTo>
                    <a:pt x="1" y="75"/>
                  </a:lnTo>
                  <a:lnTo>
                    <a:pt x="0" y="78"/>
                  </a:lnTo>
                  <a:lnTo>
                    <a:pt x="1" y="84"/>
                  </a:lnTo>
                  <a:lnTo>
                    <a:pt x="2" y="91"/>
                  </a:lnTo>
                  <a:lnTo>
                    <a:pt x="3" y="97"/>
                  </a:lnTo>
                  <a:lnTo>
                    <a:pt x="10" y="100"/>
                  </a:lnTo>
                  <a:lnTo>
                    <a:pt x="16" y="101"/>
                  </a:lnTo>
                  <a:lnTo>
                    <a:pt x="22" y="101"/>
                  </a:lnTo>
                  <a:lnTo>
                    <a:pt x="27" y="103"/>
                  </a:lnTo>
                  <a:lnTo>
                    <a:pt x="32" y="103"/>
                  </a:lnTo>
                  <a:lnTo>
                    <a:pt x="38" y="103"/>
                  </a:lnTo>
                  <a:lnTo>
                    <a:pt x="42" y="103"/>
                  </a:lnTo>
                  <a:lnTo>
                    <a:pt x="47" y="103"/>
                  </a:lnTo>
                  <a:lnTo>
                    <a:pt x="50" y="103"/>
                  </a:lnTo>
                  <a:lnTo>
                    <a:pt x="58" y="104"/>
                  </a:lnTo>
                  <a:lnTo>
                    <a:pt x="70" y="105"/>
                  </a:lnTo>
                  <a:lnTo>
                    <a:pt x="79" y="107"/>
                  </a:lnTo>
                  <a:lnTo>
                    <a:pt x="83" y="108"/>
                  </a:lnTo>
                  <a:lnTo>
                    <a:pt x="83" y="113"/>
                  </a:lnTo>
                  <a:lnTo>
                    <a:pt x="84" y="122"/>
                  </a:lnTo>
                  <a:lnTo>
                    <a:pt x="87" y="131"/>
                  </a:lnTo>
                  <a:lnTo>
                    <a:pt x="94" y="137"/>
                  </a:lnTo>
                  <a:lnTo>
                    <a:pt x="99" y="138"/>
                  </a:lnTo>
                  <a:lnTo>
                    <a:pt x="103" y="137"/>
                  </a:lnTo>
                  <a:lnTo>
                    <a:pt x="108" y="136"/>
                  </a:lnTo>
                  <a:lnTo>
                    <a:pt x="113" y="134"/>
                  </a:lnTo>
                  <a:lnTo>
                    <a:pt x="117" y="133"/>
                  </a:lnTo>
                  <a:lnTo>
                    <a:pt x="122" y="130"/>
                  </a:lnTo>
                  <a:lnTo>
                    <a:pt x="125" y="128"/>
                  </a:lnTo>
                  <a:lnTo>
                    <a:pt x="129" y="127"/>
                  </a:lnTo>
                  <a:lnTo>
                    <a:pt x="133" y="126"/>
                  </a:lnTo>
                  <a:lnTo>
                    <a:pt x="140" y="122"/>
                  </a:lnTo>
                  <a:lnTo>
                    <a:pt x="149" y="118"/>
                  </a:lnTo>
                  <a:lnTo>
                    <a:pt x="159" y="114"/>
                  </a:lnTo>
                  <a:lnTo>
                    <a:pt x="168" y="109"/>
                  </a:lnTo>
                  <a:lnTo>
                    <a:pt x="176" y="106"/>
                  </a:lnTo>
                  <a:lnTo>
                    <a:pt x="180" y="104"/>
                  </a:lnTo>
                  <a:lnTo>
                    <a:pt x="183" y="103"/>
                  </a:lnTo>
                  <a:lnTo>
                    <a:pt x="221" y="111"/>
                  </a:lnTo>
                  <a:lnTo>
                    <a:pt x="199" y="81"/>
                  </a:lnTo>
                  <a:close/>
                </a:path>
              </a:pathLst>
            </a:custGeom>
            <a:solidFill>
              <a:srgbClr val="F7D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7"/>
            <p:cNvSpPr>
              <a:spLocks/>
            </p:cNvSpPr>
            <p:nvPr/>
          </p:nvSpPr>
          <p:spPr bwMode="auto">
            <a:xfrm>
              <a:off x="4466" y="3562"/>
              <a:ext cx="48" cy="164"/>
            </a:xfrm>
            <a:custGeom>
              <a:avLst/>
              <a:gdLst>
                <a:gd name="T0" fmla="*/ 55 w 98"/>
                <a:gd name="T1" fmla="*/ 0 h 327"/>
                <a:gd name="T2" fmla="*/ 51 w 98"/>
                <a:gd name="T3" fmla="*/ 14 h 327"/>
                <a:gd name="T4" fmla="*/ 41 w 98"/>
                <a:gd name="T5" fmla="*/ 45 h 327"/>
                <a:gd name="T6" fmla="*/ 30 w 98"/>
                <a:gd name="T7" fmla="*/ 81 h 327"/>
                <a:gd name="T8" fmla="*/ 23 w 98"/>
                <a:gd name="T9" fmla="*/ 105 h 327"/>
                <a:gd name="T10" fmla="*/ 16 w 98"/>
                <a:gd name="T11" fmla="*/ 129 h 327"/>
                <a:gd name="T12" fmla="*/ 7 w 98"/>
                <a:gd name="T13" fmla="*/ 166 h 327"/>
                <a:gd name="T14" fmla="*/ 0 w 98"/>
                <a:gd name="T15" fmla="*/ 202 h 327"/>
                <a:gd name="T16" fmla="*/ 1 w 98"/>
                <a:gd name="T17" fmla="*/ 225 h 327"/>
                <a:gd name="T18" fmla="*/ 5 w 98"/>
                <a:gd name="T19" fmla="*/ 232 h 327"/>
                <a:gd name="T20" fmla="*/ 9 w 98"/>
                <a:gd name="T21" fmla="*/ 240 h 327"/>
                <a:gd name="T22" fmla="*/ 14 w 98"/>
                <a:gd name="T23" fmla="*/ 248 h 327"/>
                <a:gd name="T24" fmla="*/ 20 w 98"/>
                <a:gd name="T25" fmla="*/ 257 h 327"/>
                <a:gd name="T26" fmla="*/ 24 w 98"/>
                <a:gd name="T27" fmla="*/ 266 h 327"/>
                <a:gd name="T28" fmla="*/ 30 w 98"/>
                <a:gd name="T29" fmla="*/ 274 h 327"/>
                <a:gd name="T30" fmla="*/ 36 w 98"/>
                <a:gd name="T31" fmla="*/ 282 h 327"/>
                <a:gd name="T32" fmla="*/ 41 w 98"/>
                <a:gd name="T33" fmla="*/ 289 h 327"/>
                <a:gd name="T34" fmla="*/ 48 w 98"/>
                <a:gd name="T35" fmla="*/ 295 h 327"/>
                <a:gd name="T36" fmla="*/ 56 w 98"/>
                <a:gd name="T37" fmla="*/ 302 h 327"/>
                <a:gd name="T38" fmla="*/ 66 w 98"/>
                <a:gd name="T39" fmla="*/ 309 h 327"/>
                <a:gd name="T40" fmla="*/ 75 w 98"/>
                <a:gd name="T41" fmla="*/ 314 h 327"/>
                <a:gd name="T42" fmla="*/ 84 w 98"/>
                <a:gd name="T43" fmla="*/ 319 h 327"/>
                <a:gd name="T44" fmla="*/ 91 w 98"/>
                <a:gd name="T45" fmla="*/ 324 h 327"/>
                <a:gd name="T46" fmla="*/ 96 w 98"/>
                <a:gd name="T47" fmla="*/ 326 h 327"/>
                <a:gd name="T48" fmla="*/ 98 w 98"/>
                <a:gd name="T49" fmla="*/ 327 h 327"/>
                <a:gd name="T50" fmla="*/ 96 w 98"/>
                <a:gd name="T51" fmla="*/ 324 h 327"/>
                <a:gd name="T52" fmla="*/ 91 w 98"/>
                <a:gd name="T53" fmla="*/ 317 h 327"/>
                <a:gd name="T54" fmla="*/ 84 w 98"/>
                <a:gd name="T55" fmla="*/ 305 h 327"/>
                <a:gd name="T56" fmla="*/ 76 w 98"/>
                <a:gd name="T57" fmla="*/ 291 h 327"/>
                <a:gd name="T58" fmla="*/ 68 w 98"/>
                <a:gd name="T59" fmla="*/ 278 h 327"/>
                <a:gd name="T60" fmla="*/ 60 w 98"/>
                <a:gd name="T61" fmla="*/ 265 h 327"/>
                <a:gd name="T62" fmla="*/ 54 w 98"/>
                <a:gd name="T63" fmla="*/ 253 h 327"/>
                <a:gd name="T64" fmla="*/ 52 w 98"/>
                <a:gd name="T65" fmla="*/ 247 h 327"/>
                <a:gd name="T66" fmla="*/ 46 w 98"/>
                <a:gd name="T67" fmla="*/ 215 h 327"/>
                <a:gd name="T68" fmla="*/ 43 w 98"/>
                <a:gd name="T69" fmla="*/ 190 h 327"/>
                <a:gd name="T70" fmla="*/ 43 w 98"/>
                <a:gd name="T71" fmla="*/ 170 h 327"/>
                <a:gd name="T72" fmla="*/ 44 w 98"/>
                <a:gd name="T73" fmla="*/ 156 h 327"/>
                <a:gd name="T74" fmla="*/ 47 w 98"/>
                <a:gd name="T75" fmla="*/ 144 h 327"/>
                <a:gd name="T76" fmla="*/ 53 w 98"/>
                <a:gd name="T77" fmla="*/ 124 h 327"/>
                <a:gd name="T78" fmla="*/ 60 w 98"/>
                <a:gd name="T79" fmla="*/ 99 h 327"/>
                <a:gd name="T80" fmla="*/ 68 w 98"/>
                <a:gd name="T81" fmla="*/ 71 h 327"/>
                <a:gd name="T82" fmla="*/ 76 w 98"/>
                <a:gd name="T83" fmla="*/ 45 h 327"/>
                <a:gd name="T84" fmla="*/ 83 w 98"/>
                <a:gd name="T85" fmla="*/ 22 h 327"/>
                <a:gd name="T86" fmla="*/ 88 w 98"/>
                <a:gd name="T87" fmla="*/ 6 h 327"/>
                <a:gd name="T88" fmla="*/ 90 w 98"/>
                <a:gd name="T89" fmla="*/ 0 h 327"/>
                <a:gd name="T90" fmla="*/ 55 w 98"/>
                <a:gd name="T91" fmla="*/ 0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98" h="327">
                  <a:moveTo>
                    <a:pt x="55" y="0"/>
                  </a:moveTo>
                  <a:lnTo>
                    <a:pt x="51" y="14"/>
                  </a:lnTo>
                  <a:lnTo>
                    <a:pt x="41" y="45"/>
                  </a:lnTo>
                  <a:lnTo>
                    <a:pt x="30" y="81"/>
                  </a:lnTo>
                  <a:lnTo>
                    <a:pt x="23" y="105"/>
                  </a:lnTo>
                  <a:lnTo>
                    <a:pt x="16" y="129"/>
                  </a:lnTo>
                  <a:lnTo>
                    <a:pt x="7" y="166"/>
                  </a:lnTo>
                  <a:lnTo>
                    <a:pt x="0" y="202"/>
                  </a:lnTo>
                  <a:lnTo>
                    <a:pt x="1" y="225"/>
                  </a:lnTo>
                  <a:lnTo>
                    <a:pt x="5" y="232"/>
                  </a:lnTo>
                  <a:lnTo>
                    <a:pt x="9" y="240"/>
                  </a:lnTo>
                  <a:lnTo>
                    <a:pt x="14" y="248"/>
                  </a:lnTo>
                  <a:lnTo>
                    <a:pt x="20" y="257"/>
                  </a:lnTo>
                  <a:lnTo>
                    <a:pt x="24" y="266"/>
                  </a:lnTo>
                  <a:lnTo>
                    <a:pt x="30" y="274"/>
                  </a:lnTo>
                  <a:lnTo>
                    <a:pt x="36" y="282"/>
                  </a:lnTo>
                  <a:lnTo>
                    <a:pt x="41" y="289"/>
                  </a:lnTo>
                  <a:lnTo>
                    <a:pt x="48" y="295"/>
                  </a:lnTo>
                  <a:lnTo>
                    <a:pt x="56" y="302"/>
                  </a:lnTo>
                  <a:lnTo>
                    <a:pt x="66" y="309"/>
                  </a:lnTo>
                  <a:lnTo>
                    <a:pt x="75" y="314"/>
                  </a:lnTo>
                  <a:lnTo>
                    <a:pt x="84" y="319"/>
                  </a:lnTo>
                  <a:lnTo>
                    <a:pt x="91" y="324"/>
                  </a:lnTo>
                  <a:lnTo>
                    <a:pt x="96" y="326"/>
                  </a:lnTo>
                  <a:lnTo>
                    <a:pt x="98" y="327"/>
                  </a:lnTo>
                  <a:lnTo>
                    <a:pt x="96" y="324"/>
                  </a:lnTo>
                  <a:lnTo>
                    <a:pt x="91" y="317"/>
                  </a:lnTo>
                  <a:lnTo>
                    <a:pt x="84" y="305"/>
                  </a:lnTo>
                  <a:lnTo>
                    <a:pt x="76" y="291"/>
                  </a:lnTo>
                  <a:lnTo>
                    <a:pt x="68" y="278"/>
                  </a:lnTo>
                  <a:lnTo>
                    <a:pt x="60" y="265"/>
                  </a:lnTo>
                  <a:lnTo>
                    <a:pt x="54" y="253"/>
                  </a:lnTo>
                  <a:lnTo>
                    <a:pt x="52" y="247"/>
                  </a:lnTo>
                  <a:lnTo>
                    <a:pt x="46" y="215"/>
                  </a:lnTo>
                  <a:lnTo>
                    <a:pt x="43" y="190"/>
                  </a:lnTo>
                  <a:lnTo>
                    <a:pt x="43" y="170"/>
                  </a:lnTo>
                  <a:lnTo>
                    <a:pt x="44" y="156"/>
                  </a:lnTo>
                  <a:lnTo>
                    <a:pt x="47" y="144"/>
                  </a:lnTo>
                  <a:lnTo>
                    <a:pt x="53" y="124"/>
                  </a:lnTo>
                  <a:lnTo>
                    <a:pt x="60" y="99"/>
                  </a:lnTo>
                  <a:lnTo>
                    <a:pt x="68" y="71"/>
                  </a:lnTo>
                  <a:lnTo>
                    <a:pt x="76" y="45"/>
                  </a:lnTo>
                  <a:lnTo>
                    <a:pt x="83" y="22"/>
                  </a:lnTo>
                  <a:lnTo>
                    <a:pt x="88" y="6"/>
                  </a:lnTo>
                  <a:lnTo>
                    <a:pt x="90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8"/>
            <p:cNvSpPr>
              <a:spLocks/>
            </p:cNvSpPr>
            <p:nvPr/>
          </p:nvSpPr>
          <p:spPr bwMode="auto">
            <a:xfrm>
              <a:off x="4451" y="3418"/>
              <a:ext cx="251" cy="108"/>
            </a:xfrm>
            <a:custGeom>
              <a:avLst/>
              <a:gdLst>
                <a:gd name="T0" fmla="*/ 291 w 502"/>
                <a:gd name="T1" fmla="*/ 8 h 215"/>
                <a:gd name="T2" fmla="*/ 281 w 502"/>
                <a:gd name="T3" fmla="*/ 10 h 215"/>
                <a:gd name="T4" fmla="*/ 263 w 502"/>
                <a:gd name="T5" fmla="*/ 14 h 215"/>
                <a:gd name="T6" fmla="*/ 240 w 502"/>
                <a:gd name="T7" fmla="*/ 20 h 215"/>
                <a:gd name="T8" fmla="*/ 216 w 502"/>
                <a:gd name="T9" fmla="*/ 25 h 215"/>
                <a:gd name="T10" fmla="*/ 191 w 502"/>
                <a:gd name="T11" fmla="*/ 31 h 215"/>
                <a:gd name="T12" fmla="*/ 171 w 502"/>
                <a:gd name="T13" fmla="*/ 36 h 215"/>
                <a:gd name="T14" fmla="*/ 157 w 502"/>
                <a:gd name="T15" fmla="*/ 39 h 215"/>
                <a:gd name="T16" fmla="*/ 151 w 502"/>
                <a:gd name="T17" fmla="*/ 40 h 215"/>
                <a:gd name="T18" fmla="*/ 73 w 502"/>
                <a:gd name="T19" fmla="*/ 95 h 215"/>
                <a:gd name="T20" fmla="*/ 70 w 502"/>
                <a:gd name="T21" fmla="*/ 97 h 215"/>
                <a:gd name="T22" fmla="*/ 65 w 502"/>
                <a:gd name="T23" fmla="*/ 101 h 215"/>
                <a:gd name="T24" fmla="*/ 55 w 502"/>
                <a:gd name="T25" fmla="*/ 108 h 215"/>
                <a:gd name="T26" fmla="*/ 45 w 502"/>
                <a:gd name="T27" fmla="*/ 118 h 215"/>
                <a:gd name="T28" fmla="*/ 35 w 502"/>
                <a:gd name="T29" fmla="*/ 127 h 215"/>
                <a:gd name="T30" fmla="*/ 27 w 502"/>
                <a:gd name="T31" fmla="*/ 136 h 215"/>
                <a:gd name="T32" fmla="*/ 20 w 502"/>
                <a:gd name="T33" fmla="*/ 144 h 215"/>
                <a:gd name="T34" fmla="*/ 16 w 502"/>
                <a:gd name="T35" fmla="*/ 150 h 215"/>
                <a:gd name="T36" fmla="*/ 13 w 502"/>
                <a:gd name="T37" fmla="*/ 166 h 215"/>
                <a:gd name="T38" fmla="*/ 7 w 502"/>
                <a:gd name="T39" fmla="*/ 188 h 215"/>
                <a:gd name="T40" fmla="*/ 3 w 502"/>
                <a:gd name="T41" fmla="*/ 207 h 215"/>
                <a:gd name="T42" fmla="*/ 0 w 502"/>
                <a:gd name="T43" fmla="*/ 215 h 215"/>
                <a:gd name="T44" fmla="*/ 4 w 502"/>
                <a:gd name="T45" fmla="*/ 212 h 215"/>
                <a:gd name="T46" fmla="*/ 12 w 502"/>
                <a:gd name="T47" fmla="*/ 202 h 215"/>
                <a:gd name="T48" fmla="*/ 24 w 502"/>
                <a:gd name="T49" fmla="*/ 188 h 215"/>
                <a:gd name="T50" fmla="*/ 39 w 502"/>
                <a:gd name="T51" fmla="*/ 171 h 215"/>
                <a:gd name="T52" fmla="*/ 57 w 502"/>
                <a:gd name="T53" fmla="*/ 153 h 215"/>
                <a:gd name="T54" fmla="*/ 75 w 502"/>
                <a:gd name="T55" fmla="*/ 136 h 215"/>
                <a:gd name="T56" fmla="*/ 92 w 502"/>
                <a:gd name="T57" fmla="*/ 121 h 215"/>
                <a:gd name="T58" fmla="*/ 108 w 502"/>
                <a:gd name="T59" fmla="*/ 111 h 215"/>
                <a:gd name="T60" fmla="*/ 129 w 502"/>
                <a:gd name="T61" fmla="*/ 99 h 215"/>
                <a:gd name="T62" fmla="*/ 149 w 502"/>
                <a:gd name="T63" fmla="*/ 90 h 215"/>
                <a:gd name="T64" fmla="*/ 165 w 502"/>
                <a:gd name="T65" fmla="*/ 82 h 215"/>
                <a:gd name="T66" fmla="*/ 179 w 502"/>
                <a:gd name="T67" fmla="*/ 75 h 215"/>
                <a:gd name="T68" fmla="*/ 190 w 502"/>
                <a:gd name="T69" fmla="*/ 69 h 215"/>
                <a:gd name="T70" fmla="*/ 201 w 502"/>
                <a:gd name="T71" fmla="*/ 65 h 215"/>
                <a:gd name="T72" fmla="*/ 209 w 502"/>
                <a:gd name="T73" fmla="*/ 62 h 215"/>
                <a:gd name="T74" fmla="*/ 216 w 502"/>
                <a:gd name="T75" fmla="*/ 60 h 215"/>
                <a:gd name="T76" fmla="*/ 225 w 502"/>
                <a:gd name="T77" fmla="*/ 58 h 215"/>
                <a:gd name="T78" fmla="*/ 239 w 502"/>
                <a:gd name="T79" fmla="*/ 54 h 215"/>
                <a:gd name="T80" fmla="*/ 255 w 502"/>
                <a:gd name="T81" fmla="*/ 51 h 215"/>
                <a:gd name="T82" fmla="*/ 272 w 502"/>
                <a:gd name="T83" fmla="*/ 45 h 215"/>
                <a:gd name="T84" fmla="*/ 288 w 502"/>
                <a:gd name="T85" fmla="*/ 40 h 215"/>
                <a:gd name="T86" fmla="*/ 302 w 502"/>
                <a:gd name="T87" fmla="*/ 36 h 215"/>
                <a:gd name="T88" fmla="*/ 311 w 502"/>
                <a:gd name="T89" fmla="*/ 34 h 215"/>
                <a:gd name="T90" fmla="*/ 315 w 502"/>
                <a:gd name="T91" fmla="*/ 32 h 215"/>
                <a:gd name="T92" fmla="*/ 502 w 502"/>
                <a:gd name="T93" fmla="*/ 0 h 215"/>
                <a:gd name="T94" fmla="*/ 500 w 502"/>
                <a:gd name="T95" fmla="*/ 0 h 215"/>
                <a:gd name="T96" fmla="*/ 495 w 502"/>
                <a:gd name="T97" fmla="*/ 0 h 215"/>
                <a:gd name="T98" fmla="*/ 487 w 502"/>
                <a:gd name="T99" fmla="*/ 0 h 215"/>
                <a:gd name="T100" fmla="*/ 477 w 502"/>
                <a:gd name="T101" fmla="*/ 0 h 215"/>
                <a:gd name="T102" fmla="*/ 464 w 502"/>
                <a:gd name="T103" fmla="*/ 0 h 215"/>
                <a:gd name="T104" fmla="*/ 450 w 502"/>
                <a:gd name="T105" fmla="*/ 0 h 215"/>
                <a:gd name="T106" fmla="*/ 434 w 502"/>
                <a:gd name="T107" fmla="*/ 0 h 215"/>
                <a:gd name="T108" fmla="*/ 418 w 502"/>
                <a:gd name="T109" fmla="*/ 0 h 215"/>
                <a:gd name="T110" fmla="*/ 401 w 502"/>
                <a:gd name="T111" fmla="*/ 1 h 215"/>
                <a:gd name="T112" fmla="*/ 382 w 502"/>
                <a:gd name="T113" fmla="*/ 1 h 215"/>
                <a:gd name="T114" fmla="*/ 365 w 502"/>
                <a:gd name="T115" fmla="*/ 2 h 215"/>
                <a:gd name="T116" fmla="*/ 348 w 502"/>
                <a:gd name="T117" fmla="*/ 4 h 215"/>
                <a:gd name="T118" fmla="*/ 332 w 502"/>
                <a:gd name="T119" fmla="*/ 4 h 215"/>
                <a:gd name="T120" fmla="*/ 317 w 502"/>
                <a:gd name="T121" fmla="*/ 5 h 215"/>
                <a:gd name="T122" fmla="*/ 303 w 502"/>
                <a:gd name="T123" fmla="*/ 7 h 215"/>
                <a:gd name="T124" fmla="*/ 291 w 502"/>
                <a:gd name="T125" fmla="*/ 8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02" h="215">
                  <a:moveTo>
                    <a:pt x="291" y="8"/>
                  </a:moveTo>
                  <a:lnTo>
                    <a:pt x="281" y="10"/>
                  </a:lnTo>
                  <a:lnTo>
                    <a:pt x="263" y="14"/>
                  </a:lnTo>
                  <a:lnTo>
                    <a:pt x="240" y="20"/>
                  </a:lnTo>
                  <a:lnTo>
                    <a:pt x="216" y="25"/>
                  </a:lnTo>
                  <a:lnTo>
                    <a:pt x="191" y="31"/>
                  </a:lnTo>
                  <a:lnTo>
                    <a:pt x="171" y="36"/>
                  </a:lnTo>
                  <a:lnTo>
                    <a:pt x="157" y="39"/>
                  </a:lnTo>
                  <a:lnTo>
                    <a:pt x="151" y="40"/>
                  </a:lnTo>
                  <a:lnTo>
                    <a:pt x="73" y="95"/>
                  </a:lnTo>
                  <a:lnTo>
                    <a:pt x="70" y="97"/>
                  </a:lnTo>
                  <a:lnTo>
                    <a:pt x="65" y="101"/>
                  </a:lnTo>
                  <a:lnTo>
                    <a:pt x="55" y="108"/>
                  </a:lnTo>
                  <a:lnTo>
                    <a:pt x="45" y="118"/>
                  </a:lnTo>
                  <a:lnTo>
                    <a:pt x="35" y="127"/>
                  </a:lnTo>
                  <a:lnTo>
                    <a:pt x="27" y="136"/>
                  </a:lnTo>
                  <a:lnTo>
                    <a:pt x="20" y="144"/>
                  </a:lnTo>
                  <a:lnTo>
                    <a:pt x="16" y="150"/>
                  </a:lnTo>
                  <a:lnTo>
                    <a:pt x="13" y="166"/>
                  </a:lnTo>
                  <a:lnTo>
                    <a:pt x="7" y="188"/>
                  </a:lnTo>
                  <a:lnTo>
                    <a:pt x="3" y="207"/>
                  </a:lnTo>
                  <a:lnTo>
                    <a:pt x="0" y="215"/>
                  </a:lnTo>
                  <a:lnTo>
                    <a:pt x="4" y="212"/>
                  </a:lnTo>
                  <a:lnTo>
                    <a:pt x="12" y="202"/>
                  </a:lnTo>
                  <a:lnTo>
                    <a:pt x="24" y="188"/>
                  </a:lnTo>
                  <a:lnTo>
                    <a:pt x="39" y="171"/>
                  </a:lnTo>
                  <a:lnTo>
                    <a:pt x="57" y="153"/>
                  </a:lnTo>
                  <a:lnTo>
                    <a:pt x="75" y="136"/>
                  </a:lnTo>
                  <a:lnTo>
                    <a:pt x="92" y="121"/>
                  </a:lnTo>
                  <a:lnTo>
                    <a:pt x="108" y="111"/>
                  </a:lnTo>
                  <a:lnTo>
                    <a:pt x="129" y="99"/>
                  </a:lnTo>
                  <a:lnTo>
                    <a:pt x="149" y="90"/>
                  </a:lnTo>
                  <a:lnTo>
                    <a:pt x="165" y="82"/>
                  </a:lnTo>
                  <a:lnTo>
                    <a:pt x="179" y="75"/>
                  </a:lnTo>
                  <a:lnTo>
                    <a:pt x="190" y="69"/>
                  </a:lnTo>
                  <a:lnTo>
                    <a:pt x="201" y="65"/>
                  </a:lnTo>
                  <a:lnTo>
                    <a:pt x="209" y="62"/>
                  </a:lnTo>
                  <a:lnTo>
                    <a:pt x="216" y="60"/>
                  </a:lnTo>
                  <a:lnTo>
                    <a:pt x="225" y="58"/>
                  </a:lnTo>
                  <a:lnTo>
                    <a:pt x="239" y="54"/>
                  </a:lnTo>
                  <a:lnTo>
                    <a:pt x="255" y="51"/>
                  </a:lnTo>
                  <a:lnTo>
                    <a:pt x="272" y="45"/>
                  </a:lnTo>
                  <a:lnTo>
                    <a:pt x="288" y="40"/>
                  </a:lnTo>
                  <a:lnTo>
                    <a:pt x="302" y="36"/>
                  </a:lnTo>
                  <a:lnTo>
                    <a:pt x="311" y="34"/>
                  </a:lnTo>
                  <a:lnTo>
                    <a:pt x="315" y="32"/>
                  </a:lnTo>
                  <a:lnTo>
                    <a:pt x="502" y="0"/>
                  </a:lnTo>
                  <a:lnTo>
                    <a:pt x="500" y="0"/>
                  </a:lnTo>
                  <a:lnTo>
                    <a:pt x="495" y="0"/>
                  </a:lnTo>
                  <a:lnTo>
                    <a:pt x="487" y="0"/>
                  </a:lnTo>
                  <a:lnTo>
                    <a:pt x="477" y="0"/>
                  </a:lnTo>
                  <a:lnTo>
                    <a:pt x="464" y="0"/>
                  </a:lnTo>
                  <a:lnTo>
                    <a:pt x="450" y="0"/>
                  </a:lnTo>
                  <a:lnTo>
                    <a:pt x="434" y="0"/>
                  </a:lnTo>
                  <a:lnTo>
                    <a:pt x="418" y="0"/>
                  </a:lnTo>
                  <a:lnTo>
                    <a:pt x="401" y="1"/>
                  </a:lnTo>
                  <a:lnTo>
                    <a:pt x="382" y="1"/>
                  </a:lnTo>
                  <a:lnTo>
                    <a:pt x="365" y="2"/>
                  </a:lnTo>
                  <a:lnTo>
                    <a:pt x="348" y="4"/>
                  </a:lnTo>
                  <a:lnTo>
                    <a:pt x="332" y="4"/>
                  </a:lnTo>
                  <a:lnTo>
                    <a:pt x="317" y="5"/>
                  </a:lnTo>
                  <a:lnTo>
                    <a:pt x="303" y="7"/>
                  </a:lnTo>
                  <a:lnTo>
                    <a:pt x="291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9"/>
            <p:cNvSpPr>
              <a:spLocks/>
            </p:cNvSpPr>
            <p:nvPr/>
          </p:nvSpPr>
          <p:spPr bwMode="auto">
            <a:xfrm>
              <a:off x="4756" y="3431"/>
              <a:ext cx="68" cy="64"/>
            </a:xfrm>
            <a:custGeom>
              <a:avLst/>
              <a:gdLst>
                <a:gd name="T0" fmla="*/ 73 w 135"/>
                <a:gd name="T1" fmla="*/ 0 h 126"/>
                <a:gd name="T2" fmla="*/ 69 w 135"/>
                <a:gd name="T3" fmla="*/ 2 h 126"/>
                <a:gd name="T4" fmla="*/ 61 w 135"/>
                <a:gd name="T5" fmla="*/ 7 h 126"/>
                <a:gd name="T6" fmla="*/ 50 w 135"/>
                <a:gd name="T7" fmla="*/ 12 h 126"/>
                <a:gd name="T8" fmla="*/ 37 w 135"/>
                <a:gd name="T9" fmla="*/ 20 h 126"/>
                <a:gd name="T10" fmla="*/ 23 w 135"/>
                <a:gd name="T11" fmla="*/ 30 h 126"/>
                <a:gd name="T12" fmla="*/ 12 w 135"/>
                <a:gd name="T13" fmla="*/ 36 h 126"/>
                <a:gd name="T14" fmla="*/ 4 w 135"/>
                <a:gd name="T15" fmla="*/ 43 h 126"/>
                <a:gd name="T16" fmla="*/ 0 w 135"/>
                <a:gd name="T17" fmla="*/ 48 h 126"/>
                <a:gd name="T18" fmla="*/ 0 w 135"/>
                <a:gd name="T19" fmla="*/ 55 h 126"/>
                <a:gd name="T20" fmla="*/ 0 w 135"/>
                <a:gd name="T21" fmla="*/ 65 h 126"/>
                <a:gd name="T22" fmla="*/ 4 w 135"/>
                <a:gd name="T23" fmla="*/ 79 h 126"/>
                <a:gd name="T24" fmla="*/ 11 w 135"/>
                <a:gd name="T25" fmla="*/ 97 h 126"/>
                <a:gd name="T26" fmla="*/ 21 w 135"/>
                <a:gd name="T27" fmla="*/ 114 h 126"/>
                <a:gd name="T28" fmla="*/ 29 w 135"/>
                <a:gd name="T29" fmla="*/ 122 h 126"/>
                <a:gd name="T30" fmla="*/ 35 w 135"/>
                <a:gd name="T31" fmla="*/ 125 h 126"/>
                <a:gd name="T32" fmla="*/ 37 w 135"/>
                <a:gd name="T33" fmla="*/ 126 h 126"/>
                <a:gd name="T34" fmla="*/ 34 w 135"/>
                <a:gd name="T35" fmla="*/ 118 h 126"/>
                <a:gd name="T36" fmla="*/ 28 w 135"/>
                <a:gd name="T37" fmla="*/ 101 h 126"/>
                <a:gd name="T38" fmla="*/ 22 w 135"/>
                <a:gd name="T39" fmla="*/ 81 h 126"/>
                <a:gd name="T40" fmla="*/ 21 w 135"/>
                <a:gd name="T41" fmla="*/ 68 h 126"/>
                <a:gd name="T42" fmla="*/ 23 w 135"/>
                <a:gd name="T43" fmla="*/ 63 h 126"/>
                <a:gd name="T44" fmla="*/ 27 w 135"/>
                <a:gd name="T45" fmla="*/ 57 h 126"/>
                <a:gd name="T46" fmla="*/ 31 w 135"/>
                <a:gd name="T47" fmla="*/ 53 h 126"/>
                <a:gd name="T48" fmla="*/ 37 w 135"/>
                <a:gd name="T49" fmla="*/ 47 h 126"/>
                <a:gd name="T50" fmla="*/ 43 w 135"/>
                <a:gd name="T51" fmla="*/ 41 h 126"/>
                <a:gd name="T52" fmla="*/ 51 w 135"/>
                <a:gd name="T53" fmla="*/ 36 h 126"/>
                <a:gd name="T54" fmla="*/ 60 w 135"/>
                <a:gd name="T55" fmla="*/ 32 h 126"/>
                <a:gd name="T56" fmla="*/ 69 w 135"/>
                <a:gd name="T57" fmla="*/ 28 h 126"/>
                <a:gd name="T58" fmla="*/ 80 w 135"/>
                <a:gd name="T59" fmla="*/ 25 h 126"/>
                <a:gd name="T60" fmla="*/ 90 w 135"/>
                <a:gd name="T61" fmla="*/ 23 h 126"/>
                <a:gd name="T62" fmla="*/ 99 w 135"/>
                <a:gd name="T63" fmla="*/ 19 h 126"/>
                <a:gd name="T64" fmla="*/ 110 w 135"/>
                <a:gd name="T65" fmla="*/ 16 h 126"/>
                <a:gd name="T66" fmla="*/ 118 w 135"/>
                <a:gd name="T67" fmla="*/ 13 h 126"/>
                <a:gd name="T68" fmla="*/ 125 w 135"/>
                <a:gd name="T69" fmla="*/ 11 h 126"/>
                <a:gd name="T70" fmla="*/ 130 w 135"/>
                <a:gd name="T71" fmla="*/ 9 h 126"/>
                <a:gd name="T72" fmla="*/ 135 w 135"/>
                <a:gd name="T73" fmla="*/ 8 h 126"/>
                <a:gd name="T74" fmla="*/ 135 w 135"/>
                <a:gd name="T75" fmla="*/ 7 h 126"/>
                <a:gd name="T76" fmla="*/ 129 w 135"/>
                <a:gd name="T77" fmla="*/ 5 h 126"/>
                <a:gd name="T78" fmla="*/ 119 w 135"/>
                <a:gd name="T79" fmla="*/ 4 h 126"/>
                <a:gd name="T80" fmla="*/ 107 w 135"/>
                <a:gd name="T81" fmla="*/ 3 h 126"/>
                <a:gd name="T82" fmla="*/ 95 w 135"/>
                <a:gd name="T83" fmla="*/ 2 h 126"/>
                <a:gd name="T84" fmla="*/ 83 w 135"/>
                <a:gd name="T85" fmla="*/ 1 h 126"/>
                <a:gd name="T86" fmla="*/ 76 w 135"/>
                <a:gd name="T87" fmla="*/ 0 h 126"/>
                <a:gd name="T88" fmla="*/ 73 w 135"/>
                <a:gd name="T89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26">
                  <a:moveTo>
                    <a:pt x="73" y="0"/>
                  </a:moveTo>
                  <a:lnTo>
                    <a:pt x="69" y="2"/>
                  </a:lnTo>
                  <a:lnTo>
                    <a:pt x="61" y="7"/>
                  </a:lnTo>
                  <a:lnTo>
                    <a:pt x="50" y="12"/>
                  </a:lnTo>
                  <a:lnTo>
                    <a:pt x="37" y="20"/>
                  </a:lnTo>
                  <a:lnTo>
                    <a:pt x="23" y="30"/>
                  </a:lnTo>
                  <a:lnTo>
                    <a:pt x="12" y="36"/>
                  </a:lnTo>
                  <a:lnTo>
                    <a:pt x="4" y="43"/>
                  </a:lnTo>
                  <a:lnTo>
                    <a:pt x="0" y="48"/>
                  </a:lnTo>
                  <a:lnTo>
                    <a:pt x="0" y="55"/>
                  </a:lnTo>
                  <a:lnTo>
                    <a:pt x="0" y="65"/>
                  </a:lnTo>
                  <a:lnTo>
                    <a:pt x="4" y="79"/>
                  </a:lnTo>
                  <a:lnTo>
                    <a:pt x="11" y="97"/>
                  </a:lnTo>
                  <a:lnTo>
                    <a:pt x="21" y="114"/>
                  </a:lnTo>
                  <a:lnTo>
                    <a:pt x="29" y="122"/>
                  </a:lnTo>
                  <a:lnTo>
                    <a:pt x="35" y="125"/>
                  </a:lnTo>
                  <a:lnTo>
                    <a:pt x="37" y="126"/>
                  </a:lnTo>
                  <a:lnTo>
                    <a:pt x="34" y="118"/>
                  </a:lnTo>
                  <a:lnTo>
                    <a:pt x="28" y="101"/>
                  </a:lnTo>
                  <a:lnTo>
                    <a:pt x="22" y="81"/>
                  </a:lnTo>
                  <a:lnTo>
                    <a:pt x="21" y="68"/>
                  </a:lnTo>
                  <a:lnTo>
                    <a:pt x="23" y="63"/>
                  </a:lnTo>
                  <a:lnTo>
                    <a:pt x="27" y="57"/>
                  </a:lnTo>
                  <a:lnTo>
                    <a:pt x="31" y="53"/>
                  </a:lnTo>
                  <a:lnTo>
                    <a:pt x="37" y="47"/>
                  </a:lnTo>
                  <a:lnTo>
                    <a:pt x="43" y="41"/>
                  </a:lnTo>
                  <a:lnTo>
                    <a:pt x="51" y="36"/>
                  </a:lnTo>
                  <a:lnTo>
                    <a:pt x="60" y="32"/>
                  </a:lnTo>
                  <a:lnTo>
                    <a:pt x="69" y="28"/>
                  </a:lnTo>
                  <a:lnTo>
                    <a:pt x="80" y="25"/>
                  </a:lnTo>
                  <a:lnTo>
                    <a:pt x="90" y="23"/>
                  </a:lnTo>
                  <a:lnTo>
                    <a:pt x="99" y="19"/>
                  </a:lnTo>
                  <a:lnTo>
                    <a:pt x="110" y="16"/>
                  </a:lnTo>
                  <a:lnTo>
                    <a:pt x="118" y="13"/>
                  </a:lnTo>
                  <a:lnTo>
                    <a:pt x="125" y="11"/>
                  </a:lnTo>
                  <a:lnTo>
                    <a:pt x="130" y="9"/>
                  </a:lnTo>
                  <a:lnTo>
                    <a:pt x="135" y="8"/>
                  </a:lnTo>
                  <a:lnTo>
                    <a:pt x="135" y="7"/>
                  </a:lnTo>
                  <a:lnTo>
                    <a:pt x="129" y="5"/>
                  </a:lnTo>
                  <a:lnTo>
                    <a:pt x="119" y="4"/>
                  </a:lnTo>
                  <a:lnTo>
                    <a:pt x="107" y="3"/>
                  </a:lnTo>
                  <a:lnTo>
                    <a:pt x="95" y="2"/>
                  </a:lnTo>
                  <a:lnTo>
                    <a:pt x="83" y="1"/>
                  </a:lnTo>
                  <a:lnTo>
                    <a:pt x="76" y="0"/>
                  </a:lnTo>
                  <a:lnTo>
                    <a:pt x="7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30"/>
            <p:cNvSpPr>
              <a:spLocks/>
            </p:cNvSpPr>
            <p:nvPr/>
          </p:nvSpPr>
          <p:spPr bwMode="auto">
            <a:xfrm>
              <a:off x="4726" y="3288"/>
              <a:ext cx="94" cy="14"/>
            </a:xfrm>
            <a:custGeom>
              <a:avLst/>
              <a:gdLst>
                <a:gd name="T0" fmla="*/ 148 w 188"/>
                <a:gd name="T1" fmla="*/ 0 h 27"/>
                <a:gd name="T2" fmla="*/ 145 w 188"/>
                <a:gd name="T3" fmla="*/ 0 h 27"/>
                <a:gd name="T4" fmla="*/ 137 w 188"/>
                <a:gd name="T5" fmla="*/ 0 h 27"/>
                <a:gd name="T6" fmla="*/ 127 w 188"/>
                <a:gd name="T7" fmla="*/ 1 h 27"/>
                <a:gd name="T8" fmla="*/ 115 w 188"/>
                <a:gd name="T9" fmla="*/ 1 h 27"/>
                <a:gd name="T10" fmla="*/ 102 w 188"/>
                <a:gd name="T11" fmla="*/ 2 h 27"/>
                <a:gd name="T12" fmla="*/ 89 w 188"/>
                <a:gd name="T13" fmla="*/ 3 h 27"/>
                <a:gd name="T14" fmla="*/ 79 w 188"/>
                <a:gd name="T15" fmla="*/ 3 h 27"/>
                <a:gd name="T16" fmla="*/ 72 w 188"/>
                <a:gd name="T17" fmla="*/ 3 h 27"/>
                <a:gd name="T18" fmla="*/ 65 w 188"/>
                <a:gd name="T19" fmla="*/ 3 h 27"/>
                <a:gd name="T20" fmla="*/ 56 w 188"/>
                <a:gd name="T21" fmla="*/ 3 h 27"/>
                <a:gd name="T22" fmla="*/ 44 w 188"/>
                <a:gd name="T23" fmla="*/ 3 h 27"/>
                <a:gd name="T24" fmla="*/ 33 w 188"/>
                <a:gd name="T25" fmla="*/ 3 h 27"/>
                <a:gd name="T26" fmla="*/ 21 w 188"/>
                <a:gd name="T27" fmla="*/ 3 h 27"/>
                <a:gd name="T28" fmla="*/ 12 w 188"/>
                <a:gd name="T29" fmla="*/ 4 h 27"/>
                <a:gd name="T30" fmla="*/ 5 w 188"/>
                <a:gd name="T31" fmla="*/ 7 h 27"/>
                <a:gd name="T32" fmla="*/ 2 w 188"/>
                <a:gd name="T33" fmla="*/ 9 h 27"/>
                <a:gd name="T34" fmla="*/ 0 w 188"/>
                <a:gd name="T35" fmla="*/ 15 h 27"/>
                <a:gd name="T36" fmla="*/ 2 w 188"/>
                <a:gd name="T37" fmla="*/ 22 h 27"/>
                <a:gd name="T38" fmla="*/ 5 w 188"/>
                <a:gd name="T39" fmla="*/ 25 h 27"/>
                <a:gd name="T40" fmla="*/ 11 w 188"/>
                <a:gd name="T41" fmla="*/ 27 h 27"/>
                <a:gd name="T42" fmla="*/ 16 w 188"/>
                <a:gd name="T43" fmla="*/ 27 h 27"/>
                <a:gd name="T44" fmla="*/ 23 w 188"/>
                <a:gd name="T45" fmla="*/ 27 h 27"/>
                <a:gd name="T46" fmla="*/ 33 w 188"/>
                <a:gd name="T47" fmla="*/ 27 h 27"/>
                <a:gd name="T48" fmla="*/ 43 w 188"/>
                <a:gd name="T49" fmla="*/ 27 h 27"/>
                <a:gd name="T50" fmla="*/ 52 w 188"/>
                <a:gd name="T51" fmla="*/ 27 h 27"/>
                <a:gd name="T52" fmla="*/ 61 w 188"/>
                <a:gd name="T53" fmla="*/ 27 h 27"/>
                <a:gd name="T54" fmla="*/ 71 w 188"/>
                <a:gd name="T55" fmla="*/ 27 h 27"/>
                <a:gd name="T56" fmla="*/ 77 w 188"/>
                <a:gd name="T57" fmla="*/ 27 h 27"/>
                <a:gd name="T58" fmla="*/ 84 w 188"/>
                <a:gd name="T59" fmla="*/ 27 h 27"/>
                <a:gd name="T60" fmla="*/ 91 w 188"/>
                <a:gd name="T61" fmla="*/ 26 h 27"/>
                <a:gd name="T62" fmla="*/ 99 w 188"/>
                <a:gd name="T63" fmla="*/ 25 h 27"/>
                <a:gd name="T64" fmla="*/ 107 w 188"/>
                <a:gd name="T65" fmla="*/ 24 h 27"/>
                <a:gd name="T66" fmla="*/ 117 w 188"/>
                <a:gd name="T67" fmla="*/ 23 h 27"/>
                <a:gd name="T68" fmla="*/ 125 w 188"/>
                <a:gd name="T69" fmla="*/ 22 h 27"/>
                <a:gd name="T70" fmla="*/ 134 w 188"/>
                <a:gd name="T71" fmla="*/ 21 h 27"/>
                <a:gd name="T72" fmla="*/ 142 w 188"/>
                <a:gd name="T73" fmla="*/ 19 h 27"/>
                <a:gd name="T74" fmla="*/ 150 w 188"/>
                <a:gd name="T75" fmla="*/ 18 h 27"/>
                <a:gd name="T76" fmla="*/ 158 w 188"/>
                <a:gd name="T77" fmla="*/ 19 h 27"/>
                <a:gd name="T78" fmla="*/ 166 w 188"/>
                <a:gd name="T79" fmla="*/ 19 h 27"/>
                <a:gd name="T80" fmla="*/ 173 w 188"/>
                <a:gd name="T81" fmla="*/ 21 h 27"/>
                <a:gd name="T82" fmla="*/ 179 w 188"/>
                <a:gd name="T83" fmla="*/ 23 h 27"/>
                <a:gd name="T84" fmla="*/ 183 w 188"/>
                <a:gd name="T85" fmla="*/ 24 h 27"/>
                <a:gd name="T86" fmla="*/ 187 w 188"/>
                <a:gd name="T87" fmla="*/ 25 h 27"/>
                <a:gd name="T88" fmla="*/ 188 w 188"/>
                <a:gd name="T89" fmla="*/ 25 h 27"/>
                <a:gd name="T90" fmla="*/ 148 w 188"/>
                <a:gd name="T91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88" h="27">
                  <a:moveTo>
                    <a:pt x="148" y="0"/>
                  </a:moveTo>
                  <a:lnTo>
                    <a:pt x="145" y="0"/>
                  </a:lnTo>
                  <a:lnTo>
                    <a:pt x="137" y="0"/>
                  </a:lnTo>
                  <a:lnTo>
                    <a:pt x="127" y="1"/>
                  </a:lnTo>
                  <a:lnTo>
                    <a:pt x="115" y="1"/>
                  </a:lnTo>
                  <a:lnTo>
                    <a:pt x="102" y="2"/>
                  </a:lnTo>
                  <a:lnTo>
                    <a:pt x="89" y="3"/>
                  </a:lnTo>
                  <a:lnTo>
                    <a:pt x="79" y="3"/>
                  </a:lnTo>
                  <a:lnTo>
                    <a:pt x="72" y="3"/>
                  </a:lnTo>
                  <a:lnTo>
                    <a:pt x="65" y="3"/>
                  </a:lnTo>
                  <a:lnTo>
                    <a:pt x="56" y="3"/>
                  </a:lnTo>
                  <a:lnTo>
                    <a:pt x="44" y="3"/>
                  </a:lnTo>
                  <a:lnTo>
                    <a:pt x="33" y="3"/>
                  </a:lnTo>
                  <a:lnTo>
                    <a:pt x="21" y="3"/>
                  </a:lnTo>
                  <a:lnTo>
                    <a:pt x="12" y="4"/>
                  </a:lnTo>
                  <a:lnTo>
                    <a:pt x="5" y="7"/>
                  </a:lnTo>
                  <a:lnTo>
                    <a:pt x="2" y="9"/>
                  </a:lnTo>
                  <a:lnTo>
                    <a:pt x="0" y="15"/>
                  </a:lnTo>
                  <a:lnTo>
                    <a:pt x="2" y="22"/>
                  </a:lnTo>
                  <a:lnTo>
                    <a:pt x="5" y="25"/>
                  </a:lnTo>
                  <a:lnTo>
                    <a:pt x="11" y="27"/>
                  </a:lnTo>
                  <a:lnTo>
                    <a:pt x="16" y="27"/>
                  </a:lnTo>
                  <a:lnTo>
                    <a:pt x="23" y="27"/>
                  </a:lnTo>
                  <a:lnTo>
                    <a:pt x="33" y="27"/>
                  </a:lnTo>
                  <a:lnTo>
                    <a:pt x="43" y="27"/>
                  </a:lnTo>
                  <a:lnTo>
                    <a:pt x="52" y="27"/>
                  </a:lnTo>
                  <a:lnTo>
                    <a:pt x="61" y="27"/>
                  </a:lnTo>
                  <a:lnTo>
                    <a:pt x="71" y="27"/>
                  </a:lnTo>
                  <a:lnTo>
                    <a:pt x="77" y="27"/>
                  </a:lnTo>
                  <a:lnTo>
                    <a:pt x="84" y="27"/>
                  </a:lnTo>
                  <a:lnTo>
                    <a:pt x="91" y="26"/>
                  </a:lnTo>
                  <a:lnTo>
                    <a:pt x="99" y="25"/>
                  </a:lnTo>
                  <a:lnTo>
                    <a:pt x="107" y="24"/>
                  </a:lnTo>
                  <a:lnTo>
                    <a:pt x="117" y="23"/>
                  </a:lnTo>
                  <a:lnTo>
                    <a:pt x="125" y="22"/>
                  </a:lnTo>
                  <a:lnTo>
                    <a:pt x="134" y="21"/>
                  </a:lnTo>
                  <a:lnTo>
                    <a:pt x="142" y="19"/>
                  </a:lnTo>
                  <a:lnTo>
                    <a:pt x="150" y="18"/>
                  </a:lnTo>
                  <a:lnTo>
                    <a:pt x="158" y="19"/>
                  </a:lnTo>
                  <a:lnTo>
                    <a:pt x="166" y="19"/>
                  </a:lnTo>
                  <a:lnTo>
                    <a:pt x="173" y="21"/>
                  </a:lnTo>
                  <a:lnTo>
                    <a:pt x="179" y="23"/>
                  </a:lnTo>
                  <a:lnTo>
                    <a:pt x="183" y="24"/>
                  </a:lnTo>
                  <a:lnTo>
                    <a:pt x="187" y="25"/>
                  </a:lnTo>
                  <a:lnTo>
                    <a:pt x="188" y="25"/>
                  </a:lnTo>
                  <a:lnTo>
                    <a:pt x="14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31"/>
            <p:cNvSpPr>
              <a:spLocks/>
            </p:cNvSpPr>
            <p:nvPr/>
          </p:nvSpPr>
          <p:spPr bwMode="auto">
            <a:xfrm>
              <a:off x="4880" y="3282"/>
              <a:ext cx="185" cy="30"/>
            </a:xfrm>
            <a:custGeom>
              <a:avLst/>
              <a:gdLst>
                <a:gd name="T0" fmla="*/ 24 w 369"/>
                <a:gd name="T1" fmla="*/ 28 h 60"/>
                <a:gd name="T2" fmla="*/ 0 w 369"/>
                <a:gd name="T3" fmla="*/ 60 h 60"/>
                <a:gd name="T4" fmla="*/ 1 w 369"/>
                <a:gd name="T5" fmla="*/ 59 h 60"/>
                <a:gd name="T6" fmla="*/ 5 w 369"/>
                <a:gd name="T7" fmla="*/ 58 h 60"/>
                <a:gd name="T8" fmla="*/ 11 w 369"/>
                <a:gd name="T9" fmla="*/ 55 h 60"/>
                <a:gd name="T10" fmla="*/ 21 w 369"/>
                <a:gd name="T11" fmla="*/ 52 h 60"/>
                <a:gd name="T12" fmla="*/ 31 w 369"/>
                <a:gd name="T13" fmla="*/ 49 h 60"/>
                <a:gd name="T14" fmla="*/ 45 w 369"/>
                <a:gd name="T15" fmla="*/ 45 h 60"/>
                <a:gd name="T16" fmla="*/ 60 w 369"/>
                <a:gd name="T17" fmla="*/ 43 h 60"/>
                <a:gd name="T18" fmla="*/ 78 w 369"/>
                <a:gd name="T19" fmla="*/ 40 h 60"/>
                <a:gd name="T20" fmla="*/ 105 w 369"/>
                <a:gd name="T21" fmla="*/ 38 h 60"/>
                <a:gd name="T22" fmla="*/ 129 w 369"/>
                <a:gd name="T23" fmla="*/ 37 h 60"/>
                <a:gd name="T24" fmla="*/ 151 w 369"/>
                <a:gd name="T25" fmla="*/ 37 h 60"/>
                <a:gd name="T26" fmla="*/ 171 w 369"/>
                <a:gd name="T27" fmla="*/ 36 h 60"/>
                <a:gd name="T28" fmla="*/ 190 w 369"/>
                <a:gd name="T29" fmla="*/ 36 h 60"/>
                <a:gd name="T30" fmla="*/ 208 w 369"/>
                <a:gd name="T31" fmla="*/ 36 h 60"/>
                <a:gd name="T32" fmla="*/ 226 w 369"/>
                <a:gd name="T33" fmla="*/ 36 h 60"/>
                <a:gd name="T34" fmla="*/ 243 w 369"/>
                <a:gd name="T35" fmla="*/ 36 h 60"/>
                <a:gd name="T36" fmla="*/ 261 w 369"/>
                <a:gd name="T37" fmla="*/ 36 h 60"/>
                <a:gd name="T38" fmla="*/ 282 w 369"/>
                <a:gd name="T39" fmla="*/ 38 h 60"/>
                <a:gd name="T40" fmla="*/ 303 w 369"/>
                <a:gd name="T41" fmla="*/ 39 h 60"/>
                <a:gd name="T42" fmla="*/ 323 w 369"/>
                <a:gd name="T43" fmla="*/ 42 h 60"/>
                <a:gd name="T44" fmla="*/ 342 w 369"/>
                <a:gd name="T45" fmla="*/ 45 h 60"/>
                <a:gd name="T46" fmla="*/ 356 w 369"/>
                <a:gd name="T47" fmla="*/ 46 h 60"/>
                <a:gd name="T48" fmla="*/ 366 w 369"/>
                <a:gd name="T49" fmla="*/ 49 h 60"/>
                <a:gd name="T50" fmla="*/ 369 w 369"/>
                <a:gd name="T51" fmla="*/ 49 h 60"/>
                <a:gd name="T52" fmla="*/ 361 w 369"/>
                <a:gd name="T53" fmla="*/ 14 h 60"/>
                <a:gd name="T54" fmla="*/ 359 w 369"/>
                <a:gd name="T55" fmla="*/ 13 h 60"/>
                <a:gd name="T56" fmla="*/ 352 w 369"/>
                <a:gd name="T57" fmla="*/ 12 h 60"/>
                <a:gd name="T58" fmla="*/ 344 w 369"/>
                <a:gd name="T59" fmla="*/ 9 h 60"/>
                <a:gd name="T60" fmla="*/ 333 w 369"/>
                <a:gd name="T61" fmla="*/ 7 h 60"/>
                <a:gd name="T62" fmla="*/ 321 w 369"/>
                <a:gd name="T63" fmla="*/ 5 h 60"/>
                <a:gd name="T64" fmla="*/ 311 w 369"/>
                <a:gd name="T65" fmla="*/ 2 h 60"/>
                <a:gd name="T66" fmla="*/ 302 w 369"/>
                <a:gd name="T67" fmla="*/ 1 h 60"/>
                <a:gd name="T68" fmla="*/ 295 w 369"/>
                <a:gd name="T69" fmla="*/ 0 h 60"/>
                <a:gd name="T70" fmla="*/ 284 w 369"/>
                <a:gd name="T71" fmla="*/ 0 h 60"/>
                <a:gd name="T72" fmla="*/ 265 w 369"/>
                <a:gd name="T73" fmla="*/ 1 h 60"/>
                <a:gd name="T74" fmla="*/ 239 w 369"/>
                <a:gd name="T75" fmla="*/ 2 h 60"/>
                <a:gd name="T76" fmla="*/ 213 w 369"/>
                <a:gd name="T77" fmla="*/ 4 h 60"/>
                <a:gd name="T78" fmla="*/ 185 w 369"/>
                <a:gd name="T79" fmla="*/ 6 h 60"/>
                <a:gd name="T80" fmla="*/ 162 w 369"/>
                <a:gd name="T81" fmla="*/ 7 h 60"/>
                <a:gd name="T82" fmla="*/ 146 w 369"/>
                <a:gd name="T83" fmla="*/ 8 h 60"/>
                <a:gd name="T84" fmla="*/ 140 w 369"/>
                <a:gd name="T85" fmla="*/ 8 h 60"/>
                <a:gd name="T86" fmla="*/ 24 w 369"/>
                <a:gd name="T87" fmla="*/ 2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69" h="60">
                  <a:moveTo>
                    <a:pt x="24" y="28"/>
                  </a:moveTo>
                  <a:lnTo>
                    <a:pt x="0" y="60"/>
                  </a:lnTo>
                  <a:lnTo>
                    <a:pt x="1" y="59"/>
                  </a:lnTo>
                  <a:lnTo>
                    <a:pt x="5" y="58"/>
                  </a:lnTo>
                  <a:lnTo>
                    <a:pt x="11" y="55"/>
                  </a:lnTo>
                  <a:lnTo>
                    <a:pt x="21" y="52"/>
                  </a:lnTo>
                  <a:lnTo>
                    <a:pt x="31" y="49"/>
                  </a:lnTo>
                  <a:lnTo>
                    <a:pt x="45" y="45"/>
                  </a:lnTo>
                  <a:lnTo>
                    <a:pt x="60" y="43"/>
                  </a:lnTo>
                  <a:lnTo>
                    <a:pt x="78" y="40"/>
                  </a:lnTo>
                  <a:lnTo>
                    <a:pt x="105" y="38"/>
                  </a:lnTo>
                  <a:lnTo>
                    <a:pt x="129" y="37"/>
                  </a:lnTo>
                  <a:lnTo>
                    <a:pt x="151" y="37"/>
                  </a:lnTo>
                  <a:lnTo>
                    <a:pt x="171" y="36"/>
                  </a:lnTo>
                  <a:lnTo>
                    <a:pt x="190" y="36"/>
                  </a:lnTo>
                  <a:lnTo>
                    <a:pt x="208" y="36"/>
                  </a:lnTo>
                  <a:lnTo>
                    <a:pt x="226" y="36"/>
                  </a:lnTo>
                  <a:lnTo>
                    <a:pt x="243" y="36"/>
                  </a:lnTo>
                  <a:lnTo>
                    <a:pt x="261" y="36"/>
                  </a:lnTo>
                  <a:lnTo>
                    <a:pt x="282" y="38"/>
                  </a:lnTo>
                  <a:lnTo>
                    <a:pt x="303" y="39"/>
                  </a:lnTo>
                  <a:lnTo>
                    <a:pt x="323" y="42"/>
                  </a:lnTo>
                  <a:lnTo>
                    <a:pt x="342" y="45"/>
                  </a:lnTo>
                  <a:lnTo>
                    <a:pt x="356" y="46"/>
                  </a:lnTo>
                  <a:lnTo>
                    <a:pt x="366" y="49"/>
                  </a:lnTo>
                  <a:lnTo>
                    <a:pt x="369" y="49"/>
                  </a:lnTo>
                  <a:lnTo>
                    <a:pt x="361" y="14"/>
                  </a:lnTo>
                  <a:lnTo>
                    <a:pt x="359" y="13"/>
                  </a:lnTo>
                  <a:lnTo>
                    <a:pt x="352" y="12"/>
                  </a:lnTo>
                  <a:lnTo>
                    <a:pt x="344" y="9"/>
                  </a:lnTo>
                  <a:lnTo>
                    <a:pt x="333" y="7"/>
                  </a:lnTo>
                  <a:lnTo>
                    <a:pt x="321" y="5"/>
                  </a:lnTo>
                  <a:lnTo>
                    <a:pt x="311" y="2"/>
                  </a:lnTo>
                  <a:lnTo>
                    <a:pt x="302" y="1"/>
                  </a:lnTo>
                  <a:lnTo>
                    <a:pt x="295" y="0"/>
                  </a:lnTo>
                  <a:lnTo>
                    <a:pt x="284" y="0"/>
                  </a:lnTo>
                  <a:lnTo>
                    <a:pt x="265" y="1"/>
                  </a:lnTo>
                  <a:lnTo>
                    <a:pt x="239" y="2"/>
                  </a:lnTo>
                  <a:lnTo>
                    <a:pt x="213" y="4"/>
                  </a:lnTo>
                  <a:lnTo>
                    <a:pt x="185" y="6"/>
                  </a:lnTo>
                  <a:lnTo>
                    <a:pt x="162" y="7"/>
                  </a:lnTo>
                  <a:lnTo>
                    <a:pt x="146" y="8"/>
                  </a:lnTo>
                  <a:lnTo>
                    <a:pt x="140" y="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32"/>
            <p:cNvSpPr>
              <a:spLocks/>
            </p:cNvSpPr>
            <p:nvPr/>
          </p:nvSpPr>
          <p:spPr bwMode="auto">
            <a:xfrm>
              <a:off x="4892" y="3326"/>
              <a:ext cx="181" cy="90"/>
            </a:xfrm>
            <a:custGeom>
              <a:avLst/>
              <a:gdLst>
                <a:gd name="T0" fmla="*/ 307 w 362"/>
                <a:gd name="T1" fmla="*/ 19 h 181"/>
                <a:gd name="T2" fmla="*/ 303 w 362"/>
                <a:gd name="T3" fmla="*/ 22 h 181"/>
                <a:gd name="T4" fmla="*/ 291 w 362"/>
                <a:gd name="T5" fmla="*/ 30 h 181"/>
                <a:gd name="T6" fmla="*/ 275 w 362"/>
                <a:gd name="T7" fmla="*/ 40 h 181"/>
                <a:gd name="T8" fmla="*/ 256 w 362"/>
                <a:gd name="T9" fmla="*/ 53 h 181"/>
                <a:gd name="T10" fmla="*/ 236 w 362"/>
                <a:gd name="T11" fmla="*/ 65 h 181"/>
                <a:gd name="T12" fmla="*/ 218 w 362"/>
                <a:gd name="T13" fmla="*/ 76 h 181"/>
                <a:gd name="T14" fmla="*/ 202 w 362"/>
                <a:gd name="T15" fmla="*/ 85 h 181"/>
                <a:gd name="T16" fmla="*/ 192 w 362"/>
                <a:gd name="T17" fmla="*/ 90 h 181"/>
                <a:gd name="T18" fmla="*/ 182 w 362"/>
                <a:gd name="T19" fmla="*/ 93 h 181"/>
                <a:gd name="T20" fmla="*/ 165 w 362"/>
                <a:gd name="T21" fmla="*/ 99 h 181"/>
                <a:gd name="T22" fmla="*/ 144 w 362"/>
                <a:gd name="T23" fmla="*/ 107 h 181"/>
                <a:gd name="T24" fmla="*/ 120 w 362"/>
                <a:gd name="T25" fmla="*/ 115 h 181"/>
                <a:gd name="T26" fmla="*/ 97 w 362"/>
                <a:gd name="T27" fmla="*/ 123 h 181"/>
                <a:gd name="T28" fmla="*/ 76 w 362"/>
                <a:gd name="T29" fmla="*/ 130 h 181"/>
                <a:gd name="T30" fmla="*/ 60 w 362"/>
                <a:gd name="T31" fmla="*/ 136 h 181"/>
                <a:gd name="T32" fmla="*/ 52 w 362"/>
                <a:gd name="T33" fmla="*/ 138 h 181"/>
                <a:gd name="T34" fmla="*/ 46 w 362"/>
                <a:gd name="T35" fmla="*/ 139 h 181"/>
                <a:gd name="T36" fmla="*/ 39 w 362"/>
                <a:gd name="T37" fmla="*/ 142 h 181"/>
                <a:gd name="T38" fmla="*/ 30 w 362"/>
                <a:gd name="T39" fmla="*/ 144 h 181"/>
                <a:gd name="T40" fmla="*/ 22 w 362"/>
                <a:gd name="T41" fmla="*/ 146 h 181"/>
                <a:gd name="T42" fmla="*/ 14 w 362"/>
                <a:gd name="T43" fmla="*/ 148 h 181"/>
                <a:gd name="T44" fmla="*/ 7 w 362"/>
                <a:gd name="T45" fmla="*/ 150 h 181"/>
                <a:gd name="T46" fmla="*/ 2 w 362"/>
                <a:gd name="T47" fmla="*/ 152 h 181"/>
                <a:gd name="T48" fmla="*/ 0 w 362"/>
                <a:gd name="T49" fmla="*/ 152 h 181"/>
                <a:gd name="T50" fmla="*/ 0 w 362"/>
                <a:gd name="T51" fmla="*/ 181 h 181"/>
                <a:gd name="T52" fmla="*/ 2 w 362"/>
                <a:gd name="T53" fmla="*/ 181 h 181"/>
                <a:gd name="T54" fmla="*/ 7 w 362"/>
                <a:gd name="T55" fmla="*/ 180 h 181"/>
                <a:gd name="T56" fmla="*/ 16 w 362"/>
                <a:gd name="T57" fmla="*/ 177 h 181"/>
                <a:gd name="T58" fmla="*/ 27 w 362"/>
                <a:gd name="T59" fmla="*/ 175 h 181"/>
                <a:gd name="T60" fmla="*/ 40 w 362"/>
                <a:gd name="T61" fmla="*/ 173 h 181"/>
                <a:gd name="T62" fmla="*/ 56 w 362"/>
                <a:gd name="T63" fmla="*/ 168 h 181"/>
                <a:gd name="T64" fmla="*/ 74 w 362"/>
                <a:gd name="T65" fmla="*/ 165 h 181"/>
                <a:gd name="T66" fmla="*/ 93 w 362"/>
                <a:gd name="T67" fmla="*/ 159 h 181"/>
                <a:gd name="T68" fmla="*/ 119 w 362"/>
                <a:gd name="T69" fmla="*/ 151 h 181"/>
                <a:gd name="T70" fmla="*/ 144 w 362"/>
                <a:gd name="T71" fmla="*/ 142 h 181"/>
                <a:gd name="T72" fmla="*/ 170 w 362"/>
                <a:gd name="T73" fmla="*/ 131 h 181"/>
                <a:gd name="T74" fmla="*/ 196 w 362"/>
                <a:gd name="T75" fmla="*/ 121 h 181"/>
                <a:gd name="T76" fmla="*/ 219 w 362"/>
                <a:gd name="T77" fmla="*/ 109 h 181"/>
                <a:gd name="T78" fmla="*/ 240 w 362"/>
                <a:gd name="T79" fmla="*/ 100 h 181"/>
                <a:gd name="T80" fmla="*/ 257 w 362"/>
                <a:gd name="T81" fmla="*/ 91 h 181"/>
                <a:gd name="T82" fmla="*/ 271 w 362"/>
                <a:gd name="T83" fmla="*/ 84 h 181"/>
                <a:gd name="T84" fmla="*/ 283 w 362"/>
                <a:gd name="T85" fmla="*/ 77 h 181"/>
                <a:gd name="T86" fmla="*/ 297 w 362"/>
                <a:gd name="T87" fmla="*/ 69 h 181"/>
                <a:gd name="T88" fmla="*/ 312 w 362"/>
                <a:gd name="T89" fmla="*/ 61 h 181"/>
                <a:gd name="T90" fmla="*/ 327 w 362"/>
                <a:gd name="T91" fmla="*/ 53 h 181"/>
                <a:gd name="T92" fmla="*/ 341 w 362"/>
                <a:gd name="T93" fmla="*/ 45 h 181"/>
                <a:gd name="T94" fmla="*/ 351 w 362"/>
                <a:gd name="T95" fmla="*/ 39 h 181"/>
                <a:gd name="T96" fmla="*/ 359 w 362"/>
                <a:gd name="T97" fmla="*/ 34 h 181"/>
                <a:gd name="T98" fmla="*/ 362 w 362"/>
                <a:gd name="T99" fmla="*/ 33 h 181"/>
                <a:gd name="T100" fmla="*/ 343 w 362"/>
                <a:gd name="T101" fmla="*/ 0 h 181"/>
                <a:gd name="T102" fmla="*/ 307 w 362"/>
                <a:gd name="T103" fmla="*/ 19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62" h="181">
                  <a:moveTo>
                    <a:pt x="307" y="19"/>
                  </a:moveTo>
                  <a:lnTo>
                    <a:pt x="303" y="22"/>
                  </a:lnTo>
                  <a:lnTo>
                    <a:pt x="291" y="30"/>
                  </a:lnTo>
                  <a:lnTo>
                    <a:pt x="275" y="40"/>
                  </a:lnTo>
                  <a:lnTo>
                    <a:pt x="256" y="53"/>
                  </a:lnTo>
                  <a:lnTo>
                    <a:pt x="236" y="65"/>
                  </a:lnTo>
                  <a:lnTo>
                    <a:pt x="218" y="76"/>
                  </a:lnTo>
                  <a:lnTo>
                    <a:pt x="202" y="85"/>
                  </a:lnTo>
                  <a:lnTo>
                    <a:pt x="192" y="90"/>
                  </a:lnTo>
                  <a:lnTo>
                    <a:pt x="182" y="93"/>
                  </a:lnTo>
                  <a:lnTo>
                    <a:pt x="165" y="99"/>
                  </a:lnTo>
                  <a:lnTo>
                    <a:pt x="144" y="107"/>
                  </a:lnTo>
                  <a:lnTo>
                    <a:pt x="120" y="115"/>
                  </a:lnTo>
                  <a:lnTo>
                    <a:pt x="97" y="123"/>
                  </a:lnTo>
                  <a:lnTo>
                    <a:pt x="76" y="130"/>
                  </a:lnTo>
                  <a:lnTo>
                    <a:pt x="60" y="136"/>
                  </a:lnTo>
                  <a:lnTo>
                    <a:pt x="52" y="138"/>
                  </a:lnTo>
                  <a:lnTo>
                    <a:pt x="46" y="139"/>
                  </a:lnTo>
                  <a:lnTo>
                    <a:pt x="39" y="142"/>
                  </a:lnTo>
                  <a:lnTo>
                    <a:pt x="30" y="144"/>
                  </a:lnTo>
                  <a:lnTo>
                    <a:pt x="22" y="146"/>
                  </a:lnTo>
                  <a:lnTo>
                    <a:pt x="14" y="148"/>
                  </a:lnTo>
                  <a:lnTo>
                    <a:pt x="7" y="150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81"/>
                  </a:lnTo>
                  <a:lnTo>
                    <a:pt x="2" y="181"/>
                  </a:lnTo>
                  <a:lnTo>
                    <a:pt x="7" y="180"/>
                  </a:lnTo>
                  <a:lnTo>
                    <a:pt x="16" y="177"/>
                  </a:lnTo>
                  <a:lnTo>
                    <a:pt x="27" y="175"/>
                  </a:lnTo>
                  <a:lnTo>
                    <a:pt x="40" y="173"/>
                  </a:lnTo>
                  <a:lnTo>
                    <a:pt x="56" y="168"/>
                  </a:lnTo>
                  <a:lnTo>
                    <a:pt x="74" y="165"/>
                  </a:lnTo>
                  <a:lnTo>
                    <a:pt x="93" y="159"/>
                  </a:lnTo>
                  <a:lnTo>
                    <a:pt x="119" y="151"/>
                  </a:lnTo>
                  <a:lnTo>
                    <a:pt x="144" y="142"/>
                  </a:lnTo>
                  <a:lnTo>
                    <a:pt x="170" y="131"/>
                  </a:lnTo>
                  <a:lnTo>
                    <a:pt x="196" y="121"/>
                  </a:lnTo>
                  <a:lnTo>
                    <a:pt x="219" y="109"/>
                  </a:lnTo>
                  <a:lnTo>
                    <a:pt x="240" y="100"/>
                  </a:lnTo>
                  <a:lnTo>
                    <a:pt x="257" y="91"/>
                  </a:lnTo>
                  <a:lnTo>
                    <a:pt x="271" y="84"/>
                  </a:lnTo>
                  <a:lnTo>
                    <a:pt x="283" y="77"/>
                  </a:lnTo>
                  <a:lnTo>
                    <a:pt x="297" y="69"/>
                  </a:lnTo>
                  <a:lnTo>
                    <a:pt x="312" y="61"/>
                  </a:lnTo>
                  <a:lnTo>
                    <a:pt x="327" y="53"/>
                  </a:lnTo>
                  <a:lnTo>
                    <a:pt x="341" y="45"/>
                  </a:lnTo>
                  <a:lnTo>
                    <a:pt x="351" y="39"/>
                  </a:lnTo>
                  <a:lnTo>
                    <a:pt x="359" y="34"/>
                  </a:lnTo>
                  <a:lnTo>
                    <a:pt x="362" y="33"/>
                  </a:lnTo>
                  <a:lnTo>
                    <a:pt x="343" y="0"/>
                  </a:lnTo>
                  <a:lnTo>
                    <a:pt x="307" y="1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33"/>
            <p:cNvSpPr>
              <a:spLocks/>
            </p:cNvSpPr>
            <p:nvPr/>
          </p:nvSpPr>
          <p:spPr bwMode="auto">
            <a:xfrm>
              <a:off x="4855" y="3402"/>
              <a:ext cx="35" cy="25"/>
            </a:xfrm>
            <a:custGeom>
              <a:avLst/>
              <a:gdLst>
                <a:gd name="T0" fmla="*/ 57 w 70"/>
                <a:gd name="T1" fmla="*/ 0 h 51"/>
                <a:gd name="T2" fmla="*/ 0 w 70"/>
                <a:gd name="T3" fmla="*/ 24 h 51"/>
                <a:gd name="T4" fmla="*/ 11 w 70"/>
                <a:gd name="T5" fmla="*/ 51 h 51"/>
                <a:gd name="T6" fmla="*/ 70 w 70"/>
                <a:gd name="T7" fmla="*/ 29 h 51"/>
                <a:gd name="T8" fmla="*/ 57 w 70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0" h="51">
                  <a:moveTo>
                    <a:pt x="57" y="0"/>
                  </a:moveTo>
                  <a:lnTo>
                    <a:pt x="0" y="24"/>
                  </a:lnTo>
                  <a:lnTo>
                    <a:pt x="11" y="51"/>
                  </a:lnTo>
                  <a:lnTo>
                    <a:pt x="70" y="29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34"/>
            <p:cNvSpPr>
              <a:spLocks/>
            </p:cNvSpPr>
            <p:nvPr/>
          </p:nvSpPr>
          <p:spPr bwMode="auto">
            <a:xfrm>
              <a:off x="4822" y="3286"/>
              <a:ext cx="69" cy="24"/>
            </a:xfrm>
            <a:custGeom>
              <a:avLst/>
              <a:gdLst>
                <a:gd name="T0" fmla="*/ 0 w 138"/>
                <a:gd name="T1" fmla="*/ 0 h 49"/>
                <a:gd name="T2" fmla="*/ 1 w 138"/>
                <a:gd name="T3" fmla="*/ 4 h 49"/>
                <a:gd name="T4" fmla="*/ 4 w 138"/>
                <a:gd name="T5" fmla="*/ 9 h 49"/>
                <a:gd name="T6" fmla="*/ 9 w 138"/>
                <a:gd name="T7" fmla="*/ 16 h 49"/>
                <a:gd name="T8" fmla="*/ 15 w 138"/>
                <a:gd name="T9" fmla="*/ 23 h 49"/>
                <a:gd name="T10" fmla="*/ 21 w 138"/>
                <a:gd name="T11" fmla="*/ 30 h 49"/>
                <a:gd name="T12" fmla="*/ 28 w 138"/>
                <a:gd name="T13" fmla="*/ 36 h 49"/>
                <a:gd name="T14" fmla="*/ 35 w 138"/>
                <a:gd name="T15" fmla="*/ 41 h 49"/>
                <a:gd name="T16" fmla="*/ 43 w 138"/>
                <a:gd name="T17" fmla="*/ 44 h 49"/>
                <a:gd name="T18" fmla="*/ 51 w 138"/>
                <a:gd name="T19" fmla="*/ 45 h 49"/>
                <a:gd name="T20" fmla="*/ 63 w 138"/>
                <a:gd name="T21" fmla="*/ 46 h 49"/>
                <a:gd name="T22" fmla="*/ 74 w 138"/>
                <a:gd name="T23" fmla="*/ 47 h 49"/>
                <a:gd name="T24" fmla="*/ 87 w 138"/>
                <a:gd name="T25" fmla="*/ 47 h 49"/>
                <a:gd name="T26" fmla="*/ 97 w 138"/>
                <a:gd name="T27" fmla="*/ 49 h 49"/>
                <a:gd name="T28" fmla="*/ 107 w 138"/>
                <a:gd name="T29" fmla="*/ 49 h 49"/>
                <a:gd name="T30" fmla="*/ 114 w 138"/>
                <a:gd name="T31" fmla="*/ 49 h 49"/>
                <a:gd name="T32" fmla="*/ 116 w 138"/>
                <a:gd name="T33" fmla="*/ 49 h 49"/>
                <a:gd name="T34" fmla="*/ 138 w 138"/>
                <a:gd name="T35" fmla="*/ 11 h 49"/>
                <a:gd name="T36" fmla="*/ 81 w 138"/>
                <a:gd name="T37" fmla="*/ 22 h 49"/>
                <a:gd name="T38" fmla="*/ 0 w 138"/>
                <a:gd name="T3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0" y="0"/>
                  </a:moveTo>
                  <a:lnTo>
                    <a:pt x="1" y="4"/>
                  </a:lnTo>
                  <a:lnTo>
                    <a:pt x="4" y="9"/>
                  </a:lnTo>
                  <a:lnTo>
                    <a:pt x="9" y="16"/>
                  </a:lnTo>
                  <a:lnTo>
                    <a:pt x="15" y="23"/>
                  </a:lnTo>
                  <a:lnTo>
                    <a:pt x="21" y="30"/>
                  </a:lnTo>
                  <a:lnTo>
                    <a:pt x="28" y="36"/>
                  </a:lnTo>
                  <a:lnTo>
                    <a:pt x="35" y="41"/>
                  </a:lnTo>
                  <a:lnTo>
                    <a:pt x="43" y="44"/>
                  </a:lnTo>
                  <a:lnTo>
                    <a:pt x="51" y="45"/>
                  </a:lnTo>
                  <a:lnTo>
                    <a:pt x="63" y="46"/>
                  </a:lnTo>
                  <a:lnTo>
                    <a:pt x="74" y="47"/>
                  </a:lnTo>
                  <a:lnTo>
                    <a:pt x="87" y="47"/>
                  </a:lnTo>
                  <a:lnTo>
                    <a:pt x="97" y="49"/>
                  </a:lnTo>
                  <a:lnTo>
                    <a:pt x="107" y="49"/>
                  </a:lnTo>
                  <a:lnTo>
                    <a:pt x="114" y="49"/>
                  </a:lnTo>
                  <a:lnTo>
                    <a:pt x="116" y="49"/>
                  </a:lnTo>
                  <a:lnTo>
                    <a:pt x="138" y="11"/>
                  </a:lnTo>
                  <a:lnTo>
                    <a:pt x="81" y="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35"/>
            <p:cNvSpPr>
              <a:spLocks/>
            </p:cNvSpPr>
            <p:nvPr/>
          </p:nvSpPr>
          <p:spPr bwMode="auto">
            <a:xfrm>
              <a:off x="5061" y="3222"/>
              <a:ext cx="207" cy="118"/>
            </a:xfrm>
            <a:custGeom>
              <a:avLst/>
              <a:gdLst>
                <a:gd name="T0" fmla="*/ 319 w 416"/>
                <a:gd name="T1" fmla="*/ 0 h 234"/>
                <a:gd name="T2" fmla="*/ 316 w 416"/>
                <a:gd name="T3" fmla="*/ 2 h 234"/>
                <a:gd name="T4" fmla="*/ 305 w 416"/>
                <a:gd name="T5" fmla="*/ 6 h 234"/>
                <a:gd name="T6" fmla="*/ 291 w 416"/>
                <a:gd name="T7" fmla="*/ 15 h 234"/>
                <a:gd name="T8" fmla="*/ 273 w 416"/>
                <a:gd name="T9" fmla="*/ 24 h 234"/>
                <a:gd name="T10" fmla="*/ 255 w 416"/>
                <a:gd name="T11" fmla="*/ 34 h 234"/>
                <a:gd name="T12" fmla="*/ 239 w 416"/>
                <a:gd name="T13" fmla="*/ 43 h 234"/>
                <a:gd name="T14" fmla="*/ 226 w 416"/>
                <a:gd name="T15" fmla="*/ 50 h 234"/>
                <a:gd name="T16" fmla="*/ 219 w 416"/>
                <a:gd name="T17" fmla="*/ 56 h 234"/>
                <a:gd name="T18" fmla="*/ 215 w 416"/>
                <a:gd name="T19" fmla="*/ 59 h 234"/>
                <a:gd name="T20" fmla="*/ 206 w 416"/>
                <a:gd name="T21" fmla="*/ 65 h 234"/>
                <a:gd name="T22" fmla="*/ 195 w 416"/>
                <a:gd name="T23" fmla="*/ 73 h 234"/>
                <a:gd name="T24" fmla="*/ 181 w 416"/>
                <a:gd name="T25" fmla="*/ 81 h 234"/>
                <a:gd name="T26" fmla="*/ 164 w 416"/>
                <a:gd name="T27" fmla="*/ 93 h 234"/>
                <a:gd name="T28" fmla="*/ 145 w 416"/>
                <a:gd name="T29" fmla="*/ 103 h 234"/>
                <a:gd name="T30" fmla="*/ 126 w 416"/>
                <a:gd name="T31" fmla="*/ 116 h 234"/>
                <a:gd name="T32" fmla="*/ 106 w 416"/>
                <a:gd name="T33" fmla="*/ 127 h 234"/>
                <a:gd name="T34" fmla="*/ 86 w 416"/>
                <a:gd name="T35" fmla="*/ 140 h 234"/>
                <a:gd name="T36" fmla="*/ 67 w 416"/>
                <a:gd name="T37" fmla="*/ 152 h 234"/>
                <a:gd name="T38" fmla="*/ 49 w 416"/>
                <a:gd name="T39" fmla="*/ 162 h 234"/>
                <a:gd name="T40" fmla="*/ 33 w 416"/>
                <a:gd name="T41" fmla="*/ 171 h 234"/>
                <a:gd name="T42" fmla="*/ 20 w 416"/>
                <a:gd name="T43" fmla="*/ 179 h 234"/>
                <a:gd name="T44" fmla="*/ 10 w 416"/>
                <a:gd name="T45" fmla="*/ 185 h 234"/>
                <a:gd name="T46" fmla="*/ 3 w 416"/>
                <a:gd name="T47" fmla="*/ 190 h 234"/>
                <a:gd name="T48" fmla="*/ 0 w 416"/>
                <a:gd name="T49" fmla="*/ 191 h 234"/>
                <a:gd name="T50" fmla="*/ 29 w 416"/>
                <a:gd name="T51" fmla="*/ 234 h 234"/>
                <a:gd name="T52" fmla="*/ 33 w 416"/>
                <a:gd name="T53" fmla="*/ 232 h 234"/>
                <a:gd name="T54" fmla="*/ 41 w 416"/>
                <a:gd name="T55" fmla="*/ 225 h 234"/>
                <a:gd name="T56" fmla="*/ 56 w 416"/>
                <a:gd name="T57" fmla="*/ 216 h 234"/>
                <a:gd name="T58" fmla="*/ 73 w 416"/>
                <a:gd name="T59" fmla="*/ 202 h 234"/>
                <a:gd name="T60" fmla="*/ 95 w 416"/>
                <a:gd name="T61" fmla="*/ 187 h 234"/>
                <a:gd name="T62" fmla="*/ 119 w 416"/>
                <a:gd name="T63" fmla="*/ 170 h 234"/>
                <a:gd name="T64" fmla="*/ 145 w 416"/>
                <a:gd name="T65" fmla="*/ 152 h 234"/>
                <a:gd name="T66" fmla="*/ 173 w 416"/>
                <a:gd name="T67" fmla="*/ 132 h 234"/>
                <a:gd name="T68" fmla="*/ 201 w 416"/>
                <a:gd name="T69" fmla="*/ 112 h 234"/>
                <a:gd name="T70" fmla="*/ 227 w 416"/>
                <a:gd name="T71" fmla="*/ 94 h 234"/>
                <a:gd name="T72" fmla="*/ 254 w 416"/>
                <a:gd name="T73" fmla="*/ 77 h 234"/>
                <a:gd name="T74" fmla="*/ 278 w 416"/>
                <a:gd name="T75" fmla="*/ 61 h 234"/>
                <a:gd name="T76" fmla="*/ 300 w 416"/>
                <a:gd name="T77" fmla="*/ 47 h 234"/>
                <a:gd name="T78" fmla="*/ 317 w 416"/>
                <a:gd name="T79" fmla="*/ 36 h 234"/>
                <a:gd name="T80" fmla="*/ 331 w 416"/>
                <a:gd name="T81" fmla="*/ 29 h 234"/>
                <a:gd name="T82" fmla="*/ 340 w 416"/>
                <a:gd name="T83" fmla="*/ 26 h 234"/>
                <a:gd name="T84" fmla="*/ 357 w 416"/>
                <a:gd name="T85" fmla="*/ 26 h 234"/>
                <a:gd name="T86" fmla="*/ 372 w 416"/>
                <a:gd name="T87" fmla="*/ 27 h 234"/>
                <a:gd name="T88" fmla="*/ 386 w 416"/>
                <a:gd name="T89" fmla="*/ 32 h 234"/>
                <a:gd name="T90" fmla="*/ 396 w 416"/>
                <a:gd name="T91" fmla="*/ 36 h 234"/>
                <a:gd name="T92" fmla="*/ 404 w 416"/>
                <a:gd name="T93" fmla="*/ 42 h 234"/>
                <a:gd name="T94" fmla="*/ 411 w 416"/>
                <a:gd name="T95" fmla="*/ 47 h 234"/>
                <a:gd name="T96" fmla="*/ 415 w 416"/>
                <a:gd name="T97" fmla="*/ 50 h 234"/>
                <a:gd name="T98" fmla="*/ 416 w 416"/>
                <a:gd name="T99" fmla="*/ 51 h 234"/>
                <a:gd name="T100" fmla="*/ 402 w 416"/>
                <a:gd name="T101" fmla="*/ 26 h 234"/>
                <a:gd name="T102" fmla="*/ 352 w 416"/>
                <a:gd name="T103" fmla="*/ 0 h 234"/>
                <a:gd name="T104" fmla="*/ 319 w 416"/>
                <a:gd name="T105" fmla="*/ 0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16" h="234">
                  <a:moveTo>
                    <a:pt x="319" y="0"/>
                  </a:moveTo>
                  <a:lnTo>
                    <a:pt x="316" y="2"/>
                  </a:lnTo>
                  <a:lnTo>
                    <a:pt x="305" y="6"/>
                  </a:lnTo>
                  <a:lnTo>
                    <a:pt x="291" y="15"/>
                  </a:lnTo>
                  <a:lnTo>
                    <a:pt x="273" y="24"/>
                  </a:lnTo>
                  <a:lnTo>
                    <a:pt x="255" y="34"/>
                  </a:lnTo>
                  <a:lnTo>
                    <a:pt x="239" y="43"/>
                  </a:lnTo>
                  <a:lnTo>
                    <a:pt x="226" y="50"/>
                  </a:lnTo>
                  <a:lnTo>
                    <a:pt x="219" y="56"/>
                  </a:lnTo>
                  <a:lnTo>
                    <a:pt x="215" y="59"/>
                  </a:lnTo>
                  <a:lnTo>
                    <a:pt x="206" y="65"/>
                  </a:lnTo>
                  <a:lnTo>
                    <a:pt x="195" y="73"/>
                  </a:lnTo>
                  <a:lnTo>
                    <a:pt x="181" y="81"/>
                  </a:lnTo>
                  <a:lnTo>
                    <a:pt x="164" y="93"/>
                  </a:lnTo>
                  <a:lnTo>
                    <a:pt x="145" y="103"/>
                  </a:lnTo>
                  <a:lnTo>
                    <a:pt x="126" y="116"/>
                  </a:lnTo>
                  <a:lnTo>
                    <a:pt x="106" y="127"/>
                  </a:lnTo>
                  <a:lnTo>
                    <a:pt x="86" y="140"/>
                  </a:lnTo>
                  <a:lnTo>
                    <a:pt x="67" y="152"/>
                  </a:lnTo>
                  <a:lnTo>
                    <a:pt x="49" y="162"/>
                  </a:lnTo>
                  <a:lnTo>
                    <a:pt x="33" y="171"/>
                  </a:lnTo>
                  <a:lnTo>
                    <a:pt x="20" y="179"/>
                  </a:lnTo>
                  <a:lnTo>
                    <a:pt x="10" y="185"/>
                  </a:lnTo>
                  <a:lnTo>
                    <a:pt x="3" y="190"/>
                  </a:lnTo>
                  <a:lnTo>
                    <a:pt x="0" y="191"/>
                  </a:lnTo>
                  <a:lnTo>
                    <a:pt x="29" y="234"/>
                  </a:lnTo>
                  <a:lnTo>
                    <a:pt x="33" y="232"/>
                  </a:lnTo>
                  <a:lnTo>
                    <a:pt x="41" y="225"/>
                  </a:lnTo>
                  <a:lnTo>
                    <a:pt x="56" y="216"/>
                  </a:lnTo>
                  <a:lnTo>
                    <a:pt x="73" y="202"/>
                  </a:lnTo>
                  <a:lnTo>
                    <a:pt x="95" y="187"/>
                  </a:lnTo>
                  <a:lnTo>
                    <a:pt x="119" y="170"/>
                  </a:lnTo>
                  <a:lnTo>
                    <a:pt x="145" y="152"/>
                  </a:lnTo>
                  <a:lnTo>
                    <a:pt x="173" y="132"/>
                  </a:lnTo>
                  <a:lnTo>
                    <a:pt x="201" y="112"/>
                  </a:lnTo>
                  <a:lnTo>
                    <a:pt x="227" y="94"/>
                  </a:lnTo>
                  <a:lnTo>
                    <a:pt x="254" y="77"/>
                  </a:lnTo>
                  <a:lnTo>
                    <a:pt x="278" y="61"/>
                  </a:lnTo>
                  <a:lnTo>
                    <a:pt x="300" y="47"/>
                  </a:lnTo>
                  <a:lnTo>
                    <a:pt x="317" y="36"/>
                  </a:lnTo>
                  <a:lnTo>
                    <a:pt x="331" y="29"/>
                  </a:lnTo>
                  <a:lnTo>
                    <a:pt x="340" y="26"/>
                  </a:lnTo>
                  <a:lnTo>
                    <a:pt x="357" y="26"/>
                  </a:lnTo>
                  <a:lnTo>
                    <a:pt x="372" y="27"/>
                  </a:lnTo>
                  <a:lnTo>
                    <a:pt x="386" y="32"/>
                  </a:lnTo>
                  <a:lnTo>
                    <a:pt x="396" y="36"/>
                  </a:lnTo>
                  <a:lnTo>
                    <a:pt x="404" y="42"/>
                  </a:lnTo>
                  <a:lnTo>
                    <a:pt x="411" y="47"/>
                  </a:lnTo>
                  <a:lnTo>
                    <a:pt x="415" y="50"/>
                  </a:lnTo>
                  <a:lnTo>
                    <a:pt x="416" y="51"/>
                  </a:lnTo>
                  <a:lnTo>
                    <a:pt x="402" y="26"/>
                  </a:lnTo>
                  <a:lnTo>
                    <a:pt x="352" y="0"/>
                  </a:lnTo>
                  <a:lnTo>
                    <a:pt x="31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36"/>
            <p:cNvSpPr>
              <a:spLocks/>
            </p:cNvSpPr>
            <p:nvPr/>
          </p:nvSpPr>
          <p:spPr bwMode="auto">
            <a:xfrm>
              <a:off x="5082" y="3480"/>
              <a:ext cx="205" cy="129"/>
            </a:xfrm>
            <a:custGeom>
              <a:avLst/>
              <a:gdLst>
                <a:gd name="T0" fmla="*/ 231 w 411"/>
                <a:gd name="T1" fmla="*/ 6 h 259"/>
                <a:gd name="T2" fmla="*/ 205 w 411"/>
                <a:gd name="T3" fmla="*/ 4 h 259"/>
                <a:gd name="T4" fmla="*/ 166 w 411"/>
                <a:gd name="T5" fmla="*/ 1 h 259"/>
                <a:gd name="T6" fmla="*/ 135 w 411"/>
                <a:gd name="T7" fmla="*/ 1 h 259"/>
                <a:gd name="T8" fmla="*/ 121 w 411"/>
                <a:gd name="T9" fmla="*/ 5 h 259"/>
                <a:gd name="T10" fmla="*/ 104 w 411"/>
                <a:gd name="T11" fmla="*/ 12 h 259"/>
                <a:gd name="T12" fmla="*/ 84 w 411"/>
                <a:gd name="T13" fmla="*/ 21 h 259"/>
                <a:gd name="T14" fmla="*/ 68 w 411"/>
                <a:gd name="T15" fmla="*/ 28 h 259"/>
                <a:gd name="T16" fmla="*/ 59 w 411"/>
                <a:gd name="T17" fmla="*/ 34 h 259"/>
                <a:gd name="T18" fmla="*/ 46 w 411"/>
                <a:gd name="T19" fmla="*/ 44 h 259"/>
                <a:gd name="T20" fmla="*/ 31 w 411"/>
                <a:gd name="T21" fmla="*/ 59 h 259"/>
                <a:gd name="T22" fmla="*/ 18 w 411"/>
                <a:gd name="T23" fmla="*/ 72 h 259"/>
                <a:gd name="T24" fmla="*/ 8 w 411"/>
                <a:gd name="T25" fmla="*/ 92 h 259"/>
                <a:gd name="T26" fmla="*/ 0 w 411"/>
                <a:gd name="T27" fmla="*/ 145 h 259"/>
                <a:gd name="T28" fmla="*/ 6 w 411"/>
                <a:gd name="T29" fmla="*/ 186 h 259"/>
                <a:gd name="T30" fmla="*/ 23 w 411"/>
                <a:gd name="T31" fmla="*/ 242 h 259"/>
                <a:gd name="T32" fmla="*/ 30 w 411"/>
                <a:gd name="T33" fmla="*/ 249 h 259"/>
                <a:gd name="T34" fmla="*/ 33 w 411"/>
                <a:gd name="T35" fmla="*/ 168 h 259"/>
                <a:gd name="T36" fmla="*/ 36 w 411"/>
                <a:gd name="T37" fmla="*/ 137 h 259"/>
                <a:gd name="T38" fmla="*/ 39 w 411"/>
                <a:gd name="T39" fmla="*/ 117 h 259"/>
                <a:gd name="T40" fmla="*/ 48 w 411"/>
                <a:gd name="T41" fmla="*/ 90 h 259"/>
                <a:gd name="T42" fmla="*/ 64 w 411"/>
                <a:gd name="T43" fmla="*/ 66 h 259"/>
                <a:gd name="T44" fmla="*/ 87 w 411"/>
                <a:gd name="T45" fmla="*/ 50 h 259"/>
                <a:gd name="T46" fmla="*/ 109 w 411"/>
                <a:gd name="T47" fmla="*/ 38 h 259"/>
                <a:gd name="T48" fmla="*/ 132 w 411"/>
                <a:gd name="T49" fmla="*/ 33 h 259"/>
                <a:gd name="T50" fmla="*/ 167 w 411"/>
                <a:gd name="T51" fmla="*/ 30 h 259"/>
                <a:gd name="T52" fmla="*/ 205 w 411"/>
                <a:gd name="T53" fmla="*/ 31 h 259"/>
                <a:gd name="T54" fmla="*/ 237 w 411"/>
                <a:gd name="T55" fmla="*/ 36 h 259"/>
                <a:gd name="T56" fmla="*/ 273 w 411"/>
                <a:gd name="T57" fmla="*/ 44 h 259"/>
                <a:gd name="T58" fmla="*/ 310 w 411"/>
                <a:gd name="T59" fmla="*/ 53 h 259"/>
                <a:gd name="T60" fmla="*/ 344 w 411"/>
                <a:gd name="T61" fmla="*/ 65 h 259"/>
                <a:gd name="T62" fmla="*/ 374 w 411"/>
                <a:gd name="T63" fmla="*/ 74 h 259"/>
                <a:gd name="T64" fmla="*/ 397 w 411"/>
                <a:gd name="T65" fmla="*/ 82 h 259"/>
                <a:gd name="T66" fmla="*/ 410 w 411"/>
                <a:gd name="T67" fmla="*/ 87 h 259"/>
                <a:gd name="T68" fmla="*/ 236 w 411"/>
                <a:gd name="T69" fmla="*/ 6 h 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11" h="259">
                  <a:moveTo>
                    <a:pt x="236" y="6"/>
                  </a:moveTo>
                  <a:lnTo>
                    <a:pt x="231" y="6"/>
                  </a:lnTo>
                  <a:lnTo>
                    <a:pt x="221" y="5"/>
                  </a:lnTo>
                  <a:lnTo>
                    <a:pt x="205" y="4"/>
                  </a:lnTo>
                  <a:lnTo>
                    <a:pt x="185" y="3"/>
                  </a:lnTo>
                  <a:lnTo>
                    <a:pt x="166" y="1"/>
                  </a:lnTo>
                  <a:lnTo>
                    <a:pt x="148" y="0"/>
                  </a:lnTo>
                  <a:lnTo>
                    <a:pt x="135" y="1"/>
                  </a:lnTo>
                  <a:lnTo>
                    <a:pt x="127" y="3"/>
                  </a:lnTo>
                  <a:lnTo>
                    <a:pt x="121" y="5"/>
                  </a:lnTo>
                  <a:lnTo>
                    <a:pt x="114" y="8"/>
                  </a:lnTo>
                  <a:lnTo>
                    <a:pt x="104" y="12"/>
                  </a:lnTo>
                  <a:lnTo>
                    <a:pt x="94" y="16"/>
                  </a:lnTo>
                  <a:lnTo>
                    <a:pt x="84" y="21"/>
                  </a:lnTo>
                  <a:lnTo>
                    <a:pt x="75" y="25"/>
                  </a:lnTo>
                  <a:lnTo>
                    <a:pt x="68" y="28"/>
                  </a:lnTo>
                  <a:lnTo>
                    <a:pt x="63" y="30"/>
                  </a:lnTo>
                  <a:lnTo>
                    <a:pt x="59" y="34"/>
                  </a:lnTo>
                  <a:lnTo>
                    <a:pt x="53" y="38"/>
                  </a:lnTo>
                  <a:lnTo>
                    <a:pt x="46" y="44"/>
                  </a:lnTo>
                  <a:lnTo>
                    <a:pt x="39" y="51"/>
                  </a:lnTo>
                  <a:lnTo>
                    <a:pt x="31" y="59"/>
                  </a:lnTo>
                  <a:lnTo>
                    <a:pt x="24" y="66"/>
                  </a:lnTo>
                  <a:lnTo>
                    <a:pt x="18" y="72"/>
                  </a:lnTo>
                  <a:lnTo>
                    <a:pt x="14" y="76"/>
                  </a:lnTo>
                  <a:lnTo>
                    <a:pt x="8" y="92"/>
                  </a:lnTo>
                  <a:lnTo>
                    <a:pt x="3" y="119"/>
                  </a:lnTo>
                  <a:lnTo>
                    <a:pt x="0" y="145"/>
                  </a:lnTo>
                  <a:lnTo>
                    <a:pt x="1" y="165"/>
                  </a:lnTo>
                  <a:lnTo>
                    <a:pt x="6" y="186"/>
                  </a:lnTo>
                  <a:lnTo>
                    <a:pt x="15" y="213"/>
                  </a:lnTo>
                  <a:lnTo>
                    <a:pt x="23" y="242"/>
                  </a:lnTo>
                  <a:lnTo>
                    <a:pt x="28" y="259"/>
                  </a:lnTo>
                  <a:lnTo>
                    <a:pt x="30" y="249"/>
                  </a:lnTo>
                  <a:lnTo>
                    <a:pt x="31" y="211"/>
                  </a:lnTo>
                  <a:lnTo>
                    <a:pt x="33" y="168"/>
                  </a:lnTo>
                  <a:lnTo>
                    <a:pt x="35" y="143"/>
                  </a:lnTo>
                  <a:lnTo>
                    <a:pt x="36" y="137"/>
                  </a:lnTo>
                  <a:lnTo>
                    <a:pt x="37" y="128"/>
                  </a:lnTo>
                  <a:lnTo>
                    <a:pt x="39" y="117"/>
                  </a:lnTo>
                  <a:lnTo>
                    <a:pt x="43" y="104"/>
                  </a:lnTo>
                  <a:lnTo>
                    <a:pt x="48" y="90"/>
                  </a:lnTo>
                  <a:lnTo>
                    <a:pt x="55" y="78"/>
                  </a:lnTo>
                  <a:lnTo>
                    <a:pt x="64" y="66"/>
                  </a:lnTo>
                  <a:lnTo>
                    <a:pt x="76" y="57"/>
                  </a:lnTo>
                  <a:lnTo>
                    <a:pt x="87" y="50"/>
                  </a:lnTo>
                  <a:lnTo>
                    <a:pt x="99" y="43"/>
                  </a:lnTo>
                  <a:lnTo>
                    <a:pt x="109" y="38"/>
                  </a:lnTo>
                  <a:lnTo>
                    <a:pt x="120" y="35"/>
                  </a:lnTo>
                  <a:lnTo>
                    <a:pt x="132" y="33"/>
                  </a:lnTo>
                  <a:lnTo>
                    <a:pt x="148" y="31"/>
                  </a:lnTo>
                  <a:lnTo>
                    <a:pt x="167" y="30"/>
                  </a:lnTo>
                  <a:lnTo>
                    <a:pt x="191" y="30"/>
                  </a:lnTo>
                  <a:lnTo>
                    <a:pt x="205" y="31"/>
                  </a:lnTo>
                  <a:lnTo>
                    <a:pt x="221" y="33"/>
                  </a:lnTo>
                  <a:lnTo>
                    <a:pt x="237" y="36"/>
                  </a:lnTo>
                  <a:lnTo>
                    <a:pt x="256" y="40"/>
                  </a:lnTo>
                  <a:lnTo>
                    <a:pt x="273" y="44"/>
                  </a:lnTo>
                  <a:lnTo>
                    <a:pt x="291" y="49"/>
                  </a:lnTo>
                  <a:lnTo>
                    <a:pt x="310" y="53"/>
                  </a:lnTo>
                  <a:lnTo>
                    <a:pt x="327" y="59"/>
                  </a:lnTo>
                  <a:lnTo>
                    <a:pt x="344" y="65"/>
                  </a:lnTo>
                  <a:lnTo>
                    <a:pt x="360" y="69"/>
                  </a:lnTo>
                  <a:lnTo>
                    <a:pt x="374" y="74"/>
                  </a:lnTo>
                  <a:lnTo>
                    <a:pt x="387" y="79"/>
                  </a:lnTo>
                  <a:lnTo>
                    <a:pt x="397" y="82"/>
                  </a:lnTo>
                  <a:lnTo>
                    <a:pt x="404" y="86"/>
                  </a:lnTo>
                  <a:lnTo>
                    <a:pt x="410" y="87"/>
                  </a:lnTo>
                  <a:lnTo>
                    <a:pt x="411" y="88"/>
                  </a:lnTo>
                  <a:lnTo>
                    <a:pt x="236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37"/>
            <p:cNvSpPr>
              <a:spLocks/>
            </p:cNvSpPr>
            <p:nvPr/>
          </p:nvSpPr>
          <p:spPr bwMode="auto">
            <a:xfrm>
              <a:off x="5095" y="3656"/>
              <a:ext cx="24" cy="181"/>
            </a:xfrm>
            <a:custGeom>
              <a:avLst/>
              <a:gdLst>
                <a:gd name="T0" fmla="*/ 0 w 50"/>
                <a:gd name="T1" fmla="*/ 3 h 362"/>
                <a:gd name="T2" fmla="*/ 5 w 50"/>
                <a:gd name="T3" fmla="*/ 67 h 362"/>
                <a:gd name="T4" fmla="*/ 14 w 50"/>
                <a:gd name="T5" fmla="*/ 189 h 362"/>
                <a:gd name="T6" fmla="*/ 22 w 50"/>
                <a:gd name="T7" fmla="*/ 309 h 362"/>
                <a:gd name="T8" fmla="*/ 27 w 50"/>
                <a:gd name="T9" fmla="*/ 362 h 362"/>
                <a:gd name="T10" fmla="*/ 30 w 50"/>
                <a:gd name="T11" fmla="*/ 362 h 362"/>
                <a:gd name="T12" fmla="*/ 38 w 50"/>
                <a:gd name="T13" fmla="*/ 358 h 362"/>
                <a:gd name="T14" fmla="*/ 46 w 50"/>
                <a:gd name="T15" fmla="*/ 342 h 362"/>
                <a:gd name="T16" fmla="*/ 50 w 50"/>
                <a:gd name="T17" fmla="*/ 305 h 362"/>
                <a:gd name="T18" fmla="*/ 50 w 50"/>
                <a:gd name="T19" fmla="*/ 280 h 362"/>
                <a:gd name="T20" fmla="*/ 50 w 50"/>
                <a:gd name="T21" fmla="*/ 234 h 362"/>
                <a:gd name="T22" fmla="*/ 48 w 50"/>
                <a:gd name="T23" fmla="*/ 169 h 362"/>
                <a:gd name="T24" fmla="*/ 41 w 50"/>
                <a:gd name="T25" fmla="*/ 90 h 362"/>
                <a:gd name="T26" fmla="*/ 39 w 50"/>
                <a:gd name="T27" fmla="*/ 69 h 362"/>
                <a:gd name="T28" fmla="*/ 39 w 50"/>
                <a:gd name="T29" fmla="*/ 41 h 362"/>
                <a:gd name="T30" fmla="*/ 41 w 50"/>
                <a:gd name="T31" fmla="*/ 16 h 362"/>
                <a:gd name="T32" fmla="*/ 41 w 50"/>
                <a:gd name="T33" fmla="*/ 6 h 362"/>
                <a:gd name="T34" fmla="*/ 38 w 50"/>
                <a:gd name="T35" fmla="*/ 6 h 362"/>
                <a:gd name="T36" fmla="*/ 35 w 50"/>
                <a:gd name="T37" fmla="*/ 5 h 362"/>
                <a:gd name="T38" fmla="*/ 28 w 50"/>
                <a:gd name="T39" fmla="*/ 3 h 362"/>
                <a:gd name="T40" fmla="*/ 21 w 50"/>
                <a:gd name="T41" fmla="*/ 1 h 362"/>
                <a:gd name="T42" fmla="*/ 13 w 50"/>
                <a:gd name="T43" fmla="*/ 1 h 362"/>
                <a:gd name="T44" fmla="*/ 6 w 50"/>
                <a:gd name="T45" fmla="*/ 0 h 362"/>
                <a:gd name="T46" fmla="*/ 3 w 50"/>
                <a:gd name="T47" fmla="*/ 1 h 362"/>
                <a:gd name="T48" fmla="*/ 0 w 50"/>
                <a:gd name="T49" fmla="*/ 3 h 3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0" h="362">
                  <a:moveTo>
                    <a:pt x="0" y="3"/>
                  </a:moveTo>
                  <a:lnTo>
                    <a:pt x="5" y="67"/>
                  </a:lnTo>
                  <a:lnTo>
                    <a:pt x="14" y="189"/>
                  </a:lnTo>
                  <a:lnTo>
                    <a:pt x="22" y="309"/>
                  </a:lnTo>
                  <a:lnTo>
                    <a:pt x="27" y="362"/>
                  </a:lnTo>
                  <a:lnTo>
                    <a:pt x="30" y="362"/>
                  </a:lnTo>
                  <a:lnTo>
                    <a:pt x="38" y="358"/>
                  </a:lnTo>
                  <a:lnTo>
                    <a:pt x="46" y="342"/>
                  </a:lnTo>
                  <a:lnTo>
                    <a:pt x="50" y="305"/>
                  </a:lnTo>
                  <a:lnTo>
                    <a:pt x="50" y="280"/>
                  </a:lnTo>
                  <a:lnTo>
                    <a:pt x="50" y="234"/>
                  </a:lnTo>
                  <a:lnTo>
                    <a:pt x="48" y="169"/>
                  </a:lnTo>
                  <a:lnTo>
                    <a:pt x="41" y="90"/>
                  </a:lnTo>
                  <a:lnTo>
                    <a:pt x="39" y="69"/>
                  </a:lnTo>
                  <a:lnTo>
                    <a:pt x="39" y="41"/>
                  </a:lnTo>
                  <a:lnTo>
                    <a:pt x="41" y="16"/>
                  </a:lnTo>
                  <a:lnTo>
                    <a:pt x="41" y="6"/>
                  </a:lnTo>
                  <a:lnTo>
                    <a:pt x="38" y="6"/>
                  </a:lnTo>
                  <a:lnTo>
                    <a:pt x="35" y="5"/>
                  </a:lnTo>
                  <a:lnTo>
                    <a:pt x="28" y="3"/>
                  </a:lnTo>
                  <a:lnTo>
                    <a:pt x="21" y="1"/>
                  </a:lnTo>
                  <a:lnTo>
                    <a:pt x="13" y="1"/>
                  </a:lnTo>
                  <a:lnTo>
                    <a:pt x="6" y="0"/>
                  </a:lnTo>
                  <a:lnTo>
                    <a:pt x="3" y="1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38"/>
            <p:cNvSpPr>
              <a:spLocks/>
            </p:cNvSpPr>
            <p:nvPr/>
          </p:nvSpPr>
          <p:spPr bwMode="auto">
            <a:xfrm>
              <a:off x="5016" y="3833"/>
              <a:ext cx="87" cy="63"/>
            </a:xfrm>
            <a:custGeom>
              <a:avLst/>
              <a:gdLst>
                <a:gd name="T0" fmla="*/ 127 w 173"/>
                <a:gd name="T1" fmla="*/ 31 h 127"/>
                <a:gd name="T2" fmla="*/ 125 w 173"/>
                <a:gd name="T3" fmla="*/ 34 h 127"/>
                <a:gd name="T4" fmla="*/ 118 w 173"/>
                <a:gd name="T5" fmla="*/ 38 h 127"/>
                <a:gd name="T6" fmla="*/ 109 w 173"/>
                <a:gd name="T7" fmla="*/ 44 h 127"/>
                <a:gd name="T8" fmla="*/ 99 w 173"/>
                <a:gd name="T9" fmla="*/ 52 h 127"/>
                <a:gd name="T10" fmla="*/ 87 w 173"/>
                <a:gd name="T11" fmla="*/ 60 h 127"/>
                <a:gd name="T12" fmla="*/ 76 w 173"/>
                <a:gd name="T13" fmla="*/ 68 h 127"/>
                <a:gd name="T14" fmla="*/ 66 w 173"/>
                <a:gd name="T15" fmla="*/ 74 h 127"/>
                <a:gd name="T16" fmla="*/ 59 w 173"/>
                <a:gd name="T17" fmla="*/ 78 h 127"/>
                <a:gd name="T18" fmla="*/ 54 w 173"/>
                <a:gd name="T19" fmla="*/ 79 h 127"/>
                <a:gd name="T20" fmla="*/ 48 w 173"/>
                <a:gd name="T21" fmla="*/ 80 h 127"/>
                <a:gd name="T22" fmla="*/ 41 w 173"/>
                <a:gd name="T23" fmla="*/ 81 h 127"/>
                <a:gd name="T24" fmla="*/ 34 w 173"/>
                <a:gd name="T25" fmla="*/ 82 h 127"/>
                <a:gd name="T26" fmla="*/ 26 w 173"/>
                <a:gd name="T27" fmla="*/ 83 h 127"/>
                <a:gd name="T28" fmla="*/ 20 w 173"/>
                <a:gd name="T29" fmla="*/ 86 h 127"/>
                <a:gd name="T30" fmla="*/ 15 w 173"/>
                <a:gd name="T31" fmla="*/ 89 h 127"/>
                <a:gd name="T32" fmla="*/ 11 w 173"/>
                <a:gd name="T33" fmla="*/ 94 h 127"/>
                <a:gd name="T34" fmla="*/ 5 w 173"/>
                <a:gd name="T35" fmla="*/ 106 h 127"/>
                <a:gd name="T36" fmla="*/ 1 w 173"/>
                <a:gd name="T37" fmla="*/ 119 h 127"/>
                <a:gd name="T38" fmla="*/ 0 w 173"/>
                <a:gd name="T39" fmla="*/ 127 h 127"/>
                <a:gd name="T40" fmla="*/ 3 w 173"/>
                <a:gd name="T41" fmla="*/ 126 h 127"/>
                <a:gd name="T42" fmla="*/ 11 w 173"/>
                <a:gd name="T43" fmla="*/ 120 h 127"/>
                <a:gd name="T44" fmla="*/ 25 w 173"/>
                <a:gd name="T45" fmla="*/ 113 h 127"/>
                <a:gd name="T46" fmla="*/ 43 w 173"/>
                <a:gd name="T47" fmla="*/ 105 h 127"/>
                <a:gd name="T48" fmla="*/ 64 w 173"/>
                <a:gd name="T49" fmla="*/ 96 h 127"/>
                <a:gd name="T50" fmla="*/ 85 w 173"/>
                <a:gd name="T51" fmla="*/ 87 h 127"/>
                <a:gd name="T52" fmla="*/ 104 w 173"/>
                <a:gd name="T53" fmla="*/ 79 h 127"/>
                <a:gd name="T54" fmla="*/ 122 w 173"/>
                <a:gd name="T55" fmla="*/ 71 h 127"/>
                <a:gd name="T56" fmla="*/ 133 w 173"/>
                <a:gd name="T57" fmla="*/ 64 h 127"/>
                <a:gd name="T58" fmla="*/ 148 w 173"/>
                <a:gd name="T59" fmla="*/ 52 h 127"/>
                <a:gd name="T60" fmla="*/ 160 w 173"/>
                <a:gd name="T61" fmla="*/ 41 h 127"/>
                <a:gd name="T62" fmla="*/ 167 w 173"/>
                <a:gd name="T63" fmla="*/ 30 h 127"/>
                <a:gd name="T64" fmla="*/ 171 w 173"/>
                <a:gd name="T65" fmla="*/ 20 h 127"/>
                <a:gd name="T66" fmla="*/ 173 w 173"/>
                <a:gd name="T67" fmla="*/ 12 h 127"/>
                <a:gd name="T68" fmla="*/ 173 w 173"/>
                <a:gd name="T69" fmla="*/ 6 h 127"/>
                <a:gd name="T70" fmla="*/ 173 w 173"/>
                <a:gd name="T71" fmla="*/ 1 h 127"/>
                <a:gd name="T72" fmla="*/ 173 w 173"/>
                <a:gd name="T73" fmla="*/ 0 h 127"/>
                <a:gd name="T74" fmla="*/ 127 w 173"/>
                <a:gd name="T75" fmla="*/ 31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73" h="127">
                  <a:moveTo>
                    <a:pt x="127" y="31"/>
                  </a:moveTo>
                  <a:lnTo>
                    <a:pt x="125" y="34"/>
                  </a:lnTo>
                  <a:lnTo>
                    <a:pt x="118" y="38"/>
                  </a:lnTo>
                  <a:lnTo>
                    <a:pt x="109" y="44"/>
                  </a:lnTo>
                  <a:lnTo>
                    <a:pt x="99" y="52"/>
                  </a:lnTo>
                  <a:lnTo>
                    <a:pt x="87" y="60"/>
                  </a:lnTo>
                  <a:lnTo>
                    <a:pt x="76" y="68"/>
                  </a:lnTo>
                  <a:lnTo>
                    <a:pt x="66" y="74"/>
                  </a:lnTo>
                  <a:lnTo>
                    <a:pt x="59" y="78"/>
                  </a:lnTo>
                  <a:lnTo>
                    <a:pt x="54" y="79"/>
                  </a:lnTo>
                  <a:lnTo>
                    <a:pt x="48" y="80"/>
                  </a:lnTo>
                  <a:lnTo>
                    <a:pt x="41" y="81"/>
                  </a:lnTo>
                  <a:lnTo>
                    <a:pt x="34" y="82"/>
                  </a:lnTo>
                  <a:lnTo>
                    <a:pt x="26" y="83"/>
                  </a:lnTo>
                  <a:lnTo>
                    <a:pt x="20" y="86"/>
                  </a:lnTo>
                  <a:lnTo>
                    <a:pt x="15" y="89"/>
                  </a:lnTo>
                  <a:lnTo>
                    <a:pt x="11" y="94"/>
                  </a:lnTo>
                  <a:lnTo>
                    <a:pt x="5" y="106"/>
                  </a:lnTo>
                  <a:lnTo>
                    <a:pt x="1" y="119"/>
                  </a:lnTo>
                  <a:lnTo>
                    <a:pt x="0" y="127"/>
                  </a:lnTo>
                  <a:lnTo>
                    <a:pt x="3" y="126"/>
                  </a:lnTo>
                  <a:lnTo>
                    <a:pt x="11" y="120"/>
                  </a:lnTo>
                  <a:lnTo>
                    <a:pt x="25" y="113"/>
                  </a:lnTo>
                  <a:lnTo>
                    <a:pt x="43" y="105"/>
                  </a:lnTo>
                  <a:lnTo>
                    <a:pt x="64" y="96"/>
                  </a:lnTo>
                  <a:lnTo>
                    <a:pt x="85" y="87"/>
                  </a:lnTo>
                  <a:lnTo>
                    <a:pt x="104" y="79"/>
                  </a:lnTo>
                  <a:lnTo>
                    <a:pt x="122" y="71"/>
                  </a:lnTo>
                  <a:lnTo>
                    <a:pt x="133" y="64"/>
                  </a:lnTo>
                  <a:lnTo>
                    <a:pt x="148" y="52"/>
                  </a:lnTo>
                  <a:lnTo>
                    <a:pt x="160" y="41"/>
                  </a:lnTo>
                  <a:lnTo>
                    <a:pt x="167" y="30"/>
                  </a:lnTo>
                  <a:lnTo>
                    <a:pt x="171" y="20"/>
                  </a:lnTo>
                  <a:lnTo>
                    <a:pt x="173" y="12"/>
                  </a:lnTo>
                  <a:lnTo>
                    <a:pt x="173" y="6"/>
                  </a:lnTo>
                  <a:lnTo>
                    <a:pt x="173" y="1"/>
                  </a:lnTo>
                  <a:lnTo>
                    <a:pt x="173" y="0"/>
                  </a:lnTo>
                  <a:lnTo>
                    <a:pt x="127" y="3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39"/>
            <p:cNvSpPr>
              <a:spLocks/>
            </p:cNvSpPr>
            <p:nvPr/>
          </p:nvSpPr>
          <p:spPr bwMode="auto">
            <a:xfrm>
              <a:off x="5084" y="2967"/>
              <a:ext cx="50" cy="59"/>
            </a:xfrm>
            <a:custGeom>
              <a:avLst/>
              <a:gdLst>
                <a:gd name="T0" fmla="*/ 46 w 101"/>
                <a:gd name="T1" fmla="*/ 0 h 118"/>
                <a:gd name="T2" fmla="*/ 45 w 101"/>
                <a:gd name="T3" fmla="*/ 1 h 118"/>
                <a:gd name="T4" fmla="*/ 42 w 101"/>
                <a:gd name="T5" fmla="*/ 4 h 118"/>
                <a:gd name="T6" fmla="*/ 36 w 101"/>
                <a:gd name="T7" fmla="*/ 7 h 118"/>
                <a:gd name="T8" fmla="*/ 29 w 101"/>
                <a:gd name="T9" fmla="*/ 12 h 118"/>
                <a:gd name="T10" fmla="*/ 23 w 101"/>
                <a:gd name="T11" fmla="*/ 19 h 118"/>
                <a:gd name="T12" fmla="*/ 17 w 101"/>
                <a:gd name="T13" fmla="*/ 25 h 118"/>
                <a:gd name="T14" fmla="*/ 12 w 101"/>
                <a:gd name="T15" fmla="*/ 31 h 118"/>
                <a:gd name="T16" fmla="*/ 8 w 101"/>
                <a:gd name="T17" fmla="*/ 38 h 118"/>
                <a:gd name="T18" fmla="*/ 5 w 101"/>
                <a:gd name="T19" fmla="*/ 58 h 118"/>
                <a:gd name="T20" fmla="*/ 3 w 101"/>
                <a:gd name="T21" fmla="*/ 83 h 118"/>
                <a:gd name="T22" fmla="*/ 0 w 101"/>
                <a:gd name="T23" fmla="*/ 105 h 118"/>
                <a:gd name="T24" fmla="*/ 0 w 101"/>
                <a:gd name="T25" fmla="*/ 114 h 118"/>
                <a:gd name="T26" fmla="*/ 5 w 101"/>
                <a:gd name="T27" fmla="*/ 115 h 118"/>
                <a:gd name="T28" fmla="*/ 14 w 101"/>
                <a:gd name="T29" fmla="*/ 118 h 118"/>
                <a:gd name="T30" fmla="*/ 25 w 101"/>
                <a:gd name="T31" fmla="*/ 118 h 118"/>
                <a:gd name="T32" fmla="*/ 30 w 101"/>
                <a:gd name="T33" fmla="*/ 114 h 118"/>
                <a:gd name="T34" fmla="*/ 30 w 101"/>
                <a:gd name="T35" fmla="*/ 104 h 118"/>
                <a:gd name="T36" fmla="*/ 30 w 101"/>
                <a:gd name="T37" fmla="*/ 87 h 118"/>
                <a:gd name="T38" fmla="*/ 30 w 101"/>
                <a:gd name="T39" fmla="*/ 68 h 118"/>
                <a:gd name="T40" fmla="*/ 33 w 101"/>
                <a:gd name="T41" fmla="*/ 54 h 118"/>
                <a:gd name="T42" fmla="*/ 41 w 101"/>
                <a:gd name="T43" fmla="*/ 39 h 118"/>
                <a:gd name="T44" fmla="*/ 51 w 101"/>
                <a:gd name="T45" fmla="*/ 28 h 118"/>
                <a:gd name="T46" fmla="*/ 63 w 101"/>
                <a:gd name="T47" fmla="*/ 19 h 118"/>
                <a:gd name="T48" fmla="*/ 74 w 101"/>
                <a:gd name="T49" fmla="*/ 13 h 118"/>
                <a:gd name="T50" fmla="*/ 84 w 101"/>
                <a:gd name="T51" fmla="*/ 10 h 118"/>
                <a:gd name="T52" fmla="*/ 93 w 101"/>
                <a:gd name="T53" fmla="*/ 7 h 118"/>
                <a:gd name="T54" fmla="*/ 98 w 101"/>
                <a:gd name="T55" fmla="*/ 6 h 118"/>
                <a:gd name="T56" fmla="*/ 101 w 101"/>
                <a:gd name="T57" fmla="*/ 6 h 118"/>
                <a:gd name="T58" fmla="*/ 46 w 101"/>
                <a:gd name="T59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1" h="118">
                  <a:moveTo>
                    <a:pt x="46" y="0"/>
                  </a:moveTo>
                  <a:lnTo>
                    <a:pt x="45" y="1"/>
                  </a:lnTo>
                  <a:lnTo>
                    <a:pt x="42" y="4"/>
                  </a:lnTo>
                  <a:lnTo>
                    <a:pt x="36" y="7"/>
                  </a:lnTo>
                  <a:lnTo>
                    <a:pt x="29" y="12"/>
                  </a:lnTo>
                  <a:lnTo>
                    <a:pt x="23" y="19"/>
                  </a:lnTo>
                  <a:lnTo>
                    <a:pt x="17" y="25"/>
                  </a:lnTo>
                  <a:lnTo>
                    <a:pt x="12" y="31"/>
                  </a:lnTo>
                  <a:lnTo>
                    <a:pt x="8" y="38"/>
                  </a:lnTo>
                  <a:lnTo>
                    <a:pt x="5" y="58"/>
                  </a:lnTo>
                  <a:lnTo>
                    <a:pt x="3" y="83"/>
                  </a:lnTo>
                  <a:lnTo>
                    <a:pt x="0" y="105"/>
                  </a:lnTo>
                  <a:lnTo>
                    <a:pt x="0" y="114"/>
                  </a:lnTo>
                  <a:lnTo>
                    <a:pt x="5" y="115"/>
                  </a:lnTo>
                  <a:lnTo>
                    <a:pt x="14" y="118"/>
                  </a:lnTo>
                  <a:lnTo>
                    <a:pt x="25" y="118"/>
                  </a:lnTo>
                  <a:lnTo>
                    <a:pt x="30" y="114"/>
                  </a:lnTo>
                  <a:lnTo>
                    <a:pt x="30" y="104"/>
                  </a:lnTo>
                  <a:lnTo>
                    <a:pt x="30" y="87"/>
                  </a:lnTo>
                  <a:lnTo>
                    <a:pt x="30" y="68"/>
                  </a:lnTo>
                  <a:lnTo>
                    <a:pt x="33" y="54"/>
                  </a:lnTo>
                  <a:lnTo>
                    <a:pt x="41" y="39"/>
                  </a:lnTo>
                  <a:lnTo>
                    <a:pt x="51" y="28"/>
                  </a:lnTo>
                  <a:lnTo>
                    <a:pt x="63" y="19"/>
                  </a:lnTo>
                  <a:lnTo>
                    <a:pt x="74" y="13"/>
                  </a:lnTo>
                  <a:lnTo>
                    <a:pt x="84" y="10"/>
                  </a:lnTo>
                  <a:lnTo>
                    <a:pt x="93" y="7"/>
                  </a:lnTo>
                  <a:lnTo>
                    <a:pt x="98" y="6"/>
                  </a:lnTo>
                  <a:lnTo>
                    <a:pt x="101" y="6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40"/>
            <p:cNvSpPr>
              <a:spLocks/>
            </p:cNvSpPr>
            <p:nvPr/>
          </p:nvSpPr>
          <p:spPr bwMode="auto">
            <a:xfrm>
              <a:off x="5046" y="3024"/>
              <a:ext cx="55" cy="61"/>
            </a:xfrm>
            <a:custGeom>
              <a:avLst/>
              <a:gdLst>
                <a:gd name="T0" fmla="*/ 74 w 111"/>
                <a:gd name="T1" fmla="*/ 11 h 122"/>
                <a:gd name="T2" fmla="*/ 0 w 111"/>
                <a:gd name="T3" fmla="*/ 119 h 122"/>
                <a:gd name="T4" fmla="*/ 0 w 111"/>
                <a:gd name="T5" fmla="*/ 120 h 122"/>
                <a:gd name="T6" fmla="*/ 4 w 111"/>
                <a:gd name="T7" fmla="*/ 121 h 122"/>
                <a:gd name="T8" fmla="*/ 11 w 111"/>
                <a:gd name="T9" fmla="*/ 122 h 122"/>
                <a:gd name="T10" fmla="*/ 25 w 111"/>
                <a:gd name="T11" fmla="*/ 121 h 122"/>
                <a:gd name="T12" fmla="*/ 36 w 111"/>
                <a:gd name="T13" fmla="*/ 116 h 122"/>
                <a:gd name="T14" fmla="*/ 49 w 111"/>
                <a:gd name="T15" fmla="*/ 102 h 122"/>
                <a:gd name="T16" fmla="*/ 63 w 111"/>
                <a:gd name="T17" fmla="*/ 82 h 122"/>
                <a:gd name="T18" fmla="*/ 78 w 111"/>
                <a:gd name="T19" fmla="*/ 60 h 122"/>
                <a:gd name="T20" fmla="*/ 90 w 111"/>
                <a:gd name="T21" fmla="*/ 38 h 122"/>
                <a:gd name="T22" fmla="*/ 101 w 111"/>
                <a:gd name="T23" fmla="*/ 19 h 122"/>
                <a:gd name="T24" fmla="*/ 109 w 111"/>
                <a:gd name="T25" fmla="*/ 5 h 122"/>
                <a:gd name="T26" fmla="*/ 111 w 111"/>
                <a:gd name="T27" fmla="*/ 0 h 122"/>
                <a:gd name="T28" fmla="*/ 74 w 111"/>
                <a:gd name="T29" fmla="*/ 11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2">
                  <a:moveTo>
                    <a:pt x="74" y="11"/>
                  </a:moveTo>
                  <a:lnTo>
                    <a:pt x="0" y="119"/>
                  </a:lnTo>
                  <a:lnTo>
                    <a:pt x="0" y="120"/>
                  </a:lnTo>
                  <a:lnTo>
                    <a:pt x="4" y="121"/>
                  </a:lnTo>
                  <a:lnTo>
                    <a:pt x="11" y="122"/>
                  </a:lnTo>
                  <a:lnTo>
                    <a:pt x="25" y="121"/>
                  </a:lnTo>
                  <a:lnTo>
                    <a:pt x="36" y="116"/>
                  </a:lnTo>
                  <a:lnTo>
                    <a:pt x="49" y="102"/>
                  </a:lnTo>
                  <a:lnTo>
                    <a:pt x="63" y="82"/>
                  </a:lnTo>
                  <a:lnTo>
                    <a:pt x="78" y="60"/>
                  </a:lnTo>
                  <a:lnTo>
                    <a:pt x="90" y="38"/>
                  </a:lnTo>
                  <a:lnTo>
                    <a:pt x="101" y="19"/>
                  </a:lnTo>
                  <a:lnTo>
                    <a:pt x="109" y="5"/>
                  </a:lnTo>
                  <a:lnTo>
                    <a:pt x="111" y="0"/>
                  </a:lnTo>
                  <a:lnTo>
                    <a:pt x="74" y="1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41"/>
            <p:cNvSpPr>
              <a:spLocks/>
            </p:cNvSpPr>
            <p:nvPr/>
          </p:nvSpPr>
          <p:spPr bwMode="auto">
            <a:xfrm>
              <a:off x="4671" y="3260"/>
              <a:ext cx="52" cy="30"/>
            </a:xfrm>
            <a:custGeom>
              <a:avLst/>
              <a:gdLst>
                <a:gd name="T0" fmla="*/ 62 w 104"/>
                <a:gd name="T1" fmla="*/ 0 h 58"/>
                <a:gd name="T2" fmla="*/ 0 w 104"/>
                <a:gd name="T3" fmla="*/ 24 h 58"/>
                <a:gd name="T4" fmla="*/ 0 w 104"/>
                <a:gd name="T5" fmla="*/ 48 h 58"/>
                <a:gd name="T6" fmla="*/ 3 w 104"/>
                <a:gd name="T7" fmla="*/ 50 h 58"/>
                <a:gd name="T8" fmla="*/ 13 w 104"/>
                <a:gd name="T9" fmla="*/ 55 h 58"/>
                <a:gd name="T10" fmla="*/ 21 w 104"/>
                <a:gd name="T11" fmla="*/ 58 h 58"/>
                <a:gd name="T12" fmla="*/ 24 w 104"/>
                <a:gd name="T13" fmla="*/ 56 h 58"/>
                <a:gd name="T14" fmla="*/ 21 w 104"/>
                <a:gd name="T15" fmla="*/ 49 h 58"/>
                <a:gd name="T16" fmla="*/ 17 w 104"/>
                <a:gd name="T17" fmla="*/ 41 h 58"/>
                <a:gd name="T18" fmla="*/ 17 w 104"/>
                <a:gd name="T19" fmla="*/ 35 h 58"/>
                <a:gd name="T20" fmla="*/ 30 w 104"/>
                <a:gd name="T21" fmla="*/ 32 h 58"/>
                <a:gd name="T22" fmla="*/ 45 w 104"/>
                <a:gd name="T23" fmla="*/ 31 h 58"/>
                <a:gd name="T24" fmla="*/ 58 w 104"/>
                <a:gd name="T25" fmla="*/ 31 h 58"/>
                <a:gd name="T26" fmla="*/ 69 w 104"/>
                <a:gd name="T27" fmla="*/ 31 h 58"/>
                <a:gd name="T28" fmla="*/ 79 w 104"/>
                <a:gd name="T29" fmla="*/ 31 h 58"/>
                <a:gd name="T30" fmla="*/ 87 w 104"/>
                <a:gd name="T31" fmla="*/ 31 h 58"/>
                <a:gd name="T32" fmla="*/ 93 w 104"/>
                <a:gd name="T33" fmla="*/ 32 h 58"/>
                <a:gd name="T34" fmla="*/ 99 w 104"/>
                <a:gd name="T35" fmla="*/ 32 h 58"/>
                <a:gd name="T36" fmla="*/ 102 w 104"/>
                <a:gd name="T37" fmla="*/ 32 h 58"/>
                <a:gd name="T38" fmla="*/ 104 w 104"/>
                <a:gd name="T39" fmla="*/ 31 h 58"/>
                <a:gd name="T40" fmla="*/ 99 w 104"/>
                <a:gd name="T41" fmla="*/ 27 h 58"/>
                <a:gd name="T42" fmla="*/ 93 w 104"/>
                <a:gd name="T43" fmla="*/ 21 h 58"/>
                <a:gd name="T44" fmla="*/ 85 w 104"/>
                <a:gd name="T45" fmla="*/ 16 h 58"/>
                <a:gd name="T46" fmla="*/ 77 w 104"/>
                <a:gd name="T47" fmla="*/ 10 h 58"/>
                <a:gd name="T48" fmla="*/ 69 w 104"/>
                <a:gd name="T49" fmla="*/ 4 h 58"/>
                <a:gd name="T50" fmla="*/ 64 w 104"/>
                <a:gd name="T51" fmla="*/ 1 h 58"/>
                <a:gd name="T52" fmla="*/ 62 w 104"/>
                <a:gd name="T53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4" h="58">
                  <a:moveTo>
                    <a:pt x="62" y="0"/>
                  </a:moveTo>
                  <a:lnTo>
                    <a:pt x="0" y="24"/>
                  </a:lnTo>
                  <a:lnTo>
                    <a:pt x="0" y="48"/>
                  </a:lnTo>
                  <a:lnTo>
                    <a:pt x="3" y="50"/>
                  </a:lnTo>
                  <a:lnTo>
                    <a:pt x="13" y="55"/>
                  </a:lnTo>
                  <a:lnTo>
                    <a:pt x="21" y="58"/>
                  </a:lnTo>
                  <a:lnTo>
                    <a:pt x="24" y="56"/>
                  </a:lnTo>
                  <a:lnTo>
                    <a:pt x="21" y="49"/>
                  </a:lnTo>
                  <a:lnTo>
                    <a:pt x="17" y="41"/>
                  </a:lnTo>
                  <a:lnTo>
                    <a:pt x="17" y="35"/>
                  </a:lnTo>
                  <a:lnTo>
                    <a:pt x="30" y="32"/>
                  </a:lnTo>
                  <a:lnTo>
                    <a:pt x="45" y="31"/>
                  </a:lnTo>
                  <a:lnTo>
                    <a:pt x="58" y="31"/>
                  </a:lnTo>
                  <a:lnTo>
                    <a:pt x="69" y="31"/>
                  </a:lnTo>
                  <a:lnTo>
                    <a:pt x="79" y="31"/>
                  </a:lnTo>
                  <a:lnTo>
                    <a:pt x="87" y="31"/>
                  </a:lnTo>
                  <a:lnTo>
                    <a:pt x="93" y="32"/>
                  </a:lnTo>
                  <a:lnTo>
                    <a:pt x="99" y="32"/>
                  </a:lnTo>
                  <a:lnTo>
                    <a:pt x="102" y="32"/>
                  </a:lnTo>
                  <a:lnTo>
                    <a:pt x="104" y="31"/>
                  </a:lnTo>
                  <a:lnTo>
                    <a:pt x="99" y="27"/>
                  </a:lnTo>
                  <a:lnTo>
                    <a:pt x="93" y="21"/>
                  </a:lnTo>
                  <a:lnTo>
                    <a:pt x="85" y="16"/>
                  </a:lnTo>
                  <a:lnTo>
                    <a:pt x="77" y="10"/>
                  </a:lnTo>
                  <a:lnTo>
                    <a:pt x="69" y="4"/>
                  </a:lnTo>
                  <a:lnTo>
                    <a:pt x="64" y="1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42"/>
            <p:cNvSpPr>
              <a:spLocks/>
            </p:cNvSpPr>
            <p:nvPr/>
          </p:nvSpPr>
          <p:spPr bwMode="auto">
            <a:xfrm>
              <a:off x="4682" y="3320"/>
              <a:ext cx="43" cy="52"/>
            </a:xfrm>
            <a:custGeom>
              <a:avLst/>
              <a:gdLst>
                <a:gd name="T0" fmla="*/ 40 w 86"/>
                <a:gd name="T1" fmla="*/ 8 h 105"/>
                <a:gd name="T2" fmla="*/ 0 w 86"/>
                <a:gd name="T3" fmla="*/ 65 h 105"/>
                <a:gd name="T4" fmla="*/ 28 w 86"/>
                <a:gd name="T5" fmla="*/ 70 h 105"/>
                <a:gd name="T6" fmla="*/ 56 w 86"/>
                <a:gd name="T7" fmla="*/ 105 h 105"/>
                <a:gd name="T8" fmla="*/ 34 w 86"/>
                <a:gd name="T9" fmla="*/ 47 h 105"/>
                <a:gd name="T10" fmla="*/ 86 w 86"/>
                <a:gd name="T11" fmla="*/ 0 h 105"/>
                <a:gd name="T12" fmla="*/ 40 w 86"/>
                <a:gd name="T13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6" h="105">
                  <a:moveTo>
                    <a:pt x="40" y="8"/>
                  </a:moveTo>
                  <a:lnTo>
                    <a:pt x="0" y="65"/>
                  </a:lnTo>
                  <a:lnTo>
                    <a:pt x="28" y="70"/>
                  </a:lnTo>
                  <a:lnTo>
                    <a:pt x="56" y="105"/>
                  </a:lnTo>
                  <a:lnTo>
                    <a:pt x="34" y="47"/>
                  </a:lnTo>
                  <a:lnTo>
                    <a:pt x="86" y="0"/>
                  </a:lnTo>
                  <a:lnTo>
                    <a:pt x="40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43"/>
            <p:cNvSpPr>
              <a:spLocks/>
            </p:cNvSpPr>
            <p:nvPr/>
          </p:nvSpPr>
          <p:spPr bwMode="auto">
            <a:xfrm>
              <a:off x="4692" y="3844"/>
              <a:ext cx="73" cy="24"/>
            </a:xfrm>
            <a:custGeom>
              <a:avLst/>
              <a:gdLst>
                <a:gd name="T0" fmla="*/ 114 w 146"/>
                <a:gd name="T1" fmla="*/ 20 h 49"/>
                <a:gd name="T2" fmla="*/ 49 w 146"/>
                <a:gd name="T3" fmla="*/ 0 h 49"/>
                <a:gd name="T4" fmla="*/ 0 w 146"/>
                <a:gd name="T5" fmla="*/ 22 h 49"/>
                <a:gd name="T6" fmla="*/ 19 w 146"/>
                <a:gd name="T7" fmla="*/ 44 h 49"/>
                <a:gd name="T8" fmla="*/ 20 w 146"/>
                <a:gd name="T9" fmla="*/ 42 h 49"/>
                <a:gd name="T10" fmla="*/ 23 w 146"/>
                <a:gd name="T11" fmla="*/ 36 h 49"/>
                <a:gd name="T12" fmla="*/ 30 w 146"/>
                <a:gd name="T13" fmla="*/ 30 h 49"/>
                <a:gd name="T14" fmla="*/ 41 w 146"/>
                <a:gd name="T15" fmla="*/ 28 h 49"/>
                <a:gd name="T16" fmla="*/ 51 w 146"/>
                <a:gd name="T17" fmla="*/ 29 h 49"/>
                <a:gd name="T18" fmla="*/ 65 w 146"/>
                <a:gd name="T19" fmla="*/ 31 h 49"/>
                <a:gd name="T20" fmla="*/ 82 w 146"/>
                <a:gd name="T21" fmla="*/ 35 h 49"/>
                <a:gd name="T22" fmla="*/ 101 w 146"/>
                <a:gd name="T23" fmla="*/ 38 h 49"/>
                <a:gd name="T24" fmla="*/ 117 w 146"/>
                <a:gd name="T25" fmla="*/ 42 h 49"/>
                <a:gd name="T26" fmla="*/ 132 w 146"/>
                <a:gd name="T27" fmla="*/ 45 h 49"/>
                <a:gd name="T28" fmla="*/ 142 w 146"/>
                <a:gd name="T29" fmla="*/ 48 h 49"/>
                <a:gd name="T30" fmla="*/ 146 w 146"/>
                <a:gd name="T31" fmla="*/ 49 h 49"/>
                <a:gd name="T32" fmla="*/ 114 w 146"/>
                <a:gd name="T33" fmla="*/ 2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6" h="49">
                  <a:moveTo>
                    <a:pt x="114" y="20"/>
                  </a:moveTo>
                  <a:lnTo>
                    <a:pt x="49" y="0"/>
                  </a:lnTo>
                  <a:lnTo>
                    <a:pt x="0" y="22"/>
                  </a:lnTo>
                  <a:lnTo>
                    <a:pt x="19" y="44"/>
                  </a:lnTo>
                  <a:lnTo>
                    <a:pt x="20" y="42"/>
                  </a:lnTo>
                  <a:lnTo>
                    <a:pt x="23" y="36"/>
                  </a:lnTo>
                  <a:lnTo>
                    <a:pt x="30" y="30"/>
                  </a:lnTo>
                  <a:lnTo>
                    <a:pt x="41" y="28"/>
                  </a:lnTo>
                  <a:lnTo>
                    <a:pt x="51" y="29"/>
                  </a:lnTo>
                  <a:lnTo>
                    <a:pt x="65" y="31"/>
                  </a:lnTo>
                  <a:lnTo>
                    <a:pt x="82" y="35"/>
                  </a:lnTo>
                  <a:lnTo>
                    <a:pt x="101" y="38"/>
                  </a:lnTo>
                  <a:lnTo>
                    <a:pt x="117" y="42"/>
                  </a:lnTo>
                  <a:lnTo>
                    <a:pt x="132" y="45"/>
                  </a:lnTo>
                  <a:lnTo>
                    <a:pt x="142" y="48"/>
                  </a:lnTo>
                  <a:lnTo>
                    <a:pt x="146" y="49"/>
                  </a:lnTo>
                  <a:lnTo>
                    <a:pt x="114" y="2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44"/>
            <p:cNvSpPr>
              <a:spLocks/>
            </p:cNvSpPr>
            <p:nvPr/>
          </p:nvSpPr>
          <p:spPr bwMode="auto">
            <a:xfrm>
              <a:off x="4864" y="3786"/>
              <a:ext cx="42" cy="54"/>
            </a:xfrm>
            <a:custGeom>
              <a:avLst/>
              <a:gdLst>
                <a:gd name="T0" fmla="*/ 0 w 84"/>
                <a:gd name="T1" fmla="*/ 46 h 108"/>
                <a:gd name="T2" fmla="*/ 0 w 84"/>
                <a:gd name="T3" fmla="*/ 108 h 108"/>
                <a:gd name="T4" fmla="*/ 24 w 84"/>
                <a:gd name="T5" fmla="*/ 70 h 108"/>
                <a:gd name="T6" fmla="*/ 48 w 84"/>
                <a:gd name="T7" fmla="*/ 44 h 108"/>
                <a:gd name="T8" fmla="*/ 84 w 84"/>
                <a:gd name="T9" fmla="*/ 42 h 108"/>
                <a:gd name="T10" fmla="*/ 43 w 84"/>
                <a:gd name="T11" fmla="*/ 0 h 108"/>
                <a:gd name="T12" fmla="*/ 22 w 84"/>
                <a:gd name="T13" fmla="*/ 38 h 108"/>
                <a:gd name="T14" fmla="*/ 0 w 84"/>
                <a:gd name="T15" fmla="*/ 4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4" h="108">
                  <a:moveTo>
                    <a:pt x="0" y="46"/>
                  </a:moveTo>
                  <a:lnTo>
                    <a:pt x="0" y="108"/>
                  </a:lnTo>
                  <a:lnTo>
                    <a:pt x="24" y="70"/>
                  </a:lnTo>
                  <a:lnTo>
                    <a:pt x="48" y="44"/>
                  </a:lnTo>
                  <a:lnTo>
                    <a:pt x="84" y="42"/>
                  </a:lnTo>
                  <a:lnTo>
                    <a:pt x="43" y="0"/>
                  </a:lnTo>
                  <a:lnTo>
                    <a:pt x="22" y="38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45"/>
            <p:cNvSpPr>
              <a:spLocks/>
            </p:cNvSpPr>
            <p:nvPr/>
          </p:nvSpPr>
          <p:spPr bwMode="auto">
            <a:xfrm>
              <a:off x="4470" y="3717"/>
              <a:ext cx="30" cy="112"/>
            </a:xfrm>
            <a:custGeom>
              <a:avLst/>
              <a:gdLst>
                <a:gd name="T0" fmla="*/ 24 w 60"/>
                <a:gd name="T1" fmla="*/ 0 h 223"/>
                <a:gd name="T2" fmla="*/ 21 w 60"/>
                <a:gd name="T3" fmla="*/ 15 h 223"/>
                <a:gd name="T4" fmla="*/ 15 w 60"/>
                <a:gd name="T5" fmla="*/ 47 h 223"/>
                <a:gd name="T6" fmla="*/ 7 w 60"/>
                <a:gd name="T7" fmla="*/ 84 h 223"/>
                <a:gd name="T8" fmla="*/ 3 w 60"/>
                <a:gd name="T9" fmla="*/ 109 h 223"/>
                <a:gd name="T10" fmla="*/ 0 w 60"/>
                <a:gd name="T11" fmla="*/ 123 h 223"/>
                <a:gd name="T12" fmla="*/ 1 w 60"/>
                <a:gd name="T13" fmla="*/ 139 h 223"/>
                <a:gd name="T14" fmla="*/ 6 w 60"/>
                <a:gd name="T15" fmla="*/ 159 h 223"/>
                <a:gd name="T16" fmla="*/ 14 w 60"/>
                <a:gd name="T17" fmla="*/ 180 h 223"/>
                <a:gd name="T18" fmla="*/ 19 w 60"/>
                <a:gd name="T19" fmla="*/ 190 h 223"/>
                <a:gd name="T20" fmla="*/ 24 w 60"/>
                <a:gd name="T21" fmla="*/ 198 h 223"/>
                <a:gd name="T22" fmla="*/ 29 w 60"/>
                <a:gd name="T23" fmla="*/ 205 h 223"/>
                <a:gd name="T24" fmla="*/ 34 w 60"/>
                <a:gd name="T25" fmla="*/ 211 h 223"/>
                <a:gd name="T26" fmla="*/ 38 w 60"/>
                <a:gd name="T27" fmla="*/ 214 h 223"/>
                <a:gd name="T28" fmla="*/ 43 w 60"/>
                <a:gd name="T29" fmla="*/ 218 h 223"/>
                <a:gd name="T30" fmla="*/ 47 w 60"/>
                <a:gd name="T31" fmla="*/ 220 h 223"/>
                <a:gd name="T32" fmla="*/ 53 w 60"/>
                <a:gd name="T33" fmla="*/ 222 h 223"/>
                <a:gd name="T34" fmla="*/ 60 w 60"/>
                <a:gd name="T35" fmla="*/ 223 h 223"/>
                <a:gd name="T36" fmla="*/ 60 w 60"/>
                <a:gd name="T37" fmla="*/ 218 h 223"/>
                <a:gd name="T38" fmla="*/ 57 w 60"/>
                <a:gd name="T39" fmla="*/ 208 h 223"/>
                <a:gd name="T40" fmla="*/ 51 w 60"/>
                <a:gd name="T41" fmla="*/ 198 h 223"/>
                <a:gd name="T42" fmla="*/ 37 w 60"/>
                <a:gd name="T43" fmla="*/ 162 h 223"/>
                <a:gd name="T44" fmla="*/ 32 w 60"/>
                <a:gd name="T45" fmla="*/ 129 h 223"/>
                <a:gd name="T46" fmla="*/ 31 w 60"/>
                <a:gd name="T47" fmla="*/ 104 h 223"/>
                <a:gd name="T48" fmla="*/ 31 w 60"/>
                <a:gd name="T49" fmla="*/ 93 h 223"/>
                <a:gd name="T50" fmla="*/ 59 w 60"/>
                <a:gd name="T51" fmla="*/ 10 h 223"/>
                <a:gd name="T52" fmla="*/ 24 w 60"/>
                <a:gd name="T53" fmla="*/ 0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223">
                  <a:moveTo>
                    <a:pt x="24" y="0"/>
                  </a:moveTo>
                  <a:lnTo>
                    <a:pt x="21" y="15"/>
                  </a:lnTo>
                  <a:lnTo>
                    <a:pt x="15" y="47"/>
                  </a:lnTo>
                  <a:lnTo>
                    <a:pt x="7" y="84"/>
                  </a:lnTo>
                  <a:lnTo>
                    <a:pt x="3" y="109"/>
                  </a:lnTo>
                  <a:lnTo>
                    <a:pt x="0" y="123"/>
                  </a:lnTo>
                  <a:lnTo>
                    <a:pt x="1" y="139"/>
                  </a:lnTo>
                  <a:lnTo>
                    <a:pt x="6" y="159"/>
                  </a:lnTo>
                  <a:lnTo>
                    <a:pt x="14" y="180"/>
                  </a:lnTo>
                  <a:lnTo>
                    <a:pt x="19" y="190"/>
                  </a:lnTo>
                  <a:lnTo>
                    <a:pt x="24" y="198"/>
                  </a:lnTo>
                  <a:lnTo>
                    <a:pt x="29" y="205"/>
                  </a:lnTo>
                  <a:lnTo>
                    <a:pt x="34" y="211"/>
                  </a:lnTo>
                  <a:lnTo>
                    <a:pt x="38" y="214"/>
                  </a:lnTo>
                  <a:lnTo>
                    <a:pt x="43" y="218"/>
                  </a:lnTo>
                  <a:lnTo>
                    <a:pt x="47" y="220"/>
                  </a:lnTo>
                  <a:lnTo>
                    <a:pt x="53" y="222"/>
                  </a:lnTo>
                  <a:lnTo>
                    <a:pt x="60" y="223"/>
                  </a:lnTo>
                  <a:lnTo>
                    <a:pt x="60" y="218"/>
                  </a:lnTo>
                  <a:lnTo>
                    <a:pt x="57" y="208"/>
                  </a:lnTo>
                  <a:lnTo>
                    <a:pt x="51" y="198"/>
                  </a:lnTo>
                  <a:lnTo>
                    <a:pt x="37" y="162"/>
                  </a:lnTo>
                  <a:lnTo>
                    <a:pt x="32" y="129"/>
                  </a:lnTo>
                  <a:lnTo>
                    <a:pt x="31" y="104"/>
                  </a:lnTo>
                  <a:lnTo>
                    <a:pt x="31" y="93"/>
                  </a:lnTo>
                  <a:lnTo>
                    <a:pt x="59" y="1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46"/>
            <p:cNvSpPr>
              <a:spLocks/>
            </p:cNvSpPr>
            <p:nvPr/>
          </p:nvSpPr>
          <p:spPr bwMode="auto">
            <a:xfrm>
              <a:off x="5118" y="2929"/>
              <a:ext cx="121" cy="36"/>
            </a:xfrm>
            <a:custGeom>
              <a:avLst/>
              <a:gdLst>
                <a:gd name="T0" fmla="*/ 28 w 240"/>
                <a:gd name="T1" fmla="*/ 73 h 73"/>
                <a:gd name="T2" fmla="*/ 31 w 240"/>
                <a:gd name="T3" fmla="*/ 70 h 73"/>
                <a:gd name="T4" fmla="*/ 38 w 240"/>
                <a:gd name="T5" fmla="*/ 64 h 73"/>
                <a:gd name="T6" fmla="*/ 48 w 240"/>
                <a:gd name="T7" fmla="*/ 55 h 73"/>
                <a:gd name="T8" fmla="*/ 61 w 240"/>
                <a:gd name="T9" fmla="*/ 46 h 73"/>
                <a:gd name="T10" fmla="*/ 70 w 240"/>
                <a:gd name="T11" fmla="*/ 40 h 73"/>
                <a:gd name="T12" fmla="*/ 80 w 240"/>
                <a:gd name="T13" fmla="*/ 37 h 73"/>
                <a:gd name="T14" fmla="*/ 89 w 240"/>
                <a:gd name="T15" fmla="*/ 34 h 73"/>
                <a:gd name="T16" fmla="*/ 99 w 240"/>
                <a:gd name="T17" fmla="*/ 31 h 73"/>
                <a:gd name="T18" fmla="*/ 108 w 240"/>
                <a:gd name="T19" fmla="*/ 29 h 73"/>
                <a:gd name="T20" fmla="*/ 117 w 240"/>
                <a:gd name="T21" fmla="*/ 29 h 73"/>
                <a:gd name="T22" fmla="*/ 127 w 240"/>
                <a:gd name="T23" fmla="*/ 28 h 73"/>
                <a:gd name="T24" fmla="*/ 138 w 240"/>
                <a:gd name="T25" fmla="*/ 28 h 73"/>
                <a:gd name="T26" fmla="*/ 148 w 240"/>
                <a:gd name="T27" fmla="*/ 28 h 73"/>
                <a:gd name="T28" fmla="*/ 157 w 240"/>
                <a:gd name="T29" fmla="*/ 28 h 73"/>
                <a:gd name="T30" fmla="*/ 166 w 240"/>
                <a:gd name="T31" fmla="*/ 27 h 73"/>
                <a:gd name="T32" fmla="*/ 175 w 240"/>
                <a:gd name="T33" fmla="*/ 25 h 73"/>
                <a:gd name="T34" fmla="*/ 184 w 240"/>
                <a:gd name="T35" fmla="*/ 25 h 73"/>
                <a:gd name="T36" fmla="*/ 192 w 240"/>
                <a:gd name="T37" fmla="*/ 24 h 73"/>
                <a:gd name="T38" fmla="*/ 200 w 240"/>
                <a:gd name="T39" fmla="*/ 24 h 73"/>
                <a:gd name="T40" fmla="*/ 208 w 240"/>
                <a:gd name="T41" fmla="*/ 24 h 73"/>
                <a:gd name="T42" fmla="*/ 223 w 240"/>
                <a:gd name="T43" fmla="*/ 24 h 73"/>
                <a:gd name="T44" fmla="*/ 233 w 240"/>
                <a:gd name="T45" fmla="*/ 24 h 73"/>
                <a:gd name="T46" fmla="*/ 238 w 240"/>
                <a:gd name="T47" fmla="*/ 24 h 73"/>
                <a:gd name="T48" fmla="*/ 240 w 240"/>
                <a:gd name="T49" fmla="*/ 24 h 73"/>
                <a:gd name="T50" fmla="*/ 148 w 240"/>
                <a:gd name="T51" fmla="*/ 0 h 73"/>
                <a:gd name="T52" fmla="*/ 146 w 240"/>
                <a:gd name="T53" fmla="*/ 0 h 73"/>
                <a:gd name="T54" fmla="*/ 141 w 240"/>
                <a:gd name="T55" fmla="*/ 1 h 73"/>
                <a:gd name="T56" fmla="*/ 134 w 240"/>
                <a:gd name="T57" fmla="*/ 2 h 73"/>
                <a:gd name="T58" fmla="*/ 125 w 240"/>
                <a:gd name="T59" fmla="*/ 5 h 73"/>
                <a:gd name="T60" fmla="*/ 117 w 240"/>
                <a:gd name="T61" fmla="*/ 6 h 73"/>
                <a:gd name="T62" fmla="*/ 108 w 240"/>
                <a:gd name="T63" fmla="*/ 8 h 73"/>
                <a:gd name="T64" fmla="*/ 101 w 240"/>
                <a:gd name="T65" fmla="*/ 9 h 73"/>
                <a:gd name="T66" fmla="*/ 95 w 240"/>
                <a:gd name="T67" fmla="*/ 11 h 73"/>
                <a:gd name="T68" fmla="*/ 89 w 240"/>
                <a:gd name="T69" fmla="*/ 12 h 73"/>
                <a:gd name="T70" fmla="*/ 82 w 240"/>
                <a:gd name="T71" fmla="*/ 13 h 73"/>
                <a:gd name="T72" fmla="*/ 73 w 240"/>
                <a:gd name="T73" fmla="*/ 14 h 73"/>
                <a:gd name="T74" fmla="*/ 63 w 240"/>
                <a:gd name="T75" fmla="*/ 15 h 73"/>
                <a:gd name="T76" fmla="*/ 54 w 240"/>
                <a:gd name="T77" fmla="*/ 17 h 73"/>
                <a:gd name="T78" fmla="*/ 44 w 240"/>
                <a:gd name="T79" fmla="*/ 20 h 73"/>
                <a:gd name="T80" fmla="*/ 38 w 240"/>
                <a:gd name="T81" fmla="*/ 22 h 73"/>
                <a:gd name="T82" fmla="*/ 34 w 240"/>
                <a:gd name="T83" fmla="*/ 24 h 73"/>
                <a:gd name="T84" fmla="*/ 31 w 240"/>
                <a:gd name="T85" fmla="*/ 28 h 73"/>
                <a:gd name="T86" fmla="*/ 26 w 240"/>
                <a:gd name="T87" fmla="*/ 34 h 73"/>
                <a:gd name="T88" fmla="*/ 20 w 240"/>
                <a:gd name="T89" fmla="*/ 39 h 73"/>
                <a:gd name="T90" fmla="*/ 14 w 240"/>
                <a:gd name="T91" fmla="*/ 46 h 73"/>
                <a:gd name="T92" fmla="*/ 9 w 240"/>
                <a:gd name="T93" fmla="*/ 53 h 73"/>
                <a:gd name="T94" fmla="*/ 4 w 240"/>
                <a:gd name="T95" fmla="*/ 59 h 73"/>
                <a:gd name="T96" fmla="*/ 1 w 240"/>
                <a:gd name="T97" fmla="*/ 64 h 73"/>
                <a:gd name="T98" fmla="*/ 0 w 240"/>
                <a:gd name="T99" fmla="*/ 65 h 73"/>
                <a:gd name="T100" fmla="*/ 28 w 240"/>
                <a:gd name="T101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40" h="73">
                  <a:moveTo>
                    <a:pt x="28" y="73"/>
                  </a:moveTo>
                  <a:lnTo>
                    <a:pt x="31" y="70"/>
                  </a:lnTo>
                  <a:lnTo>
                    <a:pt x="38" y="64"/>
                  </a:lnTo>
                  <a:lnTo>
                    <a:pt x="48" y="55"/>
                  </a:lnTo>
                  <a:lnTo>
                    <a:pt x="61" y="46"/>
                  </a:lnTo>
                  <a:lnTo>
                    <a:pt x="70" y="40"/>
                  </a:lnTo>
                  <a:lnTo>
                    <a:pt x="80" y="37"/>
                  </a:lnTo>
                  <a:lnTo>
                    <a:pt x="89" y="34"/>
                  </a:lnTo>
                  <a:lnTo>
                    <a:pt x="99" y="31"/>
                  </a:lnTo>
                  <a:lnTo>
                    <a:pt x="108" y="29"/>
                  </a:lnTo>
                  <a:lnTo>
                    <a:pt x="117" y="29"/>
                  </a:lnTo>
                  <a:lnTo>
                    <a:pt x="127" y="28"/>
                  </a:lnTo>
                  <a:lnTo>
                    <a:pt x="138" y="28"/>
                  </a:lnTo>
                  <a:lnTo>
                    <a:pt x="148" y="28"/>
                  </a:lnTo>
                  <a:lnTo>
                    <a:pt x="157" y="28"/>
                  </a:lnTo>
                  <a:lnTo>
                    <a:pt x="166" y="27"/>
                  </a:lnTo>
                  <a:lnTo>
                    <a:pt x="175" y="25"/>
                  </a:lnTo>
                  <a:lnTo>
                    <a:pt x="184" y="25"/>
                  </a:lnTo>
                  <a:lnTo>
                    <a:pt x="192" y="24"/>
                  </a:lnTo>
                  <a:lnTo>
                    <a:pt x="200" y="24"/>
                  </a:lnTo>
                  <a:lnTo>
                    <a:pt x="208" y="24"/>
                  </a:lnTo>
                  <a:lnTo>
                    <a:pt x="223" y="24"/>
                  </a:lnTo>
                  <a:lnTo>
                    <a:pt x="233" y="24"/>
                  </a:lnTo>
                  <a:lnTo>
                    <a:pt x="238" y="24"/>
                  </a:lnTo>
                  <a:lnTo>
                    <a:pt x="240" y="24"/>
                  </a:lnTo>
                  <a:lnTo>
                    <a:pt x="148" y="0"/>
                  </a:lnTo>
                  <a:lnTo>
                    <a:pt x="146" y="0"/>
                  </a:lnTo>
                  <a:lnTo>
                    <a:pt x="141" y="1"/>
                  </a:lnTo>
                  <a:lnTo>
                    <a:pt x="134" y="2"/>
                  </a:lnTo>
                  <a:lnTo>
                    <a:pt x="125" y="5"/>
                  </a:lnTo>
                  <a:lnTo>
                    <a:pt x="117" y="6"/>
                  </a:lnTo>
                  <a:lnTo>
                    <a:pt x="108" y="8"/>
                  </a:lnTo>
                  <a:lnTo>
                    <a:pt x="101" y="9"/>
                  </a:lnTo>
                  <a:lnTo>
                    <a:pt x="95" y="11"/>
                  </a:lnTo>
                  <a:lnTo>
                    <a:pt x="89" y="12"/>
                  </a:lnTo>
                  <a:lnTo>
                    <a:pt x="82" y="13"/>
                  </a:lnTo>
                  <a:lnTo>
                    <a:pt x="73" y="14"/>
                  </a:lnTo>
                  <a:lnTo>
                    <a:pt x="63" y="15"/>
                  </a:lnTo>
                  <a:lnTo>
                    <a:pt x="54" y="17"/>
                  </a:lnTo>
                  <a:lnTo>
                    <a:pt x="44" y="20"/>
                  </a:lnTo>
                  <a:lnTo>
                    <a:pt x="38" y="22"/>
                  </a:lnTo>
                  <a:lnTo>
                    <a:pt x="34" y="24"/>
                  </a:lnTo>
                  <a:lnTo>
                    <a:pt x="31" y="28"/>
                  </a:lnTo>
                  <a:lnTo>
                    <a:pt x="26" y="34"/>
                  </a:lnTo>
                  <a:lnTo>
                    <a:pt x="20" y="39"/>
                  </a:lnTo>
                  <a:lnTo>
                    <a:pt x="14" y="46"/>
                  </a:lnTo>
                  <a:lnTo>
                    <a:pt x="9" y="53"/>
                  </a:lnTo>
                  <a:lnTo>
                    <a:pt x="4" y="59"/>
                  </a:lnTo>
                  <a:lnTo>
                    <a:pt x="1" y="64"/>
                  </a:lnTo>
                  <a:lnTo>
                    <a:pt x="0" y="65"/>
                  </a:lnTo>
                  <a:lnTo>
                    <a:pt x="28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47"/>
            <p:cNvSpPr>
              <a:spLocks/>
            </p:cNvSpPr>
            <p:nvPr/>
          </p:nvSpPr>
          <p:spPr bwMode="auto">
            <a:xfrm>
              <a:off x="5037" y="2927"/>
              <a:ext cx="256" cy="167"/>
            </a:xfrm>
            <a:custGeom>
              <a:avLst/>
              <a:gdLst>
                <a:gd name="T0" fmla="*/ 441 w 512"/>
                <a:gd name="T1" fmla="*/ 46 h 334"/>
                <a:gd name="T2" fmla="*/ 404 w 512"/>
                <a:gd name="T3" fmla="*/ 35 h 334"/>
                <a:gd name="T4" fmla="*/ 347 w 512"/>
                <a:gd name="T5" fmla="*/ 23 h 334"/>
                <a:gd name="T6" fmla="*/ 276 w 512"/>
                <a:gd name="T7" fmla="*/ 18 h 334"/>
                <a:gd name="T8" fmla="*/ 202 w 512"/>
                <a:gd name="T9" fmla="*/ 41 h 334"/>
                <a:gd name="T10" fmla="*/ 175 w 512"/>
                <a:gd name="T11" fmla="*/ 63 h 334"/>
                <a:gd name="T12" fmla="*/ 189 w 512"/>
                <a:gd name="T13" fmla="*/ 70 h 334"/>
                <a:gd name="T14" fmla="*/ 207 w 512"/>
                <a:gd name="T15" fmla="*/ 76 h 334"/>
                <a:gd name="T16" fmla="*/ 256 w 512"/>
                <a:gd name="T17" fmla="*/ 96 h 334"/>
                <a:gd name="T18" fmla="*/ 310 w 512"/>
                <a:gd name="T19" fmla="*/ 113 h 334"/>
                <a:gd name="T20" fmla="*/ 410 w 512"/>
                <a:gd name="T21" fmla="*/ 102 h 334"/>
                <a:gd name="T22" fmla="*/ 486 w 512"/>
                <a:gd name="T23" fmla="*/ 73 h 334"/>
                <a:gd name="T24" fmla="*/ 496 w 512"/>
                <a:gd name="T25" fmla="*/ 80 h 334"/>
                <a:gd name="T26" fmla="*/ 437 w 512"/>
                <a:gd name="T27" fmla="*/ 111 h 334"/>
                <a:gd name="T28" fmla="*/ 348 w 512"/>
                <a:gd name="T29" fmla="*/ 132 h 334"/>
                <a:gd name="T30" fmla="*/ 291 w 512"/>
                <a:gd name="T31" fmla="*/ 130 h 334"/>
                <a:gd name="T32" fmla="*/ 249 w 512"/>
                <a:gd name="T33" fmla="*/ 117 h 334"/>
                <a:gd name="T34" fmla="*/ 206 w 512"/>
                <a:gd name="T35" fmla="*/ 94 h 334"/>
                <a:gd name="T36" fmla="*/ 159 w 512"/>
                <a:gd name="T37" fmla="*/ 85 h 334"/>
                <a:gd name="T38" fmla="*/ 113 w 512"/>
                <a:gd name="T39" fmla="*/ 123 h 334"/>
                <a:gd name="T40" fmla="*/ 105 w 512"/>
                <a:gd name="T41" fmla="*/ 181 h 334"/>
                <a:gd name="T42" fmla="*/ 161 w 512"/>
                <a:gd name="T43" fmla="*/ 185 h 334"/>
                <a:gd name="T44" fmla="*/ 228 w 512"/>
                <a:gd name="T45" fmla="*/ 178 h 334"/>
                <a:gd name="T46" fmla="*/ 250 w 512"/>
                <a:gd name="T47" fmla="*/ 185 h 334"/>
                <a:gd name="T48" fmla="*/ 195 w 512"/>
                <a:gd name="T49" fmla="*/ 202 h 334"/>
                <a:gd name="T50" fmla="*/ 118 w 512"/>
                <a:gd name="T51" fmla="*/ 205 h 334"/>
                <a:gd name="T52" fmla="*/ 77 w 512"/>
                <a:gd name="T53" fmla="*/ 245 h 334"/>
                <a:gd name="T54" fmla="*/ 43 w 512"/>
                <a:gd name="T55" fmla="*/ 296 h 334"/>
                <a:gd name="T56" fmla="*/ 99 w 512"/>
                <a:gd name="T57" fmla="*/ 305 h 334"/>
                <a:gd name="T58" fmla="*/ 179 w 512"/>
                <a:gd name="T59" fmla="*/ 280 h 334"/>
                <a:gd name="T60" fmla="*/ 251 w 512"/>
                <a:gd name="T61" fmla="*/ 235 h 334"/>
                <a:gd name="T62" fmla="*/ 314 w 512"/>
                <a:gd name="T63" fmla="*/ 175 h 334"/>
                <a:gd name="T64" fmla="*/ 374 w 512"/>
                <a:gd name="T65" fmla="*/ 147 h 334"/>
                <a:gd name="T66" fmla="*/ 473 w 512"/>
                <a:gd name="T67" fmla="*/ 119 h 334"/>
                <a:gd name="T68" fmla="*/ 511 w 512"/>
                <a:gd name="T69" fmla="*/ 107 h 334"/>
                <a:gd name="T70" fmla="*/ 463 w 512"/>
                <a:gd name="T71" fmla="*/ 144 h 334"/>
                <a:gd name="T72" fmla="*/ 365 w 512"/>
                <a:gd name="T73" fmla="*/ 164 h 334"/>
                <a:gd name="T74" fmla="*/ 302 w 512"/>
                <a:gd name="T75" fmla="*/ 212 h 334"/>
                <a:gd name="T76" fmla="*/ 245 w 512"/>
                <a:gd name="T77" fmla="*/ 260 h 334"/>
                <a:gd name="T78" fmla="*/ 184 w 512"/>
                <a:gd name="T79" fmla="*/ 296 h 334"/>
                <a:gd name="T80" fmla="*/ 120 w 512"/>
                <a:gd name="T81" fmla="*/ 321 h 334"/>
                <a:gd name="T82" fmla="*/ 73 w 512"/>
                <a:gd name="T83" fmla="*/ 331 h 334"/>
                <a:gd name="T84" fmla="*/ 8 w 512"/>
                <a:gd name="T85" fmla="*/ 328 h 334"/>
                <a:gd name="T86" fmla="*/ 23 w 512"/>
                <a:gd name="T87" fmla="*/ 276 h 334"/>
                <a:gd name="T88" fmla="*/ 73 w 512"/>
                <a:gd name="T89" fmla="*/ 205 h 334"/>
                <a:gd name="T90" fmla="*/ 96 w 512"/>
                <a:gd name="T91" fmla="*/ 109 h 334"/>
                <a:gd name="T92" fmla="*/ 136 w 512"/>
                <a:gd name="T93" fmla="*/ 72 h 334"/>
                <a:gd name="T94" fmla="*/ 172 w 512"/>
                <a:gd name="T95" fmla="*/ 40 h 334"/>
                <a:gd name="T96" fmla="*/ 228 w 512"/>
                <a:gd name="T97" fmla="*/ 9 h 334"/>
                <a:gd name="T98" fmla="*/ 289 w 512"/>
                <a:gd name="T99" fmla="*/ 0 h 334"/>
                <a:gd name="T100" fmla="*/ 344 w 512"/>
                <a:gd name="T101" fmla="*/ 2 h 334"/>
                <a:gd name="T102" fmla="*/ 395 w 512"/>
                <a:gd name="T103" fmla="*/ 14 h 334"/>
                <a:gd name="T104" fmla="*/ 440 w 512"/>
                <a:gd name="T105" fmla="*/ 39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12" h="334">
                  <a:moveTo>
                    <a:pt x="450" y="47"/>
                  </a:moveTo>
                  <a:lnTo>
                    <a:pt x="449" y="47"/>
                  </a:lnTo>
                  <a:lnTo>
                    <a:pt x="447" y="47"/>
                  </a:lnTo>
                  <a:lnTo>
                    <a:pt x="441" y="46"/>
                  </a:lnTo>
                  <a:lnTo>
                    <a:pt x="434" y="43"/>
                  </a:lnTo>
                  <a:lnTo>
                    <a:pt x="426" y="41"/>
                  </a:lnTo>
                  <a:lnTo>
                    <a:pt x="416" y="38"/>
                  </a:lnTo>
                  <a:lnTo>
                    <a:pt x="404" y="35"/>
                  </a:lnTo>
                  <a:lnTo>
                    <a:pt x="392" y="32"/>
                  </a:lnTo>
                  <a:lnTo>
                    <a:pt x="378" y="28"/>
                  </a:lnTo>
                  <a:lnTo>
                    <a:pt x="362" y="25"/>
                  </a:lnTo>
                  <a:lnTo>
                    <a:pt x="347" y="23"/>
                  </a:lnTo>
                  <a:lnTo>
                    <a:pt x="329" y="20"/>
                  </a:lnTo>
                  <a:lnTo>
                    <a:pt x="312" y="19"/>
                  </a:lnTo>
                  <a:lnTo>
                    <a:pt x="295" y="18"/>
                  </a:lnTo>
                  <a:lnTo>
                    <a:pt x="276" y="18"/>
                  </a:lnTo>
                  <a:lnTo>
                    <a:pt x="258" y="19"/>
                  </a:lnTo>
                  <a:lnTo>
                    <a:pt x="235" y="26"/>
                  </a:lnTo>
                  <a:lnTo>
                    <a:pt x="215" y="33"/>
                  </a:lnTo>
                  <a:lnTo>
                    <a:pt x="202" y="41"/>
                  </a:lnTo>
                  <a:lnTo>
                    <a:pt x="190" y="48"/>
                  </a:lnTo>
                  <a:lnTo>
                    <a:pt x="182" y="55"/>
                  </a:lnTo>
                  <a:lnTo>
                    <a:pt x="177" y="60"/>
                  </a:lnTo>
                  <a:lnTo>
                    <a:pt x="175" y="63"/>
                  </a:lnTo>
                  <a:lnTo>
                    <a:pt x="174" y="64"/>
                  </a:lnTo>
                  <a:lnTo>
                    <a:pt x="179" y="67"/>
                  </a:lnTo>
                  <a:lnTo>
                    <a:pt x="184" y="68"/>
                  </a:lnTo>
                  <a:lnTo>
                    <a:pt x="189" y="70"/>
                  </a:lnTo>
                  <a:lnTo>
                    <a:pt x="195" y="71"/>
                  </a:lnTo>
                  <a:lnTo>
                    <a:pt x="199" y="72"/>
                  </a:lnTo>
                  <a:lnTo>
                    <a:pt x="204" y="73"/>
                  </a:lnTo>
                  <a:lnTo>
                    <a:pt x="207" y="76"/>
                  </a:lnTo>
                  <a:lnTo>
                    <a:pt x="212" y="77"/>
                  </a:lnTo>
                  <a:lnTo>
                    <a:pt x="228" y="84"/>
                  </a:lnTo>
                  <a:lnTo>
                    <a:pt x="242" y="91"/>
                  </a:lnTo>
                  <a:lnTo>
                    <a:pt x="256" y="96"/>
                  </a:lnTo>
                  <a:lnTo>
                    <a:pt x="268" y="102"/>
                  </a:lnTo>
                  <a:lnTo>
                    <a:pt x="282" y="107"/>
                  </a:lnTo>
                  <a:lnTo>
                    <a:pt x="295" y="110"/>
                  </a:lnTo>
                  <a:lnTo>
                    <a:pt x="310" y="113"/>
                  </a:lnTo>
                  <a:lnTo>
                    <a:pt x="325" y="114"/>
                  </a:lnTo>
                  <a:lnTo>
                    <a:pt x="355" y="114"/>
                  </a:lnTo>
                  <a:lnTo>
                    <a:pt x="384" y="109"/>
                  </a:lnTo>
                  <a:lnTo>
                    <a:pt x="410" y="102"/>
                  </a:lnTo>
                  <a:lnTo>
                    <a:pt x="435" y="94"/>
                  </a:lnTo>
                  <a:lnTo>
                    <a:pt x="456" y="86"/>
                  </a:lnTo>
                  <a:lnTo>
                    <a:pt x="473" y="79"/>
                  </a:lnTo>
                  <a:lnTo>
                    <a:pt x="486" y="73"/>
                  </a:lnTo>
                  <a:lnTo>
                    <a:pt x="492" y="71"/>
                  </a:lnTo>
                  <a:lnTo>
                    <a:pt x="494" y="73"/>
                  </a:lnTo>
                  <a:lnTo>
                    <a:pt x="495" y="77"/>
                  </a:lnTo>
                  <a:lnTo>
                    <a:pt x="496" y="80"/>
                  </a:lnTo>
                  <a:lnTo>
                    <a:pt x="496" y="84"/>
                  </a:lnTo>
                  <a:lnTo>
                    <a:pt x="478" y="93"/>
                  </a:lnTo>
                  <a:lnTo>
                    <a:pt x="457" y="102"/>
                  </a:lnTo>
                  <a:lnTo>
                    <a:pt x="437" y="111"/>
                  </a:lnTo>
                  <a:lnTo>
                    <a:pt x="415" y="118"/>
                  </a:lnTo>
                  <a:lnTo>
                    <a:pt x="393" y="124"/>
                  </a:lnTo>
                  <a:lnTo>
                    <a:pt x="370" y="130"/>
                  </a:lnTo>
                  <a:lnTo>
                    <a:pt x="348" y="132"/>
                  </a:lnTo>
                  <a:lnTo>
                    <a:pt x="325" y="133"/>
                  </a:lnTo>
                  <a:lnTo>
                    <a:pt x="313" y="132"/>
                  </a:lnTo>
                  <a:lnTo>
                    <a:pt x="303" y="131"/>
                  </a:lnTo>
                  <a:lnTo>
                    <a:pt x="291" y="130"/>
                  </a:lnTo>
                  <a:lnTo>
                    <a:pt x="281" y="128"/>
                  </a:lnTo>
                  <a:lnTo>
                    <a:pt x="270" y="124"/>
                  </a:lnTo>
                  <a:lnTo>
                    <a:pt x="259" y="121"/>
                  </a:lnTo>
                  <a:lnTo>
                    <a:pt x="249" y="117"/>
                  </a:lnTo>
                  <a:lnTo>
                    <a:pt x="238" y="111"/>
                  </a:lnTo>
                  <a:lnTo>
                    <a:pt x="228" y="106"/>
                  </a:lnTo>
                  <a:lnTo>
                    <a:pt x="218" y="100"/>
                  </a:lnTo>
                  <a:lnTo>
                    <a:pt x="206" y="94"/>
                  </a:lnTo>
                  <a:lnTo>
                    <a:pt x="195" y="90"/>
                  </a:lnTo>
                  <a:lnTo>
                    <a:pt x="183" y="86"/>
                  </a:lnTo>
                  <a:lnTo>
                    <a:pt x="172" y="85"/>
                  </a:lnTo>
                  <a:lnTo>
                    <a:pt x="159" y="85"/>
                  </a:lnTo>
                  <a:lnTo>
                    <a:pt x="146" y="87"/>
                  </a:lnTo>
                  <a:lnTo>
                    <a:pt x="134" y="95"/>
                  </a:lnTo>
                  <a:lnTo>
                    <a:pt x="122" y="108"/>
                  </a:lnTo>
                  <a:lnTo>
                    <a:pt x="113" y="123"/>
                  </a:lnTo>
                  <a:lnTo>
                    <a:pt x="107" y="140"/>
                  </a:lnTo>
                  <a:lnTo>
                    <a:pt x="104" y="156"/>
                  </a:lnTo>
                  <a:lnTo>
                    <a:pt x="103" y="170"/>
                  </a:lnTo>
                  <a:lnTo>
                    <a:pt x="105" y="181"/>
                  </a:lnTo>
                  <a:lnTo>
                    <a:pt x="111" y="184"/>
                  </a:lnTo>
                  <a:lnTo>
                    <a:pt x="128" y="186"/>
                  </a:lnTo>
                  <a:lnTo>
                    <a:pt x="144" y="186"/>
                  </a:lnTo>
                  <a:lnTo>
                    <a:pt x="161" y="185"/>
                  </a:lnTo>
                  <a:lnTo>
                    <a:pt x="179" y="184"/>
                  </a:lnTo>
                  <a:lnTo>
                    <a:pt x="195" y="183"/>
                  </a:lnTo>
                  <a:lnTo>
                    <a:pt x="212" y="181"/>
                  </a:lnTo>
                  <a:lnTo>
                    <a:pt x="228" y="178"/>
                  </a:lnTo>
                  <a:lnTo>
                    <a:pt x="244" y="176"/>
                  </a:lnTo>
                  <a:lnTo>
                    <a:pt x="247" y="178"/>
                  </a:lnTo>
                  <a:lnTo>
                    <a:pt x="249" y="182"/>
                  </a:lnTo>
                  <a:lnTo>
                    <a:pt x="250" y="185"/>
                  </a:lnTo>
                  <a:lnTo>
                    <a:pt x="250" y="189"/>
                  </a:lnTo>
                  <a:lnTo>
                    <a:pt x="233" y="195"/>
                  </a:lnTo>
                  <a:lnTo>
                    <a:pt x="214" y="200"/>
                  </a:lnTo>
                  <a:lnTo>
                    <a:pt x="195" y="202"/>
                  </a:lnTo>
                  <a:lnTo>
                    <a:pt x="175" y="204"/>
                  </a:lnTo>
                  <a:lnTo>
                    <a:pt x="156" y="205"/>
                  </a:lnTo>
                  <a:lnTo>
                    <a:pt x="136" y="205"/>
                  </a:lnTo>
                  <a:lnTo>
                    <a:pt x="118" y="205"/>
                  </a:lnTo>
                  <a:lnTo>
                    <a:pt x="99" y="205"/>
                  </a:lnTo>
                  <a:lnTo>
                    <a:pt x="92" y="219"/>
                  </a:lnTo>
                  <a:lnTo>
                    <a:pt x="85" y="231"/>
                  </a:lnTo>
                  <a:lnTo>
                    <a:pt x="77" y="245"/>
                  </a:lnTo>
                  <a:lnTo>
                    <a:pt x="69" y="258"/>
                  </a:lnTo>
                  <a:lnTo>
                    <a:pt x="61" y="270"/>
                  </a:lnTo>
                  <a:lnTo>
                    <a:pt x="52" y="283"/>
                  </a:lnTo>
                  <a:lnTo>
                    <a:pt x="43" y="296"/>
                  </a:lnTo>
                  <a:lnTo>
                    <a:pt x="34" y="308"/>
                  </a:lnTo>
                  <a:lnTo>
                    <a:pt x="55" y="308"/>
                  </a:lnTo>
                  <a:lnTo>
                    <a:pt x="77" y="307"/>
                  </a:lnTo>
                  <a:lnTo>
                    <a:pt x="99" y="305"/>
                  </a:lnTo>
                  <a:lnTo>
                    <a:pt x="120" y="300"/>
                  </a:lnTo>
                  <a:lnTo>
                    <a:pt x="139" y="295"/>
                  </a:lnTo>
                  <a:lnTo>
                    <a:pt x="160" y="288"/>
                  </a:lnTo>
                  <a:lnTo>
                    <a:pt x="179" y="280"/>
                  </a:lnTo>
                  <a:lnTo>
                    <a:pt x="198" y="269"/>
                  </a:lnTo>
                  <a:lnTo>
                    <a:pt x="215" y="259"/>
                  </a:lnTo>
                  <a:lnTo>
                    <a:pt x="234" y="247"/>
                  </a:lnTo>
                  <a:lnTo>
                    <a:pt x="251" y="235"/>
                  </a:lnTo>
                  <a:lnTo>
                    <a:pt x="267" y="221"/>
                  </a:lnTo>
                  <a:lnTo>
                    <a:pt x="283" y="206"/>
                  </a:lnTo>
                  <a:lnTo>
                    <a:pt x="300" y="191"/>
                  </a:lnTo>
                  <a:lnTo>
                    <a:pt x="314" y="175"/>
                  </a:lnTo>
                  <a:lnTo>
                    <a:pt x="328" y="157"/>
                  </a:lnTo>
                  <a:lnTo>
                    <a:pt x="339" y="153"/>
                  </a:lnTo>
                  <a:lnTo>
                    <a:pt x="354" y="149"/>
                  </a:lnTo>
                  <a:lnTo>
                    <a:pt x="374" y="147"/>
                  </a:lnTo>
                  <a:lnTo>
                    <a:pt x="397" y="144"/>
                  </a:lnTo>
                  <a:lnTo>
                    <a:pt x="423" y="139"/>
                  </a:lnTo>
                  <a:lnTo>
                    <a:pt x="449" y="131"/>
                  </a:lnTo>
                  <a:lnTo>
                    <a:pt x="473" y="119"/>
                  </a:lnTo>
                  <a:lnTo>
                    <a:pt x="496" y="102"/>
                  </a:lnTo>
                  <a:lnTo>
                    <a:pt x="501" y="103"/>
                  </a:lnTo>
                  <a:lnTo>
                    <a:pt x="507" y="105"/>
                  </a:lnTo>
                  <a:lnTo>
                    <a:pt x="511" y="107"/>
                  </a:lnTo>
                  <a:lnTo>
                    <a:pt x="512" y="111"/>
                  </a:lnTo>
                  <a:lnTo>
                    <a:pt x="500" y="124"/>
                  </a:lnTo>
                  <a:lnTo>
                    <a:pt x="484" y="134"/>
                  </a:lnTo>
                  <a:lnTo>
                    <a:pt x="463" y="144"/>
                  </a:lnTo>
                  <a:lnTo>
                    <a:pt x="440" y="151"/>
                  </a:lnTo>
                  <a:lnTo>
                    <a:pt x="416" y="157"/>
                  </a:lnTo>
                  <a:lnTo>
                    <a:pt x="390" y="162"/>
                  </a:lnTo>
                  <a:lnTo>
                    <a:pt x="365" y="164"/>
                  </a:lnTo>
                  <a:lnTo>
                    <a:pt x="341" y="167"/>
                  </a:lnTo>
                  <a:lnTo>
                    <a:pt x="328" y="183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288" y="225"/>
                  </a:lnTo>
                  <a:lnTo>
                    <a:pt x="274" y="237"/>
                  </a:lnTo>
                  <a:lnTo>
                    <a:pt x="259" y="248"/>
                  </a:lnTo>
                  <a:lnTo>
                    <a:pt x="245" y="260"/>
                  </a:lnTo>
                  <a:lnTo>
                    <a:pt x="230" y="269"/>
                  </a:lnTo>
                  <a:lnTo>
                    <a:pt x="215" y="278"/>
                  </a:lnTo>
                  <a:lnTo>
                    <a:pt x="201" y="288"/>
                  </a:lnTo>
                  <a:lnTo>
                    <a:pt x="184" y="296"/>
                  </a:lnTo>
                  <a:lnTo>
                    <a:pt x="168" y="303"/>
                  </a:lnTo>
                  <a:lnTo>
                    <a:pt x="152" y="310"/>
                  </a:lnTo>
                  <a:lnTo>
                    <a:pt x="136" y="316"/>
                  </a:lnTo>
                  <a:lnTo>
                    <a:pt x="120" y="321"/>
                  </a:lnTo>
                  <a:lnTo>
                    <a:pt x="103" y="327"/>
                  </a:lnTo>
                  <a:lnTo>
                    <a:pt x="99" y="328"/>
                  </a:lnTo>
                  <a:lnTo>
                    <a:pt x="89" y="329"/>
                  </a:lnTo>
                  <a:lnTo>
                    <a:pt x="73" y="331"/>
                  </a:lnTo>
                  <a:lnTo>
                    <a:pt x="55" y="334"/>
                  </a:lnTo>
                  <a:lnTo>
                    <a:pt x="38" y="334"/>
                  </a:lnTo>
                  <a:lnTo>
                    <a:pt x="21" y="333"/>
                  </a:lnTo>
                  <a:lnTo>
                    <a:pt x="8" y="328"/>
                  </a:lnTo>
                  <a:lnTo>
                    <a:pt x="0" y="320"/>
                  </a:lnTo>
                  <a:lnTo>
                    <a:pt x="4" y="308"/>
                  </a:lnTo>
                  <a:lnTo>
                    <a:pt x="12" y="293"/>
                  </a:lnTo>
                  <a:lnTo>
                    <a:pt x="23" y="276"/>
                  </a:lnTo>
                  <a:lnTo>
                    <a:pt x="36" y="257"/>
                  </a:lnTo>
                  <a:lnTo>
                    <a:pt x="50" y="237"/>
                  </a:lnTo>
                  <a:lnTo>
                    <a:pt x="62" y="220"/>
                  </a:lnTo>
                  <a:lnTo>
                    <a:pt x="73" y="205"/>
                  </a:lnTo>
                  <a:lnTo>
                    <a:pt x="80" y="193"/>
                  </a:lnTo>
                  <a:lnTo>
                    <a:pt x="81" y="167"/>
                  </a:lnTo>
                  <a:lnTo>
                    <a:pt x="85" y="137"/>
                  </a:lnTo>
                  <a:lnTo>
                    <a:pt x="96" y="109"/>
                  </a:lnTo>
                  <a:lnTo>
                    <a:pt x="111" y="86"/>
                  </a:lnTo>
                  <a:lnTo>
                    <a:pt x="119" y="81"/>
                  </a:lnTo>
                  <a:lnTo>
                    <a:pt x="128" y="77"/>
                  </a:lnTo>
                  <a:lnTo>
                    <a:pt x="136" y="72"/>
                  </a:lnTo>
                  <a:lnTo>
                    <a:pt x="143" y="68"/>
                  </a:lnTo>
                  <a:lnTo>
                    <a:pt x="152" y="58"/>
                  </a:lnTo>
                  <a:lnTo>
                    <a:pt x="161" y="49"/>
                  </a:lnTo>
                  <a:lnTo>
                    <a:pt x="172" y="40"/>
                  </a:lnTo>
                  <a:lnTo>
                    <a:pt x="183" y="31"/>
                  </a:lnTo>
                  <a:lnTo>
                    <a:pt x="197" y="23"/>
                  </a:lnTo>
                  <a:lnTo>
                    <a:pt x="211" y="15"/>
                  </a:lnTo>
                  <a:lnTo>
                    <a:pt x="228" y="9"/>
                  </a:lnTo>
                  <a:lnTo>
                    <a:pt x="248" y="4"/>
                  </a:lnTo>
                  <a:lnTo>
                    <a:pt x="262" y="2"/>
                  </a:lnTo>
                  <a:lnTo>
                    <a:pt x="275" y="1"/>
                  </a:lnTo>
                  <a:lnTo>
                    <a:pt x="289" y="0"/>
                  </a:lnTo>
                  <a:lnTo>
                    <a:pt x="303" y="0"/>
                  </a:lnTo>
                  <a:lnTo>
                    <a:pt x="317" y="0"/>
                  </a:lnTo>
                  <a:lnTo>
                    <a:pt x="331" y="0"/>
                  </a:lnTo>
                  <a:lnTo>
                    <a:pt x="344" y="2"/>
                  </a:lnTo>
                  <a:lnTo>
                    <a:pt x="357" y="3"/>
                  </a:lnTo>
                  <a:lnTo>
                    <a:pt x="370" y="7"/>
                  </a:lnTo>
                  <a:lnTo>
                    <a:pt x="384" y="10"/>
                  </a:lnTo>
                  <a:lnTo>
                    <a:pt x="395" y="14"/>
                  </a:lnTo>
                  <a:lnTo>
                    <a:pt x="408" y="19"/>
                  </a:lnTo>
                  <a:lnTo>
                    <a:pt x="419" y="25"/>
                  </a:lnTo>
                  <a:lnTo>
                    <a:pt x="430" y="31"/>
                  </a:lnTo>
                  <a:lnTo>
                    <a:pt x="440" y="39"/>
                  </a:lnTo>
                  <a:lnTo>
                    <a:pt x="450" y="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48"/>
            <p:cNvSpPr>
              <a:spLocks/>
            </p:cNvSpPr>
            <p:nvPr/>
          </p:nvSpPr>
          <p:spPr bwMode="auto">
            <a:xfrm>
              <a:off x="5193" y="2999"/>
              <a:ext cx="187" cy="142"/>
            </a:xfrm>
            <a:custGeom>
              <a:avLst/>
              <a:gdLst>
                <a:gd name="T0" fmla="*/ 2 w 375"/>
                <a:gd name="T1" fmla="*/ 83 h 284"/>
                <a:gd name="T2" fmla="*/ 12 w 375"/>
                <a:gd name="T3" fmla="*/ 84 h 284"/>
                <a:gd name="T4" fmla="*/ 25 w 375"/>
                <a:gd name="T5" fmla="*/ 86 h 284"/>
                <a:gd name="T6" fmla="*/ 39 w 375"/>
                <a:gd name="T7" fmla="*/ 90 h 284"/>
                <a:gd name="T8" fmla="*/ 46 w 375"/>
                <a:gd name="T9" fmla="*/ 87 h 284"/>
                <a:gd name="T10" fmla="*/ 56 w 375"/>
                <a:gd name="T11" fmla="*/ 77 h 284"/>
                <a:gd name="T12" fmla="*/ 71 w 375"/>
                <a:gd name="T13" fmla="*/ 69 h 284"/>
                <a:gd name="T14" fmla="*/ 90 w 375"/>
                <a:gd name="T15" fmla="*/ 69 h 284"/>
                <a:gd name="T16" fmla="*/ 115 w 375"/>
                <a:gd name="T17" fmla="*/ 91 h 284"/>
                <a:gd name="T18" fmla="*/ 127 w 375"/>
                <a:gd name="T19" fmla="*/ 130 h 284"/>
                <a:gd name="T20" fmla="*/ 132 w 375"/>
                <a:gd name="T21" fmla="*/ 159 h 284"/>
                <a:gd name="T22" fmla="*/ 152 w 375"/>
                <a:gd name="T23" fmla="*/ 170 h 284"/>
                <a:gd name="T24" fmla="*/ 175 w 375"/>
                <a:gd name="T25" fmla="*/ 176 h 284"/>
                <a:gd name="T26" fmla="*/ 199 w 375"/>
                <a:gd name="T27" fmla="*/ 177 h 284"/>
                <a:gd name="T28" fmla="*/ 226 w 375"/>
                <a:gd name="T29" fmla="*/ 139 h 284"/>
                <a:gd name="T30" fmla="*/ 221 w 375"/>
                <a:gd name="T31" fmla="*/ 45 h 284"/>
                <a:gd name="T32" fmla="*/ 214 w 375"/>
                <a:gd name="T33" fmla="*/ 2 h 284"/>
                <a:gd name="T34" fmla="*/ 229 w 375"/>
                <a:gd name="T35" fmla="*/ 31 h 284"/>
                <a:gd name="T36" fmla="*/ 244 w 375"/>
                <a:gd name="T37" fmla="*/ 84 h 284"/>
                <a:gd name="T38" fmla="*/ 249 w 375"/>
                <a:gd name="T39" fmla="*/ 144 h 284"/>
                <a:gd name="T40" fmla="*/ 254 w 375"/>
                <a:gd name="T41" fmla="*/ 167 h 284"/>
                <a:gd name="T42" fmla="*/ 273 w 375"/>
                <a:gd name="T43" fmla="*/ 161 h 284"/>
                <a:gd name="T44" fmla="*/ 288 w 375"/>
                <a:gd name="T45" fmla="*/ 161 h 284"/>
                <a:gd name="T46" fmla="*/ 300 w 375"/>
                <a:gd name="T47" fmla="*/ 168 h 284"/>
                <a:gd name="T48" fmla="*/ 315 w 375"/>
                <a:gd name="T49" fmla="*/ 184 h 284"/>
                <a:gd name="T50" fmla="*/ 321 w 375"/>
                <a:gd name="T51" fmla="*/ 212 h 284"/>
                <a:gd name="T52" fmla="*/ 314 w 375"/>
                <a:gd name="T53" fmla="*/ 235 h 284"/>
                <a:gd name="T54" fmla="*/ 313 w 375"/>
                <a:gd name="T55" fmla="*/ 246 h 284"/>
                <a:gd name="T56" fmla="*/ 319 w 375"/>
                <a:gd name="T57" fmla="*/ 255 h 284"/>
                <a:gd name="T58" fmla="*/ 332 w 375"/>
                <a:gd name="T59" fmla="*/ 262 h 284"/>
                <a:gd name="T60" fmla="*/ 349 w 375"/>
                <a:gd name="T61" fmla="*/ 261 h 284"/>
                <a:gd name="T62" fmla="*/ 370 w 375"/>
                <a:gd name="T63" fmla="*/ 248 h 284"/>
                <a:gd name="T64" fmla="*/ 375 w 375"/>
                <a:gd name="T65" fmla="*/ 251 h 284"/>
                <a:gd name="T66" fmla="*/ 371 w 375"/>
                <a:gd name="T67" fmla="*/ 263 h 284"/>
                <a:gd name="T68" fmla="*/ 359 w 375"/>
                <a:gd name="T69" fmla="*/ 275 h 284"/>
                <a:gd name="T70" fmla="*/ 336 w 375"/>
                <a:gd name="T71" fmla="*/ 283 h 284"/>
                <a:gd name="T72" fmla="*/ 302 w 375"/>
                <a:gd name="T73" fmla="*/ 278 h 284"/>
                <a:gd name="T74" fmla="*/ 290 w 375"/>
                <a:gd name="T75" fmla="*/ 247 h 284"/>
                <a:gd name="T76" fmla="*/ 290 w 375"/>
                <a:gd name="T77" fmla="*/ 210 h 284"/>
                <a:gd name="T78" fmla="*/ 277 w 375"/>
                <a:gd name="T79" fmla="*/ 186 h 284"/>
                <a:gd name="T80" fmla="*/ 250 w 375"/>
                <a:gd name="T81" fmla="*/ 186 h 284"/>
                <a:gd name="T82" fmla="*/ 241 w 375"/>
                <a:gd name="T83" fmla="*/ 198 h 284"/>
                <a:gd name="T84" fmla="*/ 235 w 375"/>
                <a:gd name="T85" fmla="*/ 210 h 284"/>
                <a:gd name="T86" fmla="*/ 226 w 375"/>
                <a:gd name="T87" fmla="*/ 214 h 284"/>
                <a:gd name="T88" fmla="*/ 216 w 375"/>
                <a:gd name="T89" fmla="*/ 208 h 284"/>
                <a:gd name="T90" fmla="*/ 198 w 375"/>
                <a:gd name="T91" fmla="*/ 205 h 284"/>
                <a:gd name="T92" fmla="*/ 172 w 375"/>
                <a:gd name="T93" fmla="*/ 198 h 284"/>
                <a:gd name="T94" fmla="*/ 144 w 375"/>
                <a:gd name="T95" fmla="*/ 190 h 284"/>
                <a:gd name="T96" fmla="*/ 139 w 375"/>
                <a:gd name="T97" fmla="*/ 202 h 284"/>
                <a:gd name="T98" fmla="*/ 142 w 375"/>
                <a:gd name="T99" fmla="*/ 244 h 284"/>
                <a:gd name="T100" fmla="*/ 130 w 375"/>
                <a:gd name="T101" fmla="*/ 236 h 284"/>
                <a:gd name="T102" fmla="*/ 120 w 375"/>
                <a:gd name="T103" fmla="*/ 195 h 284"/>
                <a:gd name="T104" fmla="*/ 108 w 375"/>
                <a:gd name="T105" fmla="*/ 175 h 284"/>
                <a:gd name="T106" fmla="*/ 106 w 375"/>
                <a:gd name="T107" fmla="*/ 153 h 284"/>
                <a:gd name="T108" fmla="*/ 111 w 375"/>
                <a:gd name="T109" fmla="*/ 122 h 284"/>
                <a:gd name="T110" fmla="*/ 97 w 375"/>
                <a:gd name="T111" fmla="*/ 98 h 284"/>
                <a:gd name="T112" fmla="*/ 82 w 375"/>
                <a:gd name="T113" fmla="*/ 88 h 284"/>
                <a:gd name="T114" fmla="*/ 70 w 375"/>
                <a:gd name="T115" fmla="*/ 92 h 284"/>
                <a:gd name="T116" fmla="*/ 60 w 375"/>
                <a:gd name="T117" fmla="*/ 99 h 284"/>
                <a:gd name="T118" fmla="*/ 52 w 375"/>
                <a:gd name="T119" fmla="*/ 110 h 284"/>
                <a:gd name="T120" fmla="*/ 0 w 375"/>
                <a:gd name="T121" fmla="*/ 84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5" h="284">
                  <a:moveTo>
                    <a:pt x="0" y="84"/>
                  </a:moveTo>
                  <a:lnTo>
                    <a:pt x="2" y="83"/>
                  </a:lnTo>
                  <a:lnTo>
                    <a:pt x="6" y="83"/>
                  </a:lnTo>
                  <a:lnTo>
                    <a:pt x="12" y="84"/>
                  </a:lnTo>
                  <a:lnTo>
                    <a:pt x="18" y="85"/>
                  </a:lnTo>
                  <a:lnTo>
                    <a:pt x="25" y="86"/>
                  </a:lnTo>
                  <a:lnTo>
                    <a:pt x="32" y="88"/>
                  </a:lnTo>
                  <a:lnTo>
                    <a:pt x="39" y="90"/>
                  </a:lnTo>
                  <a:lnTo>
                    <a:pt x="44" y="92"/>
                  </a:lnTo>
                  <a:lnTo>
                    <a:pt x="46" y="87"/>
                  </a:lnTo>
                  <a:lnTo>
                    <a:pt x="51" y="83"/>
                  </a:lnTo>
                  <a:lnTo>
                    <a:pt x="56" y="77"/>
                  </a:lnTo>
                  <a:lnTo>
                    <a:pt x="63" y="72"/>
                  </a:lnTo>
                  <a:lnTo>
                    <a:pt x="71" y="69"/>
                  </a:lnTo>
                  <a:lnTo>
                    <a:pt x="79" y="68"/>
                  </a:lnTo>
                  <a:lnTo>
                    <a:pt x="90" y="69"/>
                  </a:lnTo>
                  <a:lnTo>
                    <a:pt x="100" y="73"/>
                  </a:lnTo>
                  <a:lnTo>
                    <a:pt x="115" y="91"/>
                  </a:lnTo>
                  <a:lnTo>
                    <a:pt x="124" y="109"/>
                  </a:lnTo>
                  <a:lnTo>
                    <a:pt x="127" y="130"/>
                  </a:lnTo>
                  <a:lnTo>
                    <a:pt x="124" y="152"/>
                  </a:lnTo>
                  <a:lnTo>
                    <a:pt x="132" y="159"/>
                  </a:lnTo>
                  <a:lnTo>
                    <a:pt x="142" y="164"/>
                  </a:lnTo>
                  <a:lnTo>
                    <a:pt x="152" y="170"/>
                  </a:lnTo>
                  <a:lnTo>
                    <a:pt x="163" y="174"/>
                  </a:lnTo>
                  <a:lnTo>
                    <a:pt x="175" y="176"/>
                  </a:lnTo>
                  <a:lnTo>
                    <a:pt x="187" y="177"/>
                  </a:lnTo>
                  <a:lnTo>
                    <a:pt x="199" y="177"/>
                  </a:lnTo>
                  <a:lnTo>
                    <a:pt x="212" y="176"/>
                  </a:lnTo>
                  <a:lnTo>
                    <a:pt x="226" y="139"/>
                  </a:lnTo>
                  <a:lnTo>
                    <a:pt x="228" y="93"/>
                  </a:lnTo>
                  <a:lnTo>
                    <a:pt x="221" y="45"/>
                  </a:lnTo>
                  <a:lnTo>
                    <a:pt x="211" y="0"/>
                  </a:lnTo>
                  <a:lnTo>
                    <a:pt x="214" y="2"/>
                  </a:lnTo>
                  <a:lnTo>
                    <a:pt x="220" y="12"/>
                  </a:lnTo>
                  <a:lnTo>
                    <a:pt x="229" y="31"/>
                  </a:lnTo>
                  <a:lnTo>
                    <a:pt x="237" y="55"/>
                  </a:lnTo>
                  <a:lnTo>
                    <a:pt x="244" y="84"/>
                  </a:lnTo>
                  <a:lnTo>
                    <a:pt x="249" y="114"/>
                  </a:lnTo>
                  <a:lnTo>
                    <a:pt x="249" y="144"/>
                  </a:lnTo>
                  <a:lnTo>
                    <a:pt x="244" y="172"/>
                  </a:lnTo>
                  <a:lnTo>
                    <a:pt x="254" y="167"/>
                  </a:lnTo>
                  <a:lnTo>
                    <a:pt x="264" y="163"/>
                  </a:lnTo>
                  <a:lnTo>
                    <a:pt x="273" y="161"/>
                  </a:lnTo>
                  <a:lnTo>
                    <a:pt x="281" y="161"/>
                  </a:lnTo>
                  <a:lnTo>
                    <a:pt x="288" y="161"/>
                  </a:lnTo>
                  <a:lnTo>
                    <a:pt x="295" y="164"/>
                  </a:lnTo>
                  <a:lnTo>
                    <a:pt x="300" y="168"/>
                  </a:lnTo>
                  <a:lnTo>
                    <a:pt x="307" y="174"/>
                  </a:lnTo>
                  <a:lnTo>
                    <a:pt x="315" y="184"/>
                  </a:lnTo>
                  <a:lnTo>
                    <a:pt x="320" y="197"/>
                  </a:lnTo>
                  <a:lnTo>
                    <a:pt x="321" y="212"/>
                  </a:lnTo>
                  <a:lnTo>
                    <a:pt x="319" y="227"/>
                  </a:lnTo>
                  <a:lnTo>
                    <a:pt x="314" y="235"/>
                  </a:lnTo>
                  <a:lnTo>
                    <a:pt x="313" y="240"/>
                  </a:lnTo>
                  <a:lnTo>
                    <a:pt x="313" y="246"/>
                  </a:lnTo>
                  <a:lnTo>
                    <a:pt x="315" y="251"/>
                  </a:lnTo>
                  <a:lnTo>
                    <a:pt x="319" y="255"/>
                  </a:lnTo>
                  <a:lnTo>
                    <a:pt x="325" y="259"/>
                  </a:lnTo>
                  <a:lnTo>
                    <a:pt x="332" y="262"/>
                  </a:lnTo>
                  <a:lnTo>
                    <a:pt x="341" y="265"/>
                  </a:lnTo>
                  <a:lnTo>
                    <a:pt x="349" y="261"/>
                  </a:lnTo>
                  <a:lnTo>
                    <a:pt x="360" y="254"/>
                  </a:lnTo>
                  <a:lnTo>
                    <a:pt x="370" y="248"/>
                  </a:lnTo>
                  <a:lnTo>
                    <a:pt x="374" y="245"/>
                  </a:lnTo>
                  <a:lnTo>
                    <a:pt x="375" y="251"/>
                  </a:lnTo>
                  <a:lnTo>
                    <a:pt x="374" y="258"/>
                  </a:lnTo>
                  <a:lnTo>
                    <a:pt x="371" y="263"/>
                  </a:lnTo>
                  <a:lnTo>
                    <a:pt x="366" y="269"/>
                  </a:lnTo>
                  <a:lnTo>
                    <a:pt x="359" y="275"/>
                  </a:lnTo>
                  <a:lnTo>
                    <a:pt x="349" y="280"/>
                  </a:lnTo>
                  <a:lnTo>
                    <a:pt x="336" y="283"/>
                  </a:lnTo>
                  <a:lnTo>
                    <a:pt x="320" y="284"/>
                  </a:lnTo>
                  <a:lnTo>
                    <a:pt x="302" y="278"/>
                  </a:lnTo>
                  <a:lnTo>
                    <a:pt x="292" y="265"/>
                  </a:lnTo>
                  <a:lnTo>
                    <a:pt x="290" y="247"/>
                  </a:lnTo>
                  <a:lnTo>
                    <a:pt x="290" y="229"/>
                  </a:lnTo>
                  <a:lnTo>
                    <a:pt x="290" y="210"/>
                  </a:lnTo>
                  <a:lnTo>
                    <a:pt x="287" y="195"/>
                  </a:lnTo>
                  <a:lnTo>
                    <a:pt x="277" y="186"/>
                  </a:lnTo>
                  <a:lnTo>
                    <a:pt x="257" y="184"/>
                  </a:lnTo>
                  <a:lnTo>
                    <a:pt x="250" y="186"/>
                  </a:lnTo>
                  <a:lnTo>
                    <a:pt x="244" y="192"/>
                  </a:lnTo>
                  <a:lnTo>
                    <a:pt x="241" y="198"/>
                  </a:lnTo>
                  <a:lnTo>
                    <a:pt x="237" y="205"/>
                  </a:lnTo>
                  <a:lnTo>
                    <a:pt x="235" y="210"/>
                  </a:lnTo>
                  <a:lnTo>
                    <a:pt x="230" y="214"/>
                  </a:lnTo>
                  <a:lnTo>
                    <a:pt x="226" y="214"/>
                  </a:lnTo>
                  <a:lnTo>
                    <a:pt x="219" y="208"/>
                  </a:lnTo>
                  <a:lnTo>
                    <a:pt x="216" y="208"/>
                  </a:lnTo>
                  <a:lnTo>
                    <a:pt x="210" y="207"/>
                  </a:lnTo>
                  <a:lnTo>
                    <a:pt x="198" y="205"/>
                  </a:lnTo>
                  <a:lnTo>
                    <a:pt x="185" y="201"/>
                  </a:lnTo>
                  <a:lnTo>
                    <a:pt x="172" y="198"/>
                  </a:lnTo>
                  <a:lnTo>
                    <a:pt x="158" y="194"/>
                  </a:lnTo>
                  <a:lnTo>
                    <a:pt x="144" y="190"/>
                  </a:lnTo>
                  <a:lnTo>
                    <a:pt x="134" y="184"/>
                  </a:lnTo>
                  <a:lnTo>
                    <a:pt x="139" y="202"/>
                  </a:lnTo>
                  <a:lnTo>
                    <a:pt x="142" y="223"/>
                  </a:lnTo>
                  <a:lnTo>
                    <a:pt x="142" y="244"/>
                  </a:lnTo>
                  <a:lnTo>
                    <a:pt x="137" y="262"/>
                  </a:lnTo>
                  <a:lnTo>
                    <a:pt x="130" y="236"/>
                  </a:lnTo>
                  <a:lnTo>
                    <a:pt x="126" y="213"/>
                  </a:lnTo>
                  <a:lnTo>
                    <a:pt x="120" y="195"/>
                  </a:lnTo>
                  <a:lnTo>
                    <a:pt x="113" y="184"/>
                  </a:lnTo>
                  <a:lnTo>
                    <a:pt x="108" y="175"/>
                  </a:lnTo>
                  <a:lnTo>
                    <a:pt x="106" y="166"/>
                  </a:lnTo>
                  <a:lnTo>
                    <a:pt x="106" y="153"/>
                  </a:lnTo>
                  <a:lnTo>
                    <a:pt x="111" y="137"/>
                  </a:lnTo>
                  <a:lnTo>
                    <a:pt x="111" y="122"/>
                  </a:lnTo>
                  <a:lnTo>
                    <a:pt x="105" y="108"/>
                  </a:lnTo>
                  <a:lnTo>
                    <a:pt x="97" y="98"/>
                  </a:lnTo>
                  <a:lnTo>
                    <a:pt x="85" y="90"/>
                  </a:lnTo>
                  <a:lnTo>
                    <a:pt x="82" y="88"/>
                  </a:lnTo>
                  <a:lnTo>
                    <a:pt x="76" y="90"/>
                  </a:lnTo>
                  <a:lnTo>
                    <a:pt x="70" y="92"/>
                  </a:lnTo>
                  <a:lnTo>
                    <a:pt x="64" y="94"/>
                  </a:lnTo>
                  <a:lnTo>
                    <a:pt x="60" y="99"/>
                  </a:lnTo>
                  <a:lnTo>
                    <a:pt x="55" y="104"/>
                  </a:lnTo>
                  <a:lnTo>
                    <a:pt x="52" y="110"/>
                  </a:lnTo>
                  <a:lnTo>
                    <a:pt x="51" y="118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49"/>
            <p:cNvSpPr>
              <a:spLocks/>
            </p:cNvSpPr>
            <p:nvPr/>
          </p:nvSpPr>
          <p:spPr bwMode="auto">
            <a:xfrm>
              <a:off x="5096" y="3094"/>
              <a:ext cx="135" cy="105"/>
            </a:xfrm>
            <a:custGeom>
              <a:avLst/>
              <a:gdLst>
                <a:gd name="T0" fmla="*/ 86 w 269"/>
                <a:gd name="T1" fmla="*/ 175 h 209"/>
                <a:gd name="T2" fmla="*/ 104 w 269"/>
                <a:gd name="T3" fmla="*/ 183 h 209"/>
                <a:gd name="T4" fmla="*/ 124 w 269"/>
                <a:gd name="T5" fmla="*/ 187 h 209"/>
                <a:gd name="T6" fmla="*/ 145 w 269"/>
                <a:gd name="T7" fmla="*/ 190 h 209"/>
                <a:gd name="T8" fmla="*/ 168 w 269"/>
                <a:gd name="T9" fmla="*/ 189 h 209"/>
                <a:gd name="T10" fmla="*/ 192 w 269"/>
                <a:gd name="T11" fmla="*/ 185 h 209"/>
                <a:gd name="T12" fmla="*/ 216 w 269"/>
                <a:gd name="T13" fmla="*/ 179 h 209"/>
                <a:gd name="T14" fmla="*/ 243 w 269"/>
                <a:gd name="T15" fmla="*/ 170 h 209"/>
                <a:gd name="T16" fmla="*/ 269 w 269"/>
                <a:gd name="T17" fmla="*/ 160 h 209"/>
                <a:gd name="T18" fmla="*/ 266 w 269"/>
                <a:gd name="T19" fmla="*/ 166 h 209"/>
                <a:gd name="T20" fmla="*/ 257 w 269"/>
                <a:gd name="T21" fmla="*/ 172 h 209"/>
                <a:gd name="T22" fmla="*/ 244 w 269"/>
                <a:gd name="T23" fmla="*/ 182 h 209"/>
                <a:gd name="T24" fmla="*/ 226 w 269"/>
                <a:gd name="T25" fmla="*/ 192 h 209"/>
                <a:gd name="T26" fmla="*/ 205 w 269"/>
                <a:gd name="T27" fmla="*/ 200 h 209"/>
                <a:gd name="T28" fmla="*/ 179 w 269"/>
                <a:gd name="T29" fmla="*/ 207 h 209"/>
                <a:gd name="T30" fmla="*/ 152 w 269"/>
                <a:gd name="T31" fmla="*/ 209 h 209"/>
                <a:gd name="T32" fmla="*/ 120 w 269"/>
                <a:gd name="T33" fmla="*/ 208 h 209"/>
                <a:gd name="T34" fmla="*/ 72 w 269"/>
                <a:gd name="T35" fmla="*/ 193 h 209"/>
                <a:gd name="T36" fmla="*/ 38 w 269"/>
                <a:gd name="T37" fmla="*/ 167 h 209"/>
                <a:gd name="T38" fmla="*/ 17 w 269"/>
                <a:gd name="T39" fmla="*/ 132 h 209"/>
                <a:gd name="T40" fmla="*/ 5 w 269"/>
                <a:gd name="T41" fmla="*/ 95 h 209"/>
                <a:gd name="T42" fmla="*/ 0 w 269"/>
                <a:gd name="T43" fmla="*/ 60 h 209"/>
                <a:gd name="T44" fmla="*/ 0 w 269"/>
                <a:gd name="T45" fmla="*/ 30 h 209"/>
                <a:gd name="T46" fmla="*/ 2 w 269"/>
                <a:gd name="T47" fmla="*/ 8 h 209"/>
                <a:gd name="T48" fmla="*/ 3 w 269"/>
                <a:gd name="T49" fmla="*/ 0 h 209"/>
                <a:gd name="T50" fmla="*/ 10 w 269"/>
                <a:gd name="T51" fmla="*/ 1 h 209"/>
                <a:gd name="T52" fmla="*/ 13 w 269"/>
                <a:gd name="T53" fmla="*/ 14 h 209"/>
                <a:gd name="T54" fmla="*/ 15 w 269"/>
                <a:gd name="T55" fmla="*/ 34 h 209"/>
                <a:gd name="T56" fmla="*/ 16 w 269"/>
                <a:gd name="T57" fmla="*/ 61 h 209"/>
                <a:gd name="T58" fmla="*/ 21 w 269"/>
                <a:gd name="T59" fmla="*/ 91 h 209"/>
                <a:gd name="T60" fmla="*/ 33 w 269"/>
                <a:gd name="T61" fmla="*/ 122 h 209"/>
                <a:gd name="T62" fmla="*/ 54 w 269"/>
                <a:gd name="T63" fmla="*/ 151 h 209"/>
                <a:gd name="T64" fmla="*/ 86 w 269"/>
                <a:gd name="T65" fmla="*/ 17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69" h="209">
                  <a:moveTo>
                    <a:pt x="86" y="175"/>
                  </a:moveTo>
                  <a:lnTo>
                    <a:pt x="104" y="183"/>
                  </a:lnTo>
                  <a:lnTo>
                    <a:pt x="124" y="187"/>
                  </a:lnTo>
                  <a:lnTo>
                    <a:pt x="145" y="190"/>
                  </a:lnTo>
                  <a:lnTo>
                    <a:pt x="168" y="189"/>
                  </a:lnTo>
                  <a:lnTo>
                    <a:pt x="192" y="185"/>
                  </a:lnTo>
                  <a:lnTo>
                    <a:pt x="216" y="179"/>
                  </a:lnTo>
                  <a:lnTo>
                    <a:pt x="243" y="170"/>
                  </a:lnTo>
                  <a:lnTo>
                    <a:pt x="269" y="160"/>
                  </a:lnTo>
                  <a:lnTo>
                    <a:pt x="266" y="166"/>
                  </a:lnTo>
                  <a:lnTo>
                    <a:pt x="257" y="172"/>
                  </a:lnTo>
                  <a:lnTo>
                    <a:pt x="244" y="182"/>
                  </a:lnTo>
                  <a:lnTo>
                    <a:pt x="226" y="192"/>
                  </a:lnTo>
                  <a:lnTo>
                    <a:pt x="205" y="200"/>
                  </a:lnTo>
                  <a:lnTo>
                    <a:pt x="179" y="207"/>
                  </a:lnTo>
                  <a:lnTo>
                    <a:pt x="152" y="209"/>
                  </a:lnTo>
                  <a:lnTo>
                    <a:pt x="120" y="208"/>
                  </a:lnTo>
                  <a:lnTo>
                    <a:pt x="72" y="193"/>
                  </a:lnTo>
                  <a:lnTo>
                    <a:pt x="38" y="167"/>
                  </a:lnTo>
                  <a:lnTo>
                    <a:pt x="17" y="132"/>
                  </a:lnTo>
                  <a:lnTo>
                    <a:pt x="5" y="95"/>
                  </a:lnTo>
                  <a:lnTo>
                    <a:pt x="0" y="60"/>
                  </a:lnTo>
                  <a:lnTo>
                    <a:pt x="0" y="30"/>
                  </a:lnTo>
                  <a:lnTo>
                    <a:pt x="2" y="8"/>
                  </a:lnTo>
                  <a:lnTo>
                    <a:pt x="3" y="0"/>
                  </a:lnTo>
                  <a:lnTo>
                    <a:pt x="10" y="1"/>
                  </a:lnTo>
                  <a:lnTo>
                    <a:pt x="13" y="14"/>
                  </a:lnTo>
                  <a:lnTo>
                    <a:pt x="15" y="34"/>
                  </a:lnTo>
                  <a:lnTo>
                    <a:pt x="16" y="61"/>
                  </a:lnTo>
                  <a:lnTo>
                    <a:pt x="21" y="91"/>
                  </a:lnTo>
                  <a:lnTo>
                    <a:pt x="33" y="122"/>
                  </a:lnTo>
                  <a:lnTo>
                    <a:pt x="54" y="151"/>
                  </a:lnTo>
                  <a:lnTo>
                    <a:pt x="86" y="1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50"/>
            <p:cNvSpPr>
              <a:spLocks/>
            </p:cNvSpPr>
            <p:nvPr/>
          </p:nvSpPr>
          <p:spPr bwMode="auto">
            <a:xfrm>
              <a:off x="5225" y="3108"/>
              <a:ext cx="251" cy="461"/>
            </a:xfrm>
            <a:custGeom>
              <a:avLst/>
              <a:gdLst>
                <a:gd name="T0" fmla="*/ 81 w 500"/>
                <a:gd name="T1" fmla="*/ 147 h 923"/>
                <a:gd name="T2" fmla="*/ 116 w 500"/>
                <a:gd name="T3" fmla="*/ 94 h 923"/>
                <a:gd name="T4" fmla="*/ 148 w 500"/>
                <a:gd name="T5" fmla="*/ 49 h 923"/>
                <a:gd name="T6" fmla="*/ 123 w 500"/>
                <a:gd name="T7" fmla="*/ 37 h 923"/>
                <a:gd name="T8" fmla="*/ 77 w 500"/>
                <a:gd name="T9" fmla="*/ 83 h 923"/>
                <a:gd name="T10" fmla="*/ 23 w 500"/>
                <a:gd name="T11" fmla="*/ 162 h 923"/>
                <a:gd name="T12" fmla="*/ 0 w 500"/>
                <a:gd name="T13" fmla="*/ 201 h 923"/>
                <a:gd name="T14" fmla="*/ 19 w 500"/>
                <a:gd name="T15" fmla="*/ 143 h 923"/>
                <a:gd name="T16" fmla="*/ 60 w 500"/>
                <a:gd name="T17" fmla="*/ 71 h 923"/>
                <a:gd name="T18" fmla="*/ 116 w 500"/>
                <a:gd name="T19" fmla="*/ 0 h 923"/>
                <a:gd name="T20" fmla="*/ 141 w 500"/>
                <a:gd name="T21" fmla="*/ 8 h 923"/>
                <a:gd name="T22" fmla="*/ 161 w 500"/>
                <a:gd name="T23" fmla="*/ 26 h 923"/>
                <a:gd name="T24" fmla="*/ 171 w 500"/>
                <a:gd name="T25" fmla="*/ 46 h 923"/>
                <a:gd name="T26" fmla="*/ 175 w 500"/>
                <a:gd name="T27" fmla="*/ 61 h 923"/>
                <a:gd name="T28" fmla="*/ 198 w 500"/>
                <a:gd name="T29" fmla="*/ 87 h 923"/>
                <a:gd name="T30" fmla="*/ 214 w 500"/>
                <a:gd name="T31" fmla="*/ 110 h 923"/>
                <a:gd name="T32" fmla="*/ 240 w 500"/>
                <a:gd name="T33" fmla="*/ 133 h 923"/>
                <a:gd name="T34" fmla="*/ 283 w 500"/>
                <a:gd name="T35" fmla="*/ 112 h 923"/>
                <a:gd name="T36" fmla="*/ 309 w 500"/>
                <a:gd name="T37" fmla="*/ 83 h 923"/>
                <a:gd name="T38" fmla="*/ 306 w 500"/>
                <a:gd name="T39" fmla="*/ 113 h 923"/>
                <a:gd name="T40" fmla="*/ 272 w 500"/>
                <a:gd name="T41" fmla="*/ 149 h 923"/>
                <a:gd name="T42" fmla="*/ 244 w 500"/>
                <a:gd name="T43" fmla="*/ 160 h 923"/>
                <a:gd name="T44" fmla="*/ 268 w 500"/>
                <a:gd name="T45" fmla="*/ 208 h 923"/>
                <a:gd name="T46" fmla="*/ 320 w 500"/>
                <a:gd name="T47" fmla="*/ 299 h 923"/>
                <a:gd name="T48" fmla="*/ 382 w 500"/>
                <a:gd name="T49" fmla="*/ 406 h 923"/>
                <a:gd name="T50" fmla="*/ 437 w 500"/>
                <a:gd name="T51" fmla="*/ 501 h 923"/>
                <a:gd name="T52" fmla="*/ 469 w 500"/>
                <a:gd name="T53" fmla="*/ 555 h 923"/>
                <a:gd name="T54" fmla="*/ 488 w 500"/>
                <a:gd name="T55" fmla="*/ 596 h 923"/>
                <a:gd name="T56" fmla="*/ 500 w 500"/>
                <a:gd name="T57" fmla="*/ 657 h 923"/>
                <a:gd name="T58" fmla="*/ 480 w 500"/>
                <a:gd name="T59" fmla="*/ 712 h 923"/>
                <a:gd name="T60" fmla="*/ 494 w 500"/>
                <a:gd name="T61" fmla="*/ 742 h 923"/>
                <a:gd name="T62" fmla="*/ 477 w 500"/>
                <a:gd name="T63" fmla="*/ 786 h 923"/>
                <a:gd name="T64" fmla="*/ 444 w 500"/>
                <a:gd name="T65" fmla="*/ 828 h 923"/>
                <a:gd name="T66" fmla="*/ 403 w 500"/>
                <a:gd name="T67" fmla="*/ 862 h 923"/>
                <a:gd name="T68" fmla="*/ 355 w 500"/>
                <a:gd name="T69" fmla="*/ 889 h 923"/>
                <a:gd name="T70" fmla="*/ 306 w 500"/>
                <a:gd name="T71" fmla="*/ 911 h 923"/>
                <a:gd name="T72" fmla="*/ 254 w 500"/>
                <a:gd name="T73" fmla="*/ 908 h 923"/>
                <a:gd name="T74" fmla="*/ 299 w 500"/>
                <a:gd name="T75" fmla="*/ 889 h 923"/>
                <a:gd name="T76" fmla="*/ 343 w 500"/>
                <a:gd name="T77" fmla="*/ 866 h 923"/>
                <a:gd name="T78" fmla="*/ 384 w 500"/>
                <a:gd name="T79" fmla="*/ 841 h 923"/>
                <a:gd name="T80" fmla="*/ 421 w 500"/>
                <a:gd name="T81" fmla="*/ 811 h 923"/>
                <a:gd name="T82" fmla="*/ 452 w 500"/>
                <a:gd name="T83" fmla="*/ 780 h 923"/>
                <a:gd name="T84" fmla="*/ 465 w 500"/>
                <a:gd name="T85" fmla="*/ 735 h 923"/>
                <a:gd name="T86" fmla="*/ 447 w 500"/>
                <a:gd name="T87" fmla="*/ 689 h 923"/>
                <a:gd name="T88" fmla="*/ 438 w 500"/>
                <a:gd name="T89" fmla="*/ 641 h 923"/>
                <a:gd name="T90" fmla="*/ 456 w 500"/>
                <a:gd name="T91" fmla="*/ 672 h 923"/>
                <a:gd name="T92" fmla="*/ 475 w 500"/>
                <a:gd name="T93" fmla="*/ 643 h 923"/>
                <a:gd name="T94" fmla="*/ 456 w 500"/>
                <a:gd name="T95" fmla="*/ 584 h 923"/>
                <a:gd name="T96" fmla="*/ 427 w 500"/>
                <a:gd name="T97" fmla="*/ 529 h 923"/>
                <a:gd name="T98" fmla="*/ 405 w 500"/>
                <a:gd name="T99" fmla="*/ 489 h 923"/>
                <a:gd name="T100" fmla="*/ 350 w 500"/>
                <a:gd name="T101" fmla="*/ 392 h 923"/>
                <a:gd name="T102" fmla="*/ 281 w 500"/>
                <a:gd name="T103" fmla="*/ 270 h 923"/>
                <a:gd name="T104" fmla="*/ 214 w 500"/>
                <a:gd name="T105" fmla="*/ 157 h 923"/>
                <a:gd name="T106" fmla="*/ 168 w 500"/>
                <a:gd name="T107" fmla="*/ 87 h 923"/>
                <a:gd name="T108" fmla="*/ 140 w 500"/>
                <a:gd name="T109" fmla="*/ 98 h 923"/>
                <a:gd name="T110" fmla="*/ 103 w 500"/>
                <a:gd name="T111" fmla="*/ 145 h 923"/>
                <a:gd name="T112" fmla="*/ 72 w 500"/>
                <a:gd name="T113" fmla="*/ 188 h 9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00" h="923">
                  <a:moveTo>
                    <a:pt x="68" y="177"/>
                  </a:moveTo>
                  <a:lnTo>
                    <a:pt x="73" y="163"/>
                  </a:lnTo>
                  <a:lnTo>
                    <a:pt x="81" y="147"/>
                  </a:lnTo>
                  <a:lnTo>
                    <a:pt x="93" y="129"/>
                  </a:lnTo>
                  <a:lnTo>
                    <a:pt x="104" y="111"/>
                  </a:lnTo>
                  <a:lnTo>
                    <a:pt x="116" y="94"/>
                  </a:lnTo>
                  <a:lnTo>
                    <a:pt x="127" y="76"/>
                  </a:lnTo>
                  <a:lnTo>
                    <a:pt x="139" y="61"/>
                  </a:lnTo>
                  <a:lnTo>
                    <a:pt x="148" y="49"/>
                  </a:lnTo>
                  <a:lnTo>
                    <a:pt x="141" y="44"/>
                  </a:lnTo>
                  <a:lnTo>
                    <a:pt x="132" y="39"/>
                  </a:lnTo>
                  <a:lnTo>
                    <a:pt x="123" y="37"/>
                  </a:lnTo>
                  <a:lnTo>
                    <a:pt x="119" y="36"/>
                  </a:lnTo>
                  <a:lnTo>
                    <a:pt x="97" y="58"/>
                  </a:lnTo>
                  <a:lnTo>
                    <a:pt x="77" y="83"/>
                  </a:lnTo>
                  <a:lnTo>
                    <a:pt x="56" y="111"/>
                  </a:lnTo>
                  <a:lnTo>
                    <a:pt x="38" y="137"/>
                  </a:lnTo>
                  <a:lnTo>
                    <a:pt x="23" y="162"/>
                  </a:lnTo>
                  <a:lnTo>
                    <a:pt x="10" y="182"/>
                  </a:lnTo>
                  <a:lnTo>
                    <a:pt x="2" y="196"/>
                  </a:lnTo>
                  <a:lnTo>
                    <a:pt x="0" y="201"/>
                  </a:lnTo>
                  <a:lnTo>
                    <a:pt x="0" y="190"/>
                  </a:lnTo>
                  <a:lnTo>
                    <a:pt x="9" y="167"/>
                  </a:lnTo>
                  <a:lnTo>
                    <a:pt x="19" y="143"/>
                  </a:lnTo>
                  <a:lnTo>
                    <a:pt x="31" y="119"/>
                  </a:lnTo>
                  <a:lnTo>
                    <a:pt x="45" y="95"/>
                  </a:lnTo>
                  <a:lnTo>
                    <a:pt x="60" y="71"/>
                  </a:lnTo>
                  <a:lnTo>
                    <a:pt x="77" y="46"/>
                  </a:lnTo>
                  <a:lnTo>
                    <a:pt x="95" y="23"/>
                  </a:lnTo>
                  <a:lnTo>
                    <a:pt x="116" y="0"/>
                  </a:lnTo>
                  <a:lnTo>
                    <a:pt x="125" y="1"/>
                  </a:lnTo>
                  <a:lnTo>
                    <a:pt x="134" y="4"/>
                  </a:lnTo>
                  <a:lnTo>
                    <a:pt x="141" y="8"/>
                  </a:lnTo>
                  <a:lnTo>
                    <a:pt x="149" y="13"/>
                  </a:lnTo>
                  <a:lnTo>
                    <a:pt x="155" y="19"/>
                  </a:lnTo>
                  <a:lnTo>
                    <a:pt x="161" y="26"/>
                  </a:lnTo>
                  <a:lnTo>
                    <a:pt x="167" y="33"/>
                  </a:lnTo>
                  <a:lnTo>
                    <a:pt x="170" y="41"/>
                  </a:lnTo>
                  <a:lnTo>
                    <a:pt x="171" y="46"/>
                  </a:lnTo>
                  <a:lnTo>
                    <a:pt x="171" y="51"/>
                  </a:lnTo>
                  <a:lnTo>
                    <a:pt x="170" y="56"/>
                  </a:lnTo>
                  <a:lnTo>
                    <a:pt x="175" y="61"/>
                  </a:lnTo>
                  <a:lnTo>
                    <a:pt x="184" y="69"/>
                  </a:lnTo>
                  <a:lnTo>
                    <a:pt x="191" y="79"/>
                  </a:lnTo>
                  <a:lnTo>
                    <a:pt x="198" y="87"/>
                  </a:lnTo>
                  <a:lnTo>
                    <a:pt x="203" y="94"/>
                  </a:lnTo>
                  <a:lnTo>
                    <a:pt x="209" y="102"/>
                  </a:lnTo>
                  <a:lnTo>
                    <a:pt x="214" y="110"/>
                  </a:lnTo>
                  <a:lnTo>
                    <a:pt x="220" y="119"/>
                  </a:lnTo>
                  <a:lnTo>
                    <a:pt x="225" y="127"/>
                  </a:lnTo>
                  <a:lnTo>
                    <a:pt x="240" y="133"/>
                  </a:lnTo>
                  <a:lnTo>
                    <a:pt x="256" y="130"/>
                  </a:lnTo>
                  <a:lnTo>
                    <a:pt x="270" y="122"/>
                  </a:lnTo>
                  <a:lnTo>
                    <a:pt x="283" y="112"/>
                  </a:lnTo>
                  <a:lnTo>
                    <a:pt x="294" y="101"/>
                  </a:lnTo>
                  <a:lnTo>
                    <a:pt x="304" y="90"/>
                  </a:lnTo>
                  <a:lnTo>
                    <a:pt x="309" y="83"/>
                  </a:lnTo>
                  <a:lnTo>
                    <a:pt x="313" y="81"/>
                  </a:lnTo>
                  <a:lnTo>
                    <a:pt x="312" y="97"/>
                  </a:lnTo>
                  <a:lnTo>
                    <a:pt x="306" y="113"/>
                  </a:lnTo>
                  <a:lnTo>
                    <a:pt x="297" y="127"/>
                  </a:lnTo>
                  <a:lnTo>
                    <a:pt x="285" y="140"/>
                  </a:lnTo>
                  <a:lnTo>
                    <a:pt x="272" y="149"/>
                  </a:lnTo>
                  <a:lnTo>
                    <a:pt x="261" y="157"/>
                  </a:lnTo>
                  <a:lnTo>
                    <a:pt x="251" y="160"/>
                  </a:lnTo>
                  <a:lnTo>
                    <a:pt x="244" y="160"/>
                  </a:lnTo>
                  <a:lnTo>
                    <a:pt x="247" y="170"/>
                  </a:lnTo>
                  <a:lnTo>
                    <a:pt x="256" y="186"/>
                  </a:lnTo>
                  <a:lnTo>
                    <a:pt x="268" y="208"/>
                  </a:lnTo>
                  <a:lnTo>
                    <a:pt x="283" y="234"/>
                  </a:lnTo>
                  <a:lnTo>
                    <a:pt x="300" y="265"/>
                  </a:lnTo>
                  <a:lnTo>
                    <a:pt x="320" y="299"/>
                  </a:lnTo>
                  <a:lnTo>
                    <a:pt x="339" y="334"/>
                  </a:lnTo>
                  <a:lnTo>
                    <a:pt x="361" y="370"/>
                  </a:lnTo>
                  <a:lnTo>
                    <a:pt x="382" y="406"/>
                  </a:lnTo>
                  <a:lnTo>
                    <a:pt x="401" y="440"/>
                  </a:lnTo>
                  <a:lnTo>
                    <a:pt x="420" y="473"/>
                  </a:lnTo>
                  <a:lnTo>
                    <a:pt x="437" y="501"/>
                  </a:lnTo>
                  <a:lnTo>
                    <a:pt x="451" y="526"/>
                  </a:lnTo>
                  <a:lnTo>
                    <a:pt x="462" y="544"/>
                  </a:lnTo>
                  <a:lnTo>
                    <a:pt x="469" y="555"/>
                  </a:lnTo>
                  <a:lnTo>
                    <a:pt x="472" y="560"/>
                  </a:lnTo>
                  <a:lnTo>
                    <a:pt x="480" y="577"/>
                  </a:lnTo>
                  <a:lnTo>
                    <a:pt x="488" y="596"/>
                  </a:lnTo>
                  <a:lnTo>
                    <a:pt x="495" y="617"/>
                  </a:lnTo>
                  <a:lnTo>
                    <a:pt x="499" y="636"/>
                  </a:lnTo>
                  <a:lnTo>
                    <a:pt x="500" y="657"/>
                  </a:lnTo>
                  <a:lnTo>
                    <a:pt x="499" y="676"/>
                  </a:lnTo>
                  <a:lnTo>
                    <a:pt x="492" y="695"/>
                  </a:lnTo>
                  <a:lnTo>
                    <a:pt x="480" y="712"/>
                  </a:lnTo>
                  <a:lnTo>
                    <a:pt x="485" y="721"/>
                  </a:lnTo>
                  <a:lnTo>
                    <a:pt x="490" y="732"/>
                  </a:lnTo>
                  <a:lnTo>
                    <a:pt x="494" y="742"/>
                  </a:lnTo>
                  <a:lnTo>
                    <a:pt x="492" y="754"/>
                  </a:lnTo>
                  <a:lnTo>
                    <a:pt x="485" y="771"/>
                  </a:lnTo>
                  <a:lnTo>
                    <a:pt x="477" y="786"/>
                  </a:lnTo>
                  <a:lnTo>
                    <a:pt x="468" y="801"/>
                  </a:lnTo>
                  <a:lnTo>
                    <a:pt x="457" y="815"/>
                  </a:lnTo>
                  <a:lnTo>
                    <a:pt x="444" y="828"/>
                  </a:lnTo>
                  <a:lnTo>
                    <a:pt x="431" y="840"/>
                  </a:lnTo>
                  <a:lnTo>
                    <a:pt x="418" y="851"/>
                  </a:lnTo>
                  <a:lnTo>
                    <a:pt x="403" y="862"/>
                  </a:lnTo>
                  <a:lnTo>
                    <a:pt x="386" y="872"/>
                  </a:lnTo>
                  <a:lnTo>
                    <a:pt x="371" y="881"/>
                  </a:lnTo>
                  <a:lnTo>
                    <a:pt x="355" y="889"/>
                  </a:lnTo>
                  <a:lnTo>
                    <a:pt x="338" y="898"/>
                  </a:lnTo>
                  <a:lnTo>
                    <a:pt x="322" y="904"/>
                  </a:lnTo>
                  <a:lnTo>
                    <a:pt x="306" y="911"/>
                  </a:lnTo>
                  <a:lnTo>
                    <a:pt x="290" y="917"/>
                  </a:lnTo>
                  <a:lnTo>
                    <a:pt x="274" y="923"/>
                  </a:lnTo>
                  <a:lnTo>
                    <a:pt x="254" y="908"/>
                  </a:lnTo>
                  <a:lnTo>
                    <a:pt x="269" y="902"/>
                  </a:lnTo>
                  <a:lnTo>
                    <a:pt x="284" y="896"/>
                  </a:lnTo>
                  <a:lnTo>
                    <a:pt x="299" y="889"/>
                  </a:lnTo>
                  <a:lnTo>
                    <a:pt x="314" y="883"/>
                  </a:lnTo>
                  <a:lnTo>
                    <a:pt x="328" y="874"/>
                  </a:lnTo>
                  <a:lnTo>
                    <a:pt x="343" y="866"/>
                  </a:lnTo>
                  <a:lnTo>
                    <a:pt x="357" y="858"/>
                  </a:lnTo>
                  <a:lnTo>
                    <a:pt x="371" y="850"/>
                  </a:lnTo>
                  <a:lnTo>
                    <a:pt x="384" y="841"/>
                  </a:lnTo>
                  <a:lnTo>
                    <a:pt x="397" y="832"/>
                  </a:lnTo>
                  <a:lnTo>
                    <a:pt x="409" y="822"/>
                  </a:lnTo>
                  <a:lnTo>
                    <a:pt x="421" y="811"/>
                  </a:lnTo>
                  <a:lnTo>
                    <a:pt x="433" y="801"/>
                  </a:lnTo>
                  <a:lnTo>
                    <a:pt x="443" y="790"/>
                  </a:lnTo>
                  <a:lnTo>
                    <a:pt x="452" y="780"/>
                  </a:lnTo>
                  <a:lnTo>
                    <a:pt x="460" y="769"/>
                  </a:lnTo>
                  <a:lnTo>
                    <a:pt x="465" y="751"/>
                  </a:lnTo>
                  <a:lnTo>
                    <a:pt x="465" y="735"/>
                  </a:lnTo>
                  <a:lnTo>
                    <a:pt x="460" y="719"/>
                  </a:lnTo>
                  <a:lnTo>
                    <a:pt x="454" y="704"/>
                  </a:lnTo>
                  <a:lnTo>
                    <a:pt x="447" y="689"/>
                  </a:lnTo>
                  <a:lnTo>
                    <a:pt x="441" y="673"/>
                  </a:lnTo>
                  <a:lnTo>
                    <a:pt x="437" y="658"/>
                  </a:lnTo>
                  <a:lnTo>
                    <a:pt x="438" y="641"/>
                  </a:lnTo>
                  <a:lnTo>
                    <a:pt x="441" y="644"/>
                  </a:lnTo>
                  <a:lnTo>
                    <a:pt x="447" y="656"/>
                  </a:lnTo>
                  <a:lnTo>
                    <a:pt x="456" y="672"/>
                  </a:lnTo>
                  <a:lnTo>
                    <a:pt x="466" y="684"/>
                  </a:lnTo>
                  <a:lnTo>
                    <a:pt x="474" y="664"/>
                  </a:lnTo>
                  <a:lnTo>
                    <a:pt x="475" y="643"/>
                  </a:lnTo>
                  <a:lnTo>
                    <a:pt x="472" y="622"/>
                  </a:lnTo>
                  <a:lnTo>
                    <a:pt x="465" y="603"/>
                  </a:lnTo>
                  <a:lnTo>
                    <a:pt x="456" y="584"/>
                  </a:lnTo>
                  <a:lnTo>
                    <a:pt x="445" y="566"/>
                  </a:lnTo>
                  <a:lnTo>
                    <a:pt x="435" y="547"/>
                  </a:lnTo>
                  <a:lnTo>
                    <a:pt x="427" y="529"/>
                  </a:lnTo>
                  <a:lnTo>
                    <a:pt x="424" y="524"/>
                  </a:lnTo>
                  <a:lnTo>
                    <a:pt x="416" y="511"/>
                  </a:lnTo>
                  <a:lnTo>
                    <a:pt x="405" y="489"/>
                  </a:lnTo>
                  <a:lnTo>
                    <a:pt x="389" y="461"/>
                  </a:lnTo>
                  <a:lnTo>
                    <a:pt x="370" y="429"/>
                  </a:lnTo>
                  <a:lnTo>
                    <a:pt x="350" y="392"/>
                  </a:lnTo>
                  <a:lnTo>
                    <a:pt x="328" y="353"/>
                  </a:lnTo>
                  <a:lnTo>
                    <a:pt x="305" y="311"/>
                  </a:lnTo>
                  <a:lnTo>
                    <a:pt x="281" y="270"/>
                  </a:lnTo>
                  <a:lnTo>
                    <a:pt x="258" y="230"/>
                  </a:lnTo>
                  <a:lnTo>
                    <a:pt x="234" y="192"/>
                  </a:lnTo>
                  <a:lnTo>
                    <a:pt x="214" y="157"/>
                  </a:lnTo>
                  <a:lnTo>
                    <a:pt x="195" y="127"/>
                  </a:lnTo>
                  <a:lnTo>
                    <a:pt x="179" y="103"/>
                  </a:lnTo>
                  <a:lnTo>
                    <a:pt x="168" y="87"/>
                  </a:lnTo>
                  <a:lnTo>
                    <a:pt x="160" y="78"/>
                  </a:lnTo>
                  <a:lnTo>
                    <a:pt x="150" y="86"/>
                  </a:lnTo>
                  <a:lnTo>
                    <a:pt x="140" y="98"/>
                  </a:lnTo>
                  <a:lnTo>
                    <a:pt x="127" y="112"/>
                  </a:lnTo>
                  <a:lnTo>
                    <a:pt x="115" y="128"/>
                  </a:lnTo>
                  <a:lnTo>
                    <a:pt x="103" y="145"/>
                  </a:lnTo>
                  <a:lnTo>
                    <a:pt x="91" y="162"/>
                  </a:lnTo>
                  <a:lnTo>
                    <a:pt x="80" y="177"/>
                  </a:lnTo>
                  <a:lnTo>
                    <a:pt x="72" y="188"/>
                  </a:lnTo>
                  <a:lnTo>
                    <a:pt x="68" y="1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51"/>
            <p:cNvSpPr>
              <a:spLocks/>
            </p:cNvSpPr>
            <p:nvPr/>
          </p:nvSpPr>
          <p:spPr bwMode="auto">
            <a:xfrm>
              <a:off x="4746" y="3218"/>
              <a:ext cx="730" cy="709"/>
            </a:xfrm>
            <a:custGeom>
              <a:avLst/>
              <a:gdLst>
                <a:gd name="T0" fmla="*/ 528 w 1461"/>
                <a:gd name="T1" fmla="*/ 861 h 1417"/>
                <a:gd name="T2" fmla="*/ 655 w 1461"/>
                <a:gd name="T3" fmla="*/ 739 h 1417"/>
                <a:gd name="T4" fmla="*/ 703 w 1461"/>
                <a:gd name="T5" fmla="*/ 561 h 1417"/>
                <a:gd name="T6" fmla="*/ 918 w 1461"/>
                <a:gd name="T7" fmla="*/ 522 h 1417"/>
                <a:gd name="T8" fmla="*/ 864 w 1461"/>
                <a:gd name="T9" fmla="*/ 394 h 1417"/>
                <a:gd name="T10" fmla="*/ 703 w 1461"/>
                <a:gd name="T11" fmla="*/ 400 h 1417"/>
                <a:gd name="T12" fmla="*/ 628 w 1461"/>
                <a:gd name="T13" fmla="*/ 237 h 1417"/>
                <a:gd name="T14" fmla="*/ 519 w 1461"/>
                <a:gd name="T15" fmla="*/ 301 h 1417"/>
                <a:gd name="T16" fmla="*/ 337 w 1461"/>
                <a:gd name="T17" fmla="*/ 370 h 1417"/>
                <a:gd name="T18" fmla="*/ 348 w 1461"/>
                <a:gd name="T19" fmla="*/ 518 h 1417"/>
                <a:gd name="T20" fmla="*/ 282 w 1461"/>
                <a:gd name="T21" fmla="*/ 437 h 1417"/>
                <a:gd name="T22" fmla="*/ 232 w 1461"/>
                <a:gd name="T23" fmla="*/ 396 h 1417"/>
                <a:gd name="T24" fmla="*/ 170 w 1461"/>
                <a:gd name="T25" fmla="*/ 404 h 1417"/>
                <a:gd name="T26" fmla="*/ 13 w 1461"/>
                <a:gd name="T27" fmla="*/ 385 h 1417"/>
                <a:gd name="T28" fmla="*/ 40 w 1461"/>
                <a:gd name="T29" fmla="*/ 363 h 1417"/>
                <a:gd name="T30" fmla="*/ 170 w 1461"/>
                <a:gd name="T31" fmla="*/ 379 h 1417"/>
                <a:gd name="T32" fmla="*/ 279 w 1461"/>
                <a:gd name="T33" fmla="*/ 354 h 1417"/>
                <a:gd name="T34" fmla="*/ 464 w 1461"/>
                <a:gd name="T35" fmla="*/ 296 h 1417"/>
                <a:gd name="T36" fmla="*/ 594 w 1461"/>
                <a:gd name="T37" fmla="*/ 209 h 1417"/>
                <a:gd name="T38" fmla="*/ 764 w 1461"/>
                <a:gd name="T39" fmla="*/ 104 h 1417"/>
                <a:gd name="T40" fmla="*/ 939 w 1461"/>
                <a:gd name="T41" fmla="*/ 2 h 1417"/>
                <a:gd name="T42" fmla="*/ 870 w 1461"/>
                <a:gd name="T43" fmla="*/ 63 h 1417"/>
                <a:gd name="T44" fmla="*/ 679 w 1461"/>
                <a:gd name="T45" fmla="*/ 268 h 1417"/>
                <a:gd name="T46" fmla="*/ 815 w 1461"/>
                <a:gd name="T47" fmla="*/ 382 h 1417"/>
                <a:gd name="T48" fmla="*/ 982 w 1461"/>
                <a:gd name="T49" fmla="*/ 329 h 1417"/>
                <a:gd name="T50" fmla="*/ 999 w 1461"/>
                <a:gd name="T51" fmla="*/ 351 h 1417"/>
                <a:gd name="T52" fmla="*/ 902 w 1461"/>
                <a:gd name="T53" fmla="*/ 397 h 1417"/>
                <a:gd name="T54" fmla="*/ 977 w 1461"/>
                <a:gd name="T55" fmla="*/ 541 h 1417"/>
                <a:gd name="T56" fmla="*/ 1141 w 1461"/>
                <a:gd name="T57" fmla="*/ 642 h 1417"/>
                <a:gd name="T58" fmla="*/ 1291 w 1461"/>
                <a:gd name="T59" fmla="*/ 839 h 1417"/>
                <a:gd name="T60" fmla="*/ 1282 w 1461"/>
                <a:gd name="T61" fmla="*/ 922 h 1417"/>
                <a:gd name="T62" fmla="*/ 1154 w 1461"/>
                <a:gd name="T63" fmla="*/ 696 h 1417"/>
                <a:gd name="T64" fmla="*/ 1006 w 1461"/>
                <a:gd name="T65" fmla="*/ 581 h 1417"/>
                <a:gd name="T66" fmla="*/ 811 w 1461"/>
                <a:gd name="T67" fmla="*/ 535 h 1417"/>
                <a:gd name="T68" fmla="*/ 689 w 1461"/>
                <a:gd name="T69" fmla="*/ 680 h 1417"/>
                <a:gd name="T70" fmla="*/ 841 w 1461"/>
                <a:gd name="T71" fmla="*/ 867 h 1417"/>
                <a:gd name="T72" fmla="*/ 869 w 1461"/>
                <a:gd name="T73" fmla="*/ 680 h 1417"/>
                <a:gd name="T74" fmla="*/ 847 w 1461"/>
                <a:gd name="T75" fmla="*/ 667 h 1417"/>
                <a:gd name="T76" fmla="*/ 948 w 1461"/>
                <a:gd name="T77" fmla="*/ 792 h 1417"/>
                <a:gd name="T78" fmla="*/ 982 w 1461"/>
                <a:gd name="T79" fmla="*/ 938 h 1417"/>
                <a:gd name="T80" fmla="*/ 1260 w 1461"/>
                <a:gd name="T81" fmla="*/ 1030 h 1417"/>
                <a:gd name="T82" fmla="*/ 1424 w 1461"/>
                <a:gd name="T83" fmla="*/ 918 h 1417"/>
                <a:gd name="T84" fmla="*/ 1456 w 1461"/>
                <a:gd name="T85" fmla="*/ 873 h 1417"/>
                <a:gd name="T86" fmla="*/ 1326 w 1461"/>
                <a:gd name="T87" fmla="*/ 1053 h 1417"/>
                <a:gd name="T88" fmla="*/ 1151 w 1461"/>
                <a:gd name="T89" fmla="*/ 1049 h 1417"/>
                <a:gd name="T90" fmla="*/ 982 w 1461"/>
                <a:gd name="T91" fmla="*/ 978 h 1417"/>
                <a:gd name="T92" fmla="*/ 936 w 1461"/>
                <a:gd name="T93" fmla="*/ 1136 h 1417"/>
                <a:gd name="T94" fmla="*/ 863 w 1461"/>
                <a:gd name="T95" fmla="*/ 892 h 1417"/>
                <a:gd name="T96" fmla="*/ 709 w 1461"/>
                <a:gd name="T97" fmla="*/ 890 h 1417"/>
                <a:gd name="T98" fmla="*/ 679 w 1461"/>
                <a:gd name="T99" fmla="*/ 1266 h 1417"/>
                <a:gd name="T100" fmla="*/ 628 w 1461"/>
                <a:gd name="T101" fmla="*/ 1358 h 1417"/>
                <a:gd name="T102" fmla="*/ 621 w 1461"/>
                <a:gd name="T103" fmla="*/ 1378 h 1417"/>
                <a:gd name="T104" fmla="*/ 555 w 1461"/>
                <a:gd name="T105" fmla="*/ 1383 h 1417"/>
                <a:gd name="T106" fmla="*/ 708 w 1461"/>
                <a:gd name="T107" fmla="*/ 1395 h 1417"/>
                <a:gd name="T108" fmla="*/ 826 w 1461"/>
                <a:gd name="T109" fmla="*/ 1362 h 1417"/>
                <a:gd name="T110" fmla="*/ 639 w 1461"/>
                <a:gd name="T111" fmla="*/ 1417 h 1417"/>
                <a:gd name="T112" fmla="*/ 528 w 1461"/>
                <a:gd name="T113" fmla="*/ 1336 h 1417"/>
                <a:gd name="T114" fmla="*/ 712 w 1461"/>
                <a:gd name="T115" fmla="*/ 1194 h 1417"/>
                <a:gd name="T116" fmla="*/ 687 w 1461"/>
                <a:gd name="T117" fmla="*/ 800 h 1417"/>
                <a:gd name="T118" fmla="*/ 544 w 1461"/>
                <a:gd name="T119" fmla="*/ 888 h 1417"/>
                <a:gd name="T120" fmla="*/ 692 w 1461"/>
                <a:gd name="T121" fmla="*/ 1061 h 1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461" h="1417">
                  <a:moveTo>
                    <a:pt x="692" y="1061"/>
                  </a:moveTo>
                  <a:lnTo>
                    <a:pt x="671" y="1049"/>
                  </a:lnTo>
                  <a:lnTo>
                    <a:pt x="646" y="1034"/>
                  </a:lnTo>
                  <a:lnTo>
                    <a:pt x="618" y="1017"/>
                  </a:lnTo>
                  <a:lnTo>
                    <a:pt x="590" y="1000"/>
                  </a:lnTo>
                  <a:lnTo>
                    <a:pt x="564" y="982"/>
                  </a:lnTo>
                  <a:lnTo>
                    <a:pt x="543" y="961"/>
                  </a:lnTo>
                  <a:lnTo>
                    <a:pt x="528" y="938"/>
                  </a:lnTo>
                  <a:lnTo>
                    <a:pt x="522" y="914"/>
                  </a:lnTo>
                  <a:lnTo>
                    <a:pt x="523" y="887"/>
                  </a:lnTo>
                  <a:lnTo>
                    <a:pt x="528" y="861"/>
                  </a:lnTo>
                  <a:lnTo>
                    <a:pt x="537" y="837"/>
                  </a:lnTo>
                  <a:lnTo>
                    <a:pt x="551" y="814"/>
                  </a:lnTo>
                  <a:lnTo>
                    <a:pt x="567" y="793"/>
                  </a:lnTo>
                  <a:lnTo>
                    <a:pt x="586" y="774"/>
                  </a:lnTo>
                  <a:lnTo>
                    <a:pt x="608" y="759"/>
                  </a:lnTo>
                  <a:lnTo>
                    <a:pt x="632" y="748"/>
                  </a:lnTo>
                  <a:lnTo>
                    <a:pt x="636" y="747"/>
                  </a:lnTo>
                  <a:lnTo>
                    <a:pt x="641" y="744"/>
                  </a:lnTo>
                  <a:lnTo>
                    <a:pt x="646" y="743"/>
                  </a:lnTo>
                  <a:lnTo>
                    <a:pt x="650" y="741"/>
                  </a:lnTo>
                  <a:lnTo>
                    <a:pt x="655" y="739"/>
                  </a:lnTo>
                  <a:lnTo>
                    <a:pt x="659" y="738"/>
                  </a:lnTo>
                  <a:lnTo>
                    <a:pt x="665" y="738"/>
                  </a:lnTo>
                  <a:lnTo>
                    <a:pt x="670" y="738"/>
                  </a:lnTo>
                  <a:lnTo>
                    <a:pt x="663" y="708"/>
                  </a:lnTo>
                  <a:lnTo>
                    <a:pt x="657" y="675"/>
                  </a:lnTo>
                  <a:lnTo>
                    <a:pt x="658" y="643"/>
                  </a:lnTo>
                  <a:lnTo>
                    <a:pt x="669" y="613"/>
                  </a:lnTo>
                  <a:lnTo>
                    <a:pt x="674" y="598"/>
                  </a:lnTo>
                  <a:lnTo>
                    <a:pt x="682" y="584"/>
                  </a:lnTo>
                  <a:lnTo>
                    <a:pt x="693" y="573"/>
                  </a:lnTo>
                  <a:lnTo>
                    <a:pt x="703" y="561"/>
                  </a:lnTo>
                  <a:lnTo>
                    <a:pt x="716" y="552"/>
                  </a:lnTo>
                  <a:lnTo>
                    <a:pt x="731" y="543"/>
                  </a:lnTo>
                  <a:lnTo>
                    <a:pt x="746" y="535"/>
                  </a:lnTo>
                  <a:lnTo>
                    <a:pt x="762" y="528"/>
                  </a:lnTo>
                  <a:lnTo>
                    <a:pt x="783" y="522"/>
                  </a:lnTo>
                  <a:lnTo>
                    <a:pt x="804" y="518"/>
                  </a:lnTo>
                  <a:lnTo>
                    <a:pt x="827" y="515"/>
                  </a:lnTo>
                  <a:lnTo>
                    <a:pt x="850" y="514"/>
                  </a:lnTo>
                  <a:lnTo>
                    <a:pt x="873" y="515"/>
                  </a:lnTo>
                  <a:lnTo>
                    <a:pt x="896" y="518"/>
                  </a:lnTo>
                  <a:lnTo>
                    <a:pt x="918" y="522"/>
                  </a:lnTo>
                  <a:lnTo>
                    <a:pt x="938" y="529"/>
                  </a:lnTo>
                  <a:lnTo>
                    <a:pt x="933" y="511"/>
                  </a:lnTo>
                  <a:lnTo>
                    <a:pt x="924" y="495"/>
                  </a:lnTo>
                  <a:lnTo>
                    <a:pt x="911" y="477"/>
                  </a:lnTo>
                  <a:lnTo>
                    <a:pt x="899" y="461"/>
                  </a:lnTo>
                  <a:lnTo>
                    <a:pt x="886" y="445"/>
                  </a:lnTo>
                  <a:lnTo>
                    <a:pt x="878" y="428"/>
                  </a:lnTo>
                  <a:lnTo>
                    <a:pt x="875" y="408"/>
                  </a:lnTo>
                  <a:lnTo>
                    <a:pt x="879" y="386"/>
                  </a:lnTo>
                  <a:lnTo>
                    <a:pt x="876" y="389"/>
                  </a:lnTo>
                  <a:lnTo>
                    <a:pt x="864" y="394"/>
                  </a:lnTo>
                  <a:lnTo>
                    <a:pt x="848" y="402"/>
                  </a:lnTo>
                  <a:lnTo>
                    <a:pt x="829" y="413"/>
                  </a:lnTo>
                  <a:lnTo>
                    <a:pt x="808" y="424"/>
                  </a:lnTo>
                  <a:lnTo>
                    <a:pt x="787" y="437"/>
                  </a:lnTo>
                  <a:lnTo>
                    <a:pt x="768" y="448"/>
                  </a:lnTo>
                  <a:lnTo>
                    <a:pt x="753" y="459"/>
                  </a:lnTo>
                  <a:lnTo>
                    <a:pt x="739" y="452"/>
                  </a:lnTo>
                  <a:lnTo>
                    <a:pt x="727" y="442"/>
                  </a:lnTo>
                  <a:lnTo>
                    <a:pt x="718" y="429"/>
                  </a:lnTo>
                  <a:lnTo>
                    <a:pt x="710" y="415"/>
                  </a:lnTo>
                  <a:lnTo>
                    <a:pt x="703" y="400"/>
                  </a:lnTo>
                  <a:lnTo>
                    <a:pt x="696" y="385"/>
                  </a:lnTo>
                  <a:lnTo>
                    <a:pt x="689" y="370"/>
                  </a:lnTo>
                  <a:lnTo>
                    <a:pt x="682" y="356"/>
                  </a:lnTo>
                  <a:lnTo>
                    <a:pt x="677" y="341"/>
                  </a:lnTo>
                  <a:lnTo>
                    <a:pt x="671" y="325"/>
                  </a:lnTo>
                  <a:lnTo>
                    <a:pt x="666" y="310"/>
                  </a:lnTo>
                  <a:lnTo>
                    <a:pt x="660" y="294"/>
                  </a:lnTo>
                  <a:lnTo>
                    <a:pt x="655" y="279"/>
                  </a:lnTo>
                  <a:lnTo>
                    <a:pt x="647" y="264"/>
                  </a:lnTo>
                  <a:lnTo>
                    <a:pt x="639" y="250"/>
                  </a:lnTo>
                  <a:lnTo>
                    <a:pt x="628" y="237"/>
                  </a:lnTo>
                  <a:lnTo>
                    <a:pt x="622" y="240"/>
                  </a:lnTo>
                  <a:lnTo>
                    <a:pt x="616" y="245"/>
                  </a:lnTo>
                  <a:lnTo>
                    <a:pt x="608" y="249"/>
                  </a:lnTo>
                  <a:lnTo>
                    <a:pt x="598" y="254"/>
                  </a:lnTo>
                  <a:lnTo>
                    <a:pt x="589" y="260"/>
                  </a:lnTo>
                  <a:lnTo>
                    <a:pt x="581" y="263"/>
                  </a:lnTo>
                  <a:lnTo>
                    <a:pt x="573" y="268"/>
                  </a:lnTo>
                  <a:lnTo>
                    <a:pt x="567" y="271"/>
                  </a:lnTo>
                  <a:lnTo>
                    <a:pt x="551" y="281"/>
                  </a:lnTo>
                  <a:lnTo>
                    <a:pt x="535" y="292"/>
                  </a:lnTo>
                  <a:lnTo>
                    <a:pt x="519" y="301"/>
                  </a:lnTo>
                  <a:lnTo>
                    <a:pt x="503" y="310"/>
                  </a:lnTo>
                  <a:lnTo>
                    <a:pt x="488" y="318"/>
                  </a:lnTo>
                  <a:lnTo>
                    <a:pt x="472" y="325"/>
                  </a:lnTo>
                  <a:lnTo>
                    <a:pt x="456" y="332"/>
                  </a:lnTo>
                  <a:lnTo>
                    <a:pt x="439" y="339"/>
                  </a:lnTo>
                  <a:lnTo>
                    <a:pt x="423" y="345"/>
                  </a:lnTo>
                  <a:lnTo>
                    <a:pt x="406" y="351"/>
                  </a:lnTo>
                  <a:lnTo>
                    <a:pt x="390" y="355"/>
                  </a:lnTo>
                  <a:lnTo>
                    <a:pt x="373" y="361"/>
                  </a:lnTo>
                  <a:lnTo>
                    <a:pt x="355" y="366"/>
                  </a:lnTo>
                  <a:lnTo>
                    <a:pt x="337" y="370"/>
                  </a:lnTo>
                  <a:lnTo>
                    <a:pt x="319" y="375"/>
                  </a:lnTo>
                  <a:lnTo>
                    <a:pt x="300" y="379"/>
                  </a:lnTo>
                  <a:lnTo>
                    <a:pt x="300" y="398"/>
                  </a:lnTo>
                  <a:lnTo>
                    <a:pt x="301" y="416"/>
                  </a:lnTo>
                  <a:lnTo>
                    <a:pt x="304" y="435"/>
                  </a:lnTo>
                  <a:lnTo>
                    <a:pt x="309" y="453"/>
                  </a:lnTo>
                  <a:lnTo>
                    <a:pt x="315" y="469"/>
                  </a:lnTo>
                  <a:lnTo>
                    <a:pt x="324" y="485"/>
                  </a:lnTo>
                  <a:lnTo>
                    <a:pt x="335" y="500"/>
                  </a:lnTo>
                  <a:lnTo>
                    <a:pt x="348" y="513"/>
                  </a:lnTo>
                  <a:lnTo>
                    <a:pt x="348" y="518"/>
                  </a:lnTo>
                  <a:lnTo>
                    <a:pt x="346" y="520"/>
                  </a:lnTo>
                  <a:lnTo>
                    <a:pt x="343" y="522"/>
                  </a:lnTo>
                  <a:lnTo>
                    <a:pt x="340" y="524"/>
                  </a:lnTo>
                  <a:lnTo>
                    <a:pt x="328" y="518"/>
                  </a:lnTo>
                  <a:lnTo>
                    <a:pt x="317" y="510"/>
                  </a:lnTo>
                  <a:lnTo>
                    <a:pt x="309" y="499"/>
                  </a:lnTo>
                  <a:lnTo>
                    <a:pt x="301" y="488"/>
                  </a:lnTo>
                  <a:lnTo>
                    <a:pt x="294" y="476"/>
                  </a:lnTo>
                  <a:lnTo>
                    <a:pt x="290" y="463"/>
                  </a:lnTo>
                  <a:lnTo>
                    <a:pt x="285" y="450"/>
                  </a:lnTo>
                  <a:lnTo>
                    <a:pt x="282" y="437"/>
                  </a:lnTo>
                  <a:lnTo>
                    <a:pt x="281" y="423"/>
                  </a:lnTo>
                  <a:lnTo>
                    <a:pt x="277" y="408"/>
                  </a:lnTo>
                  <a:lnTo>
                    <a:pt x="276" y="394"/>
                  </a:lnTo>
                  <a:lnTo>
                    <a:pt x="276" y="381"/>
                  </a:lnTo>
                  <a:lnTo>
                    <a:pt x="270" y="381"/>
                  </a:lnTo>
                  <a:lnTo>
                    <a:pt x="263" y="383"/>
                  </a:lnTo>
                  <a:lnTo>
                    <a:pt x="258" y="384"/>
                  </a:lnTo>
                  <a:lnTo>
                    <a:pt x="251" y="386"/>
                  </a:lnTo>
                  <a:lnTo>
                    <a:pt x="244" y="390"/>
                  </a:lnTo>
                  <a:lnTo>
                    <a:pt x="238" y="393"/>
                  </a:lnTo>
                  <a:lnTo>
                    <a:pt x="232" y="396"/>
                  </a:lnTo>
                  <a:lnTo>
                    <a:pt x="228" y="399"/>
                  </a:lnTo>
                  <a:lnTo>
                    <a:pt x="233" y="424"/>
                  </a:lnTo>
                  <a:lnTo>
                    <a:pt x="240" y="453"/>
                  </a:lnTo>
                  <a:lnTo>
                    <a:pt x="245" y="478"/>
                  </a:lnTo>
                  <a:lnTo>
                    <a:pt x="245" y="491"/>
                  </a:lnTo>
                  <a:lnTo>
                    <a:pt x="230" y="473"/>
                  </a:lnTo>
                  <a:lnTo>
                    <a:pt x="221" y="450"/>
                  </a:lnTo>
                  <a:lnTo>
                    <a:pt x="217" y="424"/>
                  </a:lnTo>
                  <a:lnTo>
                    <a:pt x="215" y="399"/>
                  </a:lnTo>
                  <a:lnTo>
                    <a:pt x="193" y="402"/>
                  </a:lnTo>
                  <a:lnTo>
                    <a:pt x="170" y="404"/>
                  </a:lnTo>
                  <a:lnTo>
                    <a:pt x="147" y="404"/>
                  </a:lnTo>
                  <a:lnTo>
                    <a:pt x="124" y="401"/>
                  </a:lnTo>
                  <a:lnTo>
                    <a:pt x="101" y="399"/>
                  </a:lnTo>
                  <a:lnTo>
                    <a:pt x="79" y="394"/>
                  </a:lnTo>
                  <a:lnTo>
                    <a:pt x="57" y="389"/>
                  </a:lnTo>
                  <a:lnTo>
                    <a:pt x="38" y="381"/>
                  </a:lnTo>
                  <a:lnTo>
                    <a:pt x="32" y="379"/>
                  </a:lnTo>
                  <a:lnTo>
                    <a:pt x="27" y="381"/>
                  </a:lnTo>
                  <a:lnTo>
                    <a:pt x="23" y="382"/>
                  </a:lnTo>
                  <a:lnTo>
                    <a:pt x="18" y="383"/>
                  </a:lnTo>
                  <a:lnTo>
                    <a:pt x="13" y="385"/>
                  </a:lnTo>
                  <a:lnTo>
                    <a:pt x="9" y="386"/>
                  </a:lnTo>
                  <a:lnTo>
                    <a:pt x="4" y="386"/>
                  </a:lnTo>
                  <a:lnTo>
                    <a:pt x="0" y="386"/>
                  </a:lnTo>
                  <a:lnTo>
                    <a:pt x="2" y="381"/>
                  </a:lnTo>
                  <a:lnTo>
                    <a:pt x="7" y="376"/>
                  </a:lnTo>
                  <a:lnTo>
                    <a:pt x="11" y="372"/>
                  </a:lnTo>
                  <a:lnTo>
                    <a:pt x="17" y="370"/>
                  </a:lnTo>
                  <a:lnTo>
                    <a:pt x="23" y="368"/>
                  </a:lnTo>
                  <a:lnTo>
                    <a:pt x="28" y="367"/>
                  </a:lnTo>
                  <a:lnTo>
                    <a:pt x="34" y="366"/>
                  </a:lnTo>
                  <a:lnTo>
                    <a:pt x="40" y="363"/>
                  </a:lnTo>
                  <a:lnTo>
                    <a:pt x="51" y="368"/>
                  </a:lnTo>
                  <a:lnTo>
                    <a:pt x="62" y="371"/>
                  </a:lnTo>
                  <a:lnTo>
                    <a:pt x="73" y="375"/>
                  </a:lnTo>
                  <a:lnTo>
                    <a:pt x="85" y="377"/>
                  </a:lnTo>
                  <a:lnTo>
                    <a:pt x="98" y="378"/>
                  </a:lnTo>
                  <a:lnTo>
                    <a:pt x="109" y="379"/>
                  </a:lnTo>
                  <a:lnTo>
                    <a:pt x="122" y="381"/>
                  </a:lnTo>
                  <a:lnTo>
                    <a:pt x="133" y="381"/>
                  </a:lnTo>
                  <a:lnTo>
                    <a:pt x="146" y="381"/>
                  </a:lnTo>
                  <a:lnTo>
                    <a:pt x="159" y="379"/>
                  </a:lnTo>
                  <a:lnTo>
                    <a:pt x="170" y="379"/>
                  </a:lnTo>
                  <a:lnTo>
                    <a:pt x="183" y="377"/>
                  </a:lnTo>
                  <a:lnTo>
                    <a:pt x="194" y="376"/>
                  </a:lnTo>
                  <a:lnTo>
                    <a:pt x="207" y="374"/>
                  </a:lnTo>
                  <a:lnTo>
                    <a:pt x="218" y="371"/>
                  </a:lnTo>
                  <a:lnTo>
                    <a:pt x="230" y="369"/>
                  </a:lnTo>
                  <a:lnTo>
                    <a:pt x="238" y="368"/>
                  </a:lnTo>
                  <a:lnTo>
                    <a:pt x="246" y="366"/>
                  </a:lnTo>
                  <a:lnTo>
                    <a:pt x="254" y="363"/>
                  </a:lnTo>
                  <a:lnTo>
                    <a:pt x="263" y="360"/>
                  </a:lnTo>
                  <a:lnTo>
                    <a:pt x="271" y="356"/>
                  </a:lnTo>
                  <a:lnTo>
                    <a:pt x="279" y="354"/>
                  </a:lnTo>
                  <a:lnTo>
                    <a:pt x="289" y="351"/>
                  </a:lnTo>
                  <a:lnTo>
                    <a:pt x="297" y="348"/>
                  </a:lnTo>
                  <a:lnTo>
                    <a:pt x="301" y="356"/>
                  </a:lnTo>
                  <a:lnTo>
                    <a:pt x="306" y="355"/>
                  </a:lnTo>
                  <a:lnTo>
                    <a:pt x="320" y="351"/>
                  </a:lnTo>
                  <a:lnTo>
                    <a:pt x="339" y="344"/>
                  </a:lnTo>
                  <a:lnTo>
                    <a:pt x="363" y="336"/>
                  </a:lnTo>
                  <a:lnTo>
                    <a:pt x="390" y="326"/>
                  </a:lnTo>
                  <a:lnTo>
                    <a:pt x="416" y="316"/>
                  </a:lnTo>
                  <a:lnTo>
                    <a:pt x="442" y="306"/>
                  </a:lnTo>
                  <a:lnTo>
                    <a:pt x="464" y="296"/>
                  </a:lnTo>
                  <a:lnTo>
                    <a:pt x="484" y="286"/>
                  </a:lnTo>
                  <a:lnTo>
                    <a:pt x="507" y="275"/>
                  </a:lnTo>
                  <a:lnTo>
                    <a:pt x="532" y="263"/>
                  </a:lnTo>
                  <a:lnTo>
                    <a:pt x="553" y="250"/>
                  </a:lnTo>
                  <a:lnTo>
                    <a:pt x="574" y="240"/>
                  </a:lnTo>
                  <a:lnTo>
                    <a:pt x="589" y="231"/>
                  </a:lnTo>
                  <a:lnTo>
                    <a:pt x="601" y="225"/>
                  </a:lnTo>
                  <a:lnTo>
                    <a:pt x="604" y="223"/>
                  </a:lnTo>
                  <a:lnTo>
                    <a:pt x="603" y="220"/>
                  </a:lnTo>
                  <a:lnTo>
                    <a:pt x="598" y="216"/>
                  </a:lnTo>
                  <a:lnTo>
                    <a:pt x="594" y="209"/>
                  </a:lnTo>
                  <a:lnTo>
                    <a:pt x="593" y="202"/>
                  </a:lnTo>
                  <a:lnTo>
                    <a:pt x="611" y="194"/>
                  </a:lnTo>
                  <a:lnTo>
                    <a:pt x="628" y="186"/>
                  </a:lnTo>
                  <a:lnTo>
                    <a:pt x="647" y="177"/>
                  </a:lnTo>
                  <a:lnTo>
                    <a:pt x="664" y="167"/>
                  </a:lnTo>
                  <a:lnTo>
                    <a:pt x="681" y="158"/>
                  </a:lnTo>
                  <a:lnTo>
                    <a:pt x="697" y="148"/>
                  </a:lnTo>
                  <a:lnTo>
                    <a:pt x="715" y="138"/>
                  </a:lnTo>
                  <a:lnTo>
                    <a:pt x="731" y="127"/>
                  </a:lnTo>
                  <a:lnTo>
                    <a:pt x="748" y="116"/>
                  </a:lnTo>
                  <a:lnTo>
                    <a:pt x="764" y="104"/>
                  </a:lnTo>
                  <a:lnTo>
                    <a:pt x="781" y="93"/>
                  </a:lnTo>
                  <a:lnTo>
                    <a:pt x="799" y="81"/>
                  </a:lnTo>
                  <a:lnTo>
                    <a:pt x="816" y="68"/>
                  </a:lnTo>
                  <a:lnTo>
                    <a:pt x="834" y="56"/>
                  </a:lnTo>
                  <a:lnTo>
                    <a:pt x="853" y="43"/>
                  </a:lnTo>
                  <a:lnTo>
                    <a:pt x="871" y="30"/>
                  </a:lnTo>
                  <a:lnTo>
                    <a:pt x="884" y="22"/>
                  </a:lnTo>
                  <a:lnTo>
                    <a:pt x="896" y="15"/>
                  </a:lnTo>
                  <a:lnTo>
                    <a:pt x="910" y="9"/>
                  </a:lnTo>
                  <a:lnTo>
                    <a:pt x="924" y="4"/>
                  </a:lnTo>
                  <a:lnTo>
                    <a:pt x="939" y="2"/>
                  </a:lnTo>
                  <a:lnTo>
                    <a:pt x="954" y="0"/>
                  </a:lnTo>
                  <a:lnTo>
                    <a:pt x="968" y="4"/>
                  </a:lnTo>
                  <a:lnTo>
                    <a:pt x="983" y="10"/>
                  </a:lnTo>
                  <a:lnTo>
                    <a:pt x="979" y="11"/>
                  </a:lnTo>
                  <a:lnTo>
                    <a:pt x="972" y="12"/>
                  </a:lnTo>
                  <a:lnTo>
                    <a:pt x="961" y="14"/>
                  </a:lnTo>
                  <a:lnTo>
                    <a:pt x="947" y="19"/>
                  </a:lnTo>
                  <a:lnTo>
                    <a:pt x="931" y="26"/>
                  </a:lnTo>
                  <a:lnTo>
                    <a:pt x="913" y="35"/>
                  </a:lnTo>
                  <a:lnTo>
                    <a:pt x="892" y="47"/>
                  </a:lnTo>
                  <a:lnTo>
                    <a:pt x="870" y="63"/>
                  </a:lnTo>
                  <a:lnTo>
                    <a:pt x="715" y="179"/>
                  </a:lnTo>
                  <a:lnTo>
                    <a:pt x="707" y="184"/>
                  </a:lnTo>
                  <a:lnTo>
                    <a:pt x="697" y="189"/>
                  </a:lnTo>
                  <a:lnTo>
                    <a:pt x="689" y="195"/>
                  </a:lnTo>
                  <a:lnTo>
                    <a:pt x="680" y="201"/>
                  </a:lnTo>
                  <a:lnTo>
                    <a:pt x="672" y="207"/>
                  </a:lnTo>
                  <a:lnTo>
                    <a:pt x="663" y="211"/>
                  </a:lnTo>
                  <a:lnTo>
                    <a:pt x="655" y="216"/>
                  </a:lnTo>
                  <a:lnTo>
                    <a:pt x="646" y="219"/>
                  </a:lnTo>
                  <a:lnTo>
                    <a:pt x="665" y="242"/>
                  </a:lnTo>
                  <a:lnTo>
                    <a:pt x="679" y="268"/>
                  </a:lnTo>
                  <a:lnTo>
                    <a:pt x="692" y="294"/>
                  </a:lnTo>
                  <a:lnTo>
                    <a:pt x="702" y="322"/>
                  </a:lnTo>
                  <a:lnTo>
                    <a:pt x="711" y="349"/>
                  </a:lnTo>
                  <a:lnTo>
                    <a:pt x="721" y="377"/>
                  </a:lnTo>
                  <a:lnTo>
                    <a:pt x="734" y="404"/>
                  </a:lnTo>
                  <a:lnTo>
                    <a:pt x="750" y="429"/>
                  </a:lnTo>
                  <a:lnTo>
                    <a:pt x="763" y="419"/>
                  </a:lnTo>
                  <a:lnTo>
                    <a:pt x="776" y="409"/>
                  </a:lnTo>
                  <a:lnTo>
                    <a:pt x="788" y="399"/>
                  </a:lnTo>
                  <a:lnTo>
                    <a:pt x="801" y="391"/>
                  </a:lnTo>
                  <a:lnTo>
                    <a:pt x="815" y="382"/>
                  </a:lnTo>
                  <a:lnTo>
                    <a:pt x="829" y="374"/>
                  </a:lnTo>
                  <a:lnTo>
                    <a:pt x="842" y="367"/>
                  </a:lnTo>
                  <a:lnTo>
                    <a:pt x="856" y="360"/>
                  </a:lnTo>
                  <a:lnTo>
                    <a:pt x="871" y="354"/>
                  </a:lnTo>
                  <a:lnTo>
                    <a:pt x="886" y="348"/>
                  </a:lnTo>
                  <a:lnTo>
                    <a:pt x="901" y="343"/>
                  </a:lnTo>
                  <a:lnTo>
                    <a:pt x="917" y="339"/>
                  </a:lnTo>
                  <a:lnTo>
                    <a:pt x="932" y="334"/>
                  </a:lnTo>
                  <a:lnTo>
                    <a:pt x="948" y="332"/>
                  </a:lnTo>
                  <a:lnTo>
                    <a:pt x="966" y="330"/>
                  </a:lnTo>
                  <a:lnTo>
                    <a:pt x="982" y="329"/>
                  </a:lnTo>
                  <a:lnTo>
                    <a:pt x="986" y="330"/>
                  </a:lnTo>
                  <a:lnTo>
                    <a:pt x="992" y="332"/>
                  </a:lnTo>
                  <a:lnTo>
                    <a:pt x="998" y="333"/>
                  </a:lnTo>
                  <a:lnTo>
                    <a:pt x="1004" y="336"/>
                  </a:lnTo>
                  <a:lnTo>
                    <a:pt x="1009" y="338"/>
                  </a:lnTo>
                  <a:lnTo>
                    <a:pt x="1014" y="343"/>
                  </a:lnTo>
                  <a:lnTo>
                    <a:pt x="1017" y="347"/>
                  </a:lnTo>
                  <a:lnTo>
                    <a:pt x="1019" y="354"/>
                  </a:lnTo>
                  <a:lnTo>
                    <a:pt x="1012" y="358"/>
                  </a:lnTo>
                  <a:lnTo>
                    <a:pt x="1006" y="355"/>
                  </a:lnTo>
                  <a:lnTo>
                    <a:pt x="999" y="351"/>
                  </a:lnTo>
                  <a:lnTo>
                    <a:pt x="993" y="347"/>
                  </a:lnTo>
                  <a:lnTo>
                    <a:pt x="982" y="345"/>
                  </a:lnTo>
                  <a:lnTo>
                    <a:pt x="970" y="346"/>
                  </a:lnTo>
                  <a:lnTo>
                    <a:pt x="959" y="348"/>
                  </a:lnTo>
                  <a:lnTo>
                    <a:pt x="949" y="352"/>
                  </a:lnTo>
                  <a:lnTo>
                    <a:pt x="939" y="356"/>
                  </a:lnTo>
                  <a:lnTo>
                    <a:pt x="929" y="362"/>
                  </a:lnTo>
                  <a:lnTo>
                    <a:pt x="920" y="367"/>
                  </a:lnTo>
                  <a:lnTo>
                    <a:pt x="909" y="370"/>
                  </a:lnTo>
                  <a:lnTo>
                    <a:pt x="906" y="383"/>
                  </a:lnTo>
                  <a:lnTo>
                    <a:pt x="902" y="397"/>
                  </a:lnTo>
                  <a:lnTo>
                    <a:pt x="901" y="410"/>
                  </a:lnTo>
                  <a:lnTo>
                    <a:pt x="901" y="425"/>
                  </a:lnTo>
                  <a:lnTo>
                    <a:pt x="911" y="437"/>
                  </a:lnTo>
                  <a:lnTo>
                    <a:pt x="922" y="450"/>
                  </a:lnTo>
                  <a:lnTo>
                    <a:pt x="931" y="462"/>
                  </a:lnTo>
                  <a:lnTo>
                    <a:pt x="940" y="475"/>
                  </a:lnTo>
                  <a:lnTo>
                    <a:pt x="948" y="490"/>
                  </a:lnTo>
                  <a:lnTo>
                    <a:pt x="954" y="504"/>
                  </a:lnTo>
                  <a:lnTo>
                    <a:pt x="959" y="520"/>
                  </a:lnTo>
                  <a:lnTo>
                    <a:pt x="961" y="536"/>
                  </a:lnTo>
                  <a:lnTo>
                    <a:pt x="977" y="541"/>
                  </a:lnTo>
                  <a:lnTo>
                    <a:pt x="994" y="546"/>
                  </a:lnTo>
                  <a:lnTo>
                    <a:pt x="1009" y="553"/>
                  </a:lnTo>
                  <a:lnTo>
                    <a:pt x="1025" y="560"/>
                  </a:lnTo>
                  <a:lnTo>
                    <a:pt x="1040" y="569"/>
                  </a:lnTo>
                  <a:lnTo>
                    <a:pt x="1055" y="577"/>
                  </a:lnTo>
                  <a:lnTo>
                    <a:pt x="1070" y="588"/>
                  </a:lnTo>
                  <a:lnTo>
                    <a:pt x="1085" y="598"/>
                  </a:lnTo>
                  <a:lnTo>
                    <a:pt x="1099" y="609"/>
                  </a:lnTo>
                  <a:lnTo>
                    <a:pt x="1113" y="619"/>
                  </a:lnTo>
                  <a:lnTo>
                    <a:pt x="1127" y="630"/>
                  </a:lnTo>
                  <a:lnTo>
                    <a:pt x="1141" y="642"/>
                  </a:lnTo>
                  <a:lnTo>
                    <a:pt x="1154" y="653"/>
                  </a:lnTo>
                  <a:lnTo>
                    <a:pt x="1168" y="665"/>
                  </a:lnTo>
                  <a:lnTo>
                    <a:pt x="1181" y="677"/>
                  </a:lnTo>
                  <a:lnTo>
                    <a:pt x="1195" y="688"/>
                  </a:lnTo>
                  <a:lnTo>
                    <a:pt x="1213" y="706"/>
                  </a:lnTo>
                  <a:lnTo>
                    <a:pt x="1230" y="726"/>
                  </a:lnTo>
                  <a:lnTo>
                    <a:pt x="1246" y="747"/>
                  </a:lnTo>
                  <a:lnTo>
                    <a:pt x="1260" y="769"/>
                  </a:lnTo>
                  <a:lnTo>
                    <a:pt x="1273" y="791"/>
                  </a:lnTo>
                  <a:lnTo>
                    <a:pt x="1283" y="815"/>
                  </a:lnTo>
                  <a:lnTo>
                    <a:pt x="1291" y="839"/>
                  </a:lnTo>
                  <a:lnTo>
                    <a:pt x="1297" y="864"/>
                  </a:lnTo>
                  <a:lnTo>
                    <a:pt x="1301" y="880"/>
                  </a:lnTo>
                  <a:lnTo>
                    <a:pt x="1302" y="895"/>
                  </a:lnTo>
                  <a:lnTo>
                    <a:pt x="1298" y="911"/>
                  </a:lnTo>
                  <a:lnTo>
                    <a:pt x="1294" y="931"/>
                  </a:lnTo>
                  <a:lnTo>
                    <a:pt x="1287" y="938"/>
                  </a:lnTo>
                  <a:lnTo>
                    <a:pt x="1278" y="946"/>
                  </a:lnTo>
                  <a:lnTo>
                    <a:pt x="1269" y="951"/>
                  </a:lnTo>
                  <a:lnTo>
                    <a:pt x="1266" y="952"/>
                  </a:lnTo>
                  <a:lnTo>
                    <a:pt x="1276" y="938"/>
                  </a:lnTo>
                  <a:lnTo>
                    <a:pt x="1282" y="922"/>
                  </a:lnTo>
                  <a:lnTo>
                    <a:pt x="1284" y="905"/>
                  </a:lnTo>
                  <a:lnTo>
                    <a:pt x="1283" y="886"/>
                  </a:lnTo>
                  <a:lnTo>
                    <a:pt x="1280" y="869"/>
                  </a:lnTo>
                  <a:lnTo>
                    <a:pt x="1274" y="850"/>
                  </a:lnTo>
                  <a:lnTo>
                    <a:pt x="1267" y="833"/>
                  </a:lnTo>
                  <a:lnTo>
                    <a:pt x="1259" y="818"/>
                  </a:lnTo>
                  <a:lnTo>
                    <a:pt x="1245" y="796"/>
                  </a:lnTo>
                  <a:lnTo>
                    <a:pt x="1226" y="772"/>
                  </a:lnTo>
                  <a:lnTo>
                    <a:pt x="1202" y="746"/>
                  </a:lnTo>
                  <a:lnTo>
                    <a:pt x="1177" y="720"/>
                  </a:lnTo>
                  <a:lnTo>
                    <a:pt x="1154" y="696"/>
                  </a:lnTo>
                  <a:lnTo>
                    <a:pt x="1135" y="678"/>
                  </a:lnTo>
                  <a:lnTo>
                    <a:pt x="1121" y="665"/>
                  </a:lnTo>
                  <a:lnTo>
                    <a:pt x="1116" y="660"/>
                  </a:lnTo>
                  <a:lnTo>
                    <a:pt x="1104" y="650"/>
                  </a:lnTo>
                  <a:lnTo>
                    <a:pt x="1090" y="640"/>
                  </a:lnTo>
                  <a:lnTo>
                    <a:pt x="1076" y="629"/>
                  </a:lnTo>
                  <a:lnTo>
                    <a:pt x="1063" y="619"/>
                  </a:lnTo>
                  <a:lnTo>
                    <a:pt x="1050" y="609"/>
                  </a:lnTo>
                  <a:lnTo>
                    <a:pt x="1035" y="599"/>
                  </a:lnTo>
                  <a:lnTo>
                    <a:pt x="1021" y="590"/>
                  </a:lnTo>
                  <a:lnTo>
                    <a:pt x="1006" y="581"/>
                  </a:lnTo>
                  <a:lnTo>
                    <a:pt x="991" y="573"/>
                  </a:lnTo>
                  <a:lnTo>
                    <a:pt x="976" y="566"/>
                  </a:lnTo>
                  <a:lnTo>
                    <a:pt x="960" y="559"/>
                  </a:lnTo>
                  <a:lnTo>
                    <a:pt x="945" y="553"/>
                  </a:lnTo>
                  <a:lnTo>
                    <a:pt x="929" y="549"/>
                  </a:lnTo>
                  <a:lnTo>
                    <a:pt x="911" y="545"/>
                  </a:lnTo>
                  <a:lnTo>
                    <a:pt x="895" y="542"/>
                  </a:lnTo>
                  <a:lnTo>
                    <a:pt x="878" y="541"/>
                  </a:lnTo>
                  <a:lnTo>
                    <a:pt x="856" y="536"/>
                  </a:lnTo>
                  <a:lnTo>
                    <a:pt x="833" y="535"/>
                  </a:lnTo>
                  <a:lnTo>
                    <a:pt x="811" y="535"/>
                  </a:lnTo>
                  <a:lnTo>
                    <a:pt x="789" y="538"/>
                  </a:lnTo>
                  <a:lnTo>
                    <a:pt x="769" y="545"/>
                  </a:lnTo>
                  <a:lnTo>
                    <a:pt x="748" y="554"/>
                  </a:lnTo>
                  <a:lnTo>
                    <a:pt x="730" y="566"/>
                  </a:lnTo>
                  <a:lnTo>
                    <a:pt x="712" y="581"/>
                  </a:lnTo>
                  <a:lnTo>
                    <a:pt x="703" y="598"/>
                  </a:lnTo>
                  <a:lnTo>
                    <a:pt x="695" y="614"/>
                  </a:lnTo>
                  <a:lnTo>
                    <a:pt x="689" y="632"/>
                  </a:lnTo>
                  <a:lnTo>
                    <a:pt x="685" y="652"/>
                  </a:lnTo>
                  <a:lnTo>
                    <a:pt x="686" y="660"/>
                  </a:lnTo>
                  <a:lnTo>
                    <a:pt x="689" y="680"/>
                  </a:lnTo>
                  <a:lnTo>
                    <a:pt x="694" y="710"/>
                  </a:lnTo>
                  <a:lnTo>
                    <a:pt x="700" y="744"/>
                  </a:lnTo>
                  <a:lnTo>
                    <a:pt x="707" y="781"/>
                  </a:lnTo>
                  <a:lnTo>
                    <a:pt x="715" y="816"/>
                  </a:lnTo>
                  <a:lnTo>
                    <a:pt x="721" y="845"/>
                  </a:lnTo>
                  <a:lnTo>
                    <a:pt x="730" y="865"/>
                  </a:lnTo>
                  <a:lnTo>
                    <a:pt x="748" y="870"/>
                  </a:lnTo>
                  <a:lnTo>
                    <a:pt x="769" y="872"/>
                  </a:lnTo>
                  <a:lnTo>
                    <a:pt x="792" y="872"/>
                  </a:lnTo>
                  <a:lnTo>
                    <a:pt x="817" y="870"/>
                  </a:lnTo>
                  <a:lnTo>
                    <a:pt x="841" y="867"/>
                  </a:lnTo>
                  <a:lnTo>
                    <a:pt x="864" y="863"/>
                  </a:lnTo>
                  <a:lnTo>
                    <a:pt x="885" y="860"/>
                  </a:lnTo>
                  <a:lnTo>
                    <a:pt x="903" y="856"/>
                  </a:lnTo>
                  <a:lnTo>
                    <a:pt x="911" y="832"/>
                  </a:lnTo>
                  <a:lnTo>
                    <a:pt x="917" y="807"/>
                  </a:lnTo>
                  <a:lnTo>
                    <a:pt x="918" y="781"/>
                  </a:lnTo>
                  <a:lnTo>
                    <a:pt x="916" y="757"/>
                  </a:lnTo>
                  <a:lnTo>
                    <a:pt x="910" y="734"/>
                  </a:lnTo>
                  <a:lnTo>
                    <a:pt x="900" y="713"/>
                  </a:lnTo>
                  <a:lnTo>
                    <a:pt x="886" y="695"/>
                  </a:lnTo>
                  <a:lnTo>
                    <a:pt x="869" y="680"/>
                  </a:lnTo>
                  <a:lnTo>
                    <a:pt x="863" y="677"/>
                  </a:lnTo>
                  <a:lnTo>
                    <a:pt x="857" y="677"/>
                  </a:lnTo>
                  <a:lnTo>
                    <a:pt x="853" y="677"/>
                  </a:lnTo>
                  <a:lnTo>
                    <a:pt x="847" y="678"/>
                  </a:lnTo>
                  <a:lnTo>
                    <a:pt x="842" y="679"/>
                  </a:lnTo>
                  <a:lnTo>
                    <a:pt x="837" y="679"/>
                  </a:lnTo>
                  <a:lnTo>
                    <a:pt x="832" y="678"/>
                  </a:lnTo>
                  <a:lnTo>
                    <a:pt x="826" y="674"/>
                  </a:lnTo>
                  <a:lnTo>
                    <a:pt x="833" y="672"/>
                  </a:lnTo>
                  <a:lnTo>
                    <a:pt x="840" y="670"/>
                  </a:lnTo>
                  <a:lnTo>
                    <a:pt x="847" y="667"/>
                  </a:lnTo>
                  <a:lnTo>
                    <a:pt x="854" y="665"/>
                  </a:lnTo>
                  <a:lnTo>
                    <a:pt x="861" y="663"/>
                  </a:lnTo>
                  <a:lnTo>
                    <a:pt x="868" y="663"/>
                  </a:lnTo>
                  <a:lnTo>
                    <a:pt x="875" y="664"/>
                  </a:lnTo>
                  <a:lnTo>
                    <a:pt x="882" y="667"/>
                  </a:lnTo>
                  <a:lnTo>
                    <a:pt x="901" y="682"/>
                  </a:lnTo>
                  <a:lnTo>
                    <a:pt x="917" y="701"/>
                  </a:lnTo>
                  <a:lnTo>
                    <a:pt x="929" y="721"/>
                  </a:lnTo>
                  <a:lnTo>
                    <a:pt x="938" y="743"/>
                  </a:lnTo>
                  <a:lnTo>
                    <a:pt x="944" y="768"/>
                  </a:lnTo>
                  <a:lnTo>
                    <a:pt x="948" y="792"/>
                  </a:lnTo>
                  <a:lnTo>
                    <a:pt x="951" y="816"/>
                  </a:lnTo>
                  <a:lnTo>
                    <a:pt x="951" y="841"/>
                  </a:lnTo>
                  <a:lnTo>
                    <a:pt x="953" y="839"/>
                  </a:lnTo>
                  <a:lnTo>
                    <a:pt x="956" y="839"/>
                  </a:lnTo>
                  <a:lnTo>
                    <a:pt x="960" y="839"/>
                  </a:lnTo>
                  <a:lnTo>
                    <a:pt x="962" y="841"/>
                  </a:lnTo>
                  <a:lnTo>
                    <a:pt x="969" y="862"/>
                  </a:lnTo>
                  <a:lnTo>
                    <a:pt x="972" y="885"/>
                  </a:lnTo>
                  <a:lnTo>
                    <a:pt x="972" y="908"/>
                  </a:lnTo>
                  <a:lnTo>
                    <a:pt x="974" y="932"/>
                  </a:lnTo>
                  <a:lnTo>
                    <a:pt x="982" y="938"/>
                  </a:lnTo>
                  <a:lnTo>
                    <a:pt x="993" y="946"/>
                  </a:lnTo>
                  <a:lnTo>
                    <a:pt x="1009" y="956"/>
                  </a:lnTo>
                  <a:lnTo>
                    <a:pt x="1029" y="967"/>
                  </a:lnTo>
                  <a:lnTo>
                    <a:pt x="1052" y="978"/>
                  </a:lnTo>
                  <a:lnTo>
                    <a:pt x="1077" y="990"/>
                  </a:lnTo>
                  <a:lnTo>
                    <a:pt x="1105" y="1001"/>
                  </a:lnTo>
                  <a:lnTo>
                    <a:pt x="1135" y="1012"/>
                  </a:lnTo>
                  <a:lnTo>
                    <a:pt x="1165" y="1020"/>
                  </a:lnTo>
                  <a:lnTo>
                    <a:pt x="1196" y="1025"/>
                  </a:lnTo>
                  <a:lnTo>
                    <a:pt x="1228" y="1030"/>
                  </a:lnTo>
                  <a:lnTo>
                    <a:pt x="1260" y="1030"/>
                  </a:lnTo>
                  <a:lnTo>
                    <a:pt x="1291" y="1027"/>
                  </a:lnTo>
                  <a:lnTo>
                    <a:pt x="1321" y="1019"/>
                  </a:lnTo>
                  <a:lnTo>
                    <a:pt x="1350" y="1006"/>
                  </a:lnTo>
                  <a:lnTo>
                    <a:pt x="1378" y="987"/>
                  </a:lnTo>
                  <a:lnTo>
                    <a:pt x="1387" y="979"/>
                  </a:lnTo>
                  <a:lnTo>
                    <a:pt x="1395" y="971"/>
                  </a:lnTo>
                  <a:lnTo>
                    <a:pt x="1402" y="962"/>
                  </a:lnTo>
                  <a:lnTo>
                    <a:pt x="1409" y="952"/>
                  </a:lnTo>
                  <a:lnTo>
                    <a:pt x="1415" y="941"/>
                  </a:lnTo>
                  <a:lnTo>
                    <a:pt x="1419" y="930"/>
                  </a:lnTo>
                  <a:lnTo>
                    <a:pt x="1424" y="918"/>
                  </a:lnTo>
                  <a:lnTo>
                    <a:pt x="1427" y="906"/>
                  </a:lnTo>
                  <a:lnTo>
                    <a:pt x="1438" y="825"/>
                  </a:lnTo>
                  <a:lnTo>
                    <a:pt x="1436" y="734"/>
                  </a:lnTo>
                  <a:lnTo>
                    <a:pt x="1432" y="658"/>
                  </a:lnTo>
                  <a:lnTo>
                    <a:pt x="1429" y="624"/>
                  </a:lnTo>
                  <a:lnTo>
                    <a:pt x="1441" y="659"/>
                  </a:lnTo>
                  <a:lnTo>
                    <a:pt x="1450" y="700"/>
                  </a:lnTo>
                  <a:lnTo>
                    <a:pt x="1457" y="742"/>
                  </a:lnTo>
                  <a:lnTo>
                    <a:pt x="1461" y="786"/>
                  </a:lnTo>
                  <a:lnTo>
                    <a:pt x="1461" y="831"/>
                  </a:lnTo>
                  <a:lnTo>
                    <a:pt x="1456" y="873"/>
                  </a:lnTo>
                  <a:lnTo>
                    <a:pt x="1448" y="911"/>
                  </a:lnTo>
                  <a:lnTo>
                    <a:pt x="1435" y="946"/>
                  </a:lnTo>
                  <a:lnTo>
                    <a:pt x="1425" y="964"/>
                  </a:lnTo>
                  <a:lnTo>
                    <a:pt x="1415" y="982"/>
                  </a:lnTo>
                  <a:lnTo>
                    <a:pt x="1403" y="997"/>
                  </a:lnTo>
                  <a:lnTo>
                    <a:pt x="1392" y="1011"/>
                  </a:lnTo>
                  <a:lnTo>
                    <a:pt x="1379" y="1022"/>
                  </a:lnTo>
                  <a:lnTo>
                    <a:pt x="1366" y="1032"/>
                  </a:lnTo>
                  <a:lnTo>
                    <a:pt x="1354" y="1040"/>
                  </a:lnTo>
                  <a:lnTo>
                    <a:pt x="1340" y="1047"/>
                  </a:lnTo>
                  <a:lnTo>
                    <a:pt x="1326" y="1053"/>
                  </a:lnTo>
                  <a:lnTo>
                    <a:pt x="1311" y="1058"/>
                  </a:lnTo>
                  <a:lnTo>
                    <a:pt x="1296" y="1060"/>
                  </a:lnTo>
                  <a:lnTo>
                    <a:pt x="1281" y="1062"/>
                  </a:lnTo>
                  <a:lnTo>
                    <a:pt x="1265" y="1064"/>
                  </a:lnTo>
                  <a:lnTo>
                    <a:pt x="1249" y="1064"/>
                  </a:lnTo>
                  <a:lnTo>
                    <a:pt x="1231" y="1062"/>
                  </a:lnTo>
                  <a:lnTo>
                    <a:pt x="1214" y="1060"/>
                  </a:lnTo>
                  <a:lnTo>
                    <a:pt x="1199" y="1058"/>
                  </a:lnTo>
                  <a:lnTo>
                    <a:pt x="1183" y="1055"/>
                  </a:lnTo>
                  <a:lnTo>
                    <a:pt x="1167" y="1052"/>
                  </a:lnTo>
                  <a:lnTo>
                    <a:pt x="1151" y="1049"/>
                  </a:lnTo>
                  <a:lnTo>
                    <a:pt x="1134" y="1045"/>
                  </a:lnTo>
                  <a:lnTo>
                    <a:pt x="1118" y="1040"/>
                  </a:lnTo>
                  <a:lnTo>
                    <a:pt x="1101" y="1035"/>
                  </a:lnTo>
                  <a:lnTo>
                    <a:pt x="1085" y="1030"/>
                  </a:lnTo>
                  <a:lnTo>
                    <a:pt x="1069" y="1023"/>
                  </a:lnTo>
                  <a:lnTo>
                    <a:pt x="1053" y="1017"/>
                  </a:lnTo>
                  <a:lnTo>
                    <a:pt x="1037" y="1011"/>
                  </a:lnTo>
                  <a:lnTo>
                    <a:pt x="1023" y="1004"/>
                  </a:lnTo>
                  <a:lnTo>
                    <a:pt x="1008" y="996"/>
                  </a:lnTo>
                  <a:lnTo>
                    <a:pt x="994" y="987"/>
                  </a:lnTo>
                  <a:lnTo>
                    <a:pt x="982" y="978"/>
                  </a:lnTo>
                  <a:lnTo>
                    <a:pt x="969" y="969"/>
                  </a:lnTo>
                  <a:lnTo>
                    <a:pt x="974" y="1000"/>
                  </a:lnTo>
                  <a:lnTo>
                    <a:pt x="972" y="1038"/>
                  </a:lnTo>
                  <a:lnTo>
                    <a:pt x="968" y="1081"/>
                  </a:lnTo>
                  <a:lnTo>
                    <a:pt x="959" y="1122"/>
                  </a:lnTo>
                  <a:lnTo>
                    <a:pt x="949" y="1161"/>
                  </a:lnTo>
                  <a:lnTo>
                    <a:pt x="940" y="1192"/>
                  </a:lnTo>
                  <a:lnTo>
                    <a:pt x="932" y="1214"/>
                  </a:lnTo>
                  <a:lnTo>
                    <a:pt x="929" y="1221"/>
                  </a:lnTo>
                  <a:lnTo>
                    <a:pt x="931" y="1196"/>
                  </a:lnTo>
                  <a:lnTo>
                    <a:pt x="936" y="1136"/>
                  </a:lnTo>
                  <a:lnTo>
                    <a:pt x="941" y="1070"/>
                  </a:lnTo>
                  <a:lnTo>
                    <a:pt x="944" y="1024"/>
                  </a:lnTo>
                  <a:lnTo>
                    <a:pt x="943" y="985"/>
                  </a:lnTo>
                  <a:lnTo>
                    <a:pt x="938" y="936"/>
                  </a:lnTo>
                  <a:lnTo>
                    <a:pt x="932" y="893"/>
                  </a:lnTo>
                  <a:lnTo>
                    <a:pt x="930" y="875"/>
                  </a:lnTo>
                  <a:lnTo>
                    <a:pt x="917" y="879"/>
                  </a:lnTo>
                  <a:lnTo>
                    <a:pt x="905" y="883"/>
                  </a:lnTo>
                  <a:lnTo>
                    <a:pt x="892" y="886"/>
                  </a:lnTo>
                  <a:lnTo>
                    <a:pt x="878" y="890"/>
                  </a:lnTo>
                  <a:lnTo>
                    <a:pt x="863" y="892"/>
                  </a:lnTo>
                  <a:lnTo>
                    <a:pt x="849" y="894"/>
                  </a:lnTo>
                  <a:lnTo>
                    <a:pt x="834" y="897"/>
                  </a:lnTo>
                  <a:lnTo>
                    <a:pt x="819" y="898"/>
                  </a:lnTo>
                  <a:lnTo>
                    <a:pt x="806" y="899"/>
                  </a:lnTo>
                  <a:lnTo>
                    <a:pt x="791" y="899"/>
                  </a:lnTo>
                  <a:lnTo>
                    <a:pt x="776" y="899"/>
                  </a:lnTo>
                  <a:lnTo>
                    <a:pt x="762" y="899"/>
                  </a:lnTo>
                  <a:lnTo>
                    <a:pt x="748" y="897"/>
                  </a:lnTo>
                  <a:lnTo>
                    <a:pt x="734" y="895"/>
                  </a:lnTo>
                  <a:lnTo>
                    <a:pt x="721" y="893"/>
                  </a:lnTo>
                  <a:lnTo>
                    <a:pt x="709" y="890"/>
                  </a:lnTo>
                  <a:lnTo>
                    <a:pt x="734" y="1181"/>
                  </a:lnTo>
                  <a:lnTo>
                    <a:pt x="733" y="1203"/>
                  </a:lnTo>
                  <a:lnTo>
                    <a:pt x="731" y="1224"/>
                  </a:lnTo>
                  <a:lnTo>
                    <a:pt x="727" y="1244"/>
                  </a:lnTo>
                  <a:lnTo>
                    <a:pt x="719" y="1262"/>
                  </a:lnTo>
                  <a:lnTo>
                    <a:pt x="718" y="1259"/>
                  </a:lnTo>
                  <a:lnTo>
                    <a:pt x="715" y="1254"/>
                  </a:lnTo>
                  <a:lnTo>
                    <a:pt x="711" y="1247"/>
                  </a:lnTo>
                  <a:lnTo>
                    <a:pt x="709" y="1241"/>
                  </a:lnTo>
                  <a:lnTo>
                    <a:pt x="694" y="1255"/>
                  </a:lnTo>
                  <a:lnTo>
                    <a:pt x="679" y="1266"/>
                  </a:lnTo>
                  <a:lnTo>
                    <a:pt x="665" y="1278"/>
                  </a:lnTo>
                  <a:lnTo>
                    <a:pt x="651" y="1288"/>
                  </a:lnTo>
                  <a:lnTo>
                    <a:pt x="636" y="1297"/>
                  </a:lnTo>
                  <a:lnTo>
                    <a:pt x="621" y="1305"/>
                  </a:lnTo>
                  <a:lnTo>
                    <a:pt x="604" y="1312"/>
                  </a:lnTo>
                  <a:lnTo>
                    <a:pt x="587" y="1319"/>
                  </a:lnTo>
                  <a:lnTo>
                    <a:pt x="591" y="1331"/>
                  </a:lnTo>
                  <a:lnTo>
                    <a:pt x="596" y="1341"/>
                  </a:lnTo>
                  <a:lnTo>
                    <a:pt x="602" y="1350"/>
                  </a:lnTo>
                  <a:lnTo>
                    <a:pt x="612" y="1356"/>
                  </a:lnTo>
                  <a:lnTo>
                    <a:pt x="628" y="1358"/>
                  </a:lnTo>
                  <a:lnTo>
                    <a:pt x="646" y="1362"/>
                  </a:lnTo>
                  <a:lnTo>
                    <a:pt x="663" y="1365"/>
                  </a:lnTo>
                  <a:lnTo>
                    <a:pt x="679" y="1369"/>
                  </a:lnTo>
                  <a:lnTo>
                    <a:pt x="693" y="1372"/>
                  </a:lnTo>
                  <a:lnTo>
                    <a:pt x="703" y="1374"/>
                  </a:lnTo>
                  <a:lnTo>
                    <a:pt x="709" y="1377"/>
                  </a:lnTo>
                  <a:lnTo>
                    <a:pt x="710" y="1378"/>
                  </a:lnTo>
                  <a:lnTo>
                    <a:pt x="688" y="1379"/>
                  </a:lnTo>
                  <a:lnTo>
                    <a:pt x="665" y="1380"/>
                  </a:lnTo>
                  <a:lnTo>
                    <a:pt x="642" y="1380"/>
                  </a:lnTo>
                  <a:lnTo>
                    <a:pt x="621" y="1378"/>
                  </a:lnTo>
                  <a:lnTo>
                    <a:pt x="602" y="1372"/>
                  </a:lnTo>
                  <a:lnTo>
                    <a:pt x="587" y="1362"/>
                  </a:lnTo>
                  <a:lnTo>
                    <a:pt x="579" y="1348"/>
                  </a:lnTo>
                  <a:lnTo>
                    <a:pt x="576" y="1327"/>
                  </a:lnTo>
                  <a:lnTo>
                    <a:pt x="552" y="1331"/>
                  </a:lnTo>
                  <a:lnTo>
                    <a:pt x="548" y="1338"/>
                  </a:lnTo>
                  <a:lnTo>
                    <a:pt x="545" y="1345"/>
                  </a:lnTo>
                  <a:lnTo>
                    <a:pt x="544" y="1351"/>
                  </a:lnTo>
                  <a:lnTo>
                    <a:pt x="544" y="1358"/>
                  </a:lnTo>
                  <a:lnTo>
                    <a:pt x="548" y="1372"/>
                  </a:lnTo>
                  <a:lnTo>
                    <a:pt x="555" y="1383"/>
                  </a:lnTo>
                  <a:lnTo>
                    <a:pt x="565" y="1389"/>
                  </a:lnTo>
                  <a:lnTo>
                    <a:pt x="578" y="1394"/>
                  </a:lnTo>
                  <a:lnTo>
                    <a:pt x="593" y="1396"/>
                  </a:lnTo>
                  <a:lnTo>
                    <a:pt x="609" y="1397"/>
                  </a:lnTo>
                  <a:lnTo>
                    <a:pt x="626" y="1397"/>
                  </a:lnTo>
                  <a:lnTo>
                    <a:pt x="642" y="1397"/>
                  </a:lnTo>
                  <a:lnTo>
                    <a:pt x="657" y="1397"/>
                  </a:lnTo>
                  <a:lnTo>
                    <a:pt x="671" y="1397"/>
                  </a:lnTo>
                  <a:lnTo>
                    <a:pt x="683" y="1396"/>
                  </a:lnTo>
                  <a:lnTo>
                    <a:pt x="696" y="1396"/>
                  </a:lnTo>
                  <a:lnTo>
                    <a:pt x="708" y="1395"/>
                  </a:lnTo>
                  <a:lnTo>
                    <a:pt x="719" y="1394"/>
                  </a:lnTo>
                  <a:lnTo>
                    <a:pt x="730" y="1392"/>
                  </a:lnTo>
                  <a:lnTo>
                    <a:pt x="740" y="1391"/>
                  </a:lnTo>
                  <a:lnTo>
                    <a:pt x="750" y="1388"/>
                  </a:lnTo>
                  <a:lnTo>
                    <a:pt x="761" y="1386"/>
                  </a:lnTo>
                  <a:lnTo>
                    <a:pt x="771" y="1383"/>
                  </a:lnTo>
                  <a:lnTo>
                    <a:pt x="781" y="1379"/>
                  </a:lnTo>
                  <a:lnTo>
                    <a:pt x="792" y="1376"/>
                  </a:lnTo>
                  <a:lnTo>
                    <a:pt x="803" y="1372"/>
                  </a:lnTo>
                  <a:lnTo>
                    <a:pt x="815" y="1366"/>
                  </a:lnTo>
                  <a:lnTo>
                    <a:pt x="826" y="1362"/>
                  </a:lnTo>
                  <a:lnTo>
                    <a:pt x="823" y="1370"/>
                  </a:lnTo>
                  <a:lnTo>
                    <a:pt x="818" y="1374"/>
                  </a:lnTo>
                  <a:lnTo>
                    <a:pt x="810" y="1381"/>
                  </a:lnTo>
                  <a:lnTo>
                    <a:pt x="797" y="1391"/>
                  </a:lnTo>
                  <a:lnTo>
                    <a:pt x="776" y="1400"/>
                  </a:lnTo>
                  <a:lnTo>
                    <a:pt x="754" y="1407"/>
                  </a:lnTo>
                  <a:lnTo>
                    <a:pt x="732" y="1411"/>
                  </a:lnTo>
                  <a:lnTo>
                    <a:pt x="710" y="1414"/>
                  </a:lnTo>
                  <a:lnTo>
                    <a:pt x="687" y="1416"/>
                  </a:lnTo>
                  <a:lnTo>
                    <a:pt x="663" y="1417"/>
                  </a:lnTo>
                  <a:lnTo>
                    <a:pt x="639" y="1417"/>
                  </a:lnTo>
                  <a:lnTo>
                    <a:pt x="614" y="1417"/>
                  </a:lnTo>
                  <a:lnTo>
                    <a:pt x="598" y="1416"/>
                  </a:lnTo>
                  <a:lnTo>
                    <a:pt x="583" y="1415"/>
                  </a:lnTo>
                  <a:lnTo>
                    <a:pt x="570" y="1411"/>
                  </a:lnTo>
                  <a:lnTo>
                    <a:pt x="557" y="1407"/>
                  </a:lnTo>
                  <a:lnTo>
                    <a:pt x="546" y="1401"/>
                  </a:lnTo>
                  <a:lnTo>
                    <a:pt x="537" y="1393"/>
                  </a:lnTo>
                  <a:lnTo>
                    <a:pt x="530" y="1381"/>
                  </a:lnTo>
                  <a:lnTo>
                    <a:pt x="527" y="1366"/>
                  </a:lnTo>
                  <a:lnTo>
                    <a:pt x="527" y="1351"/>
                  </a:lnTo>
                  <a:lnTo>
                    <a:pt x="528" y="1336"/>
                  </a:lnTo>
                  <a:lnTo>
                    <a:pt x="533" y="1324"/>
                  </a:lnTo>
                  <a:lnTo>
                    <a:pt x="542" y="1313"/>
                  </a:lnTo>
                  <a:lnTo>
                    <a:pt x="565" y="1304"/>
                  </a:lnTo>
                  <a:lnTo>
                    <a:pt x="589" y="1294"/>
                  </a:lnTo>
                  <a:lnTo>
                    <a:pt x="612" y="1283"/>
                  </a:lnTo>
                  <a:lnTo>
                    <a:pt x="634" y="1272"/>
                  </a:lnTo>
                  <a:lnTo>
                    <a:pt x="656" y="1258"/>
                  </a:lnTo>
                  <a:lnTo>
                    <a:pt x="677" y="1243"/>
                  </a:lnTo>
                  <a:lnTo>
                    <a:pt x="695" y="1225"/>
                  </a:lnTo>
                  <a:lnTo>
                    <a:pt x="712" y="1203"/>
                  </a:lnTo>
                  <a:lnTo>
                    <a:pt x="712" y="1194"/>
                  </a:lnTo>
                  <a:lnTo>
                    <a:pt x="711" y="1168"/>
                  </a:lnTo>
                  <a:lnTo>
                    <a:pt x="709" y="1130"/>
                  </a:lnTo>
                  <a:lnTo>
                    <a:pt x="705" y="1083"/>
                  </a:lnTo>
                  <a:lnTo>
                    <a:pt x="700" y="1028"/>
                  </a:lnTo>
                  <a:lnTo>
                    <a:pt x="694" y="968"/>
                  </a:lnTo>
                  <a:lnTo>
                    <a:pt x="685" y="908"/>
                  </a:lnTo>
                  <a:lnTo>
                    <a:pt x="674" y="849"/>
                  </a:lnTo>
                  <a:lnTo>
                    <a:pt x="695" y="857"/>
                  </a:lnTo>
                  <a:lnTo>
                    <a:pt x="696" y="838"/>
                  </a:lnTo>
                  <a:lnTo>
                    <a:pt x="692" y="818"/>
                  </a:lnTo>
                  <a:lnTo>
                    <a:pt x="687" y="800"/>
                  </a:lnTo>
                  <a:lnTo>
                    <a:pt x="681" y="780"/>
                  </a:lnTo>
                  <a:lnTo>
                    <a:pt x="665" y="777"/>
                  </a:lnTo>
                  <a:lnTo>
                    <a:pt x="650" y="777"/>
                  </a:lnTo>
                  <a:lnTo>
                    <a:pt x="634" y="779"/>
                  </a:lnTo>
                  <a:lnTo>
                    <a:pt x="620" y="785"/>
                  </a:lnTo>
                  <a:lnTo>
                    <a:pt x="605" y="793"/>
                  </a:lnTo>
                  <a:lnTo>
                    <a:pt x="593" y="802"/>
                  </a:lnTo>
                  <a:lnTo>
                    <a:pt x="581" y="814"/>
                  </a:lnTo>
                  <a:lnTo>
                    <a:pt x="570" y="826"/>
                  </a:lnTo>
                  <a:lnTo>
                    <a:pt x="551" y="857"/>
                  </a:lnTo>
                  <a:lnTo>
                    <a:pt x="544" y="888"/>
                  </a:lnTo>
                  <a:lnTo>
                    <a:pt x="548" y="918"/>
                  </a:lnTo>
                  <a:lnTo>
                    <a:pt x="560" y="947"/>
                  </a:lnTo>
                  <a:lnTo>
                    <a:pt x="573" y="960"/>
                  </a:lnTo>
                  <a:lnTo>
                    <a:pt x="588" y="971"/>
                  </a:lnTo>
                  <a:lnTo>
                    <a:pt x="605" y="983"/>
                  </a:lnTo>
                  <a:lnTo>
                    <a:pt x="621" y="992"/>
                  </a:lnTo>
                  <a:lnTo>
                    <a:pt x="639" y="1002"/>
                  </a:lnTo>
                  <a:lnTo>
                    <a:pt x="656" y="1013"/>
                  </a:lnTo>
                  <a:lnTo>
                    <a:pt x="672" y="1023"/>
                  </a:lnTo>
                  <a:lnTo>
                    <a:pt x="686" y="1035"/>
                  </a:lnTo>
                  <a:lnTo>
                    <a:pt x="692" y="10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52"/>
            <p:cNvSpPr>
              <a:spLocks/>
            </p:cNvSpPr>
            <p:nvPr/>
          </p:nvSpPr>
          <p:spPr bwMode="auto">
            <a:xfrm>
              <a:off x="5261" y="3234"/>
              <a:ext cx="31" cy="115"/>
            </a:xfrm>
            <a:custGeom>
              <a:avLst/>
              <a:gdLst>
                <a:gd name="T0" fmla="*/ 53 w 62"/>
                <a:gd name="T1" fmla="*/ 73 h 229"/>
                <a:gd name="T2" fmla="*/ 60 w 62"/>
                <a:gd name="T3" fmla="*/ 110 h 229"/>
                <a:gd name="T4" fmla="*/ 62 w 62"/>
                <a:gd name="T5" fmla="*/ 147 h 229"/>
                <a:gd name="T6" fmla="*/ 60 w 62"/>
                <a:gd name="T7" fmla="*/ 184 h 229"/>
                <a:gd name="T8" fmla="*/ 52 w 62"/>
                <a:gd name="T9" fmla="*/ 220 h 229"/>
                <a:gd name="T10" fmla="*/ 48 w 62"/>
                <a:gd name="T11" fmla="*/ 224 h 229"/>
                <a:gd name="T12" fmla="*/ 44 w 62"/>
                <a:gd name="T13" fmla="*/ 228 h 229"/>
                <a:gd name="T14" fmla="*/ 39 w 62"/>
                <a:gd name="T15" fmla="*/ 229 h 229"/>
                <a:gd name="T16" fmla="*/ 33 w 62"/>
                <a:gd name="T17" fmla="*/ 228 h 229"/>
                <a:gd name="T18" fmla="*/ 29 w 62"/>
                <a:gd name="T19" fmla="*/ 222 h 229"/>
                <a:gd name="T20" fmla="*/ 36 w 62"/>
                <a:gd name="T21" fmla="*/ 199 h 229"/>
                <a:gd name="T22" fmla="*/ 40 w 62"/>
                <a:gd name="T23" fmla="*/ 175 h 229"/>
                <a:gd name="T24" fmla="*/ 43 w 62"/>
                <a:gd name="T25" fmla="*/ 149 h 229"/>
                <a:gd name="T26" fmla="*/ 41 w 62"/>
                <a:gd name="T27" fmla="*/ 123 h 229"/>
                <a:gd name="T28" fmla="*/ 38 w 62"/>
                <a:gd name="T29" fmla="*/ 98 h 229"/>
                <a:gd name="T30" fmla="*/ 33 w 62"/>
                <a:gd name="T31" fmla="*/ 73 h 229"/>
                <a:gd name="T32" fmla="*/ 26 w 62"/>
                <a:gd name="T33" fmla="*/ 49 h 229"/>
                <a:gd name="T34" fmla="*/ 18 w 62"/>
                <a:gd name="T35" fmla="*/ 27 h 229"/>
                <a:gd name="T36" fmla="*/ 13 w 62"/>
                <a:gd name="T37" fmla="*/ 22 h 229"/>
                <a:gd name="T38" fmla="*/ 6 w 62"/>
                <a:gd name="T39" fmla="*/ 15 h 229"/>
                <a:gd name="T40" fmla="*/ 1 w 62"/>
                <a:gd name="T41" fmla="*/ 8 h 229"/>
                <a:gd name="T42" fmla="*/ 0 w 62"/>
                <a:gd name="T43" fmla="*/ 0 h 229"/>
                <a:gd name="T44" fmla="*/ 10 w 62"/>
                <a:gd name="T45" fmla="*/ 5 h 229"/>
                <a:gd name="T46" fmla="*/ 20 w 62"/>
                <a:gd name="T47" fmla="*/ 12 h 229"/>
                <a:gd name="T48" fmla="*/ 26 w 62"/>
                <a:gd name="T49" fmla="*/ 22 h 229"/>
                <a:gd name="T50" fmla="*/ 33 w 62"/>
                <a:gd name="T51" fmla="*/ 31 h 229"/>
                <a:gd name="T52" fmla="*/ 38 w 62"/>
                <a:gd name="T53" fmla="*/ 41 h 229"/>
                <a:gd name="T54" fmla="*/ 44 w 62"/>
                <a:gd name="T55" fmla="*/ 53 h 229"/>
                <a:gd name="T56" fmla="*/ 48 w 62"/>
                <a:gd name="T57" fmla="*/ 63 h 229"/>
                <a:gd name="T58" fmla="*/ 53 w 62"/>
                <a:gd name="T59" fmla="*/ 73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2" h="229">
                  <a:moveTo>
                    <a:pt x="53" y="73"/>
                  </a:moveTo>
                  <a:lnTo>
                    <a:pt x="60" y="110"/>
                  </a:lnTo>
                  <a:lnTo>
                    <a:pt x="62" y="147"/>
                  </a:lnTo>
                  <a:lnTo>
                    <a:pt x="60" y="184"/>
                  </a:lnTo>
                  <a:lnTo>
                    <a:pt x="52" y="220"/>
                  </a:lnTo>
                  <a:lnTo>
                    <a:pt x="48" y="224"/>
                  </a:lnTo>
                  <a:lnTo>
                    <a:pt x="44" y="228"/>
                  </a:lnTo>
                  <a:lnTo>
                    <a:pt x="39" y="229"/>
                  </a:lnTo>
                  <a:lnTo>
                    <a:pt x="33" y="228"/>
                  </a:lnTo>
                  <a:lnTo>
                    <a:pt x="29" y="222"/>
                  </a:lnTo>
                  <a:lnTo>
                    <a:pt x="36" y="199"/>
                  </a:lnTo>
                  <a:lnTo>
                    <a:pt x="40" y="175"/>
                  </a:lnTo>
                  <a:lnTo>
                    <a:pt x="43" y="149"/>
                  </a:lnTo>
                  <a:lnTo>
                    <a:pt x="41" y="123"/>
                  </a:lnTo>
                  <a:lnTo>
                    <a:pt x="38" y="98"/>
                  </a:lnTo>
                  <a:lnTo>
                    <a:pt x="33" y="73"/>
                  </a:lnTo>
                  <a:lnTo>
                    <a:pt x="26" y="49"/>
                  </a:lnTo>
                  <a:lnTo>
                    <a:pt x="18" y="27"/>
                  </a:lnTo>
                  <a:lnTo>
                    <a:pt x="13" y="22"/>
                  </a:lnTo>
                  <a:lnTo>
                    <a:pt x="6" y="15"/>
                  </a:lnTo>
                  <a:lnTo>
                    <a:pt x="1" y="8"/>
                  </a:lnTo>
                  <a:lnTo>
                    <a:pt x="0" y="0"/>
                  </a:lnTo>
                  <a:lnTo>
                    <a:pt x="10" y="5"/>
                  </a:lnTo>
                  <a:lnTo>
                    <a:pt x="20" y="12"/>
                  </a:lnTo>
                  <a:lnTo>
                    <a:pt x="26" y="22"/>
                  </a:lnTo>
                  <a:lnTo>
                    <a:pt x="33" y="31"/>
                  </a:lnTo>
                  <a:lnTo>
                    <a:pt x="38" y="41"/>
                  </a:lnTo>
                  <a:lnTo>
                    <a:pt x="44" y="53"/>
                  </a:lnTo>
                  <a:lnTo>
                    <a:pt x="48" y="63"/>
                  </a:lnTo>
                  <a:lnTo>
                    <a:pt x="53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53"/>
            <p:cNvSpPr>
              <a:spLocks/>
            </p:cNvSpPr>
            <p:nvPr/>
          </p:nvSpPr>
          <p:spPr bwMode="auto">
            <a:xfrm>
              <a:off x="4666" y="3241"/>
              <a:ext cx="146" cy="152"/>
            </a:xfrm>
            <a:custGeom>
              <a:avLst/>
              <a:gdLst>
                <a:gd name="T0" fmla="*/ 219 w 291"/>
                <a:gd name="T1" fmla="*/ 86 h 306"/>
                <a:gd name="T2" fmla="*/ 262 w 291"/>
                <a:gd name="T3" fmla="*/ 93 h 306"/>
                <a:gd name="T4" fmla="*/ 237 w 291"/>
                <a:gd name="T5" fmla="*/ 104 h 306"/>
                <a:gd name="T6" fmla="*/ 147 w 291"/>
                <a:gd name="T7" fmla="*/ 112 h 306"/>
                <a:gd name="T8" fmla="*/ 153 w 291"/>
                <a:gd name="T9" fmla="*/ 139 h 306"/>
                <a:gd name="T10" fmla="*/ 232 w 291"/>
                <a:gd name="T11" fmla="*/ 149 h 306"/>
                <a:gd name="T12" fmla="*/ 267 w 291"/>
                <a:gd name="T13" fmla="*/ 162 h 306"/>
                <a:gd name="T14" fmla="*/ 290 w 291"/>
                <a:gd name="T15" fmla="*/ 167 h 306"/>
                <a:gd name="T16" fmla="*/ 257 w 291"/>
                <a:gd name="T17" fmla="*/ 178 h 306"/>
                <a:gd name="T18" fmla="*/ 214 w 291"/>
                <a:gd name="T19" fmla="*/ 165 h 306"/>
                <a:gd name="T20" fmla="*/ 162 w 291"/>
                <a:gd name="T21" fmla="*/ 158 h 306"/>
                <a:gd name="T22" fmla="*/ 113 w 291"/>
                <a:gd name="T23" fmla="*/ 137 h 306"/>
                <a:gd name="T24" fmla="*/ 114 w 291"/>
                <a:gd name="T25" fmla="*/ 98 h 306"/>
                <a:gd name="T26" fmla="*/ 140 w 291"/>
                <a:gd name="T27" fmla="*/ 96 h 306"/>
                <a:gd name="T28" fmla="*/ 162 w 291"/>
                <a:gd name="T29" fmla="*/ 94 h 306"/>
                <a:gd name="T30" fmla="*/ 148 w 291"/>
                <a:gd name="T31" fmla="*/ 57 h 306"/>
                <a:gd name="T32" fmla="*/ 102 w 291"/>
                <a:gd name="T33" fmla="*/ 15 h 306"/>
                <a:gd name="T34" fmla="*/ 95 w 291"/>
                <a:gd name="T35" fmla="*/ 41 h 306"/>
                <a:gd name="T36" fmla="*/ 77 w 291"/>
                <a:gd name="T37" fmla="*/ 57 h 306"/>
                <a:gd name="T38" fmla="*/ 34 w 291"/>
                <a:gd name="T39" fmla="*/ 58 h 306"/>
                <a:gd name="T40" fmla="*/ 18 w 291"/>
                <a:gd name="T41" fmla="*/ 80 h 306"/>
                <a:gd name="T42" fmla="*/ 35 w 291"/>
                <a:gd name="T43" fmla="*/ 93 h 306"/>
                <a:gd name="T44" fmla="*/ 60 w 291"/>
                <a:gd name="T45" fmla="*/ 98 h 306"/>
                <a:gd name="T46" fmla="*/ 40 w 291"/>
                <a:gd name="T47" fmla="*/ 116 h 306"/>
                <a:gd name="T48" fmla="*/ 42 w 291"/>
                <a:gd name="T49" fmla="*/ 135 h 306"/>
                <a:gd name="T50" fmla="*/ 64 w 291"/>
                <a:gd name="T51" fmla="*/ 125 h 306"/>
                <a:gd name="T52" fmla="*/ 75 w 291"/>
                <a:gd name="T53" fmla="*/ 148 h 306"/>
                <a:gd name="T54" fmla="*/ 90 w 291"/>
                <a:gd name="T55" fmla="*/ 152 h 306"/>
                <a:gd name="T56" fmla="*/ 99 w 291"/>
                <a:gd name="T57" fmla="*/ 163 h 306"/>
                <a:gd name="T58" fmla="*/ 70 w 291"/>
                <a:gd name="T59" fmla="*/ 179 h 306"/>
                <a:gd name="T60" fmla="*/ 46 w 291"/>
                <a:gd name="T61" fmla="*/ 210 h 306"/>
                <a:gd name="T62" fmla="*/ 59 w 291"/>
                <a:gd name="T63" fmla="*/ 220 h 306"/>
                <a:gd name="T64" fmla="*/ 73 w 291"/>
                <a:gd name="T65" fmla="*/ 232 h 306"/>
                <a:gd name="T66" fmla="*/ 87 w 291"/>
                <a:gd name="T67" fmla="*/ 265 h 306"/>
                <a:gd name="T68" fmla="*/ 106 w 291"/>
                <a:gd name="T69" fmla="*/ 236 h 306"/>
                <a:gd name="T70" fmla="*/ 129 w 291"/>
                <a:gd name="T71" fmla="*/ 246 h 306"/>
                <a:gd name="T72" fmla="*/ 139 w 291"/>
                <a:gd name="T73" fmla="*/ 226 h 306"/>
                <a:gd name="T74" fmla="*/ 167 w 291"/>
                <a:gd name="T75" fmla="*/ 225 h 306"/>
                <a:gd name="T76" fmla="*/ 189 w 291"/>
                <a:gd name="T77" fmla="*/ 232 h 306"/>
                <a:gd name="T78" fmla="*/ 176 w 291"/>
                <a:gd name="T79" fmla="*/ 242 h 306"/>
                <a:gd name="T80" fmla="*/ 156 w 291"/>
                <a:gd name="T81" fmla="*/ 239 h 306"/>
                <a:gd name="T82" fmla="*/ 156 w 291"/>
                <a:gd name="T83" fmla="*/ 274 h 306"/>
                <a:gd name="T84" fmla="*/ 122 w 291"/>
                <a:gd name="T85" fmla="*/ 266 h 306"/>
                <a:gd name="T86" fmla="*/ 102 w 291"/>
                <a:gd name="T87" fmla="*/ 299 h 306"/>
                <a:gd name="T88" fmla="*/ 76 w 291"/>
                <a:gd name="T89" fmla="*/ 281 h 306"/>
                <a:gd name="T90" fmla="*/ 57 w 291"/>
                <a:gd name="T91" fmla="*/ 247 h 306"/>
                <a:gd name="T92" fmla="*/ 34 w 291"/>
                <a:gd name="T93" fmla="*/ 241 h 306"/>
                <a:gd name="T94" fmla="*/ 16 w 291"/>
                <a:gd name="T95" fmla="*/ 246 h 306"/>
                <a:gd name="T96" fmla="*/ 23 w 291"/>
                <a:gd name="T97" fmla="*/ 210 h 306"/>
                <a:gd name="T98" fmla="*/ 54 w 291"/>
                <a:gd name="T99" fmla="*/ 177 h 306"/>
                <a:gd name="T100" fmla="*/ 47 w 291"/>
                <a:gd name="T101" fmla="*/ 163 h 306"/>
                <a:gd name="T102" fmla="*/ 24 w 291"/>
                <a:gd name="T103" fmla="*/ 162 h 306"/>
                <a:gd name="T104" fmla="*/ 10 w 291"/>
                <a:gd name="T105" fmla="*/ 134 h 306"/>
                <a:gd name="T106" fmla="*/ 17 w 291"/>
                <a:gd name="T107" fmla="*/ 109 h 306"/>
                <a:gd name="T108" fmla="*/ 0 w 291"/>
                <a:gd name="T109" fmla="*/ 89 h 306"/>
                <a:gd name="T110" fmla="*/ 12 w 291"/>
                <a:gd name="T111" fmla="*/ 48 h 306"/>
                <a:gd name="T112" fmla="*/ 45 w 291"/>
                <a:gd name="T113" fmla="*/ 35 h 306"/>
                <a:gd name="T114" fmla="*/ 70 w 291"/>
                <a:gd name="T115" fmla="*/ 34 h 306"/>
                <a:gd name="T116" fmla="*/ 83 w 291"/>
                <a:gd name="T117" fmla="*/ 6 h 306"/>
                <a:gd name="T118" fmla="*/ 118 w 291"/>
                <a:gd name="T119" fmla="*/ 6 h 306"/>
                <a:gd name="T120" fmla="*/ 147 w 291"/>
                <a:gd name="T121" fmla="*/ 33 h 306"/>
                <a:gd name="T122" fmla="*/ 177 w 291"/>
                <a:gd name="T123" fmla="*/ 78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91" h="306">
                  <a:moveTo>
                    <a:pt x="184" y="91"/>
                  </a:moveTo>
                  <a:lnTo>
                    <a:pt x="194" y="89"/>
                  </a:lnTo>
                  <a:lnTo>
                    <a:pt x="206" y="87"/>
                  </a:lnTo>
                  <a:lnTo>
                    <a:pt x="219" y="86"/>
                  </a:lnTo>
                  <a:lnTo>
                    <a:pt x="230" y="84"/>
                  </a:lnTo>
                  <a:lnTo>
                    <a:pt x="242" y="86"/>
                  </a:lnTo>
                  <a:lnTo>
                    <a:pt x="252" y="88"/>
                  </a:lnTo>
                  <a:lnTo>
                    <a:pt x="262" y="93"/>
                  </a:lnTo>
                  <a:lnTo>
                    <a:pt x="270" y="101"/>
                  </a:lnTo>
                  <a:lnTo>
                    <a:pt x="266" y="101"/>
                  </a:lnTo>
                  <a:lnTo>
                    <a:pt x="254" y="103"/>
                  </a:lnTo>
                  <a:lnTo>
                    <a:pt x="237" y="104"/>
                  </a:lnTo>
                  <a:lnTo>
                    <a:pt x="216" y="106"/>
                  </a:lnTo>
                  <a:lnTo>
                    <a:pt x="193" y="109"/>
                  </a:lnTo>
                  <a:lnTo>
                    <a:pt x="170" y="111"/>
                  </a:lnTo>
                  <a:lnTo>
                    <a:pt x="147" y="112"/>
                  </a:lnTo>
                  <a:lnTo>
                    <a:pt x="129" y="112"/>
                  </a:lnTo>
                  <a:lnTo>
                    <a:pt x="129" y="126"/>
                  </a:lnTo>
                  <a:lnTo>
                    <a:pt x="138" y="134"/>
                  </a:lnTo>
                  <a:lnTo>
                    <a:pt x="153" y="139"/>
                  </a:lnTo>
                  <a:lnTo>
                    <a:pt x="171" y="140"/>
                  </a:lnTo>
                  <a:lnTo>
                    <a:pt x="192" y="142"/>
                  </a:lnTo>
                  <a:lnTo>
                    <a:pt x="214" y="144"/>
                  </a:lnTo>
                  <a:lnTo>
                    <a:pt x="232" y="149"/>
                  </a:lnTo>
                  <a:lnTo>
                    <a:pt x="247" y="158"/>
                  </a:lnTo>
                  <a:lnTo>
                    <a:pt x="253" y="160"/>
                  </a:lnTo>
                  <a:lnTo>
                    <a:pt x="259" y="162"/>
                  </a:lnTo>
                  <a:lnTo>
                    <a:pt x="267" y="162"/>
                  </a:lnTo>
                  <a:lnTo>
                    <a:pt x="274" y="162"/>
                  </a:lnTo>
                  <a:lnTo>
                    <a:pt x="280" y="162"/>
                  </a:lnTo>
                  <a:lnTo>
                    <a:pt x="285" y="164"/>
                  </a:lnTo>
                  <a:lnTo>
                    <a:pt x="290" y="167"/>
                  </a:lnTo>
                  <a:lnTo>
                    <a:pt x="291" y="174"/>
                  </a:lnTo>
                  <a:lnTo>
                    <a:pt x="280" y="177"/>
                  </a:lnTo>
                  <a:lnTo>
                    <a:pt x="268" y="178"/>
                  </a:lnTo>
                  <a:lnTo>
                    <a:pt x="257" y="178"/>
                  </a:lnTo>
                  <a:lnTo>
                    <a:pt x="245" y="177"/>
                  </a:lnTo>
                  <a:lnTo>
                    <a:pt x="235" y="174"/>
                  </a:lnTo>
                  <a:lnTo>
                    <a:pt x="224" y="170"/>
                  </a:lnTo>
                  <a:lnTo>
                    <a:pt x="214" y="165"/>
                  </a:lnTo>
                  <a:lnTo>
                    <a:pt x="204" y="159"/>
                  </a:lnTo>
                  <a:lnTo>
                    <a:pt x="190" y="160"/>
                  </a:lnTo>
                  <a:lnTo>
                    <a:pt x="176" y="159"/>
                  </a:lnTo>
                  <a:lnTo>
                    <a:pt x="162" y="158"/>
                  </a:lnTo>
                  <a:lnTo>
                    <a:pt x="148" y="156"/>
                  </a:lnTo>
                  <a:lnTo>
                    <a:pt x="136" y="151"/>
                  </a:lnTo>
                  <a:lnTo>
                    <a:pt x="124" y="146"/>
                  </a:lnTo>
                  <a:lnTo>
                    <a:pt x="113" y="137"/>
                  </a:lnTo>
                  <a:lnTo>
                    <a:pt x="103" y="126"/>
                  </a:lnTo>
                  <a:lnTo>
                    <a:pt x="105" y="116"/>
                  </a:lnTo>
                  <a:lnTo>
                    <a:pt x="108" y="106"/>
                  </a:lnTo>
                  <a:lnTo>
                    <a:pt x="114" y="98"/>
                  </a:lnTo>
                  <a:lnTo>
                    <a:pt x="124" y="95"/>
                  </a:lnTo>
                  <a:lnTo>
                    <a:pt x="130" y="96"/>
                  </a:lnTo>
                  <a:lnTo>
                    <a:pt x="136" y="96"/>
                  </a:lnTo>
                  <a:lnTo>
                    <a:pt x="140" y="96"/>
                  </a:lnTo>
                  <a:lnTo>
                    <a:pt x="146" y="95"/>
                  </a:lnTo>
                  <a:lnTo>
                    <a:pt x="152" y="95"/>
                  </a:lnTo>
                  <a:lnTo>
                    <a:pt x="156" y="94"/>
                  </a:lnTo>
                  <a:lnTo>
                    <a:pt x="162" y="94"/>
                  </a:lnTo>
                  <a:lnTo>
                    <a:pt x="168" y="94"/>
                  </a:lnTo>
                  <a:lnTo>
                    <a:pt x="164" y="83"/>
                  </a:lnTo>
                  <a:lnTo>
                    <a:pt x="158" y="71"/>
                  </a:lnTo>
                  <a:lnTo>
                    <a:pt x="148" y="57"/>
                  </a:lnTo>
                  <a:lnTo>
                    <a:pt x="137" y="43"/>
                  </a:lnTo>
                  <a:lnTo>
                    <a:pt x="125" y="31"/>
                  </a:lnTo>
                  <a:lnTo>
                    <a:pt x="113" y="21"/>
                  </a:lnTo>
                  <a:lnTo>
                    <a:pt x="102" y="15"/>
                  </a:lnTo>
                  <a:lnTo>
                    <a:pt x="93" y="13"/>
                  </a:lnTo>
                  <a:lnTo>
                    <a:pt x="92" y="19"/>
                  </a:lnTo>
                  <a:lnTo>
                    <a:pt x="93" y="29"/>
                  </a:lnTo>
                  <a:lnTo>
                    <a:pt x="95" y="41"/>
                  </a:lnTo>
                  <a:lnTo>
                    <a:pt x="98" y="49"/>
                  </a:lnTo>
                  <a:lnTo>
                    <a:pt x="93" y="53"/>
                  </a:lnTo>
                  <a:lnTo>
                    <a:pt x="86" y="57"/>
                  </a:lnTo>
                  <a:lnTo>
                    <a:pt x="77" y="57"/>
                  </a:lnTo>
                  <a:lnTo>
                    <a:pt x="67" y="57"/>
                  </a:lnTo>
                  <a:lnTo>
                    <a:pt x="55" y="57"/>
                  </a:lnTo>
                  <a:lnTo>
                    <a:pt x="44" y="57"/>
                  </a:lnTo>
                  <a:lnTo>
                    <a:pt x="34" y="58"/>
                  </a:lnTo>
                  <a:lnTo>
                    <a:pt x="27" y="61"/>
                  </a:lnTo>
                  <a:lnTo>
                    <a:pt x="23" y="67"/>
                  </a:lnTo>
                  <a:lnTo>
                    <a:pt x="19" y="73"/>
                  </a:lnTo>
                  <a:lnTo>
                    <a:pt x="18" y="80"/>
                  </a:lnTo>
                  <a:lnTo>
                    <a:pt x="19" y="87"/>
                  </a:lnTo>
                  <a:lnTo>
                    <a:pt x="23" y="89"/>
                  </a:lnTo>
                  <a:lnTo>
                    <a:pt x="29" y="91"/>
                  </a:lnTo>
                  <a:lnTo>
                    <a:pt x="35" y="93"/>
                  </a:lnTo>
                  <a:lnTo>
                    <a:pt x="42" y="95"/>
                  </a:lnTo>
                  <a:lnTo>
                    <a:pt x="50" y="96"/>
                  </a:lnTo>
                  <a:lnTo>
                    <a:pt x="56" y="97"/>
                  </a:lnTo>
                  <a:lnTo>
                    <a:pt x="60" y="98"/>
                  </a:lnTo>
                  <a:lnTo>
                    <a:pt x="61" y="99"/>
                  </a:lnTo>
                  <a:lnTo>
                    <a:pt x="54" y="104"/>
                  </a:lnTo>
                  <a:lnTo>
                    <a:pt x="47" y="109"/>
                  </a:lnTo>
                  <a:lnTo>
                    <a:pt x="40" y="116"/>
                  </a:lnTo>
                  <a:lnTo>
                    <a:pt x="37" y="124"/>
                  </a:lnTo>
                  <a:lnTo>
                    <a:pt x="38" y="127"/>
                  </a:lnTo>
                  <a:lnTo>
                    <a:pt x="40" y="132"/>
                  </a:lnTo>
                  <a:lnTo>
                    <a:pt x="42" y="135"/>
                  </a:lnTo>
                  <a:lnTo>
                    <a:pt x="47" y="137"/>
                  </a:lnTo>
                  <a:lnTo>
                    <a:pt x="54" y="135"/>
                  </a:lnTo>
                  <a:lnTo>
                    <a:pt x="59" y="129"/>
                  </a:lnTo>
                  <a:lnTo>
                    <a:pt x="64" y="125"/>
                  </a:lnTo>
                  <a:lnTo>
                    <a:pt x="72" y="125"/>
                  </a:lnTo>
                  <a:lnTo>
                    <a:pt x="72" y="132"/>
                  </a:lnTo>
                  <a:lnTo>
                    <a:pt x="73" y="141"/>
                  </a:lnTo>
                  <a:lnTo>
                    <a:pt x="75" y="148"/>
                  </a:lnTo>
                  <a:lnTo>
                    <a:pt x="80" y="154"/>
                  </a:lnTo>
                  <a:lnTo>
                    <a:pt x="84" y="154"/>
                  </a:lnTo>
                  <a:lnTo>
                    <a:pt x="86" y="154"/>
                  </a:lnTo>
                  <a:lnTo>
                    <a:pt x="90" y="152"/>
                  </a:lnTo>
                  <a:lnTo>
                    <a:pt x="92" y="151"/>
                  </a:lnTo>
                  <a:lnTo>
                    <a:pt x="95" y="156"/>
                  </a:lnTo>
                  <a:lnTo>
                    <a:pt x="99" y="159"/>
                  </a:lnTo>
                  <a:lnTo>
                    <a:pt x="99" y="163"/>
                  </a:lnTo>
                  <a:lnTo>
                    <a:pt x="96" y="167"/>
                  </a:lnTo>
                  <a:lnTo>
                    <a:pt x="87" y="170"/>
                  </a:lnTo>
                  <a:lnTo>
                    <a:pt x="79" y="173"/>
                  </a:lnTo>
                  <a:lnTo>
                    <a:pt x="70" y="179"/>
                  </a:lnTo>
                  <a:lnTo>
                    <a:pt x="63" y="186"/>
                  </a:lnTo>
                  <a:lnTo>
                    <a:pt x="56" y="193"/>
                  </a:lnTo>
                  <a:lnTo>
                    <a:pt x="50" y="202"/>
                  </a:lnTo>
                  <a:lnTo>
                    <a:pt x="46" y="210"/>
                  </a:lnTo>
                  <a:lnTo>
                    <a:pt x="42" y="219"/>
                  </a:lnTo>
                  <a:lnTo>
                    <a:pt x="48" y="219"/>
                  </a:lnTo>
                  <a:lnTo>
                    <a:pt x="54" y="220"/>
                  </a:lnTo>
                  <a:lnTo>
                    <a:pt x="59" y="220"/>
                  </a:lnTo>
                  <a:lnTo>
                    <a:pt x="63" y="223"/>
                  </a:lnTo>
                  <a:lnTo>
                    <a:pt x="67" y="225"/>
                  </a:lnTo>
                  <a:lnTo>
                    <a:pt x="70" y="227"/>
                  </a:lnTo>
                  <a:lnTo>
                    <a:pt x="73" y="232"/>
                  </a:lnTo>
                  <a:lnTo>
                    <a:pt x="77" y="236"/>
                  </a:lnTo>
                  <a:lnTo>
                    <a:pt x="80" y="247"/>
                  </a:lnTo>
                  <a:lnTo>
                    <a:pt x="84" y="257"/>
                  </a:lnTo>
                  <a:lnTo>
                    <a:pt x="87" y="265"/>
                  </a:lnTo>
                  <a:lnTo>
                    <a:pt x="91" y="271"/>
                  </a:lnTo>
                  <a:lnTo>
                    <a:pt x="95" y="261"/>
                  </a:lnTo>
                  <a:lnTo>
                    <a:pt x="100" y="247"/>
                  </a:lnTo>
                  <a:lnTo>
                    <a:pt x="106" y="236"/>
                  </a:lnTo>
                  <a:lnTo>
                    <a:pt x="116" y="235"/>
                  </a:lnTo>
                  <a:lnTo>
                    <a:pt x="120" y="240"/>
                  </a:lnTo>
                  <a:lnTo>
                    <a:pt x="124" y="242"/>
                  </a:lnTo>
                  <a:lnTo>
                    <a:pt x="129" y="246"/>
                  </a:lnTo>
                  <a:lnTo>
                    <a:pt x="131" y="250"/>
                  </a:lnTo>
                  <a:lnTo>
                    <a:pt x="134" y="243"/>
                  </a:lnTo>
                  <a:lnTo>
                    <a:pt x="137" y="234"/>
                  </a:lnTo>
                  <a:lnTo>
                    <a:pt x="139" y="226"/>
                  </a:lnTo>
                  <a:lnTo>
                    <a:pt x="147" y="222"/>
                  </a:lnTo>
                  <a:lnTo>
                    <a:pt x="153" y="224"/>
                  </a:lnTo>
                  <a:lnTo>
                    <a:pt x="160" y="225"/>
                  </a:lnTo>
                  <a:lnTo>
                    <a:pt x="167" y="225"/>
                  </a:lnTo>
                  <a:lnTo>
                    <a:pt x="174" y="225"/>
                  </a:lnTo>
                  <a:lnTo>
                    <a:pt x="181" y="226"/>
                  </a:lnTo>
                  <a:lnTo>
                    <a:pt x="186" y="228"/>
                  </a:lnTo>
                  <a:lnTo>
                    <a:pt x="189" y="232"/>
                  </a:lnTo>
                  <a:lnTo>
                    <a:pt x="190" y="239"/>
                  </a:lnTo>
                  <a:lnTo>
                    <a:pt x="185" y="241"/>
                  </a:lnTo>
                  <a:lnTo>
                    <a:pt x="181" y="242"/>
                  </a:lnTo>
                  <a:lnTo>
                    <a:pt x="176" y="242"/>
                  </a:lnTo>
                  <a:lnTo>
                    <a:pt x="171" y="241"/>
                  </a:lnTo>
                  <a:lnTo>
                    <a:pt x="166" y="241"/>
                  </a:lnTo>
                  <a:lnTo>
                    <a:pt x="161" y="240"/>
                  </a:lnTo>
                  <a:lnTo>
                    <a:pt x="156" y="239"/>
                  </a:lnTo>
                  <a:lnTo>
                    <a:pt x="152" y="238"/>
                  </a:lnTo>
                  <a:lnTo>
                    <a:pt x="152" y="250"/>
                  </a:lnTo>
                  <a:lnTo>
                    <a:pt x="156" y="264"/>
                  </a:lnTo>
                  <a:lnTo>
                    <a:pt x="156" y="274"/>
                  </a:lnTo>
                  <a:lnTo>
                    <a:pt x="144" y="277"/>
                  </a:lnTo>
                  <a:lnTo>
                    <a:pt x="137" y="273"/>
                  </a:lnTo>
                  <a:lnTo>
                    <a:pt x="129" y="270"/>
                  </a:lnTo>
                  <a:lnTo>
                    <a:pt x="122" y="266"/>
                  </a:lnTo>
                  <a:lnTo>
                    <a:pt x="115" y="262"/>
                  </a:lnTo>
                  <a:lnTo>
                    <a:pt x="109" y="274"/>
                  </a:lnTo>
                  <a:lnTo>
                    <a:pt x="106" y="287"/>
                  </a:lnTo>
                  <a:lnTo>
                    <a:pt x="102" y="299"/>
                  </a:lnTo>
                  <a:lnTo>
                    <a:pt x="93" y="306"/>
                  </a:lnTo>
                  <a:lnTo>
                    <a:pt x="86" y="298"/>
                  </a:lnTo>
                  <a:lnTo>
                    <a:pt x="80" y="289"/>
                  </a:lnTo>
                  <a:lnTo>
                    <a:pt x="76" y="281"/>
                  </a:lnTo>
                  <a:lnTo>
                    <a:pt x="71" y="272"/>
                  </a:lnTo>
                  <a:lnTo>
                    <a:pt x="67" y="264"/>
                  </a:lnTo>
                  <a:lnTo>
                    <a:pt x="62" y="255"/>
                  </a:lnTo>
                  <a:lnTo>
                    <a:pt x="57" y="247"/>
                  </a:lnTo>
                  <a:lnTo>
                    <a:pt x="52" y="238"/>
                  </a:lnTo>
                  <a:lnTo>
                    <a:pt x="46" y="238"/>
                  </a:lnTo>
                  <a:lnTo>
                    <a:pt x="40" y="239"/>
                  </a:lnTo>
                  <a:lnTo>
                    <a:pt x="34" y="241"/>
                  </a:lnTo>
                  <a:lnTo>
                    <a:pt x="30" y="245"/>
                  </a:lnTo>
                  <a:lnTo>
                    <a:pt x="24" y="247"/>
                  </a:lnTo>
                  <a:lnTo>
                    <a:pt x="19" y="247"/>
                  </a:lnTo>
                  <a:lnTo>
                    <a:pt x="16" y="246"/>
                  </a:lnTo>
                  <a:lnTo>
                    <a:pt x="11" y="242"/>
                  </a:lnTo>
                  <a:lnTo>
                    <a:pt x="12" y="231"/>
                  </a:lnTo>
                  <a:lnTo>
                    <a:pt x="17" y="220"/>
                  </a:lnTo>
                  <a:lnTo>
                    <a:pt x="23" y="210"/>
                  </a:lnTo>
                  <a:lnTo>
                    <a:pt x="30" y="202"/>
                  </a:lnTo>
                  <a:lnTo>
                    <a:pt x="38" y="194"/>
                  </a:lnTo>
                  <a:lnTo>
                    <a:pt x="46" y="185"/>
                  </a:lnTo>
                  <a:lnTo>
                    <a:pt x="54" y="177"/>
                  </a:lnTo>
                  <a:lnTo>
                    <a:pt x="61" y="167"/>
                  </a:lnTo>
                  <a:lnTo>
                    <a:pt x="56" y="165"/>
                  </a:lnTo>
                  <a:lnTo>
                    <a:pt x="52" y="164"/>
                  </a:lnTo>
                  <a:lnTo>
                    <a:pt x="47" y="163"/>
                  </a:lnTo>
                  <a:lnTo>
                    <a:pt x="41" y="163"/>
                  </a:lnTo>
                  <a:lnTo>
                    <a:pt x="35" y="163"/>
                  </a:lnTo>
                  <a:lnTo>
                    <a:pt x="30" y="163"/>
                  </a:lnTo>
                  <a:lnTo>
                    <a:pt x="24" y="162"/>
                  </a:lnTo>
                  <a:lnTo>
                    <a:pt x="19" y="158"/>
                  </a:lnTo>
                  <a:lnTo>
                    <a:pt x="14" y="151"/>
                  </a:lnTo>
                  <a:lnTo>
                    <a:pt x="10" y="143"/>
                  </a:lnTo>
                  <a:lnTo>
                    <a:pt x="10" y="134"/>
                  </a:lnTo>
                  <a:lnTo>
                    <a:pt x="11" y="126"/>
                  </a:lnTo>
                  <a:lnTo>
                    <a:pt x="18" y="119"/>
                  </a:lnTo>
                  <a:lnTo>
                    <a:pt x="19" y="113"/>
                  </a:lnTo>
                  <a:lnTo>
                    <a:pt x="17" y="109"/>
                  </a:lnTo>
                  <a:lnTo>
                    <a:pt x="12" y="104"/>
                  </a:lnTo>
                  <a:lnTo>
                    <a:pt x="7" y="99"/>
                  </a:lnTo>
                  <a:lnTo>
                    <a:pt x="2" y="95"/>
                  </a:lnTo>
                  <a:lnTo>
                    <a:pt x="0" y="89"/>
                  </a:lnTo>
                  <a:lnTo>
                    <a:pt x="2" y="82"/>
                  </a:lnTo>
                  <a:lnTo>
                    <a:pt x="0" y="68"/>
                  </a:lnTo>
                  <a:lnTo>
                    <a:pt x="3" y="57"/>
                  </a:lnTo>
                  <a:lnTo>
                    <a:pt x="12" y="48"/>
                  </a:lnTo>
                  <a:lnTo>
                    <a:pt x="27" y="38"/>
                  </a:lnTo>
                  <a:lnTo>
                    <a:pt x="33" y="37"/>
                  </a:lnTo>
                  <a:lnTo>
                    <a:pt x="39" y="35"/>
                  </a:lnTo>
                  <a:lnTo>
                    <a:pt x="45" y="35"/>
                  </a:lnTo>
                  <a:lnTo>
                    <a:pt x="50" y="34"/>
                  </a:lnTo>
                  <a:lnTo>
                    <a:pt x="57" y="34"/>
                  </a:lnTo>
                  <a:lnTo>
                    <a:pt x="63" y="34"/>
                  </a:lnTo>
                  <a:lnTo>
                    <a:pt x="70" y="34"/>
                  </a:lnTo>
                  <a:lnTo>
                    <a:pt x="76" y="35"/>
                  </a:lnTo>
                  <a:lnTo>
                    <a:pt x="77" y="26"/>
                  </a:lnTo>
                  <a:lnTo>
                    <a:pt x="78" y="15"/>
                  </a:lnTo>
                  <a:lnTo>
                    <a:pt x="83" y="6"/>
                  </a:lnTo>
                  <a:lnTo>
                    <a:pt x="92" y="2"/>
                  </a:lnTo>
                  <a:lnTo>
                    <a:pt x="101" y="0"/>
                  </a:lnTo>
                  <a:lnTo>
                    <a:pt x="110" y="2"/>
                  </a:lnTo>
                  <a:lnTo>
                    <a:pt x="118" y="6"/>
                  </a:lnTo>
                  <a:lnTo>
                    <a:pt x="125" y="11"/>
                  </a:lnTo>
                  <a:lnTo>
                    <a:pt x="133" y="18"/>
                  </a:lnTo>
                  <a:lnTo>
                    <a:pt x="140" y="26"/>
                  </a:lnTo>
                  <a:lnTo>
                    <a:pt x="147" y="33"/>
                  </a:lnTo>
                  <a:lnTo>
                    <a:pt x="155" y="38"/>
                  </a:lnTo>
                  <a:lnTo>
                    <a:pt x="162" y="52"/>
                  </a:lnTo>
                  <a:lnTo>
                    <a:pt x="170" y="65"/>
                  </a:lnTo>
                  <a:lnTo>
                    <a:pt x="177" y="78"/>
                  </a:lnTo>
                  <a:lnTo>
                    <a:pt x="184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54"/>
            <p:cNvSpPr>
              <a:spLocks/>
            </p:cNvSpPr>
            <p:nvPr/>
          </p:nvSpPr>
          <p:spPr bwMode="auto">
            <a:xfrm>
              <a:off x="4753" y="3259"/>
              <a:ext cx="376" cy="106"/>
            </a:xfrm>
            <a:custGeom>
              <a:avLst/>
              <a:gdLst>
                <a:gd name="T0" fmla="*/ 621 w 753"/>
                <a:gd name="T1" fmla="*/ 82 h 212"/>
                <a:gd name="T2" fmla="*/ 605 w 753"/>
                <a:gd name="T3" fmla="*/ 74 h 212"/>
                <a:gd name="T4" fmla="*/ 569 w 753"/>
                <a:gd name="T5" fmla="*/ 66 h 212"/>
                <a:gd name="T6" fmla="*/ 535 w 753"/>
                <a:gd name="T7" fmla="*/ 64 h 212"/>
                <a:gd name="T8" fmla="*/ 489 w 753"/>
                <a:gd name="T9" fmla="*/ 64 h 212"/>
                <a:gd name="T10" fmla="*/ 441 w 753"/>
                <a:gd name="T11" fmla="*/ 64 h 212"/>
                <a:gd name="T12" fmla="*/ 403 w 753"/>
                <a:gd name="T13" fmla="*/ 65 h 212"/>
                <a:gd name="T14" fmla="*/ 382 w 753"/>
                <a:gd name="T15" fmla="*/ 66 h 212"/>
                <a:gd name="T16" fmla="*/ 355 w 753"/>
                <a:gd name="T17" fmla="*/ 69 h 212"/>
                <a:gd name="T18" fmla="*/ 316 w 753"/>
                <a:gd name="T19" fmla="*/ 74 h 212"/>
                <a:gd name="T20" fmla="*/ 279 w 753"/>
                <a:gd name="T21" fmla="*/ 82 h 212"/>
                <a:gd name="T22" fmla="*/ 262 w 753"/>
                <a:gd name="T23" fmla="*/ 120 h 212"/>
                <a:gd name="T24" fmla="*/ 247 w 753"/>
                <a:gd name="T25" fmla="*/ 157 h 212"/>
                <a:gd name="T26" fmla="*/ 239 w 753"/>
                <a:gd name="T27" fmla="*/ 143 h 212"/>
                <a:gd name="T28" fmla="*/ 263 w 753"/>
                <a:gd name="T29" fmla="*/ 87 h 212"/>
                <a:gd name="T30" fmla="*/ 251 w 753"/>
                <a:gd name="T31" fmla="*/ 83 h 212"/>
                <a:gd name="T32" fmla="*/ 238 w 753"/>
                <a:gd name="T33" fmla="*/ 81 h 212"/>
                <a:gd name="T34" fmla="*/ 219 w 753"/>
                <a:gd name="T35" fmla="*/ 107 h 212"/>
                <a:gd name="T36" fmla="*/ 202 w 753"/>
                <a:gd name="T37" fmla="*/ 193 h 212"/>
                <a:gd name="T38" fmla="*/ 217 w 753"/>
                <a:gd name="T39" fmla="*/ 197 h 212"/>
                <a:gd name="T40" fmla="*/ 235 w 753"/>
                <a:gd name="T41" fmla="*/ 197 h 212"/>
                <a:gd name="T42" fmla="*/ 250 w 753"/>
                <a:gd name="T43" fmla="*/ 196 h 212"/>
                <a:gd name="T44" fmla="*/ 256 w 753"/>
                <a:gd name="T45" fmla="*/ 209 h 212"/>
                <a:gd name="T46" fmla="*/ 215 w 753"/>
                <a:gd name="T47" fmla="*/ 212 h 212"/>
                <a:gd name="T48" fmla="*/ 170 w 753"/>
                <a:gd name="T49" fmla="*/ 208 h 212"/>
                <a:gd name="T50" fmla="*/ 147 w 753"/>
                <a:gd name="T51" fmla="*/ 194 h 212"/>
                <a:gd name="T52" fmla="*/ 187 w 753"/>
                <a:gd name="T53" fmla="*/ 135 h 212"/>
                <a:gd name="T54" fmla="*/ 197 w 753"/>
                <a:gd name="T55" fmla="*/ 79 h 212"/>
                <a:gd name="T56" fmla="*/ 169 w 753"/>
                <a:gd name="T57" fmla="*/ 74 h 212"/>
                <a:gd name="T58" fmla="*/ 143 w 753"/>
                <a:gd name="T59" fmla="*/ 67 h 212"/>
                <a:gd name="T60" fmla="*/ 104 w 753"/>
                <a:gd name="T61" fmla="*/ 45 h 212"/>
                <a:gd name="T62" fmla="*/ 55 w 753"/>
                <a:gd name="T63" fmla="*/ 23 h 212"/>
                <a:gd name="T64" fmla="*/ 0 w 753"/>
                <a:gd name="T65" fmla="*/ 14 h 212"/>
                <a:gd name="T66" fmla="*/ 12 w 753"/>
                <a:gd name="T67" fmla="*/ 4 h 212"/>
                <a:gd name="T68" fmla="*/ 30 w 753"/>
                <a:gd name="T69" fmla="*/ 3 h 212"/>
                <a:gd name="T70" fmla="*/ 56 w 753"/>
                <a:gd name="T71" fmla="*/ 1 h 212"/>
                <a:gd name="T72" fmla="*/ 91 w 753"/>
                <a:gd name="T73" fmla="*/ 16 h 212"/>
                <a:gd name="T74" fmla="*/ 126 w 753"/>
                <a:gd name="T75" fmla="*/ 35 h 212"/>
                <a:gd name="T76" fmla="*/ 156 w 753"/>
                <a:gd name="T77" fmla="*/ 46 h 212"/>
                <a:gd name="T78" fmla="*/ 185 w 753"/>
                <a:gd name="T79" fmla="*/ 53 h 212"/>
                <a:gd name="T80" fmla="*/ 215 w 753"/>
                <a:gd name="T81" fmla="*/ 54 h 212"/>
                <a:gd name="T82" fmla="*/ 255 w 753"/>
                <a:gd name="T83" fmla="*/ 54 h 212"/>
                <a:gd name="T84" fmla="*/ 321 w 753"/>
                <a:gd name="T85" fmla="*/ 49 h 212"/>
                <a:gd name="T86" fmla="*/ 357 w 753"/>
                <a:gd name="T87" fmla="*/ 46 h 212"/>
                <a:gd name="T88" fmla="*/ 385 w 753"/>
                <a:gd name="T89" fmla="*/ 44 h 212"/>
                <a:gd name="T90" fmla="*/ 436 w 753"/>
                <a:gd name="T91" fmla="*/ 41 h 212"/>
                <a:gd name="T92" fmla="*/ 497 w 753"/>
                <a:gd name="T93" fmla="*/ 39 h 212"/>
                <a:gd name="T94" fmla="*/ 558 w 753"/>
                <a:gd name="T95" fmla="*/ 41 h 212"/>
                <a:gd name="T96" fmla="*/ 605 w 753"/>
                <a:gd name="T97" fmla="*/ 47 h 212"/>
                <a:gd name="T98" fmla="*/ 637 w 753"/>
                <a:gd name="T99" fmla="*/ 14 h 212"/>
                <a:gd name="T100" fmla="*/ 697 w 753"/>
                <a:gd name="T101" fmla="*/ 6 h 212"/>
                <a:gd name="T102" fmla="*/ 753 w 753"/>
                <a:gd name="T103" fmla="*/ 0 h 212"/>
                <a:gd name="T104" fmla="*/ 723 w 753"/>
                <a:gd name="T105" fmla="*/ 16 h 212"/>
                <a:gd name="T106" fmla="*/ 667 w 753"/>
                <a:gd name="T107" fmla="*/ 28 h 212"/>
                <a:gd name="T108" fmla="*/ 629 w 753"/>
                <a:gd name="T109" fmla="*/ 84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53" h="212">
                  <a:moveTo>
                    <a:pt x="629" y="84"/>
                  </a:moveTo>
                  <a:lnTo>
                    <a:pt x="626" y="83"/>
                  </a:lnTo>
                  <a:lnTo>
                    <a:pt x="621" y="82"/>
                  </a:lnTo>
                  <a:lnTo>
                    <a:pt x="618" y="80"/>
                  </a:lnTo>
                  <a:lnTo>
                    <a:pt x="612" y="76"/>
                  </a:lnTo>
                  <a:lnTo>
                    <a:pt x="605" y="74"/>
                  </a:lnTo>
                  <a:lnTo>
                    <a:pt x="597" y="70"/>
                  </a:lnTo>
                  <a:lnTo>
                    <a:pt x="584" y="68"/>
                  </a:lnTo>
                  <a:lnTo>
                    <a:pt x="569" y="66"/>
                  </a:lnTo>
                  <a:lnTo>
                    <a:pt x="559" y="65"/>
                  </a:lnTo>
                  <a:lnTo>
                    <a:pt x="547" y="65"/>
                  </a:lnTo>
                  <a:lnTo>
                    <a:pt x="535" y="64"/>
                  </a:lnTo>
                  <a:lnTo>
                    <a:pt x="520" y="64"/>
                  </a:lnTo>
                  <a:lnTo>
                    <a:pt x="505" y="64"/>
                  </a:lnTo>
                  <a:lnTo>
                    <a:pt x="489" y="64"/>
                  </a:lnTo>
                  <a:lnTo>
                    <a:pt x="472" y="64"/>
                  </a:lnTo>
                  <a:lnTo>
                    <a:pt x="458" y="64"/>
                  </a:lnTo>
                  <a:lnTo>
                    <a:pt x="441" y="64"/>
                  </a:lnTo>
                  <a:lnTo>
                    <a:pt x="428" y="65"/>
                  </a:lnTo>
                  <a:lnTo>
                    <a:pt x="415" y="65"/>
                  </a:lnTo>
                  <a:lnTo>
                    <a:pt x="403" y="65"/>
                  </a:lnTo>
                  <a:lnTo>
                    <a:pt x="394" y="66"/>
                  </a:lnTo>
                  <a:lnTo>
                    <a:pt x="386" y="66"/>
                  </a:lnTo>
                  <a:lnTo>
                    <a:pt x="382" y="66"/>
                  </a:lnTo>
                  <a:lnTo>
                    <a:pt x="380" y="66"/>
                  </a:lnTo>
                  <a:lnTo>
                    <a:pt x="368" y="67"/>
                  </a:lnTo>
                  <a:lnTo>
                    <a:pt x="355" y="69"/>
                  </a:lnTo>
                  <a:lnTo>
                    <a:pt x="341" y="70"/>
                  </a:lnTo>
                  <a:lnTo>
                    <a:pt x="329" y="72"/>
                  </a:lnTo>
                  <a:lnTo>
                    <a:pt x="316" y="74"/>
                  </a:lnTo>
                  <a:lnTo>
                    <a:pt x="303" y="76"/>
                  </a:lnTo>
                  <a:lnTo>
                    <a:pt x="292" y="79"/>
                  </a:lnTo>
                  <a:lnTo>
                    <a:pt x="279" y="82"/>
                  </a:lnTo>
                  <a:lnTo>
                    <a:pt x="273" y="92"/>
                  </a:lnTo>
                  <a:lnTo>
                    <a:pt x="268" y="106"/>
                  </a:lnTo>
                  <a:lnTo>
                    <a:pt x="262" y="120"/>
                  </a:lnTo>
                  <a:lnTo>
                    <a:pt x="257" y="134"/>
                  </a:lnTo>
                  <a:lnTo>
                    <a:pt x="251" y="147"/>
                  </a:lnTo>
                  <a:lnTo>
                    <a:pt x="247" y="157"/>
                  </a:lnTo>
                  <a:lnTo>
                    <a:pt x="242" y="164"/>
                  </a:lnTo>
                  <a:lnTo>
                    <a:pt x="239" y="166"/>
                  </a:lnTo>
                  <a:lnTo>
                    <a:pt x="239" y="143"/>
                  </a:lnTo>
                  <a:lnTo>
                    <a:pt x="245" y="122"/>
                  </a:lnTo>
                  <a:lnTo>
                    <a:pt x="254" y="104"/>
                  </a:lnTo>
                  <a:lnTo>
                    <a:pt x="263" y="87"/>
                  </a:lnTo>
                  <a:lnTo>
                    <a:pt x="260" y="85"/>
                  </a:lnTo>
                  <a:lnTo>
                    <a:pt x="255" y="84"/>
                  </a:lnTo>
                  <a:lnTo>
                    <a:pt x="251" y="83"/>
                  </a:lnTo>
                  <a:lnTo>
                    <a:pt x="247" y="82"/>
                  </a:lnTo>
                  <a:lnTo>
                    <a:pt x="242" y="82"/>
                  </a:lnTo>
                  <a:lnTo>
                    <a:pt x="238" y="81"/>
                  </a:lnTo>
                  <a:lnTo>
                    <a:pt x="233" y="81"/>
                  </a:lnTo>
                  <a:lnTo>
                    <a:pt x="228" y="81"/>
                  </a:lnTo>
                  <a:lnTo>
                    <a:pt x="219" y="107"/>
                  </a:lnTo>
                  <a:lnTo>
                    <a:pt x="209" y="134"/>
                  </a:lnTo>
                  <a:lnTo>
                    <a:pt x="202" y="161"/>
                  </a:lnTo>
                  <a:lnTo>
                    <a:pt x="202" y="193"/>
                  </a:lnTo>
                  <a:lnTo>
                    <a:pt x="205" y="195"/>
                  </a:lnTo>
                  <a:lnTo>
                    <a:pt x="211" y="197"/>
                  </a:lnTo>
                  <a:lnTo>
                    <a:pt x="217" y="197"/>
                  </a:lnTo>
                  <a:lnTo>
                    <a:pt x="223" y="198"/>
                  </a:lnTo>
                  <a:lnTo>
                    <a:pt x="230" y="197"/>
                  </a:lnTo>
                  <a:lnTo>
                    <a:pt x="235" y="197"/>
                  </a:lnTo>
                  <a:lnTo>
                    <a:pt x="241" y="195"/>
                  </a:lnTo>
                  <a:lnTo>
                    <a:pt x="247" y="194"/>
                  </a:lnTo>
                  <a:lnTo>
                    <a:pt x="250" y="196"/>
                  </a:lnTo>
                  <a:lnTo>
                    <a:pt x="254" y="201"/>
                  </a:lnTo>
                  <a:lnTo>
                    <a:pt x="255" y="205"/>
                  </a:lnTo>
                  <a:lnTo>
                    <a:pt x="256" y="209"/>
                  </a:lnTo>
                  <a:lnTo>
                    <a:pt x="243" y="211"/>
                  </a:lnTo>
                  <a:lnTo>
                    <a:pt x="230" y="212"/>
                  </a:lnTo>
                  <a:lnTo>
                    <a:pt x="215" y="212"/>
                  </a:lnTo>
                  <a:lnTo>
                    <a:pt x="198" y="212"/>
                  </a:lnTo>
                  <a:lnTo>
                    <a:pt x="184" y="210"/>
                  </a:lnTo>
                  <a:lnTo>
                    <a:pt x="170" y="208"/>
                  </a:lnTo>
                  <a:lnTo>
                    <a:pt x="157" y="204"/>
                  </a:lnTo>
                  <a:lnTo>
                    <a:pt x="147" y="199"/>
                  </a:lnTo>
                  <a:lnTo>
                    <a:pt x="147" y="194"/>
                  </a:lnTo>
                  <a:lnTo>
                    <a:pt x="177" y="194"/>
                  </a:lnTo>
                  <a:lnTo>
                    <a:pt x="181" y="165"/>
                  </a:lnTo>
                  <a:lnTo>
                    <a:pt x="187" y="135"/>
                  </a:lnTo>
                  <a:lnTo>
                    <a:pt x="195" y="107"/>
                  </a:lnTo>
                  <a:lnTo>
                    <a:pt x="207" y="80"/>
                  </a:lnTo>
                  <a:lnTo>
                    <a:pt x="197" y="79"/>
                  </a:lnTo>
                  <a:lnTo>
                    <a:pt x="187" y="77"/>
                  </a:lnTo>
                  <a:lnTo>
                    <a:pt x="178" y="75"/>
                  </a:lnTo>
                  <a:lnTo>
                    <a:pt x="169" y="74"/>
                  </a:lnTo>
                  <a:lnTo>
                    <a:pt x="159" y="73"/>
                  </a:lnTo>
                  <a:lnTo>
                    <a:pt x="151" y="69"/>
                  </a:lnTo>
                  <a:lnTo>
                    <a:pt x="143" y="67"/>
                  </a:lnTo>
                  <a:lnTo>
                    <a:pt x="135" y="62"/>
                  </a:lnTo>
                  <a:lnTo>
                    <a:pt x="119" y="53"/>
                  </a:lnTo>
                  <a:lnTo>
                    <a:pt x="104" y="45"/>
                  </a:lnTo>
                  <a:lnTo>
                    <a:pt x="88" y="37"/>
                  </a:lnTo>
                  <a:lnTo>
                    <a:pt x="72" y="29"/>
                  </a:lnTo>
                  <a:lnTo>
                    <a:pt x="55" y="23"/>
                  </a:lnTo>
                  <a:lnTo>
                    <a:pt x="37" y="19"/>
                  </a:lnTo>
                  <a:lnTo>
                    <a:pt x="19" y="15"/>
                  </a:lnTo>
                  <a:lnTo>
                    <a:pt x="0" y="14"/>
                  </a:lnTo>
                  <a:lnTo>
                    <a:pt x="3" y="9"/>
                  </a:lnTo>
                  <a:lnTo>
                    <a:pt x="6" y="6"/>
                  </a:lnTo>
                  <a:lnTo>
                    <a:pt x="12" y="4"/>
                  </a:lnTo>
                  <a:lnTo>
                    <a:pt x="18" y="3"/>
                  </a:lnTo>
                  <a:lnTo>
                    <a:pt x="23" y="3"/>
                  </a:lnTo>
                  <a:lnTo>
                    <a:pt x="30" y="3"/>
                  </a:lnTo>
                  <a:lnTo>
                    <a:pt x="36" y="1"/>
                  </a:lnTo>
                  <a:lnTo>
                    <a:pt x="42" y="0"/>
                  </a:lnTo>
                  <a:lnTo>
                    <a:pt x="56" y="1"/>
                  </a:lnTo>
                  <a:lnTo>
                    <a:pt x="68" y="5"/>
                  </a:lnTo>
                  <a:lnTo>
                    <a:pt x="80" y="11"/>
                  </a:lnTo>
                  <a:lnTo>
                    <a:pt x="91" y="16"/>
                  </a:lnTo>
                  <a:lnTo>
                    <a:pt x="103" y="22"/>
                  </a:lnTo>
                  <a:lnTo>
                    <a:pt x="114" y="29"/>
                  </a:lnTo>
                  <a:lnTo>
                    <a:pt x="126" y="35"/>
                  </a:lnTo>
                  <a:lnTo>
                    <a:pt x="137" y="41"/>
                  </a:lnTo>
                  <a:lnTo>
                    <a:pt x="147" y="43"/>
                  </a:lnTo>
                  <a:lnTo>
                    <a:pt x="156" y="46"/>
                  </a:lnTo>
                  <a:lnTo>
                    <a:pt x="165" y="49"/>
                  </a:lnTo>
                  <a:lnTo>
                    <a:pt x="174" y="51"/>
                  </a:lnTo>
                  <a:lnTo>
                    <a:pt x="185" y="53"/>
                  </a:lnTo>
                  <a:lnTo>
                    <a:pt x="194" y="54"/>
                  </a:lnTo>
                  <a:lnTo>
                    <a:pt x="204" y="56"/>
                  </a:lnTo>
                  <a:lnTo>
                    <a:pt x="215" y="54"/>
                  </a:lnTo>
                  <a:lnTo>
                    <a:pt x="223" y="56"/>
                  </a:lnTo>
                  <a:lnTo>
                    <a:pt x="236" y="54"/>
                  </a:lnTo>
                  <a:lnTo>
                    <a:pt x="255" y="54"/>
                  </a:lnTo>
                  <a:lnTo>
                    <a:pt x="277" y="52"/>
                  </a:lnTo>
                  <a:lnTo>
                    <a:pt x="299" y="51"/>
                  </a:lnTo>
                  <a:lnTo>
                    <a:pt x="321" y="49"/>
                  </a:lnTo>
                  <a:lnTo>
                    <a:pt x="340" y="47"/>
                  </a:lnTo>
                  <a:lnTo>
                    <a:pt x="355" y="46"/>
                  </a:lnTo>
                  <a:lnTo>
                    <a:pt x="357" y="46"/>
                  </a:lnTo>
                  <a:lnTo>
                    <a:pt x="363" y="45"/>
                  </a:lnTo>
                  <a:lnTo>
                    <a:pt x="372" y="45"/>
                  </a:lnTo>
                  <a:lnTo>
                    <a:pt x="385" y="44"/>
                  </a:lnTo>
                  <a:lnTo>
                    <a:pt x="400" y="43"/>
                  </a:lnTo>
                  <a:lnTo>
                    <a:pt x="417" y="42"/>
                  </a:lnTo>
                  <a:lnTo>
                    <a:pt x="436" y="41"/>
                  </a:lnTo>
                  <a:lnTo>
                    <a:pt x="455" y="39"/>
                  </a:lnTo>
                  <a:lnTo>
                    <a:pt x="476" y="39"/>
                  </a:lnTo>
                  <a:lnTo>
                    <a:pt x="497" y="39"/>
                  </a:lnTo>
                  <a:lnTo>
                    <a:pt x="517" y="39"/>
                  </a:lnTo>
                  <a:lnTo>
                    <a:pt x="538" y="39"/>
                  </a:lnTo>
                  <a:lnTo>
                    <a:pt x="558" y="41"/>
                  </a:lnTo>
                  <a:lnTo>
                    <a:pt x="575" y="42"/>
                  </a:lnTo>
                  <a:lnTo>
                    <a:pt x="591" y="44"/>
                  </a:lnTo>
                  <a:lnTo>
                    <a:pt x="605" y="47"/>
                  </a:lnTo>
                  <a:lnTo>
                    <a:pt x="604" y="21"/>
                  </a:lnTo>
                  <a:lnTo>
                    <a:pt x="619" y="18"/>
                  </a:lnTo>
                  <a:lnTo>
                    <a:pt x="637" y="14"/>
                  </a:lnTo>
                  <a:lnTo>
                    <a:pt x="657" y="11"/>
                  </a:lnTo>
                  <a:lnTo>
                    <a:pt x="677" y="8"/>
                  </a:lnTo>
                  <a:lnTo>
                    <a:pt x="697" y="6"/>
                  </a:lnTo>
                  <a:lnTo>
                    <a:pt x="718" y="5"/>
                  </a:lnTo>
                  <a:lnTo>
                    <a:pt x="736" y="3"/>
                  </a:lnTo>
                  <a:lnTo>
                    <a:pt x="753" y="0"/>
                  </a:lnTo>
                  <a:lnTo>
                    <a:pt x="748" y="6"/>
                  </a:lnTo>
                  <a:lnTo>
                    <a:pt x="737" y="12"/>
                  </a:lnTo>
                  <a:lnTo>
                    <a:pt x="723" y="16"/>
                  </a:lnTo>
                  <a:lnTo>
                    <a:pt x="706" y="21"/>
                  </a:lnTo>
                  <a:lnTo>
                    <a:pt x="687" y="26"/>
                  </a:lnTo>
                  <a:lnTo>
                    <a:pt x="667" y="28"/>
                  </a:lnTo>
                  <a:lnTo>
                    <a:pt x="649" y="30"/>
                  </a:lnTo>
                  <a:lnTo>
                    <a:pt x="631" y="31"/>
                  </a:lnTo>
                  <a:lnTo>
                    <a:pt x="629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55"/>
            <p:cNvSpPr>
              <a:spLocks/>
            </p:cNvSpPr>
            <p:nvPr/>
          </p:nvSpPr>
          <p:spPr bwMode="auto">
            <a:xfrm>
              <a:off x="4719" y="3325"/>
              <a:ext cx="7" cy="25"/>
            </a:xfrm>
            <a:custGeom>
              <a:avLst/>
              <a:gdLst>
                <a:gd name="T0" fmla="*/ 15 w 15"/>
                <a:gd name="T1" fmla="*/ 3 h 50"/>
                <a:gd name="T2" fmla="*/ 8 w 15"/>
                <a:gd name="T3" fmla="*/ 17 h 50"/>
                <a:gd name="T4" fmla="*/ 6 w 15"/>
                <a:gd name="T5" fmla="*/ 32 h 50"/>
                <a:gd name="T6" fmla="*/ 5 w 15"/>
                <a:gd name="T7" fmla="*/ 44 h 50"/>
                <a:gd name="T8" fmla="*/ 4 w 15"/>
                <a:gd name="T9" fmla="*/ 50 h 50"/>
                <a:gd name="T10" fmla="*/ 1 w 15"/>
                <a:gd name="T11" fmla="*/ 39 h 50"/>
                <a:gd name="T12" fmla="*/ 0 w 15"/>
                <a:gd name="T13" fmla="*/ 26 h 50"/>
                <a:gd name="T14" fmla="*/ 1 w 15"/>
                <a:gd name="T15" fmla="*/ 13 h 50"/>
                <a:gd name="T16" fmla="*/ 2 w 15"/>
                <a:gd name="T17" fmla="*/ 3 h 50"/>
                <a:gd name="T18" fmla="*/ 4 w 15"/>
                <a:gd name="T19" fmla="*/ 1 h 50"/>
                <a:gd name="T20" fmla="*/ 9 w 15"/>
                <a:gd name="T21" fmla="*/ 0 h 50"/>
                <a:gd name="T22" fmla="*/ 12 w 15"/>
                <a:gd name="T23" fmla="*/ 1 h 50"/>
                <a:gd name="T24" fmla="*/ 15 w 15"/>
                <a:gd name="T25" fmla="*/ 3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" h="50">
                  <a:moveTo>
                    <a:pt x="15" y="3"/>
                  </a:moveTo>
                  <a:lnTo>
                    <a:pt x="8" y="17"/>
                  </a:lnTo>
                  <a:lnTo>
                    <a:pt x="6" y="32"/>
                  </a:lnTo>
                  <a:lnTo>
                    <a:pt x="5" y="44"/>
                  </a:lnTo>
                  <a:lnTo>
                    <a:pt x="4" y="50"/>
                  </a:lnTo>
                  <a:lnTo>
                    <a:pt x="1" y="39"/>
                  </a:lnTo>
                  <a:lnTo>
                    <a:pt x="0" y="26"/>
                  </a:lnTo>
                  <a:lnTo>
                    <a:pt x="1" y="13"/>
                  </a:lnTo>
                  <a:lnTo>
                    <a:pt x="2" y="3"/>
                  </a:lnTo>
                  <a:lnTo>
                    <a:pt x="4" y="1"/>
                  </a:lnTo>
                  <a:lnTo>
                    <a:pt x="9" y="0"/>
                  </a:lnTo>
                  <a:lnTo>
                    <a:pt x="12" y="1"/>
                  </a:lnTo>
                  <a:lnTo>
                    <a:pt x="15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56"/>
            <p:cNvSpPr>
              <a:spLocks/>
            </p:cNvSpPr>
            <p:nvPr/>
          </p:nvSpPr>
          <p:spPr bwMode="auto">
            <a:xfrm>
              <a:off x="4760" y="3325"/>
              <a:ext cx="58" cy="59"/>
            </a:xfrm>
            <a:custGeom>
              <a:avLst/>
              <a:gdLst>
                <a:gd name="T0" fmla="*/ 43 w 117"/>
                <a:gd name="T1" fmla="*/ 69 h 117"/>
                <a:gd name="T2" fmla="*/ 44 w 117"/>
                <a:gd name="T3" fmla="*/ 55 h 117"/>
                <a:gd name="T4" fmla="*/ 56 w 117"/>
                <a:gd name="T5" fmla="*/ 57 h 117"/>
                <a:gd name="T6" fmla="*/ 68 w 117"/>
                <a:gd name="T7" fmla="*/ 73 h 117"/>
                <a:gd name="T8" fmla="*/ 82 w 117"/>
                <a:gd name="T9" fmla="*/ 90 h 117"/>
                <a:gd name="T10" fmla="*/ 97 w 117"/>
                <a:gd name="T11" fmla="*/ 101 h 117"/>
                <a:gd name="T12" fmla="*/ 107 w 117"/>
                <a:gd name="T13" fmla="*/ 98 h 117"/>
                <a:gd name="T14" fmla="*/ 103 w 117"/>
                <a:gd name="T15" fmla="*/ 85 h 117"/>
                <a:gd name="T16" fmla="*/ 91 w 117"/>
                <a:gd name="T17" fmla="*/ 71 h 117"/>
                <a:gd name="T18" fmla="*/ 83 w 117"/>
                <a:gd name="T19" fmla="*/ 57 h 117"/>
                <a:gd name="T20" fmla="*/ 95 w 117"/>
                <a:gd name="T21" fmla="*/ 45 h 117"/>
                <a:gd name="T22" fmla="*/ 109 w 117"/>
                <a:gd name="T23" fmla="*/ 24 h 117"/>
                <a:gd name="T24" fmla="*/ 114 w 117"/>
                <a:gd name="T25" fmla="*/ 26 h 117"/>
                <a:gd name="T26" fmla="*/ 109 w 117"/>
                <a:gd name="T27" fmla="*/ 43 h 117"/>
                <a:gd name="T28" fmla="*/ 103 w 117"/>
                <a:gd name="T29" fmla="*/ 58 h 117"/>
                <a:gd name="T30" fmla="*/ 109 w 117"/>
                <a:gd name="T31" fmla="*/ 77 h 117"/>
                <a:gd name="T32" fmla="*/ 115 w 117"/>
                <a:gd name="T33" fmla="*/ 94 h 117"/>
                <a:gd name="T34" fmla="*/ 114 w 117"/>
                <a:gd name="T35" fmla="*/ 110 h 117"/>
                <a:gd name="T36" fmla="*/ 98 w 117"/>
                <a:gd name="T37" fmla="*/ 117 h 117"/>
                <a:gd name="T38" fmla="*/ 84 w 117"/>
                <a:gd name="T39" fmla="*/ 114 h 117"/>
                <a:gd name="T40" fmla="*/ 72 w 117"/>
                <a:gd name="T41" fmla="*/ 107 h 117"/>
                <a:gd name="T42" fmla="*/ 61 w 117"/>
                <a:gd name="T43" fmla="*/ 95 h 117"/>
                <a:gd name="T44" fmla="*/ 52 w 117"/>
                <a:gd name="T45" fmla="*/ 93 h 117"/>
                <a:gd name="T46" fmla="*/ 39 w 117"/>
                <a:gd name="T47" fmla="*/ 95 h 117"/>
                <a:gd name="T48" fmla="*/ 26 w 117"/>
                <a:gd name="T49" fmla="*/ 83 h 117"/>
                <a:gd name="T50" fmla="*/ 11 w 117"/>
                <a:gd name="T51" fmla="*/ 61 h 117"/>
                <a:gd name="T52" fmla="*/ 3 w 117"/>
                <a:gd name="T53" fmla="*/ 37 h 117"/>
                <a:gd name="T54" fmla="*/ 1 w 117"/>
                <a:gd name="T55" fmla="*/ 12 h 117"/>
                <a:gd name="T56" fmla="*/ 9 w 117"/>
                <a:gd name="T57" fmla="*/ 15 h 117"/>
                <a:gd name="T58" fmla="*/ 16 w 117"/>
                <a:gd name="T59" fmla="*/ 39 h 117"/>
                <a:gd name="T60" fmla="*/ 27 w 117"/>
                <a:gd name="T61" fmla="*/ 56 h 117"/>
                <a:gd name="T62" fmla="*/ 36 w 117"/>
                <a:gd name="T63" fmla="*/ 69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7" h="117">
                  <a:moveTo>
                    <a:pt x="42" y="76"/>
                  </a:moveTo>
                  <a:lnTo>
                    <a:pt x="43" y="69"/>
                  </a:lnTo>
                  <a:lnTo>
                    <a:pt x="43" y="62"/>
                  </a:lnTo>
                  <a:lnTo>
                    <a:pt x="44" y="55"/>
                  </a:lnTo>
                  <a:lnTo>
                    <a:pt x="50" y="52"/>
                  </a:lnTo>
                  <a:lnTo>
                    <a:pt x="56" y="57"/>
                  </a:lnTo>
                  <a:lnTo>
                    <a:pt x="62" y="65"/>
                  </a:lnTo>
                  <a:lnTo>
                    <a:pt x="68" y="73"/>
                  </a:lnTo>
                  <a:lnTo>
                    <a:pt x="75" y="81"/>
                  </a:lnTo>
                  <a:lnTo>
                    <a:pt x="82" y="90"/>
                  </a:lnTo>
                  <a:lnTo>
                    <a:pt x="89" y="96"/>
                  </a:lnTo>
                  <a:lnTo>
                    <a:pt x="97" y="101"/>
                  </a:lnTo>
                  <a:lnTo>
                    <a:pt x="106" y="104"/>
                  </a:lnTo>
                  <a:lnTo>
                    <a:pt x="107" y="98"/>
                  </a:lnTo>
                  <a:lnTo>
                    <a:pt x="106" y="91"/>
                  </a:lnTo>
                  <a:lnTo>
                    <a:pt x="103" y="85"/>
                  </a:lnTo>
                  <a:lnTo>
                    <a:pt x="97" y="78"/>
                  </a:lnTo>
                  <a:lnTo>
                    <a:pt x="91" y="71"/>
                  </a:lnTo>
                  <a:lnTo>
                    <a:pt x="87" y="64"/>
                  </a:lnTo>
                  <a:lnTo>
                    <a:pt x="83" y="57"/>
                  </a:lnTo>
                  <a:lnTo>
                    <a:pt x="82" y="52"/>
                  </a:lnTo>
                  <a:lnTo>
                    <a:pt x="95" y="45"/>
                  </a:lnTo>
                  <a:lnTo>
                    <a:pt x="103" y="34"/>
                  </a:lnTo>
                  <a:lnTo>
                    <a:pt x="109" y="24"/>
                  </a:lnTo>
                  <a:lnTo>
                    <a:pt x="113" y="18"/>
                  </a:lnTo>
                  <a:lnTo>
                    <a:pt x="114" y="26"/>
                  </a:lnTo>
                  <a:lnTo>
                    <a:pt x="112" y="35"/>
                  </a:lnTo>
                  <a:lnTo>
                    <a:pt x="109" y="43"/>
                  </a:lnTo>
                  <a:lnTo>
                    <a:pt x="105" y="48"/>
                  </a:lnTo>
                  <a:lnTo>
                    <a:pt x="103" y="58"/>
                  </a:lnTo>
                  <a:lnTo>
                    <a:pt x="105" y="68"/>
                  </a:lnTo>
                  <a:lnTo>
                    <a:pt x="109" y="77"/>
                  </a:lnTo>
                  <a:lnTo>
                    <a:pt x="113" y="86"/>
                  </a:lnTo>
                  <a:lnTo>
                    <a:pt x="115" y="94"/>
                  </a:lnTo>
                  <a:lnTo>
                    <a:pt x="117" y="103"/>
                  </a:lnTo>
                  <a:lnTo>
                    <a:pt x="114" y="110"/>
                  </a:lnTo>
                  <a:lnTo>
                    <a:pt x="106" y="117"/>
                  </a:lnTo>
                  <a:lnTo>
                    <a:pt x="98" y="117"/>
                  </a:lnTo>
                  <a:lnTo>
                    <a:pt x="90" y="116"/>
                  </a:lnTo>
                  <a:lnTo>
                    <a:pt x="84" y="114"/>
                  </a:lnTo>
                  <a:lnTo>
                    <a:pt x="77" y="110"/>
                  </a:lnTo>
                  <a:lnTo>
                    <a:pt x="72" y="107"/>
                  </a:lnTo>
                  <a:lnTo>
                    <a:pt x="67" y="101"/>
                  </a:lnTo>
                  <a:lnTo>
                    <a:pt x="61" y="95"/>
                  </a:lnTo>
                  <a:lnTo>
                    <a:pt x="57" y="90"/>
                  </a:lnTo>
                  <a:lnTo>
                    <a:pt x="52" y="93"/>
                  </a:lnTo>
                  <a:lnTo>
                    <a:pt x="45" y="95"/>
                  </a:lnTo>
                  <a:lnTo>
                    <a:pt x="39" y="95"/>
                  </a:lnTo>
                  <a:lnTo>
                    <a:pt x="34" y="92"/>
                  </a:lnTo>
                  <a:lnTo>
                    <a:pt x="26" y="83"/>
                  </a:lnTo>
                  <a:lnTo>
                    <a:pt x="18" y="72"/>
                  </a:lnTo>
                  <a:lnTo>
                    <a:pt x="11" y="61"/>
                  </a:lnTo>
                  <a:lnTo>
                    <a:pt x="6" y="49"/>
                  </a:lnTo>
                  <a:lnTo>
                    <a:pt x="3" y="37"/>
                  </a:lnTo>
                  <a:lnTo>
                    <a:pt x="0" y="24"/>
                  </a:lnTo>
                  <a:lnTo>
                    <a:pt x="1" y="12"/>
                  </a:lnTo>
                  <a:lnTo>
                    <a:pt x="6" y="0"/>
                  </a:lnTo>
                  <a:lnTo>
                    <a:pt x="9" y="15"/>
                  </a:lnTo>
                  <a:lnTo>
                    <a:pt x="13" y="28"/>
                  </a:lnTo>
                  <a:lnTo>
                    <a:pt x="16" y="39"/>
                  </a:lnTo>
                  <a:lnTo>
                    <a:pt x="21" y="48"/>
                  </a:lnTo>
                  <a:lnTo>
                    <a:pt x="27" y="56"/>
                  </a:lnTo>
                  <a:lnTo>
                    <a:pt x="31" y="63"/>
                  </a:lnTo>
                  <a:lnTo>
                    <a:pt x="36" y="69"/>
                  </a:lnTo>
                  <a:lnTo>
                    <a:pt x="42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57"/>
            <p:cNvSpPr>
              <a:spLocks/>
            </p:cNvSpPr>
            <p:nvPr/>
          </p:nvSpPr>
          <p:spPr bwMode="auto">
            <a:xfrm>
              <a:off x="4878" y="3341"/>
              <a:ext cx="131" cy="15"/>
            </a:xfrm>
            <a:custGeom>
              <a:avLst/>
              <a:gdLst>
                <a:gd name="T0" fmla="*/ 217 w 263"/>
                <a:gd name="T1" fmla="*/ 18 h 29"/>
                <a:gd name="T2" fmla="*/ 205 w 263"/>
                <a:gd name="T3" fmla="*/ 21 h 29"/>
                <a:gd name="T4" fmla="*/ 194 w 263"/>
                <a:gd name="T5" fmla="*/ 23 h 29"/>
                <a:gd name="T6" fmla="*/ 180 w 263"/>
                <a:gd name="T7" fmla="*/ 24 h 29"/>
                <a:gd name="T8" fmla="*/ 167 w 263"/>
                <a:gd name="T9" fmla="*/ 26 h 29"/>
                <a:gd name="T10" fmla="*/ 154 w 263"/>
                <a:gd name="T11" fmla="*/ 28 h 29"/>
                <a:gd name="T12" fmla="*/ 140 w 263"/>
                <a:gd name="T13" fmla="*/ 28 h 29"/>
                <a:gd name="T14" fmla="*/ 125 w 263"/>
                <a:gd name="T15" fmla="*/ 29 h 29"/>
                <a:gd name="T16" fmla="*/ 111 w 263"/>
                <a:gd name="T17" fmla="*/ 29 h 29"/>
                <a:gd name="T18" fmla="*/ 96 w 263"/>
                <a:gd name="T19" fmla="*/ 29 h 29"/>
                <a:gd name="T20" fmla="*/ 81 w 263"/>
                <a:gd name="T21" fmla="*/ 28 h 29"/>
                <a:gd name="T22" fmla="*/ 67 w 263"/>
                <a:gd name="T23" fmla="*/ 26 h 29"/>
                <a:gd name="T24" fmla="*/ 52 w 263"/>
                <a:gd name="T25" fmla="*/ 25 h 29"/>
                <a:gd name="T26" fmla="*/ 38 w 263"/>
                <a:gd name="T27" fmla="*/ 23 h 29"/>
                <a:gd name="T28" fmla="*/ 26 w 263"/>
                <a:gd name="T29" fmla="*/ 22 h 29"/>
                <a:gd name="T30" fmla="*/ 13 w 263"/>
                <a:gd name="T31" fmla="*/ 18 h 29"/>
                <a:gd name="T32" fmla="*/ 0 w 263"/>
                <a:gd name="T33" fmla="*/ 16 h 29"/>
                <a:gd name="T34" fmla="*/ 4 w 263"/>
                <a:gd name="T35" fmla="*/ 0 h 29"/>
                <a:gd name="T36" fmla="*/ 7 w 263"/>
                <a:gd name="T37" fmla="*/ 0 h 29"/>
                <a:gd name="T38" fmla="*/ 18 w 263"/>
                <a:gd name="T39" fmla="*/ 1 h 29"/>
                <a:gd name="T40" fmla="*/ 33 w 263"/>
                <a:gd name="T41" fmla="*/ 2 h 29"/>
                <a:gd name="T42" fmla="*/ 52 w 263"/>
                <a:gd name="T43" fmla="*/ 3 h 29"/>
                <a:gd name="T44" fmla="*/ 72 w 263"/>
                <a:gd name="T45" fmla="*/ 5 h 29"/>
                <a:gd name="T46" fmla="*/ 93 w 263"/>
                <a:gd name="T47" fmla="*/ 6 h 29"/>
                <a:gd name="T48" fmla="*/ 111 w 263"/>
                <a:gd name="T49" fmla="*/ 7 h 29"/>
                <a:gd name="T50" fmla="*/ 127 w 263"/>
                <a:gd name="T51" fmla="*/ 8 h 29"/>
                <a:gd name="T52" fmla="*/ 143 w 263"/>
                <a:gd name="T53" fmla="*/ 8 h 29"/>
                <a:gd name="T54" fmla="*/ 164 w 263"/>
                <a:gd name="T55" fmla="*/ 8 h 29"/>
                <a:gd name="T56" fmla="*/ 186 w 263"/>
                <a:gd name="T57" fmla="*/ 8 h 29"/>
                <a:gd name="T58" fmla="*/ 209 w 263"/>
                <a:gd name="T59" fmla="*/ 7 h 29"/>
                <a:gd name="T60" fmla="*/ 230 w 263"/>
                <a:gd name="T61" fmla="*/ 7 h 29"/>
                <a:gd name="T62" fmla="*/ 247 w 263"/>
                <a:gd name="T63" fmla="*/ 6 h 29"/>
                <a:gd name="T64" fmla="*/ 258 w 263"/>
                <a:gd name="T65" fmla="*/ 6 h 29"/>
                <a:gd name="T66" fmla="*/ 263 w 263"/>
                <a:gd name="T67" fmla="*/ 6 h 29"/>
                <a:gd name="T68" fmla="*/ 217 w 263"/>
                <a:gd name="T69" fmla="*/ 18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63" h="29">
                  <a:moveTo>
                    <a:pt x="217" y="18"/>
                  </a:moveTo>
                  <a:lnTo>
                    <a:pt x="205" y="21"/>
                  </a:lnTo>
                  <a:lnTo>
                    <a:pt x="194" y="23"/>
                  </a:lnTo>
                  <a:lnTo>
                    <a:pt x="180" y="24"/>
                  </a:lnTo>
                  <a:lnTo>
                    <a:pt x="167" y="26"/>
                  </a:lnTo>
                  <a:lnTo>
                    <a:pt x="154" y="28"/>
                  </a:lnTo>
                  <a:lnTo>
                    <a:pt x="140" y="28"/>
                  </a:lnTo>
                  <a:lnTo>
                    <a:pt x="125" y="29"/>
                  </a:lnTo>
                  <a:lnTo>
                    <a:pt x="111" y="29"/>
                  </a:lnTo>
                  <a:lnTo>
                    <a:pt x="96" y="29"/>
                  </a:lnTo>
                  <a:lnTo>
                    <a:pt x="81" y="28"/>
                  </a:lnTo>
                  <a:lnTo>
                    <a:pt x="67" y="26"/>
                  </a:lnTo>
                  <a:lnTo>
                    <a:pt x="52" y="25"/>
                  </a:lnTo>
                  <a:lnTo>
                    <a:pt x="38" y="23"/>
                  </a:lnTo>
                  <a:lnTo>
                    <a:pt x="26" y="22"/>
                  </a:lnTo>
                  <a:lnTo>
                    <a:pt x="13" y="18"/>
                  </a:lnTo>
                  <a:lnTo>
                    <a:pt x="0" y="16"/>
                  </a:lnTo>
                  <a:lnTo>
                    <a:pt x="4" y="0"/>
                  </a:lnTo>
                  <a:lnTo>
                    <a:pt x="7" y="0"/>
                  </a:lnTo>
                  <a:lnTo>
                    <a:pt x="18" y="1"/>
                  </a:lnTo>
                  <a:lnTo>
                    <a:pt x="33" y="2"/>
                  </a:lnTo>
                  <a:lnTo>
                    <a:pt x="52" y="3"/>
                  </a:lnTo>
                  <a:lnTo>
                    <a:pt x="72" y="5"/>
                  </a:lnTo>
                  <a:lnTo>
                    <a:pt x="93" y="6"/>
                  </a:lnTo>
                  <a:lnTo>
                    <a:pt x="111" y="7"/>
                  </a:lnTo>
                  <a:lnTo>
                    <a:pt x="127" y="8"/>
                  </a:lnTo>
                  <a:lnTo>
                    <a:pt x="143" y="8"/>
                  </a:lnTo>
                  <a:lnTo>
                    <a:pt x="164" y="8"/>
                  </a:lnTo>
                  <a:lnTo>
                    <a:pt x="186" y="8"/>
                  </a:lnTo>
                  <a:lnTo>
                    <a:pt x="209" y="7"/>
                  </a:lnTo>
                  <a:lnTo>
                    <a:pt x="230" y="7"/>
                  </a:lnTo>
                  <a:lnTo>
                    <a:pt x="247" y="6"/>
                  </a:lnTo>
                  <a:lnTo>
                    <a:pt x="258" y="6"/>
                  </a:lnTo>
                  <a:lnTo>
                    <a:pt x="263" y="6"/>
                  </a:lnTo>
                  <a:lnTo>
                    <a:pt x="217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58"/>
            <p:cNvSpPr>
              <a:spLocks/>
            </p:cNvSpPr>
            <p:nvPr/>
          </p:nvSpPr>
          <p:spPr bwMode="auto">
            <a:xfrm>
              <a:off x="4911" y="3409"/>
              <a:ext cx="162" cy="45"/>
            </a:xfrm>
            <a:custGeom>
              <a:avLst/>
              <a:gdLst>
                <a:gd name="T0" fmla="*/ 324 w 324"/>
                <a:gd name="T1" fmla="*/ 0 h 89"/>
                <a:gd name="T2" fmla="*/ 319 w 324"/>
                <a:gd name="T3" fmla="*/ 6 h 89"/>
                <a:gd name="T4" fmla="*/ 311 w 324"/>
                <a:gd name="T5" fmla="*/ 13 h 89"/>
                <a:gd name="T6" fmla="*/ 298 w 324"/>
                <a:gd name="T7" fmla="*/ 21 h 89"/>
                <a:gd name="T8" fmla="*/ 282 w 324"/>
                <a:gd name="T9" fmla="*/ 29 h 89"/>
                <a:gd name="T10" fmla="*/ 263 w 324"/>
                <a:gd name="T11" fmla="*/ 37 h 89"/>
                <a:gd name="T12" fmla="*/ 241 w 324"/>
                <a:gd name="T13" fmla="*/ 45 h 89"/>
                <a:gd name="T14" fmla="*/ 218 w 324"/>
                <a:gd name="T15" fmla="*/ 54 h 89"/>
                <a:gd name="T16" fmla="*/ 192 w 324"/>
                <a:gd name="T17" fmla="*/ 61 h 89"/>
                <a:gd name="T18" fmla="*/ 167 w 324"/>
                <a:gd name="T19" fmla="*/ 69 h 89"/>
                <a:gd name="T20" fmla="*/ 141 w 324"/>
                <a:gd name="T21" fmla="*/ 75 h 89"/>
                <a:gd name="T22" fmla="*/ 114 w 324"/>
                <a:gd name="T23" fmla="*/ 80 h 89"/>
                <a:gd name="T24" fmla="*/ 89 w 324"/>
                <a:gd name="T25" fmla="*/ 85 h 89"/>
                <a:gd name="T26" fmla="*/ 65 w 324"/>
                <a:gd name="T27" fmla="*/ 87 h 89"/>
                <a:gd name="T28" fmla="*/ 42 w 324"/>
                <a:gd name="T29" fmla="*/ 89 h 89"/>
                <a:gd name="T30" fmla="*/ 21 w 324"/>
                <a:gd name="T31" fmla="*/ 87 h 89"/>
                <a:gd name="T32" fmla="*/ 4 w 324"/>
                <a:gd name="T33" fmla="*/ 84 h 89"/>
                <a:gd name="T34" fmla="*/ 0 w 324"/>
                <a:gd name="T35" fmla="*/ 74 h 89"/>
                <a:gd name="T36" fmla="*/ 22 w 324"/>
                <a:gd name="T37" fmla="*/ 71 h 89"/>
                <a:gd name="T38" fmla="*/ 45 w 324"/>
                <a:gd name="T39" fmla="*/ 69 h 89"/>
                <a:gd name="T40" fmla="*/ 70 w 324"/>
                <a:gd name="T41" fmla="*/ 64 h 89"/>
                <a:gd name="T42" fmla="*/ 97 w 324"/>
                <a:gd name="T43" fmla="*/ 59 h 89"/>
                <a:gd name="T44" fmla="*/ 123 w 324"/>
                <a:gd name="T45" fmla="*/ 53 h 89"/>
                <a:gd name="T46" fmla="*/ 151 w 324"/>
                <a:gd name="T47" fmla="*/ 46 h 89"/>
                <a:gd name="T48" fmla="*/ 177 w 324"/>
                <a:gd name="T49" fmla="*/ 39 h 89"/>
                <a:gd name="T50" fmla="*/ 203 w 324"/>
                <a:gd name="T51" fmla="*/ 32 h 89"/>
                <a:gd name="T52" fmla="*/ 227 w 324"/>
                <a:gd name="T53" fmla="*/ 25 h 89"/>
                <a:gd name="T54" fmla="*/ 250 w 324"/>
                <a:gd name="T55" fmla="*/ 18 h 89"/>
                <a:gd name="T56" fmla="*/ 271 w 324"/>
                <a:gd name="T57" fmla="*/ 13 h 89"/>
                <a:gd name="T58" fmla="*/ 288 w 324"/>
                <a:gd name="T59" fmla="*/ 8 h 89"/>
                <a:gd name="T60" fmla="*/ 303 w 324"/>
                <a:gd name="T61" fmla="*/ 3 h 89"/>
                <a:gd name="T62" fmla="*/ 314 w 324"/>
                <a:gd name="T63" fmla="*/ 1 h 89"/>
                <a:gd name="T64" fmla="*/ 321 w 324"/>
                <a:gd name="T65" fmla="*/ 0 h 89"/>
                <a:gd name="T66" fmla="*/ 324 w 324"/>
                <a:gd name="T67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4" h="89">
                  <a:moveTo>
                    <a:pt x="324" y="0"/>
                  </a:moveTo>
                  <a:lnTo>
                    <a:pt x="319" y="6"/>
                  </a:lnTo>
                  <a:lnTo>
                    <a:pt x="311" y="13"/>
                  </a:lnTo>
                  <a:lnTo>
                    <a:pt x="298" y="21"/>
                  </a:lnTo>
                  <a:lnTo>
                    <a:pt x="282" y="29"/>
                  </a:lnTo>
                  <a:lnTo>
                    <a:pt x="263" y="37"/>
                  </a:lnTo>
                  <a:lnTo>
                    <a:pt x="241" y="45"/>
                  </a:lnTo>
                  <a:lnTo>
                    <a:pt x="218" y="54"/>
                  </a:lnTo>
                  <a:lnTo>
                    <a:pt x="192" y="61"/>
                  </a:lnTo>
                  <a:lnTo>
                    <a:pt x="167" y="69"/>
                  </a:lnTo>
                  <a:lnTo>
                    <a:pt x="141" y="75"/>
                  </a:lnTo>
                  <a:lnTo>
                    <a:pt x="114" y="80"/>
                  </a:lnTo>
                  <a:lnTo>
                    <a:pt x="89" y="85"/>
                  </a:lnTo>
                  <a:lnTo>
                    <a:pt x="65" y="87"/>
                  </a:lnTo>
                  <a:lnTo>
                    <a:pt x="42" y="89"/>
                  </a:lnTo>
                  <a:lnTo>
                    <a:pt x="21" y="87"/>
                  </a:lnTo>
                  <a:lnTo>
                    <a:pt x="4" y="84"/>
                  </a:lnTo>
                  <a:lnTo>
                    <a:pt x="0" y="74"/>
                  </a:lnTo>
                  <a:lnTo>
                    <a:pt x="22" y="71"/>
                  </a:lnTo>
                  <a:lnTo>
                    <a:pt x="45" y="69"/>
                  </a:lnTo>
                  <a:lnTo>
                    <a:pt x="70" y="64"/>
                  </a:lnTo>
                  <a:lnTo>
                    <a:pt x="97" y="59"/>
                  </a:lnTo>
                  <a:lnTo>
                    <a:pt x="123" y="53"/>
                  </a:lnTo>
                  <a:lnTo>
                    <a:pt x="151" y="46"/>
                  </a:lnTo>
                  <a:lnTo>
                    <a:pt x="177" y="39"/>
                  </a:lnTo>
                  <a:lnTo>
                    <a:pt x="203" y="32"/>
                  </a:lnTo>
                  <a:lnTo>
                    <a:pt x="227" y="25"/>
                  </a:lnTo>
                  <a:lnTo>
                    <a:pt x="250" y="18"/>
                  </a:lnTo>
                  <a:lnTo>
                    <a:pt x="271" y="13"/>
                  </a:lnTo>
                  <a:lnTo>
                    <a:pt x="288" y="8"/>
                  </a:lnTo>
                  <a:lnTo>
                    <a:pt x="303" y="3"/>
                  </a:lnTo>
                  <a:lnTo>
                    <a:pt x="314" y="1"/>
                  </a:lnTo>
                  <a:lnTo>
                    <a:pt x="321" y="0"/>
                  </a:lnTo>
                  <a:lnTo>
                    <a:pt x="3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59"/>
            <p:cNvSpPr>
              <a:spLocks/>
            </p:cNvSpPr>
            <p:nvPr/>
          </p:nvSpPr>
          <p:spPr bwMode="auto">
            <a:xfrm>
              <a:off x="4442" y="3412"/>
              <a:ext cx="399" cy="432"/>
            </a:xfrm>
            <a:custGeom>
              <a:avLst/>
              <a:gdLst>
                <a:gd name="T0" fmla="*/ 567 w 798"/>
                <a:gd name="T1" fmla="*/ 11 h 865"/>
                <a:gd name="T2" fmla="*/ 468 w 798"/>
                <a:gd name="T3" fmla="*/ 17 h 865"/>
                <a:gd name="T4" fmla="*/ 333 w 798"/>
                <a:gd name="T5" fmla="*/ 30 h 865"/>
                <a:gd name="T6" fmla="*/ 196 w 798"/>
                <a:gd name="T7" fmla="*/ 66 h 865"/>
                <a:gd name="T8" fmla="*/ 103 w 798"/>
                <a:gd name="T9" fmla="*/ 117 h 865"/>
                <a:gd name="T10" fmla="*/ 40 w 798"/>
                <a:gd name="T11" fmla="*/ 193 h 865"/>
                <a:gd name="T12" fmla="*/ 38 w 798"/>
                <a:gd name="T13" fmla="*/ 258 h 865"/>
                <a:gd name="T14" fmla="*/ 106 w 798"/>
                <a:gd name="T15" fmla="*/ 286 h 865"/>
                <a:gd name="T16" fmla="*/ 194 w 798"/>
                <a:gd name="T17" fmla="*/ 291 h 865"/>
                <a:gd name="T18" fmla="*/ 251 w 798"/>
                <a:gd name="T19" fmla="*/ 288 h 865"/>
                <a:gd name="T20" fmla="*/ 199 w 798"/>
                <a:gd name="T21" fmla="*/ 302 h 865"/>
                <a:gd name="T22" fmla="*/ 124 w 798"/>
                <a:gd name="T23" fmla="*/ 308 h 865"/>
                <a:gd name="T24" fmla="*/ 88 w 798"/>
                <a:gd name="T25" fmla="*/ 384 h 865"/>
                <a:gd name="T26" fmla="*/ 67 w 798"/>
                <a:gd name="T27" fmla="*/ 496 h 865"/>
                <a:gd name="T28" fmla="*/ 79 w 798"/>
                <a:gd name="T29" fmla="*/ 566 h 865"/>
                <a:gd name="T30" fmla="*/ 111 w 798"/>
                <a:gd name="T31" fmla="*/ 611 h 865"/>
                <a:gd name="T32" fmla="*/ 115 w 798"/>
                <a:gd name="T33" fmla="*/ 622 h 865"/>
                <a:gd name="T34" fmla="*/ 93 w 798"/>
                <a:gd name="T35" fmla="*/ 618 h 865"/>
                <a:gd name="T36" fmla="*/ 69 w 798"/>
                <a:gd name="T37" fmla="*/ 761 h 865"/>
                <a:gd name="T38" fmla="*/ 108 w 798"/>
                <a:gd name="T39" fmla="*/ 826 h 865"/>
                <a:gd name="T40" fmla="*/ 155 w 798"/>
                <a:gd name="T41" fmla="*/ 840 h 865"/>
                <a:gd name="T42" fmla="*/ 210 w 798"/>
                <a:gd name="T43" fmla="*/ 842 h 865"/>
                <a:gd name="T44" fmla="*/ 263 w 798"/>
                <a:gd name="T45" fmla="*/ 839 h 865"/>
                <a:gd name="T46" fmla="*/ 513 w 798"/>
                <a:gd name="T47" fmla="*/ 797 h 865"/>
                <a:gd name="T48" fmla="*/ 612 w 798"/>
                <a:gd name="T49" fmla="*/ 792 h 865"/>
                <a:gd name="T50" fmla="*/ 712 w 798"/>
                <a:gd name="T51" fmla="*/ 792 h 865"/>
                <a:gd name="T52" fmla="*/ 784 w 798"/>
                <a:gd name="T53" fmla="*/ 795 h 865"/>
                <a:gd name="T54" fmla="*/ 788 w 798"/>
                <a:gd name="T55" fmla="*/ 800 h 865"/>
                <a:gd name="T56" fmla="*/ 726 w 798"/>
                <a:gd name="T57" fmla="*/ 803 h 865"/>
                <a:gd name="T58" fmla="*/ 628 w 798"/>
                <a:gd name="T59" fmla="*/ 807 h 865"/>
                <a:gd name="T60" fmla="*/ 522 w 798"/>
                <a:gd name="T61" fmla="*/ 814 h 865"/>
                <a:gd name="T62" fmla="*/ 442 w 798"/>
                <a:gd name="T63" fmla="*/ 826 h 865"/>
                <a:gd name="T64" fmla="*/ 365 w 798"/>
                <a:gd name="T65" fmla="*/ 841 h 865"/>
                <a:gd name="T66" fmla="*/ 295 w 798"/>
                <a:gd name="T67" fmla="*/ 858 h 865"/>
                <a:gd name="T68" fmla="*/ 216 w 798"/>
                <a:gd name="T69" fmla="*/ 865 h 865"/>
                <a:gd name="T70" fmla="*/ 133 w 798"/>
                <a:gd name="T71" fmla="*/ 861 h 865"/>
                <a:gd name="T72" fmla="*/ 70 w 798"/>
                <a:gd name="T73" fmla="*/ 837 h 865"/>
                <a:gd name="T74" fmla="*/ 41 w 798"/>
                <a:gd name="T75" fmla="*/ 749 h 865"/>
                <a:gd name="T76" fmla="*/ 63 w 798"/>
                <a:gd name="T77" fmla="*/ 622 h 865"/>
                <a:gd name="T78" fmla="*/ 47 w 798"/>
                <a:gd name="T79" fmla="*/ 552 h 865"/>
                <a:gd name="T80" fmla="*/ 47 w 798"/>
                <a:gd name="T81" fmla="*/ 457 h 865"/>
                <a:gd name="T82" fmla="*/ 78 w 798"/>
                <a:gd name="T83" fmla="*/ 356 h 865"/>
                <a:gd name="T84" fmla="*/ 69 w 798"/>
                <a:gd name="T85" fmla="*/ 303 h 865"/>
                <a:gd name="T86" fmla="*/ 18 w 798"/>
                <a:gd name="T87" fmla="*/ 278 h 865"/>
                <a:gd name="T88" fmla="*/ 0 w 798"/>
                <a:gd name="T89" fmla="*/ 210 h 865"/>
                <a:gd name="T90" fmla="*/ 46 w 798"/>
                <a:gd name="T91" fmla="*/ 128 h 865"/>
                <a:gd name="T92" fmla="*/ 103 w 798"/>
                <a:gd name="T93" fmla="*/ 81 h 865"/>
                <a:gd name="T94" fmla="*/ 161 w 798"/>
                <a:gd name="T95" fmla="*/ 51 h 865"/>
                <a:gd name="T96" fmla="*/ 232 w 798"/>
                <a:gd name="T97" fmla="*/ 26 h 865"/>
                <a:gd name="T98" fmla="*/ 308 w 798"/>
                <a:gd name="T99" fmla="*/ 10 h 865"/>
                <a:gd name="T100" fmla="*/ 375 w 798"/>
                <a:gd name="T101" fmla="*/ 4 h 865"/>
                <a:gd name="T102" fmla="*/ 449 w 798"/>
                <a:gd name="T103" fmla="*/ 0 h 865"/>
                <a:gd name="T104" fmla="*/ 525 w 798"/>
                <a:gd name="T105" fmla="*/ 0 h 865"/>
                <a:gd name="T106" fmla="*/ 581 w 798"/>
                <a:gd name="T107" fmla="*/ 2 h 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798" h="865">
                  <a:moveTo>
                    <a:pt x="596" y="4"/>
                  </a:moveTo>
                  <a:lnTo>
                    <a:pt x="592" y="6"/>
                  </a:lnTo>
                  <a:lnTo>
                    <a:pt x="582" y="9"/>
                  </a:lnTo>
                  <a:lnTo>
                    <a:pt x="567" y="11"/>
                  </a:lnTo>
                  <a:lnTo>
                    <a:pt x="548" y="12"/>
                  </a:lnTo>
                  <a:lnTo>
                    <a:pt x="525" y="13"/>
                  </a:lnTo>
                  <a:lnTo>
                    <a:pt x="498" y="14"/>
                  </a:lnTo>
                  <a:lnTo>
                    <a:pt x="468" y="17"/>
                  </a:lnTo>
                  <a:lnTo>
                    <a:pt x="436" y="19"/>
                  </a:lnTo>
                  <a:lnTo>
                    <a:pt x="403" y="22"/>
                  </a:lnTo>
                  <a:lnTo>
                    <a:pt x="368" y="26"/>
                  </a:lnTo>
                  <a:lnTo>
                    <a:pt x="333" y="30"/>
                  </a:lnTo>
                  <a:lnTo>
                    <a:pt x="297" y="37"/>
                  </a:lnTo>
                  <a:lnTo>
                    <a:pt x="262" y="45"/>
                  </a:lnTo>
                  <a:lnTo>
                    <a:pt x="228" y="55"/>
                  </a:lnTo>
                  <a:lnTo>
                    <a:pt x="196" y="66"/>
                  </a:lnTo>
                  <a:lnTo>
                    <a:pt x="166" y="79"/>
                  </a:lnTo>
                  <a:lnTo>
                    <a:pt x="145" y="90"/>
                  </a:lnTo>
                  <a:lnTo>
                    <a:pt x="123" y="103"/>
                  </a:lnTo>
                  <a:lnTo>
                    <a:pt x="103" y="117"/>
                  </a:lnTo>
                  <a:lnTo>
                    <a:pt x="84" y="133"/>
                  </a:lnTo>
                  <a:lnTo>
                    <a:pt x="67" y="151"/>
                  </a:lnTo>
                  <a:lnTo>
                    <a:pt x="52" y="171"/>
                  </a:lnTo>
                  <a:lnTo>
                    <a:pt x="40" y="193"/>
                  </a:lnTo>
                  <a:lnTo>
                    <a:pt x="31" y="216"/>
                  </a:lnTo>
                  <a:lnTo>
                    <a:pt x="27" y="233"/>
                  </a:lnTo>
                  <a:lnTo>
                    <a:pt x="30" y="247"/>
                  </a:lnTo>
                  <a:lnTo>
                    <a:pt x="38" y="258"/>
                  </a:lnTo>
                  <a:lnTo>
                    <a:pt x="49" y="268"/>
                  </a:lnTo>
                  <a:lnTo>
                    <a:pt x="65" y="276"/>
                  </a:lnTo>
                  <a:lnTo>
                    <a:pt x="85" y="281"/>
                  </a:lnTo>
                  <a:lnTo>
                    <a:pt x="106" y="286"/>
                  </a:lnTo>
                  <a:lnTo>
                    <a:pt x="129" y="288"/>
                  </a:lnTo>
                  <a:lnTo>
                    <a:pt x="151" y="291"/>
                  </a:lnTo>
                  <a:lnTo>
                    <a:pt x="174" y="291"/>
                  </a:lnTo>
                  <a:lnTo>
                    <a:pt x="194" y="291"/>
                  </a:lnTo>
                  <a:lnTo>
                    <a:pt x="214" y="291"/>
                  </a:lnTo>
                  <a:lnTo>
                    <a:pt x="230" y="290"/>
                  </a:lnTo>
                  <a:lnTo>
                    <a:pt x="243" y="290"/>
                  </a:lnTo>
                  <a:lnTo>
                    <a:pt x="251" y="288"/>
                  </a:lnTo>
                  <a:lnTo>
                    <a:pt x="254" y="288"/>
                  </a:lnTo>
                  <a:lnTo>
                    <a:pt x="236" y="294"/>
                  </a:lnTo>
                  <a:lnTo>
                    <a:pt x="219" y="299"/>
                  </a:lnTo>
                  <a:lnTo>
                    <a:pt x="199" y="302"/>
                  </a:lnTo>
                  <a:lnTo>
                    <a:pt x="181" y="306"/>
                  </a:lnTo>
                  <a:lnTo>
                    <a:pt x="162" y="307"/>
                  </a:lnTo>
                  <a:lnTo>
                    <a:pt x="143" y="308"/>
                  </a:lnTo>
                  <a:lnTo>
                    <a:pt x="124" y="308"/>
                  </a:lnTo>
                  <a:lnTo>
                    <a:pt x="105" y="306"/>
                  </a:lnTo>
                  <a:lnTo>
                    <a:pt x="101" y="331"/>
                  </a:lnTo>
                  <a:lnTo>
                    <a:pt x="95" y="357"/>
                  </a:lnTo>
                  <a:lnTo>
                    <a:pt x="88" y="384"/>
                  </a:lnTo>
                  <a:lnTo>
                    <a:pt x="80" y="412"/>
                  </a:lnTo>
                  <a:lnTo>
                    <a:pt x="73" y="440"/>
                  </a:lnTo>
                  <a:lnTo>
                    <a:pt x="69" y="468"/>
                  </a:lnTo>
                  <a:lnTo>
                    <a:pt x="67" y="496"/>
                  </a:lnTo>
                  <a:lnTo>
                    <a:pt x="68" y="523"/>
                  </a:lnTo>
                  <a:lnTo>
                    <a:pt x="71" y="539"/>
                  </a:lnTo>
                  <a:lnTo>
                    <a:pt x="75" y="553"/>
                  </a:lnTo>
                  <a:lnTo>
                    <a:pt x="79" y="566"/>
                  </a:lnTo>
                  <a:lnTo>
                    <a:pt x="85" y="576"/>
                  </a:lnTo>
                  <a:lnTo>
                    <a:pt x="93" y="588"/>
                  </a:lnTo>
                  <a:lnTo>
                    <a:pt x="101" y="599"/>
                  </a:lnTo>
                  <a:lnTo>
                    <a:pt x="111" y="611"/>
                  </a:lnTo>
                  <a:lnTo>
                    <a:pt x="123" y="624"/>
                  </a:lnTo>
                  <a:lnTo>
                    <a:pt x="122" y="624"/>
                  </a:lnTo>
                  <a:lnTo>
                    <a:pt x="120" y="624"/>
                  </a:lnTo>
                  <a:lnTo>
                    <a:pt x="115" y="622"/>
                  </a:lnTo>
                  <a:lnTo>
                    <a:pt x="109" y="622"/>
                  </a:lnTo>
                  <a:lnTo>
                    <a:pt x="103" y="621"/>
                  </a:lnTo>
                  <a:lnTo>
                    <a:pt x="98" y="620"/>
                  </a:lnTo>
                  <a:lnTo>
                    <a:pt x="93" y="618"/>
                  </a:lnTo>
                  <a:lnTo>
                    <a:pt x="88" y="615"/>
                  </a:lnTo>
                  <a:lnTo>
                    <a:pt x="75" y="663"/>
                  </a:lnTo>
                  <a:lnTo>
                    <a:pt x="67" y="712"/>
                  </a:lnTo>
                  <a:lnTo>
                    <a:pt x="69" y="761"/>
                  </a:lnTo>
                  <a:lnTo>
                    <a:pt x="83" y="805"/>
                  </a:lnTo>
                  <a:lnTo>
                    <a:pt x="90" y="814"/>
                  </a:lnTo>
                  <a:lnTo>
                    <a:pt x="99" y="820"/>
                  </a:lnTo>
                  <a:lnTo>
                    <a:pt x="108" y="826"/>
                  </a:lnTo>
                  <a:lnTo>
                    <a:pt x="118" y="831"/>
                  </a:lnTo>
                  <a:lnTo>
                    <a:pt x="130" y="834"/>
                  </a:lnTo>
                  <a:lnTo>
                    <a:pt x="143" y="838"/>
                  </a:lnTo>
                  <a:lnTo>
                    <a:pt x="155" y="840"/>
                  </a:lnTo>
                  <a:lnTo>
                    <a:pt x="169" y="841"/>
                  </a:lnTo>
                  <a:lnTo>
                    <a:pt x="183" y="842"/>
                  </a:lnTo>
                  <a:lnTo>
                    <a:pt x="197" y="842"/>
                  </a:lnTo>
                  <a:lnTo>
                    <a:pt x="210" y="842"/>
                  </a:lnTo>
                  <a:lnTo>
                    <a:pt x="224" y="842"/>
                  </a:lnTo>
                  <a:lnTo>
                    <a:pt x="238" y="841"/>
                  </a:lnTo>
                  <a:lnTo>
                    <a:pt x="251" y="840"/>
                  </a:lnTo>
                  <a:lnTo>
                    <a:pt x="263" y="839"/>
                  </a:lnTo>
                  <a:lnTo>
                    <a:pt x="276" y="838"/>
                  </a:lnTo>
                  <a:lnTo>
                    <a:pt x="475" y="803"/>
                  </a:lnTo>
                  <a:lnTo>
                    <a:pt x="493" y="800"/>
                  </a:lnTo>
                  <a:lnTo>
                    <a:pt x="513" y="797"/>
                  </a:lnTo>
                  <a:lnTo>
                    <a:pt x="536" y="795"/>
                  </a:lnTo>
                  <a:lnTo>
                    <a:pt x="560" y="794"/>
                  </a:lnTo>
                  <a:lnTo>
                    <a:pt x="586" y="793"/>
                  </a:lnTo>
                  <a:lnTo>
                    <a:pt x="612" y="792"/>
                  </a:lnTo>
                  <a:lnTo>
                    <a:pt x="638" y="791"/>
                  </a:lnTo>
                  <a:lnTo>
                    <a:pt x="664" y="791"/>
                  </a:lnTo>
                  <a:lnTo>
                    <a:pt x="689" y="791"/>
                  </a:lnTo>
                  <a:lnTo>
                    <a:pt x="712" y="792"/>
                  </a:lnTo>
                  <a:lnTo>
                    <a:pt x="734" y="792"/>
                  </a:lnTo>
                  <a:lnTo>
                    <a:pt x="754" y="793"/>
                  </a:lnTo>
                  <a:lnTo>
                    <a:pt x="771" y="794"/>
                  </a:lnTo>
                  <a:lnTo>
                    <a:pt x="784" y="795"/>
                  </a:lnTo>
                  <a:lnTo>
                    <a:pt x="793" y="796"/>
                  </a:lnTo>
                  <a:lnTo>
                    <a:pt x="798" y="797"/>
                  </a:lnTo>
                  <a:lnTo>
                    <a:pt x="795" y="799"/>
                  </a:lnTo>
                  <a:lnTo>
                    <a:pt x="788" y="800"/>
                  </a:lnTo>
                  <a:lnTo>
                    <a:pt x="778" y="801"/>
                  </a:lnTo>
                  <a:lnTo>
                    <a:pt x="764" y="801"/>
                  </a:lnTo>
                  <a:lnTo>
                    <a:pt x="747" y="802"/>
                  </a:lnTo>
                  <a:lnTo>
                    <a:pt x="726" y="803"/>
                  </a:lnTo>
                  <a:lnTo>
                    <a:pt x="704" y="803"/>
                  </a:lnTo>
                  <a:lnTo>
                    <a:pt x="680" y="804"/>
                  </a:lnTo>
                  <a:lnTo>
                    <a:pt x="655" y="805"/>
                  </a:lnTo>
                  <a:lnTo>
                    <a:pt x="628" y="807"/>
                  </a:lnTo>
                  <a:lnTo>
                    <a:pt x="602" y="808"/>
                  </a:lnTo>
                  <a:lnTo>
                    <a:pt x="575" y="810"/>
                  </a:lnTo>
                  <a:lnTo>
                    <a:pt x="548" y="811"/>
                  </a:lnTo>
                  <a:lnTo>
                    <a:pt x="522" y="814"/>
                  </a:lnTo>
                  <a:lnTo>
                    <a:pt x="498" y="816"/>
                  </a:lnTo>
                  <a:lnTo>
                    <a:pt x="475" y="819"/>
                  </a:lnTo>
                  <a:lnTo>
                    <a:pt x="459" y="823"/>
                  </a:lnTo>
                  <a:lnTo>
                    <a:pt x="442" y="826"/>
                  </a:lnTo>
                  <a:lnTo>
                    <a:pt x="423" y="830"/>
                  </a:lnTo>
                  <a:lnTo>
                    <a:pt x="404" y="833"/>
                  </a:lnTo>
                  <a:lnTo>
                    <a:pt x="384" y="838"/>
                  </a:lnTo>
                  <a:lnTo>
                    <a:pt x="365" y="841"/>
                  </a:lnTo>
                  <a:lnTo>
                    <a:pt x="344" y="846"/>
                  </a:lnTo>
                  <a:lnTo>
                    <a:pt x="324" y="852"/>
                  </a:lnTo>
                  <a:lnTo>
                    <a:pt x="311" y="855"/>
                  </a:lnTo>
                  <a:lnTo>
                    <a:pt x="295" y="858"/>
                  </a:lnTo>
                  <a:lnTo>
                    <a:pt x="276" y="861"/>
                  </a:lnTo>
                  <a:lnTo>
                    <a:pt x="257" y="863"/>
                  </a:lnTo>
                  <a:lnTo>
                    <a:pt x="237" y="864"/>
                  </a:lnTo>
                  <a:lnTo>
                    <a:pt x="216" y="865"/>
                  </a:lnTo>
                  <a:lnTo>
                    <a:pt x="194" y="865"/>
                  </a:lnTo>
                  <a:lnTo>
                    <a:pt x="174" y="865"/>
                  </a:lnTo>
                  <a:lnTo>
                    <a:pt x="153" y="863"/>
                  </a:lnTo>
                  <a:lnTo>
                    <a:pt x="133" y="861"/>
                  </a:lnTo>
                  <a:lnTo>
                    <a:pt x="115" y="856"/>
                  </a:lnTo>
                  <a:lnTo>
                    <a:pt x="98" y="852"/>
                  </a:lnTo>
                  <a:lnTo>
                    <a:pt x="83" y="845"/>
                  </a:lnTo>
                  <a:lnTo>
                    <a:pt x="70" y="837"/>
                  </a:lnTo>
                  <a:lnTo>
                    <a:pt x="60" y="826"/>
                  </a:lnTo>
                  <a:lnTo>
                    <a:pt x="53" y="815"/>
                  </a:lnTo>
                  <a:lnTo>
                    <a:pt x="44" y="784"/>
                  </a:lnTo>
                  <a:lnTo>
                    <a:pt x="41" y="749"/>
                  </a:lnTo>
                  <a:lnTo>
                    <a:pt x="45" y="715"/>
                  </a:lnTo>
                  <a:lnTo>
                    <a:pt x="50" y="680"/>
                  </a:lnTo>
                  <a:lnTo>
                    <a:pt x="57" y="648"/>
                  </a:lnTo>
                  <a:lnTo>
                    <a:pt x="63" y="622"/>
                  </a:lnTo>
                  <a:lnTo>
                    <a:pt x="68" y="603"/>
                  </a:lnTo>
                  <a:lnTo>
                    <a:pt x="68" y="594"/>
                  </a:lnTo>
                  <a:lnTo>
                    <a:pt x="55" y="574"/>
                  </a:lnTo>
                  <a:lnTo>
                    <a:pt x="47" y="552"/>
                  </a:lnTo>
                  <a:lnTo>
                    <a:pt x="42" y="529"/>
                  </a:lnTo>
                  <a:lnTo>
                    <a:pt x="41" y="505"/>
                  </a:lnTo>
                  <a:lnTo>
                    <a:pt x="44" y="481"/>
                  </a:lnTo>
                  <a:lnTo>
                    <a:pt x="47" y="457"/>
                  </a:lnTo>
                  <a:lnTo>
                    <a:pt x="54" y="433"/>
                  </a:lnTo>
                  <a:lnTo>
                    <a:pt x="62" y="413"/>
                  </a:lnTo>
                  <a:lnTo>
                    <a:pt x="72" y="382"/>
                  </a:lnTo>
                  <a:lnTo>
                    <a:pt x="78" y="356"/>
                  </a:lnTo>
                  <a:lnTo>
                    <a:pt x="82" y="333"/>
                  </a:lnTo>
                  <a:lnTo>
                    <a:pt x="84" y="309"/>
                  </a:lnTo>
                  <a:lnTo>
                    <a:pt x="78" y="307"/>
                  </a:lnTo>
                  <a:lnTo>
                    <a:pt x="69" y="303"/>
                  </a:lnTo>
                  <a:lnTo>
                    <a:pt x="56" y="299"/>
                  </a:lnTo>
                  <a:lnTo>
                    <a:pt x="44" y="293"/>
                  </a:lnTo>
                  <a:lnTo>
                    <a:pt x="30" y="286"/>
                  </a:lnTo>
                  <a:lnTo>
                    <a:pt x="18" y="278"/>
                  </a:lnTo>
                  <a:lnTo>
                    <a:pt x="9" y="270"/>
                  </a:lnTo>
                  <a:lnTo>
                    <a:pt x="6" y="261"/>
                  </a:lnTo>
                  <a:lnTo>
                    <a:pt x="0" y="234"/>
                  </a:lnTo>
                  <a:lnTo>
                    <a:pt x="0" y="210"/>
                  </a:lnTo>
                  <a:lnTo>
                    <a:pt x="6" y="187"/>
                  </a:lnTo>
                  <a:lnTo>
                    <a:pt x="16" y="166"/>
                  </a:lnTo>
                  <a:lnTo>
                    <a:pt x="30" y="147"/>
                  </a:lnTo>
                  <a:lnTo>
                    <a:pt x="46" y="128"/>
                  </a:lnTo>
                  <a:lnTo>
                    <a:pt x="64" y="111"/>
                  </a:lnTo>
                  <a:lnTo>
                    <a:pt x="83" y="96"/>
                  </a:lnTo>
                  <a:lnTo>
                    <a:pt x="93" y="88"/>
                  </a:lnTo>
                  <a:lnTo>
                    <a:pt x="103" y="81"/>
                  </a:lnTo>
                  <a:lnTo>
                    <a:pt x="116" y="73"/>
                  </a:lnTo>
                  <a:lnTo>
                    <a:pt x="130" y="66"/>
                  </a:lnTo>
                  <a:lnTo>
                    <a:pt x="145" y="58"/>
                  </a:lnTo>
                  <a:lnTo>
                    <a:pt x="161" y="51"/>
                  </a:lnTo>
                  <a:lnTo>
                    <a:pt x="178" y="44"/>
                  </a:lnTo>
                  <a:lnTo>
                    <a:pt x="196" y="38"/>
                  </a:lnTo>
                  <a:lnTo>
                    <a:pt x="214" y="32"/>
                  </a:lnTo>
                  <a:lnTo>
                    <a:pt x="232" y="26"/>
                  </a:lnTo>
                  <a:lnTo>
                    <a:pt x="251" y="21"/>
                  </a:lnTo>
                  <a:lnTo>
                    <a:pt x="269" y="17"/>
                  </a:lnTo>
                  <a:lnTo>
                    <a:pt x="289" y="13"/>
                  </a:lnTo>
                  <a:lnTo>
                    <a:pt x="308" y="10"/>
                  </a:lnTo>
                  <a:lnTo>
                    <a:pt x="327" y="6"/>
                  </a:lnTo>
                  <a:lnTo>
                    <a:pt x="345" y="5"/>
                  </a:lnTo>
                  <a:lnTo>
                    <a:pt x="359" y="4"/>
                  </a:lnTo>
                  <a:lnTo>
                    <a:pt x="375" y="4"/>
                  </a:lnTo>
                  <a:lnTo>
                    <a:pt x="392" y="3"/>
                  </a:lnTo>
                  <a:lnTo>
                    <a:pt x="410" y="2"/>
                  </a:lnTo>
                  <a:lnTo>
                    <a:pt x="429" y="2"/>
                  </a:lnTo>
                  <a:lnTo>
                    <a:pt x="449" y="0"/>
                  </a:lnTo>
                  <a:lnTo>
                    <a:pt x="468" y="0"/>
                  </a:lnTo>
                  <a:lnTo>
                    <a:pt x="488" y="0"/>
                  </a:lnTo>
                  <a:lnTo>
                    <a:pt x="506" y="0"/>
                  </a:lnTo>
                  <a:lnTo>
                    <a:pt x="525" y="0"/>
                  </a:lnTo>
                  <a:lnTo>
                    <a:pt x="541" y="0"/>
                  </a:lnTo>
                  <a:lnTo>
                    <a:pt x="557" y="0"/>
                  </a:lnTo>
                  <a:lnTo>
                    <a:pt x="570" y="2"/>
                  </a:lnTo>
                  <a:lnTo>
                    <a:pt x="581" y="2"/>
                  </a:lnTo>
                  <a:lnTo>
                    <a:pt x="590" y="3"/>
                  </a:lnTo>
                  <a:lnTo>
                    <a:pt x="596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60"/>
            <p:cNvSpPr>
              <a:spLocks/>
            </p:cNvSpPr>
            <p:nvPr/>
          </p:nvSpPr>
          <p:spPr bwMode="auto">
            <a:xfrm>
              <a:off x="4476" y="3426"/>
              <a:ext cx="336" cy="124"/>
            </a:xfrm>
            <a:custGeom>
              <a:avLst/>
              <a:gdLst>
                <a:gd name="T0" fmla="*/ 639 w 672"/>
                <a:gd name="T1" fmla="*/ 14 h 248"/>
                <a:gd name="T2" fmla="*/ 598 w 672"/>
                <a:gd name="T3" fmla="*/ 37 h 248"/>
                <a:gd name="T4" fmla="*/ 559 w 672"/>
                <a:gd name="T5" fmla="*/ 68 h 248"/>
                <a:gd name="T6" fmla="*/ 579 w 672"/>
                <a:gd name="T7" fmla="*/ 105 h 248"/>
                <a:gd name="T8" fmla="*/ 611 w 672"/>
                <a:gd name="T9" fmla="*/ 148 h 248"/>
                <a:gd name="T10" fmla="*/ 633 w 672"/>
                <a:gd name="T11" fmla="*/ 167 h 248"/>
                <a:gd name="T12" fmla="*/ 651 w 672"/>
                <a:gd name="T13" fmla="*/ 168 h 248"/>
                <a:gd name="T14" fmla="*/ 667 w 672"/>
                <a:gd name="T15" fmla="*/ 168 h 248"/>
                <a:gd name="T16" fmla="*/ 658 w 672"/>
                <a:gd name="T17" fmla="*/ 175 h 248"/>
                <a:gd name="T18" fmla="*/ 635 w 672"/>
                <a:gd name="T19" fmla="*/ 182 h 248"/>
                <a:gd name="T20" fmla="*/ 611 w 672"/>
                <a:gd name="T21" fmla="*/ 176 h 248"/>
                <a:gd name="T22" fmla="*/ 575 w 672"/>
                <a:gd name="T23" fmla="*/ 149 h 248"/>
                <a:gd name="T24" fmla="*/ 552 w 672"/>
                <a:gd name="T25" fmla="*/ 112 h 248"/>
                <a:gd name="T26" fmla="*/ 530 w 672"/>
                <a:gd name="T27" fmla="*/ 91 h 248"/>
                <a:gd name="T28" fmla="*/ 509 w 672"/>
                <a:gd name="T29" fmla="*/ 111 h 248"/>
                <a:gd name="T30" fmla="*/ 491 w 672"/>
                <a:gd name="T31" fmla="*/ 129 h 248"/>
                <a:gd name="T32" fmla="*/ 457 w 672"/>
                <a:gd name="T33" fmla="*/ 179 h 248"/>
                <a:gd name="T34" fmla="*/ 463 w 672"/>
                <a:gd name="T35" fmla="*/ 226 h 248"/>
                <a:gd name="T36" fmla="*/ 475 w 672"/>
                <a:gd name="T37" fmla="*/ 248 h 248"/>
                <a:gd name="T38" fmla="*/ 438 w 672"/>
                <a:gd name="T39" fmla="*/ 212 h 248"/>
                <a:gd name="T40" fmla="*/ 445 w 672"/>
                <a:gd name="T41" fmla="*/ 152 h 248"/>
                <a:gd name="T42" fmla="*/ 480 w 672"/>
                <a:gd name="T43" fmla="*/ 107 h 248"/>
                <a:gd name="T44" fmla="*/ 522 w 672"/>
                <a:gd name="T45" fmla="*/ 72 h 248"/>
                <a:gd name="T46" fmla="*/ 570 w 672"/>
                <a:gd name="T47" fmla="*/ 38 h 248"/>
                <a:gd name="T48" fmla="*/ 585 w 672"/>
                <a:gd name="T49" fmla="*/ 12 h 248"/>
                <a:gd name="T50" fmla="*/ 527 w 672"/>
                <a:gd name="T51" fmla="*/ 19 h 248"/>
                <a:gd name="T52" fmla="*/ 476 w 672"/>
                <a:gd name="T53" fmla="*/ 44 h 248"/>
                <a:gd name="T54" fmla="*/ 430 w 672"/>
                <a:gd name="T55" fmla="*/ 81 h 248"/>
                <a:gd name="T56" fmla="*/ 385 w 672"/>
                <a:gd name="T57" fmla="*/ 120 h 248"/>
                <a:gd name="T58" fmla="*/ 339 w 672"/>
                <a:gd name="T59" fmla="*/ 157 h 248"/>
                <a:gd name="T60" fmla="*/ 305 w 672"/>
                <a:gd name="T61" fmla="*/ 178 h 248"/>
                <a:gd name="T62" fmla="*/ 270 w 672"/>
                <a:gd name="T63" fmla="*/ 194 h 248"/>
                <a:gd name="T64" fmla="*/ 233 w 672"/>
                <a:gd name="T65" fmla="*/ 204 h 248"/>
                <a:gd name="T66" fmla="*/ 192 w 672"/>
                <a:gd name="T67" fmla="*/ 213 h 248"/>
                <a:gd name="T68" fmla="*/ 145 w 672"/>
                <a:gd name="T69" fmla="*/ 221 h 248"/>
                <a:gd name="T70" fmla="*/ 90 w 672"/>
                <a:gd name="T71" fmla="*/ 227 h 248"/>
                <a:gd name="T72" fmla="*/ 34 w 672"/>
                <a:gd name="T73" fmla="*/ 225 h 248"/>
                <a:gd name="T74" fmla="*/ 2 w 672"/>
                <a:gd name="T75" fmla="*/ 199 h 248"/>
                <a:gd name="T76" fmla="*/ 3 w 672"/>
                <a:gd name="T77" fmla="*/ 171 h 248"/>
                <a:gd name="T78" fmla="*/ 12 w 672"/>
                <a:gd name="T79" fmla="*/ 183 h 248"/>
                <a:gd name="T80" fmla="*/ 54 w 672"/>
                <a:gd name="T81" fmla="*/ 208 h 248"/>
                <a:gd name="T82" fmla="*/ 119 w 672"/>
                <a:gd name="T83" fmla="*/ 209 h 248"/>
                <a:gd name="T84" fmla="*/ 182 w 672"/>
                <a:gd name="T85" fmla="*/ 198 h 248"/>
                <a:gd name="T86" fmla="*/ 241 w 672"/>
                <a:gd name="T87" fmla="*/ 179 h 248"/>
                <a:gd name="T88" fmla="*/ 299 w 672"/>
                <a:gd name="T89" fmla="*/ 153 h 248"/>
                <a:gd name="T90" fmla="*/ 353 w 672"/>
                <a:gd name="T91" fmla="*/ 122 h 248"/>
                <a:gd name="T92" fmla="*/ 484 w 672"/>
                <a:gd name="T93" fmla="*/ 15 h 248"/>
                <a:gd name="T94" fmla="*/ 535 w 672"/>
                <a:gd name="T95" fmla="*/ 3 h 248"/>
                <a:gd name="T96" fmla="*/ 579 w 672"/>
                <a:gd name="T97" fmla="*/ 1 h 248"/>
                <a:gd name="T98" fmla="*/ 616 w 672"/>
                <a:gd name="T99" fmla="*/ 6 h 248"/>
                <a:gd name="T100" fmla="*/ 640 w 672"/>
                <a:gd name="T101" fmla="*/ 9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672" h="248">
                  <a:moveTo>
                    <a:pt x="649" y="9"/>
                  </a:moveTo>
                  <a:lnTo>
                    <a:pt x="647" y="11"/>
                  </a:lnTo>
                  <a:lnTo>
                    <a:pt x="639" y="14"/>
                  </a:lnTo>
                  <a:lnTo>
                    <a:pt x="627" y="21"/>
                  </a:lnTo>
                  <a:lnTo>
                    <a:pt x="613" y="28"/>
                  </a:lnTo>
                  <a:lnTo>
                    <a:pt x="598" y="37"/>
                  </a:lnTo>
                  <a:lnTo>
                    <a:pt x="583" y="46"/>
                  </a:lnTo>
                  <a:lnTo>
                    <a:pt x="570" y="58"/>
                  </a:lnTo>
                  <a:lnTo>
                    <a:pt x="559" y="68"/>
                  </a:lnTo>
                  <a:lnTo>
                    <a:pt x="563" y="79"/>
                  </a:lnTo>
                  <a:lnTo>
                    <a:pt x="570" y="91"/>
                  </a:lnTo>
                  <a:lnTo>
                    <a:pt x="579" y="105"/>
                  </a:lnTo>
                  <a:lnTo>
                    <a:pt x="589" y="120"/>
                  </a:lnTo>
                  <a:lnTo>
                    <a:pt x="601" y="135"/>
                  </a:lnTo>
                  <a:lnTo>
                    <a:pt x="611" y="148"/>
                  </a:lnTo>
                  <a:lnTo>
                    <a:pt x="620" y="158"/>
                  </a:lnTo>
                  <a:lnTo>
                    <a:pt x="626" y="165"/>
                  </a:lnTo>
                  <a:lnTo>
                    <a:pt x="633" y="167"/>
                  </a:lnTo>
                  <a:lnTo>
                    <a:pt x="639" y="168"/>
                  </a:lnTo>
                  <a:lnTo>
                    <a:pt x="646" y="168"/>
                  </a:lnTo>
                  <a:lnTo>
                    <a:pt x="651" y="168"/>
                  </a:lnTo>
                  <a:lnTo>
                    <a:pt x="657" y="168"/>
                  </a:lnTo>
                  <a:lnTo>
                    <a:pt x="662" y="168"/>
                  </a:lnTo>
                  <a:lnTo>
                    <a:pt x="667" y="168"/>
                  </a:lnTo>
                  <a:lnTo>
                    <a:pt x="672" y="168"/>
                  </a:lnTo>
                  <a:lnTo>
                    <a:pt x="665" y="172"/>
                  </a:lnTo>
                  <a:lnTo>
                    <a:pt x="658" y="175"/>
                  </a:lnTo>
                  <a:lnTo>
                    <a:pt x="651" y="179"/>
                  </a:lnTo>
                  <a:lnTo>
                    <a:pt x="643" y="181"/>
                  </a:lnTo>
                  <a:lnTo>
                    <a:pt x="635" y="182"/>
                  </a:lnTo>
                  <a:lnTo>
                    <a:pt x="626" y="181"/>
                  </a:lnTo>
                  <a:lnTo>
                    <a:pt x="619" y="180"/>
                  </a:lnTo>
                  <a:lnTo>
                    <a:pt x="611" y="176"/>
                  </a:lnTo>
                  <a:lnTo>
                    <a:pt x="597" y="168"/>
                  </a:lnTo>
                  <a:lnTo>
                    <a:pt x="586" y="159"/>
                  </a:lnTo>
                  <a:lnTo>
                    <a:pt x="575" y="149"/>
                  </a:lnTo>
                  <a:lnTo>
                    <a:pt x="567" y="137"/>
                  </a:lnTo>
                  <a:lnTo>
                    <a:pt x="559" y="125"/>
                  </a:lnTo>
                  <a:lnTo>
                    <a:pt x="552" y="112"/>
                  </a:lnTo>
                  <a:lnTo>
                    <a:pt x="545" y="98"/>
                  </a:lnTo>
                  <a:lnTo>
                    <a:pt x="540" y="84"/>
                  </a:lnTo>
                  <a:lnTo>
                    <a:pt x="530" y="91"/>
                  </a:lnTo>
                  <a:lnTo>
                    <a:pt x="522" y="98"/>
                  </a:lnTo>
                  <a:lnTo>
                    <a:pt x="514" y="105"/>
                  </a:lnTo>
                  <a:lnTo>
                    <a:pt x="509" y="111"/>
                  </a:lnTo>
                  <a:lnTo>
                    <a:pt x="502" y="118"/>
                  </a:lnTo>
                  <a:lnTo>
                    <a:pt x="496" y="123"/>
                  </a:lnTo>
                  <a:lnTo>
                    <a:pt x="491" y="129"/>
                  </a:lnTo>
                  <a:lnTo>
                    <a:pt x="487" y="135"/>
                  </a:lnTo>
                  <a:lnTo>
                    <a:pt x="467" y="158"/>
                  </a:lnTo>
                  <a:lnTo>
                    <a:pt x="457" y="179"/>
                  </a:lnTo>
                  <a:lnTo>
                    <a:pt x="454" y="197"/>
                  </a:lnTo>
                  <a:lnTo>
                    <a:pt x="457" y="213"/>
                  </a:lnTo>
                  <a:lnTo>
                    <a:pt x="463" y="226"/>
                  </a:lnTo>
                  <a:lnTo>
                    <a:pt x="469" y="237"/>
                  </a:lnTo>
                  <a:lnTo>
                    <a:pt x="474" y="244"/>
                  </a:lnTo>
                  <a:lnTo>
                    <a:pt x="475" y="248"/>
                  </a:lnTo>
                  <a:lnTo>
                    <a:pt x="458" y="241"/>
                  </a:lnTo>
                  <a:lnTo>
                    <a:pt x="445" y="228"/>
                  </a:lnTo>
                  <a:lnTo>
                    <a:pt x="438" y="212"/>
                  </a:lnTo>
                  <a:lnTo>
                    <a:pt x="437" y="194"/>
                  </a:lnTo>
                  <a:lnTo>
                    <a:pt x="438" y="173"/>
                  </a:lnTo>
                  <a:lnTo>
                    <a:pt x="445" y="152"/>
                  </a:lnTo>
                  <a:lnTo>
                    <a:pt x="454" y="134"/>
                  </a:lnTo>
                  <a:lnTo>
                    <a:pt x="467" y="119"/>
                  </a:lnTo>
                  <a:lnTo>
                    <a:pt x="480" y="107"/>
                  </a:lnTo>
                  <a:lnTo>
                    <a:pt x="492" y="96"/>
                  </a:lnTo>
                  <a:lnTo>
                    <a:pt x="507" y="83"/>
                  </a:lnTo>
                  <a:lnTo>
                    <a:pt x="522" y="72"/>
                  </a:lnTo>
                  <a:lnTo>
                    <a:pt x="537" y="60"/>
                  </a:lnTo>
                  <a:lnTo>
                    <a:pt x="553" y="49"/>
                  </a:lnTo>
                  <a:lnTo>
                    <a:pt x="570" y="38"/>
                  </a:lnTo>
                  <a:lnTo>
                    <a:pt x="587" y="27"/>
                  </a:lnTo>
                  <a:lnTo>
                    <a:pt x="605" y="15"/>
                  </a:lnTo>
                  <a:lnTo>
                    <a:pt x="585" y="12"/>
                  </a:lnTo>
                  <a:lnTo>
                    <a:pt x="564" y="12"/>
                  </a:lnTo>
                  <a:lnTo>
                    <a:pt x="545" y="14"/>
                  </a:lnTo>
                  <a:lnTo>
                    <a:pt x="527" y="19"/>
                  </a:lnTo>
                  <a:lnTo>
                    <a:pt x="510" y="26"/>
                  </a:lnTo>
                  <a:lnTo>
                    <a:pt x="492" y="35"/>
                  </a:lnTo>
                  <a:lnTo>
                    <a:pt x="476" y="44"/>
                  </a:lnTo>
                  <a:lnTo>
                    <a:pt x="460" y="56"/>
                  </a:lnTo>
                  <a:lnTo>
                    <a:pt x="445" y="67"/>
                  </a:lnTo>
                  <a:lnTo>
                    <a:pt x="430" y="81"/>
                  </a:lnTo>
                  <a:lnTo>
                    <a:pt x="415" y="94"/>
                  </a:lnTo>
                  <a:lnTo>
                    <a:pt x="400" y="107"/>
                  </a:lnTo>
                  <a:lnTo>
                    <a:pt x="385" y="120"/>
                  </a:lnTo>
                  <a:lnTo>
                    <a:pt x="370" y="133"/>
                  </a:lnTo>
                  <a:lnTo>
                    <a:pt x="355" y="145"/>
                  </a:lnTo>
                  <a:lnTo>
                    <a:pt x="339" y="157"/>
                  </a:lnTo>
                  <a:lnTo>
                    <a:pt x="328" y="165"/>
                  </a:lnTo>
                  <a:lnTo>
                    <a:pt x="316" y="172"/>
                  </a:lnTo>
                  <a:lnTo>
                    <a:pt x="305" y="178"/>
                  </a:lnTo>
                  <a:lnTo>
                    <a:pt x="293" y="183"/>
                  </a:lnTo>
                  <a:lnTo>
                    <a:pt x="282" y="189"/>
                  </a:lnTo>
                  <a:lnTo>
                    <a:pt x="270" y="194"/>
                  </a:lnTo>
                  <a:lnTo>
                    <a:pt x="259" y="197"/>
                  </a:lnTo>
                  <a:lnTo>
                    <a:pt x="246" y="201"/>
                  </a:lnTo>
                  <a:lnTo>
                    <a:pt x="233" y="204"/>
                  </a:lnTo>
                  <a:lnTo>
                    <a:pt x="221" y="208"/>
                  </a:lnTo>
                  <a:lnTo>
                    <a:pt x="207" y="210"/>
                  </a:lnTo>
                  <a:lnTo>
                    <a:pt x="192" y="213"/>
                  </a:lnTo>
                  <a:lnTo>
                    <a:pt x="177" y="216"/>
                  </a:lnTo>
                  <a:lnTo>
                    <a:pt x="161" y="218"/>
                  </a:lnTo>
                  <a:lnTo>
                    <a:pt x="145" y="221"/>
                  </a:lnTo>
                  <a:lnTo>
                    <a:pt x="126" y="224"/>
                  </a:lnTo>
                  <a:lnTo>
                    <a:pt x="108" y="226"/>
                  </a:lnTo>
                  <a:lnTo>
                    <a:pt x="90" y="227"/>
                  </a:lnTo>
                  <a:lnTo>
                    <a:pt x="70" y="228"/>
                  </a:lnTo>
                  <a:lnTo>
                    <a:pt x="52" y="227"/>
                  </a:lnTo>
                  <a:lnTo>
                    <a:pt x="34" y="225"/>
                  </a:lnTo>
                  <a:lnTo>
                    <a:pt x="19" y="220"/>
                  </a:lnTo>
                  <a:lnTo>
                    <a:pt x="9" y="212"/>
                  </a:lnTo>
                  <a:lnTo>
                    <a:pt x="2" y="199"/>
                  </a:lnTo>
                  <a:lnTo>
                    <a:pt x="0" y="190"/>
                  </a:lnTo>
                  <a:lnTo>
                    <a:pt x="0" y="181"/>
                  </a:lnTo>
                  <a:lnTo>
                    <a:pt x="3" y="171"/>
                  </a:lnTo>
                  <a:lnTo>
                    <a:pt x="7" y="163"/>
                  </a:lnTo>
                  <a:lnTo>
                    <a:pt x="10" y="171"/>
                  </a:lnTo>
                  <a:lnTo>
                    <a:pt x="12" y="183"/>
                  </a:lnTo>
                  <a:lnTo>
                    <a:pt x="18" y="197"/>
                  </a:lnTo>
                  <a:lnTo>
                    <a:pt x="32" y="205"/>
                  </a:lnTo>
                  <a:lnTo>
                    <a:pt x="54" y="208"/>
                  </a:lnTo>
                  <a:lnTo>
                    <a:pt x="76" y="210"/>
                  </a:lnTo>
                  <a:lnTo>
                    <a:pt x="98" y="210"/>
                  </a:lnTo>
                  <a:lnTo>
                    <a:pt x="119" y="209"/>
                  </a:lnTo>
                  <a:lnTo>
                    <a:pt x="140" y="206"/>
                  </a:lnTo>
                  <a:lnTo>
                    <a:pt x="161" y="203"/>
                  </a:lnTo>
                  <a:lnTo>
                    <a:pt x="182" y="198"/>
                  </a:lnTo>
                  <a:lnTo>
                    <a:pt x="202" y="193"/>
                  </a:lnTo>
                  <a:lnTo>
                    <a:pt x="222" y="187"/>
                  </a:lnTo>
                  <a:lnTo>
                    <a:pt x="241" y="179"/>
                  </a:lnTo>
                  <a:lnTo>
                    <a:pt x="261" y="172"/>
                  </a:lnTo>
                  <a:lnTo>
                    <a:pt x="279" y="163"/>
                  </a:lnTo>
                  <a:lnTo>
                    <a:pt x="299" y="153"/>
                  </a:lnTo>
                  <a:lnTo>
                    <a:pt x="317" y="143"/>
                  </a:lnTo>
                  <a:lnTo>
                    <a:pt x="335" y="133"/>
                  </a:lnTo>
                  <a:lnTo>
                    <a:pt x="353" y="122"/>
                  </a:lnTo>
                  <a:lnTo>
                    <a:pt x="450" y="34"/>
                  </a:lnTo>
                  <a:lnTo>
                    <a:pt x="467" y="23"/>
                  </a:lnTo>
                  <a:lnTo>
                    <a:pt x="484" y="15"/>
                  </a:lnTo>
                  <a:lnTo>
                    <a:pt x="502" y="9"/>
                  </a:lnTo>
                  <a:lnTo>
                    <a:pt x="519" y="5"/>
                  </a:lnTo>
                  <a:lnTo>
                    <a:pt x="535" y="3"/>
                  </a:lnTo>
                  <a:lnTo>
                    <a:pt x="550" y="1"/>
                  </a:lnTo>
                  <a:lnTo>
                    <a:pt x="565" y="0"/>
                  </a:lnTo>
                  <a:lnTo>
                    <a:pt x="579" y="1"/>
                  </a:lnTo>
                  <a:lnTo>
                    <a:pt x="593" y="3"/>
                  </a:lnTo>
                  <a:lnTo>
                    <a:pt x="604" y="4"/>
                  </a:lnTo>
                  <a:lnTo>
                    <a:pt x="616" y="6"/>
                  </a:lnTo>
                  <a:lnTo>
                    <a:pt x="625" y="7"/>
                  </a:lnTo>
                  <a:lnTo>
                    <a:pt x="633" y="8"/>
                  </a:lnTo>
                  <a:lnTo>
                    <a:pt x="640" y="9"/>
                  </a:lnTo>
                  <a:lnTo>
                    <a:pt x="646" y="9"/>
                  </a:lnTo>
                  <a:lnTo>
                    <a:pt x="649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61"/>
            <p:cNvSpPr>
              <a:spLocks/>
            </p:cNvSpPr>
            <p:nvPr/>
          </p:nvSpPr>
          <p:spPr bwMode="auto">
            <a:xfrm>
              <a:off x="4613" y="3430"/>
              <a:ext cx="52" cy="58"/>
            </a:xfrm>
            <a:custGeom>
              <a:avLst/>
              <a:gdLst>
                <a:gd name="T0" fmla="*/ 77 w 102"/>
                <a:gd name="T1" fmla="*/ 45 h 117"/>
                <a:gd name="T2" fmla="*/ 83 w 102"/>
                <a:gd name="T3" fmla="*/ 43 h 117"/>
                <a:gd name="T4" fmla="*/ 90 w 102"/>
                <a:gd name="T5" fmla="*/ 39 h 117"/>
                <a:gd name="T6" fmla="*/ 95 w 102"/>
                <a:gd name="T7" fmla="*/ 38 h 117"/>
                <a:gd name="T8" fmla="*/ 102 w 102"/>
                <a:gd name="T9" fmla="*/ 43 h 117"/>
                <a:gd name="T10" fmla="*/ 99 w 102"/>
                <a:gd name="T11" fmla="*/ 57 h 117"/>
                <a:gd name="T12" fmla="*/ 100 w 102"/>
                <a:gd name="T13" fmla="*/ 72 h 117"/>
                <a:gd name="T14" fmla="*/ 99 w 102"/>
                <a:gd name="T15" fmla="*/ 83 h 117"/>
                <a:gd name="T16" fmla="*/ 87 w 102"/>
                <a:gd name="T17" fmla="*/ 84 h 117"/>
                <a:gd name="T18" fmla="*/ 89 w 102"/>
                <a:gd name="T19" fmla="*/ 75 h 117"/>
                <a:gd name="T20" fmla="*/ 86 w 102"/>
                <a:gd name="T21" fmla="*/ 68 h 117"/>
                <a:gd name="T22" fmla="*/ 83 w 102"/>
                <a:gd name="T23" fmla="*/ 64 h 117"/>
                <a:gd name="T24" fmla="*/ 77 w 102"/>
                <a:gd name="T25" fmla="*/ 60 h 117"/>
                <a:gd name="T26" fmla="*/ 70 w 102"/>
                <a:gd name="T27" fmla="*/ 58 h 117"/>
                <a:gd name="T28" fmla="*/ 64 w 102"/>
                <a:gd name="T29" fmla="*/ 54 h 117"/>
                <a:gd name="T30" fmla="*/ 59 w 102"/>
                <a:gd name="T31" fmla="*/ 49 h 117"/>
                <a:gd name="T32" fmla="*/ 55 w 102"/>
                <a:gd name="T33" fmla="*/ 42 h 117"/>
                <a:gd name="T34" fmla="*/ 52 w 102"/>
                <a:gd name="T35" fmla="*/ 43 h 117"/>
                <a:gd name="T36" fmla="*/ 44 w 102"/>
                <a:gd name="T37" fmla="*/ 50 h 117"/>
                <a:gd name="T38" fmla="*/ 33 w 102"/>
                <a:gd name="T39" fmla="*/ 58 h 117"/>
                <a:gd name="T40" fmla="*/ 24 w 102"/>
                <a:gd name="T41" fmla="*/ 66 h 117"/>
                <a:gd name="T42" fmla="*/ 26 w 102"/>
                <a:gd name="T43" fmla="*/ 80 h 117"/>
                <a:gd name="T44" fmla="*/ 26 w 102"/>
                <a:gd name="T45" fmla="*/ 96 h 117"/>
                <a:gd name="T46" fmla="*/ 24 w 102"/>
                <a:gd name="T47" fmla="*/ 111 h 117"/>
                <a:gd name="T48" fmla="*/ 23 w 102"/>
                <a:gd name="T49" fmla="*/ 117 h 117"/>
                <a:gd name="T50" fmla="*/ 14 w 102"/>
                <a:gd name="T51" fmla="*/ 102 h 117"/>
                <a:gd name="T52" fmla="*/ 8 w 102"/>
                <a:gd name="T53" fmla="*/ 83 h 117"/>
                <a:gd name="T54" fmla="*/ 3 w 102"/>
                <a:gd name="T55" fmla="*/ 66 h 117"/>
                <a:gd name="T56" fmla="*/ 0 w 102"/>
                <a:gd name="T57" fmla="*/ 48 h 117"/>
                <a:gd name="T58" fmla="*/ 6 w 102"/>
                <a:gd name="T59" fmla="*/ 44 h 117"/>
                <a:gd name="T60" fmla="*/ 11 w 102"/>
                <a:gd name="T61" fmla="*/ 46 h 117"/>
                <a:gd name="T62" fmla="*/ 16 w 102"/>
                <a:gd name="T63" fmla="*/ 50 h 117"/>
                <a:gd name="T64" fmla="*/ 23 w 102"/>
                <a:gd name="T65" fmla="*/ 48 h 117"/>
                <a:gd name="T66" fmla="*/ 32 w 102"/>
                <a:gd name="T67" fmla="*/ 36 h 117"/>
                <a:gd name="T68" fmla="*/ 41 w 102"/>
                <a:gd name="T69" fmla="*/ 23 h 117"/>
                <a:gd name="T70" fmla="*/ 48 w 102"/>
                <a:gd name="T71" fmla="*/ 12 h 117"/>
                <a:gd name="T72" fmla="*/ 55 w 102"/>
                <a:gd name="T73" fmla="*/ 0 h 117"/>
                <a:gd name="T74" fmla="*/ 63 w 102"/>
                <a:gd name="T75" fmla="*/ 8 h 117"/>
                <a:gd name="T76" fmla="*/ 65 w 102"/>
                <a:gd name="T77" fmla="*/ 21 h 117"/>
                <a:gd name="T78" fmla="*/ 68 w 102"/>
                <a:gd name="T79" fmla="*/ 35 h 117"/>
                <a:gd name="T80" fmla="*/ 77 w 102"/>
                <a:gd name="T81" fmla="*/ 45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2" h="117">
                  <a:moveTo>
                    <a:pt x="77" y="45"/>
                  </a:moveTo>
                  <a:lnTo>
                    <a:pt x="83" y="43"/>
                  </a:lnTo>
                  <a:lnTo>
                    <a:pt x="90" y="39"/>
                  </a:lnTo>
                  <a:lnTo>
                    <a:pt x="95" y="38"/>
                  </a:lnTo>
                  <a:lnTo>
                    <a:pt x="102" y="43"/>
                  </a:lnTo>
                  <a:lnTo>
                    <a:pt x="99" y="57"/>
                  </a:lnTo>
                  <a:lnTo>
                    <a:pt x="100" y="72"/>
                  </a:lnTo>
                  <a:lnTo>
                    <a:pt x="99" y="83"/>
                  </a:lnTo>
                  <a:lnTo>
                    <a:pt x="87" y="84"/>
                  </a:lnTo>
                  <a:lnTo>
                    <a:pt x="89" y="75"/>
                  </a:lnTo>
                  <a:lnTo>
                    <a:pt x="86" y="68"/>
                  </a:lnTo>
                  <a:lnTo>
                    <a:pt x="83" y="64"/>
                  </a:lnTo>
                  <a:lnTo>
                    <a:pt x="77" y="60"/>
                  </a:lnTo>
                  <a:lnTo>
                    <a:pt x="70" y="58"/>
                  </a:lnTo>
                  <a:lnTo>
                    <a:pt x="64" y="54"/>
                  </a:lnTo>
                  <a:lnTo>
                    <a:pt x="59" y="49"/>
                  </a:lnTo>
                  <a:lnTo>
                    <a:pt x="55" y="42"/>
                  </a:lnTo>
                  <a:lnTo>
                    <a:pt x="52" y="43"/>
                  </a:lnTo>
                  <a:lnTo>
                    <a:pt x="44" y="50"/>
                  </a:lnTo>
                  <a:lnTo>
                    <a:pt x="33" y="58"/>
                  </a:lnTo>
                  <a:lnTo>
                    <a:pt x="24" y="66"/>
                  </a:lnTo>
                  <a:lnTo>
                    <a:pt x="26" y="80"/>
                  </a:lnTo>
                  <a:lnTo>
                    <a:pt x="26" y="96"/>
                  </a:lnTo>
                  <a:lnTo>
                    <a:pt x="24" y="111"/>
                  </a:lnTo>
                  <a:lnTo>
                    <a:pt x="23" y="117"/>
                  </a:lnTo>
                  <a:lnTo>
                    <a:pt x="14" y="102"/>
                  </a:lnTo>
                  <a:lnTo>
                    <a:pt x="8" y="83"/>
                  </a:lnTo>
                  <a:lnTo>
                    <a:pt x="3" y="66"/>
                  </a:lnTo>
                  <a:lnTo>
                    <a:pt x="0" y="48"/>
                  </a:lnTo>
                  <a:lnTo>
                    <a:pt x="6" y="44"/>
                  </a:lnTo>
                  <a:lnTo>
                    <a:pt x="11" y="46"/>
                  </a:lnTo>
                  <a:lnTo>
                    <a:pt x="16" y="50"/>
                  </a:lnTo>
                  <a:lnTo>
                    <a:pt x="23" y="48"/>
                  </a:lnTo>
                  <a:lnTo>
                    <a:pt x="32" y="36"/>
                  </a:lnTo>
                  <a:lnTo>
                    <a:pt x="41" y="23"/>
                  </a:lnTo>
                  <a:lnTo>
                    <a:pt x="48" y="12"/>
                  </a:lnTo>
                  <a:lnTo>
                    <a:pt x="55" y="0"/>
                  </a:lnTo>
                  <a:lnTo>
                    <a:pt x="63" y="8"/>
                  </a:lnTo>
                  <a:lnTo>
                    <a:pt x="65" y="21"/>
                  </a:lnTo>
                  <a:lnTo>
                    <a:pt x="68" y="35"/>
                  </a:lnTo>
                  <a:lnTo>
                    <a:pt x="77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62"/>
            <p:cNvSpPr>
              <a:spLocks/>
            </p:cNvSpPr>
            <p:nvPr/>
          </p:nvSpPr>
          <p:spPr bwMode="auto">
            <a:xfrm>
              <a:off x="4537" y="3450"/>
              <a:ext cx="76" cy="65"/>
            </a:xfrm>
            <a:custGeom>
              <a:avLst/>
              <a:gdLst>
                <a:gd name="T0" fmla="*/ 109 w 152"/>
                <a:gd name="T1" fmla="*/ 64 h 132"/>
                <a:gd name="T2" fmla="*/ 118 w 152"/>
                <a:gd name="T3" fmla="*/ 60 h 132"/>
                <a:gd name="T4" fmla="*/ 130 w 152"/>
                <a:gd name="T5" fmla="*/ 61 h 132"/>
                <a:gd name="T6" fmla="*/ 139 w 152"/>
                <a:gd name="T7" fmla="*/ 64 h 132"/>
                <a:gd name="T8" fmla="*/ 148 w 152"/>
                <a:gd name="T9" fmla="*/ 71 h 132"/>
                <a:gd name="T10" fmla="*/ 151 w 152"/>
                <a:gd name="T11" fmla="*/ 85 h 132"/>
                <a:gd name="T12" fmla="*/ 148 w 152"/>
                <a:gd name="T13" fmla="*/ 90 h 132"/>
                <a:gd name="T14" fmla="*/ 138 w 152"/>
                <a:gd name="T15" fmla="*/ 85 h 132"/>
                <a:gd name="T16" fmla="*/ 130 w 152"/>
                <a:gd name="T17" fmla="*/ 82 h 132"/>
                <a:gd name="T18" fmla="*/ 117 w 152"/>
                <a:gd name="T19" fmla="*/ 85 h 132"/>
                <a:gd name="T20" fmla="*/ 104 w 152"/>
                <a:gd name="T21" fmla="*/ 90 h 132"/>
                <a:gd name="T22" fmla="*/ 92 w 152"/>
                <a:gd name="T23" fmla="*/ 103 h 132"/>
                <a:gd name="T24" fmla="*/ 87 w 152"/>
                <a:gd name="T25" fmla="*/ 103 h 132"/>
                <a:gd name="T26" fmla="*/ 85 w 152"/>
                <a:gd name="T27" fmla="*/ 51 h 132"/>
                <a:gd name="T28" fmla="*/ 63 w 152"/>
                <a:gd name="T29" fmla="*/ 34 h 132"/>
                <a:gd name="T30" fmla="*/ 57 w 152"/>
                <a:gd name="T31" fmla="*/ 83 h 132"/>
                <a:gd name="T32" fmla="*/ 53 w 152"/>
                <a:gd name="T33" fmla="*/ 104 h 132"/>
                <a:gd name="T34" fmla="*/ 33 w 152"/>
                <a:gd name="T35" fmla="*/ 81 h 132"/>
                <a:gd name="T36" fmla="*/ 24 w 152"/>
                <a:gd name="T37" fmla="*/ 85 h 132"/>
                <a:gd name="T38" fmla="*/ 31 w 152"/>
                <a:gd name="T39" fmla="*/ 119 h 132"/>
                <a:gd name="T40" fmla="*/ 38 w 152"/>
                <a:gd name="T41" fmla="*/ 128 h 132"/>
                <a:gd name="T42" fmla="*/ 37 w 152"/>
                <a:gd name="T43" fmla="*/ 131 h 132"/>
                <a:gd name="T44" fmla="*/ 29 w 152"/>
                <a:gd name="T45" fmla="*/ 128 h 132"/>
                <a:gd name="T46" fmla="*/ 13 w 152"/>
                <a:gd name="T47" fmla="*/ 114 h 132"/>
                <a:gd name="T48" fmla="*/ 1 w 152"/>
                <a:gd name="T49" fmla="*/ 93 h 132"/>
                <a:gd name="T50" fmla="*/ 1 w 152"/>
                <a:gd name="T51" fmla="*/ 64 h 132"/>
                <a:gd name="T52" fmla="*/ 15 w 152"/>
                <a:gd name="T53" fmla="*/ 51 h 132"/>
                <a:gd name="T54" fmla="*/ 29 w 152"/>
                <a:gd name="T55" fmla="*/ 56 h 132"/>
                <a:gd name="T56" fmla="*/ 38 w 152"/>
                <a:gd name="T57" fmla="*/ 42 h 132"/>
                <a:gd name="T58" fmla="*/ 51 w 152"/>
                <a:gd name="T59" fmla="*/ 11 h 132"/>
                <a:gd name="T60" fmla="*/ 76 w 152"/>
                <a:gd name="T61" fmla="*/ 2 h 132"/>
                <a:gd name="T62" fmla="*/ 93 w 152"/>
                <a:gd name="T63" fmla="*/ 15 h 132"/>
                <a:gd name="T64" fmla="*/ 101 w 152"/>
                <a:gd name="T65" fmla="*/ 38 h 132"/>
                <a:gd name="T66" fmla="*/ 105 w 152"/>
                <a:gd name="T67" fmla="*/ 5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2" h="132">
                  <a:moveTo>
                    <a:pt x="105" y="66"/>
                  </a:moveTo>
                  <a:lnTo>
                    <a:pt x="109" y="64"/>
                  </a:lnTo>
                  <a:lnTo>
                    <a:pt x="114" y="61"/>
                  </a:lnTo>
                  <a:lnTo>
                    <a:pt x="118" y="60"/>
                  </a:lnTo>
                  <a:lnTo>
                    <a:pt x="124" y="60"/>
                  </a:lnTo>
                  <a:lnTo>
                    <a:pt x="130" y="61"/>
                  </a:lnTo>
                  <a:lnTo>
                    <a:pt x="135" y="61"/>
                  </a:lnTo>
                  <a:lnTo>
                    <a:pt x="139" y="64"/>
                  </a:lnTo>
                  <a:lnTo>
                    <a:pt x="144" y="66"/>
                  </a:lnTo>
                  <a:lnTo>
                    <a:pt x="148" y="71"/>
                  </a:lnTo>
                  <a:lnTo>
                    <a:pt x="150" y="78"/>
                  </a:lnTo>
                  <a:lnTo>
                    <a:pt x="151" y="85"/>
                  </a:lnTo>
                  <a:lnTo>
                    <a:pt x="152" y="90"/>
                  </a:lnTo>
                  <a:lnTo>
                    <a:pt x="148" y="90"/>
                  </a:lnTo>
                  <a:lnTo>
                    <a:pt x="144" y="88"/>
                  </a:lnTo>
                  <a:lnTo>
                    <a:pt x="138" y="85"/>
                  </a:lnTo>
                  <a:lnTo>
                    <a:pt x="135" y="82"/>
                  </a:lnTo>
                  <a:lnTo>
                    <a:pt x="130" y="82"/>
                  </a:lnTo>
                  <a:lnTo>
                    <a:pt x="124" y="83"/>
                  </a:lnTo>
                  <a:lnTo>
                    <a:pt x="117" y="85"/>
                  </a:lnTo>
                  <a:lnTo>
                    <a:pt x="110" y="87"/>
                  </a:lnTo>
                  <a:lnTo>
                    <a:pt x="104" y="90"/>
                  </a:lnTo>
                  <a:lnTo>
                    <a:pt x="98" y="96"/>
                  </a:lnTo>
                  <a:lnTo>
                    <a:pt x="92" y="103"/>
                  </a:lnTo>
                  <a:lnTo>
                    <a:pt x="87" y="113"/>
                  </a:lnTo>
                  <a:lnTo>
                    <a:pt x="87" y="103"/>
                  </a:lnTo>
                  <a:lnTo>
                    <a:pt x="87" y="80"/>
                  </a:lnTo>
                  <a:lnTo>
                    <a:pt x="85" y="51"/>
                  </a:lnTo>
                  <a:lnTo>
                    <a:pt x="80" y="26"/>
                  </a:lnTo>
                  <a:lnTo>
                    <a:pt x="63" y="34"/>
                  </a:lnTo>
                  <a:lnTo>
                    <a:pt x="56" y="56"/>
                  </a:lnTo>
                  <a:lnTo>
                    <a:pt x="57" y="83"/>
                  </a:lnTo>
                  <a:lnTo>
                    <a:pt x="62" y="108"/>
                  </a:lnTo>
                  <a:lnTo>
                    <a:pt x="53" y="104"/>
                  </a:lnTo>
                  <a:lnTo>
                    <a:pt x="43" y="94"/>
                  </a:lnTo>
                  <a:lnTo>
                    <a:pt x="33" y="81"/>
                  </a:lnTo>
                  <a:lnTo>
                    <a:pt x="30" y="75"/>
                  </a:lnTo>
                  <a:lnTo>
                    <a:pt x="24" y="85"/>
                  </a:lnTo>
                  <a:lnTo>
                    <a:pt x="26" y="102"/>
                  </a:lnTo>
                  <a:lnTo>
                    <a:pt x="31" y="119"/>
                  </a:lnTo>
                  <a:lnTo>
                    <a:pt x="39" y="128"/>
                  </a:lnTo>
                  <a:lnTo>
                    <a:pt x="38" y="128"/>
                  </a:lnTo>
                  <a:lnTo>
                    <a:pt x="37" y="129"/>
                  </a:lnTo>
                  <a:lnTo>
                    <a:pt x="37" y="131"/>
                  </a:lnTo>
                  <a:lnTo>
                    <a:pt x="38" y="132"/>
                  </a:lnTo>
                  <a:lnTo>
                    <a:pt x="29" y="128"/>
                  </a:lnTo>
                  <a:lnTo>
                    <a:pt x="21" y="121"/>
                  </a:lnTo>
                  <a:lnTo>
                    <a:pt x="13" y="114"/>
                  </a:lnTo>
                  <a:lnTo>
                    <a:pt x="6" y="106"/>
                  </a:lnTo>
                  <a:lnTo>
                    <a:pt x="1" y="93"/>
                  </a:lnTo>
                  <a:lnTo>
                    <a:pt x="0" y="78"/>
                  </a:lnTo>
                  <a:lnTo>
                    <a:pt x="1" y="64"/>
                  </a:lnTo>
                  <a:lnTo>
                    <a:pt x="7" y="51"/>
                  </a:lnTo>
                  <a:lnTo>
                    <a:pt x="15" y="51"/>
                  </a:lnTo>
                  <a:lnTo>
                    <a:pt x="22" y="52"/>
                  </a:lnTo>
                  <a:lnTo>
                    <a:pt x="29" y="56"/>
                  </a:lnTo>
                  <a:lnTo>
                    <a:pt x="36" y="60"/>
                  </a:lnTo>
                  <a:lnTo>
                    <a:pt x="38" y="42"/>
                  </a:lnTo>
                  <a:lnTo>
                    <a:pt x="43" y="25"/>
                  </a:lnTo>
                  <a:lnTo>
                    <a:pt x="51" y="11"/>
                  </a:lnTo>
                  <a:lnTo>
                    <a:pt x="64" y="0"/>
                  </a:lnTo>
                  <a:lnTo>
                    <a:pt x="76" y="2"/>
                  </a:lnTo>
                  <a:lnTo>
                    <a:pt x="86" y="6"/>
                  </a:lnTo>
                  <a:lnTo>
                    <a:pt x="93" y="15"/>
                  </a:lnTo>
                  <a:lnTo>
                    <a:pt x="98" y="26"/>
                  </a:lnTo>
                  <a:lnTo>
                    <a:pt x="101" y="38"/>
                  </a:lnTo>
                  <a:lnTo>
                    <a:pt x="104" y="50"/>
                  </a:lnTo>
                  <a:lnTo>
                    <a:pt x="105" y="59"/>
                  </a:lnTo>
                  <a:lnTo>
                    <a:pt x="105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63"/>
            <p:cNvSpPr>
              <a:spLocks/>
            </p:cNvSpPr>
            <p:nvPr/>
          </p:nvSpPr>
          <p:spPr bwMode="auto">
            <a:xfrm>
              <a:off x="4799" y="3470"/>
              <a:ext cx="116" cy="318"/>
            </a:xfrm>
            <a:custGeom>
              <a:avLst/>
              <a:gdLst>
                <a:gd name="T0" fmla="*/ 161 w 232"/>
                <a:gd name="T1" fmla="*/ 29 h 637"/>
                <a:gd name="T2" fmla="*/ 138 w 232"/>
                <a:gd name="T3" fmla="*/ 45 h 637"/>
                <a:gd name="T4" fmla="*/ 109 w 232"/>
                <a:gd name="T5" fmla="*/ 53 h 637"/>
                <a:gd name="T6" fmla="*/ 79 w 232"/>
                <a:gd name="T7" fmla="*/ 55 h 637"/>
                <a:gd name="T8" fmla="*/ 59 w 232"/>
                <a:gd name="T9" fmla="*/ 90 h 637"/>
                <a:gd name="T10" fmla="*/ 80 w 232"/>
                <a:gd name="T11" fmla="*/ 146 h 637"/>
                <a:gd name="T12" fmla="*/ 120 w 232"/>
                <a:gd name="T13" fmla="*/ 194 h 637"/>
                <a:gd name="T14" fmla="*/ 161 w 232"/>
                <a:gd name="T15" fmla="*/ 242 h 637"/>
                <a:gd name="T16" fmla="*/ 184 w 232"/>
                <a:gd name="T17" fmla="*/ 284 h 637"/>
                <a:gd name="T18" fmla="*/ 198 w 232"/>
                <a:gd name="T19" fmla="*/ 318 h 637"/>
                <a:gd name="T20" fmla="*/ 208 w 232"/>
                <a:gd name="T21" fmla="*/ 352 h 637"/>
                <a:gd name="T22" fmla="*/ 217 w 232"/>
                <a:gd name="T23" fmla="*/ 388 h 637"/>
                <a:gd name="T24" fmla="*/ 223 w 232"/>
                <a:gd name="T25" fmla="*/ 436 h 637"/>
                <a:gd name="T26" fmla="*/ 232 w 232"/>
                <a:gd name="T27" fmla="*/ 585 h 637"/>
                <a:gd name="T28" fmla="*/ 224 w 232"/>
                <a:gd name="T29" fmla="*/ 606 h 637"/>
                <a:gd name="T30" fmla="*/ 203 w 232"/>
                <a:gd name="T31" fmla="*/ 469 h 637"/>
                <a:gd name="T32" fmla="*/ 191 w 232"/>
                <a:gd name="T33" fmla="*/ 397 h 637"/>
                <a:gd name="T34" fmla="*/ 165 w 232"/>
                <a:gd name="T35" fmla="*/ 322 h 637"/>
                <a:gd name="T36" fmla="*/ 130 w 232"/>
                <a:gd name="T37" fmla="*/ 251 h 637"/>
                <a:gd name="T38" fmla="*/ 84 w 232"/>
                <a:gd name="T39" fmla="*/ 182 h 637"/>
                <a:gd name="T40" fmla="*/ 49 w 232"/>
                <a:gd name="T41" fmla="*/ 125 h 637"/>
                <a:gd name="T42" fmla="*/ 44 w 232"/>
                <a:gd name="T43" fmla="*/ 77 h 637"/>
                <a:gd name="T44" fmla="*/ 40 w 232"/>
                <a:gd name="T45" fmla="*/ 52 h 637"/>
                <a:gd name="T46" fmla="*/ 30 w 232"/>
                <a:gd name="T47" fmla="*/ 53 h 637"/>
                <a:gd name="T48" fmla="*/ 18 w 232"/>
                <a:gd name="T49" fmla="*/ 55 h 637"/>
                <a:gd name="T50" fmla="*/ 6 w 232"/>
                <a:gd name="T51" fmla="*/ 56 h 637"/>
                <a:gd name="T52" fmla="*/ 0 w 232"/>
                <a:gd name="T53" fmla="*/ 48 h 637"/>
                <a:gd name="T54" fmla="*/ 5 w 232"/>
                <a:gd name="T55" fmla="*/ 39 h 637"/>
                <a:gd name="T56" fmla="*/ 16 w 232"/>
                <a:gd name="T57" fmla="*/ 35 h 637"/>
                <a:gd name="T58" fmla="*/ 28 w 232"/>
                <a:gd name="T59" fmla="*/ 34 h 637"/>
                <a:gd name="T60" fmla="*/ 133 w 232"/>
                <a:gd name="T61" fmla="*/ 25 h 637"/>
                <a:gd name="T62" fmla="*/ 145 w 232"/>
                <a:gd name="T63" fmla="*/ 17 h 637"/>
                <a:gd name="T64" fmla="*/ 157 w 232"/>
                <a:gd name="T65" fmla="*/ 4 h 637"/>
                <a:gd name="T66" fmla="*/ 168 w 232"/>
                <a:gd name="T67" fmla="*/ 0 h 637"/>
                <a:gd name="T68" fmla="*/ 171 w 232"/>
                <a:gd name="T69" fmla="*/ 17 h 6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32" h="637">
                  <a:moveTo>
                    <a:pt x="171" y="17"/>
                  </a:moveTo>
                  <a:lnTo>
                    <a:pt x="161" y="29"/>
                  </a:lnTo>
                  <a:lnTo>
                    <a:pt x="150" y="38"/>
                  </a:lnTo>
                  <a:lnTo>
                    <a:pt x="138" y="45"/>
                  </a:lnTo>
                  <a:lnTo>
                    <a:pt x="124" y="49"/>
                  </a:lnTo>
                  <a:lnTo>
                    <a:pt x="109" y="53"/>
                  </a:lnTo>
                  <a:lnTo>
                    <a:pt x="94" y="55"/>
                  </a:lnTo>
                  <a:lnTo>
                    <a:pt x="79" y="55"/>
                  </a:lnTo>
                  <a:lnTo>
                    <a:pt x="63" y="55"/>
                  </a:lnTo>
                  <a:lnTo>
                    <a:pt x="59" y="90"/>
                  </a:lnTo>
                  <a:lnTo>
                    <a:pt x="66" y="120"/>
                  </a:lnTo>
                  <a:lnTo>
                    <a:pt x="80" y="146"/>
                  </a:lnTo>
                  <a:lnTo>
                    <a:pt x="99" y="170"/>
                  </a:lnTo>
                  <a:lnTo>
                    <a:pt x="120" y="194"/>
                  </a:lnTo>
                  <a:lnTo>
                    <a:pt x="141" y="217"/>
                  </a:lnTo>
                  <a:lnTo>
                    <a:pt x="161" y="242"/>
                  </a:lnTo>
                  <a:lnTo>
                    <a:pt x="176" y="268"/>
                  </a:lnTo>
                  <a:lnTo>
                    <a:pt x="184" y="284"/>
                  </a:lnTo>
                  <a:lnTo>
                    <a:pt x="191" y="300"/>
                  </a:lnTo>
                  <a:lnTo>
                    <a:pt x="198" y="318"/>
                  </a:lnTo>
                  <a:lnTo>
                    <a:pt x="203" y="335"/>
                  </a:lnTo>
                  <a:lnTo>
                    <a:pt x="208" y="352"/>
                  </a:lnTo>
                  <a:lnTo>
                    <a:pt x="213" y="369"/>
                  </a:lnTo>
                  <a:lnTo>
                    <a:pt x="217" y="388"/>
                  </a:lnTo>
                  <a:lnTo>
                    <a:pt x="221" y="405"/>
                  </a:lnTo>
                  <a:lnTo>
                    <a:pt x="223" y="436"/>
                  </a:lnTo>
                  <a:lnTo>
                    <a:pt x="229" y="507"/>
                  </a:lnTo>
                  <a:lnTo>
                    <a:pt x="232" y="585"/>
                  </a:lnTo>
                  <a:lnTo>
                    <a:pt x="230" y="637"/>
                  </a:lnTo>
                  <a:lnTo>
                    <a:pt x="224" y="606"/>
                  </a:lnTo>
                  <a:lnTo>
                    <a:pt x="213" y="538"/>
                  </a:lnTo>
                  <a:lnTo>
                    <a:pt x="203" y="469"/>
                  </a:lnTo>
                  <a:lnTo>
                    <a:pt x="199" y="437"/>
                  </a:lnTo>
                  <a:lnTo>
                    <a:pt x="191" y="397"/>
                  </a:lnTo>
                  <a:lnTo>
                    <a:pt x="180" y="359"/>
                  </a:lnTo>
                  <a:lnTo>
                    <a:pt x="165" y="322"/>
                  </a:lnTo>
                  <a:lnTo>
                    <a:pt x="149" y="287"/>
                  </a:lnTo>
                  <a:lnTo>
                    <a:pt x="130" y="251"/>
                  </a:lnTo>
                  <a:lnTo>
                    <a:pt x="108" y="216"/>
                  </a:lnTo>
                  <a:lnTo>
                    <a:pt x="84" y="182"/>
                  </a:lnTo>
                  <a:lnTo>
                    <a:pt x="58" y="146"/>
                  </a:lnTo>
                  <a:lnTo>
                    <a:pt x="49" y="125"/>
                  </a:lnTo>
                  <a:lnTo>
                    <a:pt x="46" y="101"/>
                  </a:lnTo>
                  <a:lnTo>
                    <a:pt x="44" y="77"/>
                  </a:lnTo>
                  <a:lnTo>
                    <a:pt x="44" y="53"/>
                  </a:lnTo>
                  <a:lnTo>
                    <a:pt x="40" y="52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4" y="54"/>
                  </a:lnTo>
                  <a:lnTo>
                    <a:pt x="18" y="55"/>
                  </a:lnTo>
                  <a:lnTo>
                    <a:pt x="12" y="56"/>
                  </a:lnTo>
                  <a:lnTo>
                    <a:pt x="6" y="56"/>
                  </a:lnTo>
                  <a:lnTo>
                    <a:pt x="0" y="55"/>
                  </a:lnTo>
                  <a:lnTo>
                    <a:pt x="0" y="48"/>
                  </a:lnTo>
                  <a:lnTo>
                    <a:pt x="1" y="42"/>
                  </a:lnTo>
                  <a:lnTo>
                    <a:pt x="5" y="39"/>
                  </a:lnTo>
                  <a:lnTo>
                    <a:pt x="10" y="37"/>
                  </a:lnTo>
                  <a:lnTo>
                    <a:pt x="16" y="35"/>
                  </a:lnTo>
                  <a:lnTo>
                    <a:pt x="21" y="35"/>
                  </a:lnTo>
                  <a:lnTo>
                    <a:pt x="28" y="34"/>
                  </a:lnTo>
                  <a:lnTo>
                    <a:pt x="35" y="33"/>
                  </a:lnTo>
                  <a:lnTo>
                    <a:pt x="133" y="25"/>
                  </a:lnTo>
                  <a:lnTo>
                    <a:pt x="139" y="22"/>
                  </a:lnTo>
                  <a:lnTo>
                    <a:pt x="145" y="17"/>
                  </a:lnTo>
                  <a:lnTo>
                    <a:pt x="152" y="10"/>
                  </a:lnTo>
                  <a:lnTo>
                    <a:pt x="157" y="4"/>
                  </a:lnTo>
                  <a:lnTo>
                    <a:pt x="163" y="1"/>
                  </a:lnTo>
                  <a:lnTo>
                    <a:pt x="168" y="0"/>
                  </a:lnTo>
                  <a:lnTo>
                    <a:pt x="170" y="6"/>
                  </a:lnTo>
                  <a:lnTo>
                    <a:pt x="171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64"/>
            <p:cNvSpPr>
              <a:spLocks/>
            </p:cNvSpPr>
            <p:nvPr/>
          </p:nvSpPr>
          <p:spPr bwMode="auto">
            <a:xfrm>
              <a:off x="4500" y="3484"/>
              <a:ext cx="45" cy="38"/>
            </a:xfrm>
            <a:custGeom>
              <a:avLst/>
              <a:gdLst>
                <a:gd name="T0" fmla="*/ 29 w 90"/>
                <a:gd name="T1" fmla="*/ 18 h 76"/>
                <a:gd name="T2" fmla="*/ 36 w 90"/>
                <a:gd name="T3" fmla="*/ 19 h 76"/>
                <a:gd name="T4" fmla="*/ 43 w 90"/>
                <a:gd name="T5" fmla="*/ 19 h 76"/>
                <a:gd name="T6" fmla="*/ 50 w 90"/>
                <a:gd name="T7" fmla="*/ 18 h 76"/>
                <a:gd name="T8" fmla="*/ 55 w 90"/>
                <a:gd name="T9" fmla="*/ 18 h 76"/>
                <a:gd name="T10" fmla="*/ 59 w 90"/>
                <a:gd name="T11" fmla="*/ 24 h 76"/>
                <a:gd name="T12" fmla="*/ 63 w 90"/>
                <a:gd name="T13" fmla="*/ 31 h 76"/>
                <a:gd name="T14" fmla="*/ 69 w 90"/>
                <a:gd name="T15" fmla="*/ 39 h 76"/>
                <a:gd name="T16" fmla="*/ 75 w 90"/>
                <a:gd name="T17" fmla="*/ 47 h 76"/>
                <a:gd name="T18" fmla="*/ 81 w 90"/>
                <a:gd name="T19" fmla="*/ 55 h 76"/>
                <a:gd name="T20" fmla="*/ 86 w 90"/>
                <a:gd name="T21" fmla="*/ 62 h 76"/>
                <a:gd name="T22" fmla="*/ 89 w 90"/>
                <a:gd name="T23" fmla="*/ 68 h 76"/>
                <a:gd name="T24" fmla="*/ 90 w 90"/>
                <a:gd name="T25" fmla="*/ 71 h 76"/>
                <a:gd name="T26" fmla="*/ 84 w 90"/>
                <a:gd name="T27" fmla="*/ 72 h 76"/>
                <a:gd name="T28" fmla="*/ 77 w 90"/>
                <a:gd name="T29" fmla="*/ 69 h 76"/>
                <a:gd name="T30" fmla="*/ 69 w 90"/>
                <a:gd name="T31" fmla="*/ 62 h 76"/>
                <a:gd name="T32" fmla="*/ 61 w 90"/>
                <a:gd name="T33" fmla="*/ 54 h 76"/>
                <a:gd name="T34" fmla="*/ 52 w 90"/>
                <a:gd name="T35" fmla="*/ 46 h 76"/>
                <a:gd name="T36" fmla="*/ 43 w 90"/>
                <a:gd name="T37" fmla="*/ 38 h 76"/>
                <a:gd name="T38" fmla="*/ 33 w 90"/>
                <a:gd name="T39" fmla="*/ 33 h 76"/>
                <a:gd name="T40" fmla="*/ 25 w 90"/>
                <a:gd name="T41" fmla="*/ 32 h 76"/>
                <a:gd name="T42" fmla="*/ 25 w 90"/>
                <a:gd name="T43" fmla="*/ 38 h 76"/>
                <a:gd name="T44" fmla="*/ 25 w 90"/>
                <a:gd name="T45" fmla="*/ 50 h 76"/>
                <a:gd name="T46" fmla="*/ 22 w 90"/>
                <a:gd name="T47" fmla="*/ 65 h 76"/>
                <a:gd name="T48" fmla="*/ 13 w 90"/>
                <a:gd name="T49" fmla="*/ 76 h 76"/>
                <a:gd name="T50" fmla="*/ 9 w 90"/>
                <a:gd name="T51" fmla="*/ 58 h 76"/>
                <a:gd name="T52" fmla="*/ 6 w 90"/>
                <a:gd name="T53" fmla="*/ 41 h 76"/>
                <a:gd name="T54" fmla="*/ 4 w 90"/>
                <a:gd name="T55" fmla="*/ 24 h 76"/>
                <a:gd name="T56" fmla="*/ 0 w 90"/>
                <a:gd name="T57" fmla="*/ 6 h 76"/>
                <a:gd name="T58" fmla="*/ 7 w 90"/>
                <a:gd name="T59" fmla="*/ 0 h 76"/>
                <a:gd name="T60" fmla="*/ 13 w 90"/>
                <a:gd name="T61" fmla="*/ 4 h 76"/>
                <a:gd name="T62" fmla="*/ 21 w 90"/>
                <a:gd name="T63" fmla="*/ 13 h 76"/>
                <a:gd name="T64" fmla="*/ 29 w 90"/>
                <a:gd name="T65" fmla="*/ 18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76">
                  <a:moveTo>
                    <a:pt x="29" y="18"/>
                  </a:moveTo>
                  <a:lnTo>
                    <a:pt x="36" y="19"/>
                  </a:lnTo>
                  <a:lnTo>
                    <a:pt x="43" y="19"/>
                  </a:lnTo>
                  <a:lnTo>
                    <a:pt x="50" y="18"/>
                  </a:lnTo>
                  <a:lnTo>
                    <a:pt x="55" y="18"/>
                  </a:lnTo>
                  <a:lnTo>
                    <a:pt x="59" y="24"/>
                  </a:lnTo>
                  <a:lnTo>
                    <a:pt x="63" y="31"/>
                  </a:lnTo>
                  <a:lnTo>
                    <a:pt x="69" y="39"/>
                  </a:lnTo>
                  <a:lnTo>
                    <a:pt x="75" y="47"/>
                  </a:lnTo>
                  <a:lnTo>
                    <a:pt x="81" y="55"/>
                  </a:lnTo>
                  <a:lnTo>
                    <a:pt x="86" y="62"/>
                  </a:lnTo>
                  <a:lnTo>
                    <a:pt x="89" y="68"/>
                  </a:lnTo>
                  <a:lnTo>
                    <a:pt x="90" y="71"/>
                  </a:lnTo>
                  <a:lnTo>
                    <a:pt x="84" y="72"/>
                  </a:lnTo>
                  <a:lnTo>
                    <a:pt x="77" y="69"/>
                  </a:lnTo>
                  <a:lnTo>
                    <a:pt x="69" y="62"/>
                  </a:lnTo>
                  <a:lnTo>
                    <a:pt x="61" y="54"/>
                  </a:lnTo>
                  <a:lnTo>
                    <a:pt x="52" y="46"/>
                  </a:lnTo>
                  <a:lnTo>
                    <a:pt x="43" y="38"/>
                  </a:lnTo>
                  <a:lnTo>
                    <a:pt x="33" y="33"/>
                  </a:lnTo>
                  <a:lnTo>
                    <a:pt x="25" y="32"/>
                  </a:lnTo>
                  <a:lnTo>
                    <a:pt x="25" y="38"/>
                  </a:lnTo>
                  <a:lnTo>
                    <a:pt x="25" y="50"/>
                  </a:lnTo>
                  <a:lnTo>
                    <a:pt x="22" y="65"/>
                  </a:lnTo>
                  <a:lnTo>
                    <a:pt x="13" y="76"/>
                  </a:lnTo>
                  <a:lnTo>
                    <a:pt x="9" y="58"/>
                  </a:lnTo>
                  <a:lnTo>
                    <a:pt x="6" y="41"/>
                  </a:lnTo>
                  <a:lnTo>
                    <a:pt x="4" y="24"/>
                  </a:lnTo>
                  <a:lnTo>
                    <a:pt x="0" y="6"/>
                  </a:lnTo>
                  <a:lnTo>
                    <a:pt x="7" y="0"/>
                  </a:lnTo>
                  <a:lnTo>
                    <a:pt x="13" y="4"/>
                  </a:lnTo>
                  <a:lnTo>
                    <a:pt x="21" y="13"/>
                  </a:lnTo>
                  <a:lnTo>
                    <a:pt x="29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65"/>
            <p:cNvSpPr>
              <a:spLocks/>
            </p:cNvSpPr>
            <p:nvPr/>
          </p:nvSpPr>
          <p:spPr bwMode="auto">
            <a:xfrm>
              <a:off x="5232" y="3717"/>
              <a:ext cx="243" cy="165"/>
            </a:xfrm>
            <a:custGeom>
              <a:avLst/>
              <a:gdLst>
                <a:gd name="T0" fmla="*/ 478 w 487"/>
                <a:gd name="T1" fmla="*/ 84 h 330"/>
                <a:gd name="T2" fmla="*/ 449 w 487"/>
                <a:gd name="T3" fmla="*/ 146 h 330"/>
                <a:gd name="T4" fmla="*/ 434 w 487"/>
                <a:gd name="T5" fmla="*/ 146 h 330"/>
                <a:gd name="T6" fmla="*/ 418 w 487"/>
                <a:gd name="T7" fmla="*/ 146 h 330"/>
                <a:gd name="T8" fmla="*/ 397 w 487"/>
                <a:gd name="T9" fmla="*/ 218 h 330"/>
                <a:gd name="T10" fmla="*/ 378 w 487"/>
                <a:gd name="T11" fmla="*/ 310 h 330"/>
                <a:gd name="T12" fmla="*/ 350 w 487"/>
                <a:gd name="T13" fmla="*/ 325 h 330"/>
                <a:gd name="T14" fmla="*/ 317 w 487"/>
                <a:gd name="T15" fmla="*/ 325 h 330"/>
                <a:gd name="T16" fmla="*/ 256 w 487"/>
                <a:gd name="T17" fmla="*/ 329 h 330"/>
                <a:gd name="T18" fmla="*/ 191 w 487"/>
                <a:gd name="T19" fmla="*/ 328 h 330"/>
                <a:gd name="T20" fmla="*/ 144 w 487"/>
                <a:gd name="T21" fmla="*/ 296 h 330"/>
                <a:gd name="T22" fmla="*/ 143 w 487"/>
                <a:gd name="T23" fmla="*/ 271 h 330"/>
                <a:gd name="T24" fmla="*/ 167 w 487"/>
                <a:gd name="T25" fmla="*/ 241 h 330"/>
                <a:gd name="T26" fmla="*/ 205 w 487"/>
                <a:gd name="T27" fmla="*/ 220 h 330"/>
                <a:gd name="T28" fmla="*/ 244 w 487"/>
                <a:gd name="T29" fmla="*/ 199 h 330"/>
                <a:gd name="T30" fmla="*/ 203 w 487"/>
                <a:gd name="T31" fmla="*/ 174 h 330"/>
                <a:gd name="T32" fmla="*/ 159 w 487"/>
                <a:gd name="T33" fmla="*/ 158 h 330"/>
                <a:gd name="T34" fmla="*/ 112 w 487"/>
                <a:gd name="T35" fmla="*/ 147 h 330"/>
                <a:gd name="T36" fmla="*/ 65 w 487"/>
                <a:gd name="T37" fmla="*/ 140 h 330"/>
                <a:gd name="T38" fmla="*/ 18 w 487"/>
                <a:gd name="T39" fmla="*/ 131 h 330"/>
                <a:gd name="T40" fmla="*/ 1 w 487"/>
                <a:gd name="T41" fmla="*/ 121 h 330"/>
                <a:gd name="T42" fmla="*/ 26 w 487"/>
                <a:gd name="T43" fmla="*/ 118 h 330"/>
                <a:gd name="T44" fmla="*/ 83 w 487"/>
                <a:gd name="T45" fmla="*/ 122 h 330"/>
                <a:gd name="T46" fmla="*/ 140 w 487"/>
                <a:gd name="T47" fmla="*/ 130 h 330"/>
                <a:gd name="T48" fmla="*/ 194 w 487"/>
                <a:gd name="T49" fmla="*/ 145 h 330"/>
                <a:gd name="T50" fmla="*/ 241 w 487"/>
                <a:gd name="T51" fmla="*/ 169 h 330"/>
                <a:gd name="T52" fmla="*/ 280 w 487"/>
                <a:gd name="T53" fmla="*/ 207 h 330"/>
                <a:gd name="T54" fmla="*/ 277 w 487"/>
                <a:gd name="T55" fmla="*/ 244 h 330"/>
                <a:gd name="T56" fmla="*/ 259 w 487"/>
                <a:gd name="T57" fmla="*/ 241 h 330"/>
                <a:gd name="T58" fmla="*/ 256 w 487"/>
                <a:gd name="T59" fmla="*/ 222 h 330"/>
                <a:gd name="T60" fmla="*/ 236 w 487"/>
                <a:gd name="T61" fmla="*/ 231 h 330"/>
                <a:gd name="T62" fmla="*/ 217 w 487"/>
                <a:gd name="T63" fmla="*/ 242 h 330"/>
                <a:gd name="T64" fmla="*/ 224 w 487"/>
                <a:gd name="T65" fmla="*/ 266 h 330"/>
                <a:gd name="T66" fmla="*/ 258 w 487"/>
                <a:gd name="T67" fmla="*/ 279 h 330"/>
                <a:gd name="T68" fmla="*/ 298 w 487"/>
                <a:gd name="T69" fmla="*/ 280 h 330"/>
                <a:gd name="T70" fmla="*/ 303 w 487"/>
                <a:gd name="T71" fmla="*/ 291 h 330"/>
                <a:gd name="T72" fmla="*/ 280 w 487"/>
                <a:gd name="T73" fmla="*/ 295 h 330"/>
                <a:gd name="T74" fmla="*/ 248 w 487"/>
                <a:gd name="T75" fmla="*/ 291 h 330"/>
                <a:gd name="T76" fmla="*/ 220 w 487"/>
                <a:gd name="T77" fmla="*/ 279 h 330"/>
                <a:gd name="T78" fmla="*/ 208 w 487"/>
                <a:gd name="T79" fmla="*/ 266 h 330"/>
                <a:gd name="T80" fmla="*/ 196 w 487"/>
                <a:gd name="T81" fmla="*/ 252 h 330"/>
                <a:gd name="T82" fmla="*/ 176 w 487"/>
                <a:gd name="T83" fmla="*/ 258 h 330"/>
                <a:gd name="T84" fmla="*/ 158 w 487"/>
                <a:gd name="T85" fmla="*/ 279 h 330"/>
                <a:gd name="T86" fmla="*/ 181 w 487"/>
                <a:gd name="T87" fmla="*/ 304 h 330"/>
                <a:gd name="T88" fmla="*/ 220 w 487"/>
                <a:gd name="T89" fmla="*/ 307 h 330"/>
                <a:gd name="T90" fmla="*/ 259 w 487"/>
                <a:gd name="T91" fmla="*/ 309 h 330"/>
                <a:gd name="T92" fmla="*/ 307 w 487"/>
                <a:gd name="T93" fmla="*/ 309 h 330"/>
                <a:gd name="T94" fmla="*/ 349 w 487"/>
                <a:gd name="T95" fmla="*/ 297 h 330"/>
                <a:gd name="T96" fmla="*/ 376 w 487"/>
                <a:gd name="T97" fmla="*/ 257 h 330"/>
                <a:gd name="T98" fmla="*/ 376 w 487"/>
                <a:gd name="T99" fmla="*/ 199 h 330"/>
                <a:gd name="T100" fmla="*/ 385 w 487"/>
                <a:gd name="T101" fmla="*/ 136 h 330"/>
                <a:gd name="T102" fmla="*/ 412 w 487"/>
                <a:gd name="T103" fmla="*/ 74 h 330"/>
                <a:gd name="T104" fmla="*/ 424 w 487"/>
                <a:gd name="T105" fmla="*/ 74 h 330"/>
                <a:gd name="T106" fmla="*/ 440 w 487"/>
                <a:gd name="T107" fmla="*/ 113 h 330"/>
                <a:gd name="T108" fmla="*/ 467 w 487"/>
                <a:gd name="T109" fmla="*/ 32 h 330"/>
                <a:gd name="T110" fmla="*/ 477 w 487"/>
                <a:gd name="T111" fmla="*/ 4 h 3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87" h="330">
                  <a:moveTo>
                    <a:pt x="487" y="21"/>
                  </a:moveTo>
                  <a:lnTo>
                    <a:pt x="485" y="52"/>
                  </a:lnTo>
                  <a:lnTo>
                    <a:pt x="478" y="84"/>
                  </a:lnTo>
                  <a:lnTo>
                    <a:pt x="469" y="114"/>
                  </a:lnTo>
                  <a:lnTo>
                    <a:pt x="455" y="143"/>
                  </a:lnTo>
                  <a:lnTo>
                    <a:pt x="449" y="146"/>
                  </a:lnTo>
                  <a:lnTo>
                    <a:pt x="445" y="147"/>
                  </a:lnTo>
                  <a:lnTo>
                    <a:pt x="439" y="146"/>
                  </a:lnTo>
                  <a:lnTo>
                    <a:pt x="434" y="146"/>
                  </a:lnTo>
                  <a:lnTo>
                    <a:pt x="429" y="145"/>
                  </a:lnTo>
                  <a:lnTo>
                    <a:pt x="424" y="145"/>
                  </a:lnTo>
                  <a:lnTo>
                    <a:pt x="418" y="146"/>
                  </a:lnTo>
                  <a:lnTo>
                    <a:pt x="414" y="150"/>
                  </a:lnTo>
                  <a:lnTo>
                    <a:pt x="400" y="178"/>
                  </a:lnTo>
                  <a:lnTo>
                    <a:pt x="397" y="218"/>
                  </a:lnTo>
                  <a:lnTo>
                    <a:pt x="396" y="260"/>
                  </a:lnTo>
                  <a:lnTo>
                    <a:pt x="386" y="297"/>
                  </a:lnTo>
                  <a:lnTo>
                    <a:pt x="378" y="310"/>
                  </a:lnTo>
                  <a:lnTo>
                    <a:pt x="369" y="318"/>
                  </a:lnTo>
                  <a:lnTo>
                    <a:pt x="359" y="322"/>
                  </a:lnTo>
                  <a:lnTo>
                    <a:pt x="350" y="325"/>
                  </a:lnTo>
                  <a:lnTo>
                    <a:pt x="340" y="325"/>
                  </a:lnTo>
                  <a:lnTo>
                    <a:pt x="330" y="325"/>
                  </a:lnTo>
                  <a:lnTo>
                    <a:pt x="317" y="325"/>
                  </a:lnTo>
                  <a:lnTo>
                    <a:pt x="304" y="326"/>
                  </a:lnTo>
                  <a:lnTo>
                    <a:pt x="280" y="327"/>
                  </a:lnTo>
                  <a:lnTo>
                    <a:pt x="256" y="329"/>
                  </a:lnTo>
                  <a:lnTo>
                    <a:pt x="233" y="330"/>
                  </a:lnTo>
                  <a:lnTo>
                    <a:pt x="211" y="330"/>
                  </a:lnTo>
                  <a:lnTo>
                    <a:pt x="191" y="328"/>
                  </a:lnTo>
                  <a:lnTo>
                    <a:pt x="173" y="321"/>
                  </a:lnTo>
                  <a:lnTo>
                    <a:pt x="157" y="312"/>
                  </a:lnTo>
                  <a:lnTo>
                    <a:pt x="144" y="296"/>
                  </a:lnTo>
                  <a:lnTo>
                    <a:pt x="142" y="288"/>
                  </a:lnTo>
                  <a:lnTo>
                    <a:pt x="142" y="280"/>
                  </a:lnTo>
                  <a:lnTo>
                    <a:pt x="143" y="271"/>
                  </a:lnTo>
                  <a:lnTo>
                    <a:pt x="147" y="262"/>
                  </a:lnTo>
                  <a:lnTo>
                    <a:pt x="156" y="251"/>
                  </a:lnTo>
                  <a:lnTo>
                    <a:pt x="167" y="241"/>
                  </a:lnTo>
                  <a:lnTo>
                    <a:pt x="179" y="234"/>
                  </a:lnTo>
                  <a:lnTo>
                    <a:pt x="193" y="227"/>
                  </a:lnTo>
                  <a:lnTo>
                    <a:pt x="205" y="220"/>
                  </a:lnTo>
                  <a:lnTo>
                    <a:pt x="219" y="214"/>
                  </a:lnTo>
                  <a:lnTo>
                    <a:pt x="232" y="207"/>
                  </a:lnTo>
                  <a:lnTo>
                    <a:pt x="244" y="199"/>
                  </a:lnTo>
                  <a:lnTo>
                    <a:pt x="232" y="189"/>
                  </a:lnTo>
                  <a:lnTo>
                    <a:pt x="218" y="181"/>
                  </a:lnTo>
                  <a:lnTo>
                    <a:pt x="203" y="174"/>
                  </a:lnTo>
                  <a:lnTo>
                    <a:pt x="189" y="167"/>
                  </a:lnTo>
                  <a:lnTo>
                    <a:pt x="174" y="162"/>
                  </a:lnTo>
                  <a:lnTo>
                    <a:pt x="159" y="158"/>
                  </a:lnTo>
                  <a:lnTo>
                    <a:pt x="143" y="154"/>
                  </a:lnTo>
                  <a:lnTo>
                    <a:pt x="128" y="151"/>
                  </a:lnTo>
                  <a:lnTo>
                    <a:pt x="112" y="147"/>
                  </a:lnTo>
                  <a:lnTo>
                    <a:pt x="96" y="145"/>
                  </a:lnTo>
                  <a:lnTo>
                    <a:pt x="81" y="143"/>
                  </a:lnTo>
                  <a:lnTo>
                    <a:pt x="65" y="140"/>
                  </a:lnTo>
                  <a:lnTo>
                    <a:pt x="49" y="138"/>
                  </a:lnTo>
                  <a:lnTo>
                    <a:pt x="34" y="135"/>
                  </a:lnTo>
                  <a:lnTo>
                    <a:pt x="18" y="131"/>
                  </a:lnTo>
                  <a:lnTo>
                    <a:pt x="3" y="128"/>
                  </a:lnTo>
                  <a:lnTo>
                    <a:pt x="0" y="124"/>
                  </a:lnTo>
                  <a:lnTo>
                    <a:pt x="1" y="121"/>
                  </a:lnTo>
                  <a:lnTo>
                    <a:pt x="4" y="118"/>
                  </a:lnTo>
                  <a:lnTo>
                    <a:pt x="7" y="117"/>
                  </a:lnTo>
                  <a:lnTo>
                    <a:pt x="26" y="118"/>
                  </a:lnTo>
                  <a:lnTo>
                    <a:pt x="45" y="118"/>
                  </a:lnTo>
                  <a:lnTo>
                    <a:pt x="65" y="120"/>
                  </a:lnTo>
                  <a:lnTo>
                    <a:pt x="83" y="122"/>
                  </a:lnTo>
                  <a:lnTo>
                    <a:pt x="103" y="124"/>
                  </a:lnTo>
                  <a:lnTo>
                    <a:pt x="121" y="127"/>
                  </a:lnTo>
                  <a:lnTo>
                    <a:pt x="140" y="130"/>
                  </a:lnTo>
                  <a:lnTo>
                    <a:pt x="158" y="133"/>
                  </a:lnTo>
                  <a:lnTo>
                    <a:pt x="176" y="139"/>
                  </a:lnTo>
                  <a:lnTo>
                    <a:pt x="194" y="145"/>
                  </a:lnTo>
                  <a:lnTo>
                    <a:pt x="210" y="152"/>
                  </a:lnTo>
                  <a:lnTo>
                    <a:pt x="226" y="160"/>
                  </a:lnTo>
                  <a:lnTo>
                    <a:pt x="241" y="169"/>
                  </a:lnTo>
                  <a:lnTo>
                    <a:pt x="255" y="181"/>
                  </a:lnTo>
                  <a:lnTo>
                    <a:pt x="269" y="193"/>
                  </a:lnTo>
                  <a:lnTo>
                    <a:pt x="280" y="207"/>
                  </a:lnTo>
                  <a:lnTo>
                    <a:pt x="282" y="220"/>
                  </a:lnTo>
                  <a:lnTo>
                    <a:pt x="281" y="232"/>
                  </a:lnTo>
                  <a:lnTo>
                    <a:pt x="277" y="244"/>
                  </a:lnTo>
                  <a:lnTo>
                    <a:pt x="267" y="253"/>
                  </a:lnTo>
                  <a:lnTo>
                    <a:pt x="258" y="249"/>
                  </a:lnTo>
                  <a:lnTo>
                    <a:pt x="259" y="241"/>
                  </a:lnTo>
                  <a:lnTo>
                    <a:pt x="262" y="230"/>
                  </a:lnTo>
                  <a:lnTo>
                    <a:pt x="262" y="220"/>
                  </a:lnTo>
                  <a:lnTo>
                    <a:pt x="256" y="222"/>
                  </a:lnTo>
                  <a:lnTo>
                    <a:pt x="249" y="226"/>
                  </a:lnTo>
                  <a:lnTo>
                    <a:pt x="242" y="228"/>
                  </a:lnTo>
                  <a:lnTo>
                    <a:pt x="236" y="231"/>
                  </a:lnTo>
                  <a:lnTo>
                    <a:pt x="229" y="235"/>
                  </a:lnTo>
                  <a:lnTo>
                    <a:pt x="222" y="238"/>
                  </a:lnTo>
                  <a:lnTo>
                    <a:pt x="217" y="242"/>
                  </a:lnTo>
                  <a:lnTo>
                    <a:pt x="211" y="245"/>
                  </a:lnTo>
                  <a:lnTo>
                    <a:pt x="217" y="258"/>
                  </a:lnTo>
                  <a:lnTo>
                    <a:pt x="224" y="266"/>
                  </a:lnTo>
                  <a:lnTo>
                    <a:pt x="234" y="273"/>
                  </a:lnTo>
                  <a:lnTo>
                    <a:pt x="246" y="276"/>
                  </a:lnTo>
                  <a:lnTo>
                    <a:pt x="258" y="279"/>
                  </a:lnTo>
                  <a:lnTo>
                    <a:pt x="272" y="280"/>
                  </a:lnTo>
                  <a:lnTo>
                    <a:pt x="285" y="280"/>
                  </a:lnTo>
                  <a:lnTo>
                    <a:pt x="298" y="280"/>
                  </a:lnTo>
                  <a:lnTo>
                    <a:pt x="301" y="283"/>
                  </a:lnTo>
                  <a:lnTo>
                    <a:pt x="302" y="288"/>
                  </a:lnTo>
                  <a:lnTo>
                    <a:pt x="303" y="291"/>
                  </a:lnTo>
                  <a:lnTo>
                    <a:pt x="301" y="295"/>
                  </a:lnTo>
                  <a:lnTo>
                    <a:pt x="290" y="296"/>
                  </a:lnTo>
                  <a:lnTo>
                    <a:pt x="280" y="295"/>
                  </a:lnTo>
                  <a:lnTo>
                    <a:pt x="269" y="295"/>
                  </a:lnTo>
                  <a:lnTo>
                    <a:pt x="258" y="294"/>
                  </a:lnTo>
                  <a:lnTo>
                    <a:pt x="248" y="291"/>
                  </a:lnTo>
                  <a:lnTo>
                    <a:pt x="239" y="288"/>
                  </a:lnTo>
                  <a:lnTo>
                    <a:pt x="228" y="283"/>
                  </a:lnTo>
                  <a:lnTo>
                    <a:pt x="220" y="279"/>
                  </a:lnTo>
                  <a:lnTo>
                    <a:pt x="214" y="276"/>
                  </a:lnTo>
                  <a:lnTo>
                    <a:pt x="211" y="272"/>
                  </a:lnTo>
                  <a:lnTo>
                    <a:pt x="208" y="266"/>
                  </a:lnTo>
                  <a:lnTo>
                    <a:pt x="204" y="260"/>
                  </a:lnTo>
                  <a:lnTo>
                    <a:pt x="201" y="256"/>
                  </a:lnTo>
                  <a:lnTo>
                    <a:pt x="196" y="252"/>
                  </a:lnTo>
                  <a:lnTo>
                    <a:pt x="191" y="251"/>
                  </a:lnTo>
                  <a:lnTo>
                    <a:pt x="183" y="253"/>
                  </a:lnTo>
                  <a:lnTo>
                    <a:pt x="176" y="258"/>
                  </a:lnTo>
                  <a:lnTo>
                    <a:pt x="168" y="264"/>
                  </a:lnTo>
                  <a:lnTo>
                    <a:pt x="163" y="271"/>
                  </a:lnTo>
                  <a:lnTo>
                    <a:pt x="158" y="279"/>
                  </a:lnTo>
                  <a:lnTo>
                    <a:pt x="163" y="291"/>
                  </a:lnTo>
                  <a:lnTo>
                    <a:pt x="171" y="299"/>
                  </a:lnTo>
                  <a:lnTo>
                    <a:pt x="181" y="304"/>
                  </a:lnTo>
                  <a:lnTo>
                    <a:pt x="193" y="306"/>
                  </a:lnTo>
                  <a:lnTo>
                    <a:pt x="206" y="307"/>
                  </a:lnTo>
                  <a:lnTo>
                    <a:pt x="220" y="307"/>
                  </a:lnTo>
                  <a:lnTo>
                    <a:pt x="233" y="309"/>
                  </a:lnTo>
                  <a:lnTo>
                    <a:pt x="246" y="310"/>
                  </a:lnTo>
                  <a:lnTo>
                    <a:pt x="259" y="309"/>
                  </a:lnTo>
                  <a:lnTo>
                    <a:pt x="274" y="309"/>
                  </a:lnTo>
                  <a:lnTo>
                    <a:pt x="290" y="310"/>
                  </a:lnTo>
                  <a:lnTo>
                    <a:pt x="307" y="309"/>
                  </a:lnTo>
                  <a:lnTo>
                    <a:pt x="323" y="307"/>
                  </a:lnTo>
                  <a:lnTo>
                    <a:pt x="338" y="304"/>
                  </a:lnTo>
                  <a:lnTo>
                    <a:pt x="349" y="297"/>
                  </a:lnTo>
                  <a:lnTo>
                    <a:pt x="359" y="288"/>
                  </a:lnTo>
                  <a:lnTo>
                    <a:pt x="369" y="274"/>
                  </a:lnTo>
                  <a:lnTo>
                    <a:pt x="376" y="257"/>
                  </a:lnTo>
                  <a:lnTo>
                    <a:pt x="378" y="239"/>
                  </a:lnTo>
                  <a:lnTo>
                    <a:pt x="376" y="221"/>
                  </a:lnTo>
                  <a:lnTo>
                    <a:pt x="376" y="199"/>
                  </a:lnTo>
                  <a:lnTo>
                    <a:pt x="377" y="177"/>
                  </a:lnTo>
                  <a:lnTo>
                    <a:pt x="379" y="156"/>
                  </a:lnTo>
                  <a:lnTo>
                    <a:pt x="385" y="136"/>
                  </a:lnTo>
                  <a:lnTo>
                    <a:pt x="392" y="115"/>
                  </a:lnTo>
                  <a:lnTo>
                    <a:pt x="401" y="94"/>
                  </a:lnTo>
                  <a:lnTo>
                    <a:pt x="412" y="74"/>
                  </a:lnTo>
                  <a:lnTo>
                    <a:pt x="426" y="53"/>
                  </a:lnTo>
                  <a:lnTo>
                    <a:pt x="427" y="57"/>
                  </a:lnTo>
                  <a:lnTo>
                    <a:pt x="424" y="74"/>
                  </a:lnTo>
                  <a:lnTo>
                    <a:pt x="419" y="93"/>
                  </a:lnTo>
                  <a:lnTo>
                    <a:pt x="417" y="112"/>
                  </a:lnTo>
                  <a:lnTo>
                    <a:pt x="440" y="113"/>
                  </a:lnTo>
                  <a:lnTo>
                    <a:pt x="453" y="89"/>
                  </a:lnTo>
                  <a:lnTo>
                    <a:pt x="462" y="61"/>
                  </a:lnTo>
                  <a:lnTo>
                    <a:pt x="467" y="32"/>
                  </a:lnTo>
                  <a:lnTo>
                    <a:pt x="463" y="2"/>
                  </a:lnTo>
                  <a:lnTo>
                    <a:pt x="470" y="0"/>
                  </a:lnTo>
                  <a:lnTo>
                    <a:pt x="477" y="4"/>
                  </a:lnTo>
                  <a:lnTo>
                    <a:pt x="483" y="13"/>
                  </a:lnTo>
                  <a:lnTo>
                    <a:pt x="487" y="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66"/>
            <p:cNvSpPr>
              <a:spLocks/>
            </p:cNvSpPr>
            <p:nvPr/>
          </p:nvSpPr>
          <p:spPr bwMode="auto">
            <a:xfrm>
              <a:off x="4852" y="3773"/>
              <a:ext cx="78" cy="71"/>
            </a:xfrm>
            <a:custGeom>
              <a:avLst/>
              <a:gdLst>
                <a:gd name="T0" fmla="*/ 97 w 157"/>
                <a:gd name="T1" fmla="*/ 40 h 142"/>
                <a:gd name="T2" fmla="*/ 108 w 157"/>
                <a:gd name="T3" fmla="*/ 41 h 142"/>
                <a:gd name="T4" fmla="*/ 112 w 157"/>
                <a:gd name="T5" fmla="*/ 55 h 142"/>
                <a:gd name="T6" fmla="*/ 119 w 157"/>
                <a:gd name="T7" fmla="*/ 74 h 142"/>
                <a:gd name="T8" fmla="*/ 136 w 157"/>
                <a:gd name="T9" fmla="*/ 81 h 142"/>
                <a:gd name="T10" fmla="*/ 155 w 157"/>
                <a:gd name="T11" fmla="*/ 80 h 142"/>
                <a:gd name="T12" fmla="*/ 150 w 157"/>
                <a:gd name="T13" fmla="*/ 94 h 142"/>
                <a:gd name="T14" fmla="*/ 137 w 157"/>
                <a:gd name="T15" fmla="*/ 103 h 142"/>
                <a:gd name="T16" fmla="*/ 128 w 157"/>
                <a:gd name="T17" fmla="*/ 117 h 142"/>
                <a:gd name="T18" fmla="*/ 123 w 157"/>
                <a:gd name="T19" fmla="*/ 132 h 142"/>
                <a:gd name="T20" fmla="*/ 120 w 157"/>
                <a:gd name="T21" fmla="*/ 135 h 142"/>
                <a:gd name="T22" fmla="*/ 117 w 157"/>
                <a:gd name="T23" fmla="*/ 108 h 142"/>
                <a:gd name="T24" fmla="*/ 109 w 157"/>
                <a:gd name="T25" fmla="*/ 97 h 142"/>
                <a:gd name="T26" fmla="*/ 97 w 157"/>
                <a:gd name="T27" fmla="*/ 87 h 142"/>
                <a:gd name="T28" fmla="*/ 96 w 157"/>
                <a:gd name="T29" fmla="*/ 71 h 142"/>
                <a:gd name="T30" fmla="*/ 91 w 157"/>
                <a:gd name="T31" fmla="*/ 61 h 142"/>
                <a:gd name="T32" fmla="*/ 81 w 157"/>
                <a:gd name="T33" fmla="*/ 55 h 142"/>
                <a:gd name="T34" fmla="*/ 71 w 157"/>
                <a:gd name="T35" fmla="*/ 49 h 142"/>
                <a:gd name="T36" fmla="*/ 65 w 157"/>
                <a:gd name="T37" fmla="*/ 50 h 142"/>
                <a:gd name="T38" fmla="*/ 59 w 157"/>
                <a:gd name="T39" fmla="*/ 63 h 142"/>
                <a:gd name="T40" fmla="*/ 51 w 157"/>
                <a:gd name="T41" fmla="*/ 76 h 142"/>
                <a:gd name="T42" fmla="*/ 40 w 157"/>
                <a:gd name="T43" fmla="*/ 85 h 142"/>
                <a:gd name="T44" fmla="*/ 30 w 157"/>
                <a:gd name="T45" fmla="*/ 104 h 142"/>
                <a:gd name="T46" fmla="*/ 24 w 157"/>
                <a:gd name="T47" fmla="*/ 137 h 142"/>
                <a:gd name="T48" fmla="*/ 19 w 157"/>
                <a:gd name="T49" fmla="*/ 116 h 142"/>
                <a:gd name="T50" fmla="*/ 11 w 157"/>
                <a:gd name="T51" fmla="*/ 62 h 142"/>
                <a:gd name="T52" fmla="*/ 5 w 157"/>
                <a:gd name="T53" fmla="*/ 39 h 142"/>
                <a:gd name="T54" fmla="*/ 24 w 157"/>
                <a:gd name="T55" fmla="*/ 57 h 142"/>
                <a:gd name="T56" fmla="*/ 41 w 157"/>
                <a:gd name="T57" fmla="*/ 53 h 142"/>
                <a:gd name="T58" fmla="*/ 49 w 157"/>
                <a:gd name="T59" fmla="*/ 34 h 142"/>
                <a:gd name="T60" fmla="*/ 55 w 157"/>
                <a:gd name="T61" fmla="*/ 15 h 142"/>
                <a:gd name="T62" fmla="*/ 64 w 157"/>
                <a:gd name="T63" fmla="*/ 2 h 142"/>
                <a:gd name="T64" fmla="*/ 76 w 157"/>
                <a:gd name="T65" fmla="*/ 11 h 142"/>
                <a:gd name="T66" fmla="*/ 82 w 157"/>
                <a:gd name="T67" fmla="*/ 32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7" h="142">
                  <a:moveTo>
                    <a:pt x="90" y="40"/>
                  </a:moveTo>
                  <a:lnTo>
                    <a:pt x="97" y="40"/>
                  </a:lnTo>
                  <a:lnTo>
                    <a:pt x="102" y="40"/>
                  </a:lnTo>
                  <a:lnTo>
                    <a:pt x="108" y="41"/>
                  </a:lnTo>
                  <a:lnTo>
                    <a:pt x="113" y="44"/>
                  </a:lnTo>
                  <a:lnTo>
                    <a:pt x="112" y="55"/>
                  </a:lnTo>
                  <a:lnTo>
                    <a:pt x="114" y="65"/>
                  </a:lnTo>
                  <a:lnTo>
                    <a:pt x="119" y="74"/>
                  </a:lnTo>
                  <a:lnTo>
                    <a:pt x="126" y="80"/>
                  </a:lnTo>
                  <a:lnTo>
                    <a:pt x="136" y="81"/>
                  </a:lnTo>
                  <a:lnTo>
                    <a:pt x="147" y="79"/>
                  </a:lnTo>
                  <a:lnTo>
                    <a:pt x="155" y="80"/>
                  </a:lnTo>
                  <a:lnTo>
                    <a:pt x="157" y="91"/>
                  </a:lnTo>
                  <a:lnTo>
                    <a:pt x="150" y="94"/>
                  </a:lnTo>
                  <a:lnTo>
                    <a:pt x="143" y="99"/>
                  </a:lnTo>
                  <a:lnTo>
                    <a:pt x="137" y="103"/>
                  </a:lnTo>
                  <a:lnTo>
                    <a:pt x="133" y="110"/>
                  </a:lnTo>
                  <a:lnTo>
                    <a:pt x="128" y="117"/>
                  </a:lnTo>
                  <a:lnTo>
                    <a:pt x="125" y="124"/>
                  </a:lnTo>
                  <a:lnTo>
                    <a:pt x="123" y="132"/>
                  </a:lnTo>
                  <a:lnTo>
                    <a:pt x="121" y="140"/>
                  </a:lnTo>
                  <a:lnTo>
                    <a:pt x="120" y="135"/>
                  </a:lnTo>
                  <a:lnTo>
                    <a:pt x="118" y="122"/>
                  </a:lnTo>
                  <a:lnTo>
                    <a:pt x="117" y="108"/>
                  </a:lnTo>
                  <a:lnTo>
                    <a:pt x="117" y="101"/>
                  </a:lnTo>
                  <a:lnTo>
                    <a:pt x="109" y="97"/>
                  </a:lnTo>
                  <a:lnTo>
                    <a:pt x="102" y="93"/>
                  </a:lnTo>
                  <a:lnTo>
                    <a:pt x="97" y="87"/>
                  </a:lnTo>
                  <a:lnTo>
                    <a:pt x="94" y="79"/>
                  </a:lnTo>
                  <a:lnTo>
                    <a:pt x="96" y="71"/>
                  </a:lnTo>
                  <a:lnTo>
                    <a:pt x="95" y="65"/>
                  </a:lnTo>
                  <a:lnTo>
                    <a:pt x="91" y="61"/>
                  </a:lnTo>
                  <a:lnTo>
                    <a:pt x="87" y="58"/>
                  </a:lnTo>
                  <a:lnTo>
                    <a:pt x="81" y="55"/>
                  </a:lnTo>
                  <a:lnTo>
                    <a:pt x="75" y="53"/>
                  </a:lnTo>
                  <a:lnTo>
                    <a:pt x="71" y="49"/>
                  </a:lnTo>
                  <a:lnTo>
                    <a:pt x="67" y="44"/>
                  </a:lnTo>
                  <a:lnTo>
                    <a:pt x="65" y="50"/>
                  </a:lnTo>
                  <a:lnTo>
                    <a:pt x="62" y="57"/>
                  </a:lnTo>
                  <a:lnTo>
                    <a:pt x="59" y="63"/>
                  </a:lnTo>
                  <a:lnTo>
                    <a:pt x="56" y="70"/>
                  </a:lnTo>
                  <a:lnTo>
                    <a:pt x="51" y="76"/>
                  </a:lnTo>
                  <a:lnTo>
                    <a:pt x="47" y="81"/>
                  </a:lnTo>
                  <a:lnTo>
                    <a:pt x="40" y="85"/>
                  </a:lnTo>
                  <a:lnTo>
                    <a:pt x="33" y="88"/>
                  </a:lnTo>
                  <a:lnTo>
                    <a:pt x="30" y="104"/>
                  </a:lnTo>
                  <a:lnTo>
                    <a:pt x="27" y="122"/>
                  </a:lnTo>
                  <a:lnTo>
                    <a:pt x="24" y="137"/>
                  </a:lnTo>
                  <a:lnTo>
                    <a:pt x="22" y="142"/>
                  </a:lnTo>
                  <a:lnTo>
                    <a:pt x="19" y="116"/>
                  </a:lnTo>
                  <a:lnTo>
                    <a:pt x="17" y="88"/>
                  </a:lnTo>
                  <a:lnTo>
                    <a:pt x="11" y="62"/>
                  </a:lnTo>
                  <a:lnTo>
                    <a:pt x="0" y="38"/>
                  </a:lnTo>
                  <a:lnTo>
                    <a:pt x="5" y="39"/>
                  </a:lnTo>
                  <a:lnTo>
                    <a:pt x="14" y="48"/>
                  </a:lnTo>
                  <a:lnTo>
                    <a:pt x="24" y="57"/>
                  </a:lnTo>
                  <a:lnTo>
                    <a:pt x="34" y="59"/>
                  </a:lnTo>
                  <a:lnTo>
                    <a:pt x="41" y="53"/>
                  </a:lnTo>
                  <a:lnTo>
                    <a:pt x="45" y="44"/>
                  </a:lnTo>
                  <a:lnTo>
                    <a:pt x="49" y="34"/>
                  </a:lnTo>
                  <a:lnTo>
                    <a:pt x="51" y="24"/>
                  </a:lnTo>
                  <a:lnTo>
                    <a:pt x="55" y="15"/>
                  </a:lnTo>
                  <a:lnTo>
                    <a:pt x="58" y="8"/>
                  </a:lnTo>
                  <a:lnTo>
                    <a:pt x="64" y="2"/>
                  </a:lnTo>
                  <a:lnTo>
                    <a:pt x="73" y="0"/>
                  </a:lnTo>
                  <a:lnTo>
                    <a:pt x="76" y="11"/>
                  </a:lnTo>
                  <a:lnTo>
                    <a:pt x="79" y="21"/>
                  </a:lnTo>
                  <a:lnTo>
                    <a:pt x="82" y="32"/>
                  </a:lnTo>
                  <a:lnTo>
                    <a:pt x="90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67"/>
            <p:cNvSpPr>
              <a:spLocks/>
            </p:cNvSpPr>
            <p:nvPr/>
          </p:nvSpPr>
          <p:spPr bwMode="auto">
            <a:xfrm>
              <a:off x="5167" y="3823"/>
              <a:ext cx="75" cy="89"/>
            </a:xfrm>
            <a:custGeom>
              <a:avLst/>
              <a:gdLst>
                <a:gd name="T0" fmla="*/ 119 w 151"/>
                <a:gd name="T1" fmla="*/ 169 h 176"/>
                <a:gd name="T2" fmla="*/ 106 w 151"/>
                <a:gd name="T3" fmla="*/ 170 h 176"/>
                <a:gd name="T4" fmla="*/ 92 w 151"/>
                <a:gd name="T5" fmla="*/ 173 h 176"/>
                <a:gd name="T6" fmla="*/ 77 w 151"/>
                <a:gd name="T7" fmla="*/ 174 h 176"/>
                <a:gd name="T8" fmla="*/ 64 w 151"/>
                <a:gd name="T9" fmla="*/ 175 h 176"/>
                <a:gd name="T10" fmla="*/ 49 w 151"/>
                <a:gd name="T11" fmla="*/ 176 h 176"/>
                <a:gd name="T12" fmla="*/ 36 w 151"/>
                <a:gd name="T13" fmla="*/ 176 h 176"/>
                <a:gd name="T14" fmla="*/ 24 w 151"/>
                <a:gd name="T15" fmla="*/ 175 h 176"/>
                <a:gd name="T16" fmla="*/ 14 w 151"/>
                <a:gd name="T17" fmla="*/ 174 h 176"/>
                <a:gd name="T18" fmla="*/ 5 w 151"/>
                <a:gd name="T19" fmla="*/ 167 h 176"/>
                <a:gd name="T20" fmla="*/ 1 w 151"/>
                <a:gd name="T21" fmla="*/ 158 h 176"/>
                <a:gd name="T22" fmla="*/ 0 w 151"/>
                <a:gd name="T23" fmla="*/ 147 h 176"/>
                <a:gd name="T24" fmla="*/ 0 w 151"/>
                <a:gd name="T25" fmla="*/ 137 h 176"/>
                <a:gd name="T26" fmla="*/ 9 w 151"/>
                <a:gd name="T27" fmla="*/ 132 h 176"/>
                <a:gd name="T28" fmla="*/ 23 w 151"/>
                <a:gd name="T29" fmla="*/ 128 h 176"/>
                <a:gd name="T30" fmla="*/ 41 w 151"/>
                <a:gd name="T31" fmla="*/ 123 h 176"/>
                <a:gd name="T32" fmla="*/ 60 w 151"/>
                <a:gd name="T33" fmla="*/ 120 h 176"/>
                <a:gd name="T34" fmla="*/ 79 w 151"/>
                <a:gd name="T35" fmla="*/ 117 h 176"/>
                <a:gd name="T36" fmla="*/ 96 w 151"/>
                <a:gd name="T37" fmla="*/ 116 h 176"/>
                <a:gd name="T38" fmla="*/ 111 w 151"/>
                <a:gd name="T39" fmla="*/ 117 h 176"/>
                <a:gd name="T40" fmla="*/ 120 w 151"/>
                <a:gd name="T41" fmla="*/ 121 h 176"/>
                <a:gd name="T42" fmla="*/ 116 w 151"/>
                <a:gd name="T43" fmla="*/ 127 h 176"/>
                <a:gd name="T44" fmla="*/ 107 w 151"/>
                <a:gd name="T45" fmla="*/ 130 h 176"/>
                <a:gd name="T46" fmla="*/ 95 w 151"/>
                <a:gd name="T47" fmla="*/ 134 h 176"/>
                <a:gd name="T48" fmla="*/ 80 w 151"/>
                <a:gd name="T49" fmla="*/ 136 h 176"/>
                <a:gd name="T50" fmla="*/ 64 w 151"/>
                <a:gd name="T51" fmla="*/ 137 h 176"/>
                <a:gd name="T52" fmla="*/ 49 w 151"/>
                <a:gd name="T53" fmla="*/ 139 h 176"/>
                <a:gd name="T54" fmla="*/ 35 w 151"/>
                <a:gd name="T55" fmla="*/ 142 h 176"/>
                <a:gd name="T56" fmla="*/ 24 w 151"/>
                <a:gd name="T57" fmla="*/ 144 h 176"/>
                <a:gd name="T58" fmla="*/ 30 w 151"/>
                <a:gd name="T59" fmla="*/ 161 h 176"/>
                <a:gd name="T60" fmla="*/ 39 w 151"/>
                <a:gd name="T61" fmla="*/ 163 h 176"/>
                <a:gd name="T62" fmla="*/ 51 w 151"/>
                <a:gd name="T63" fmla="*/ 163 h 176"/>
                <a:gd name="T64" fmla="*/ 62 w 151"/>
                <a:gd name="T65" fmla="*/ 163 h 176"/>
                <a:gd name="T66" fmla="*/ 74 w 151"/>
                <a:gd name="T67" fmla="*/ 162 h 176"/>
                <a:gd name="T68" fmla="*/ 87 w 151"/>
                <a:gd name="T69" fmla="*/ 160 h 176"/>
                <a:gd name="T70" fmla="*/ 98 w 151"/>
                <a:gd name="T71" fmla="*/ 158 h 176"/>
                <a:gd name="T72" fmla="*/ 108 w 151"/>
                <a:gd name="T73" fmla="*/ 155 h 176"/>
                <a:gd name="T74" fmla="*/ 119 w 151"/>
                <a:gd name="T75" fmla="*/ 153 h 176"/>
                <a:gd name="T76" fmla="*/ 129 w 151"/>
                <a:gd name="T77" fmla="*/ 138 h 176"/>
                <a:gd name="T78" fmla="*/ 133 w 151"/>
                <a:gd name="T79" fmla="*/ 119 h 176"/>
                <a:gd name="T80" fmla="*/ 133 w 151"/>
                <a:gd name="T81" fmla="*/ 96 h 176"/>
                <a:gd name="T82" fmla="*/ 129 w 151"/>
                <a:gd name="T83" fmla="*/ 71 h 176"/>
                <a:gd name="T84" fmla="*/ 125 w 151"/>
                <a:gd name="T85" fmla="*/ 47 h 176"/>
                <a:gd name="T86" fmla="*/ 121 w 151"/>
                <a:gd name="T87" fmla="*/ 26 h 176"/>
                <a:gd name="T88" fmla="*/ 119 w 151"/>
                <a:gd name="T89" fmla="*/ 9 h 176"/>
                <a:gd name="T90" fmla="*/ 120 w 151"/>
                <a:gd name="T91" fmla="*/ 0 h 176"/>
                <a:gd name="T92" fmla="*/ 130 w 151"/>
                <a:gd name="T93" fmla="*/ 11 h 176"/>
                <a:gd name="T94" fmla="*/ 140 w 151"/>
                <a:gd name="T95" fmla="*/ 31 h 176"/>
                <a:gd name="T96" fmla="*/ 146 w 151"/>
                <a:gd name="T97" fmla="*/ 56 h 176"/>
                <a:gd name="T98" fmla="*/ 151 w 151"/>
                <a:gd name="T99" fmla="*/ 84 h 176"/>
                <a:gd name="T100" fmla="*/ 151 w 151"/>
                <a:gd name="T101" fmla="*/ 112 h 176"/>
                <a:gd name="T102" fmla="*/ 146 w 151"/>
                <a:gd name="T103" fmla="*/ 136 h 176"/>
                <a:gd name="T104" fmla="*/ 136 w 151"/>
                <a:gd name="T105" fmla="*/ 157 h 176"/>
                <a:gd name="T106" fmla="*/ 119 w 151"/>
                <a:gd name="T107" fmla="*/ 169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76">
                  <a:moveTo>
                    <a:pt x="119" y="169"/>
                  </a:moveTo>
                  <a:lnTo>
                    <a:pt x="106" y="170"/>
                  </a:lnTo>
                  <a:lnTo>
                    <a:pt x="92" y="173"/>
                  </a:lnTo>
                  <a:lnTo>
                    <a:pt x="77" y="174"/>
                  </a:lnTo>
                  <a:lnTo>
                    <a:pt x="64" y="175"/>
                  </a:lnTo>
                  <a:lnTo>
                    <a:pt x="49" y="176"/>
                  </a:lnTo>
                  <a:lnTo>
                    <a:pt x="36" y="176"/>
                  </a:lnTo>
                  <a:lnTo>
                    <a:pt x="24" y="175"/>
                  </a:lnTo>
                  <a:lnTo>
                    <a:pt x="14" y="174"/>
                  </a:lnTo>
                  <a:lnTo>
                    <a:pt x="5" y="167"/>
                  </a:lnTo>
                  <a:lnTo>
                    <a:pt x="1" y="158"/>
                  </a:lnTo>
                  <a:lnTo>
                    <a:pt x="0" y="147"/>
                  </a:lnTo>
                  <a:lnTo>
                    <a:pt x="0" y="137"/>
                  </a:lnTo>
                  <a:lnTo>
                    <a:pt x="9" y="132"/>
                  </a:lnTo>
                  <a:lnTo>
                    <a:pt x="23" y="128"/>
                  </a:lnTo>
                  <a:lnTo>
                    <a:pt x="41" y="123"/>
                  </a:lnTo>
                  <a:lnTo>
                    <a:pt x="60" y="120"/>
                  </a:lnTo>
                  <a:lnTo>
                    <a:pt x="79" y="117"/>
                  </a:lnTo>
                  <a:lnTo>
                    <a:pt x="96" y="116"/>
                  </a:lnTo>
                  <a:lnTo>
                    <a:pt x="111" y="117"/>
                  </a:lnTo>
                  <a:lnTo>
                    <a:pt x="120" y="121"/>
                  </a:lnTo>
                  <a:lnTo>
                    <a:pt x="116" y="127"/>
                  </a:lnTo>
                  <a:lnTo>
                    <a:pt x="107" y="130"/>
                  </a:lnTo>
                  <a:lnTo>
                    <a:pt x="95" y="134"/>
                  </a:lnTo>
                  <a:lnTo>
                    <a:pt x="80" y="136"/>
                  </a:lnTo>
                  <a:lnTo>
                    <a:pt x="64" y="137"/>
                  </a:lnTo>
                  <a:lnTo>
                    <a:pt x="49" y="139"/>
                  </a:lnTo>
                  <a:lnTo>
                    <a:pt x="35" y="142"/>
                  </a:lnTo>
                  <a:lnTo>
                    <a:pt x="24" y="144"/>
                  </a:lnTo>
                  <a:lnTo>
                    <a:pt x="30" y="161"/>
                  </a:lnTo>
                  <a:lnTo>
                    <a:pt x="39" y="163"/>
                  </a:lnTo>
                  <a:lnTo>
                    <a:pt x="51" y="163"/>
                  </a:lnTo>
                  <a:lnTo>
                    <a:pt x="62" y="163"/>
                  </a:lnTo>
                  <a:lnTo>
                    <a:pt x="74" y="162"/>
                  </a:lnTo>
                  <a:lnTo>
                    <a:pt x="87" y="160"/>
                  </a:lnTo>
                  <a:lnTo>
                    <a:pt x="98" y="158"/>
                  </a:lnTo>
                  <a:lnTo>
                    <a:pt x="108" y="155"/>
                  </a:lnTo>
                  <a:lnTo>
                    <a:pt x="119" y="153"/>
                  </a:lnTo>
                  <a:lnTo>
                    <a:pt x="129" y="138"/>
                  </a:lnTo>
                  <a:lnTo>
                    <a:pt x="133" y="119"/>
                  </a:lnTo>
                  <a:lnTo>
                    <a:pt x="133" y="96"/>
                  </a:lnTo>
                  <a:lnTo>
                    <a:pt x="129" y="71"/>
                  </a:lnTo>
                  <a:lnTo>
                    <a:pt x="125" y="47"/>
                  </a:lnTo>
                  <a:lnTo>
                    <a:pt x="121" y="26"/>
                  </a:lnTo>
                  <a:lnTo>
                    <a:pt x="119" y="9"/>
                  </a:lnTo>
                  <a:lnTo>
                    <a:pt x="120" y="0"/>
                  </a:lnTo>
                  <a:lnTo>
                    <a:pt x="130" y="11"/>
                  </a:lnTo>
                  <a:lnTo>
                    <a:pt x="140" y="31"/>
                  </a:lnTo>
                  <a:lnTo>
                    <a:pt x="146" y="56"/>
                  </a:lnTo>
                  <a:lnTo>
                    <a:pt x="151" y="84"/>
                  </a:lnTo>
                  <a:lnTo>
                    <a:pt x="151" y="112"/>
                  </a:lnTo>
                  <a:lnTo>
                    <a:pt x="146" y="136"/>
                  </a:lnTo>
                  <a:lnTo>
                    <a:pt x="136" y="157"/>
                  </a:lnTo>
                  <a:lnTo>
                    <a:pt x="119" y="1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68"/>
            <p:cNvSpPr>
              <a:spLocks/>
            </p:cNvSpPr>
            <p:nvPr/>
          </p:nvSpPr>
          <p:spPr bwMode="auto">
            <a:xfrm>
              <a:off x="4792" y="3829"/>
              <a:ext cx="113" cy="92"/>
            </a:xfrm>
            <a:custGeom>
              <a:avLst/>
              <a:gdLst>
                <a:gd name="T0" fmla="*/ 201 w 224"/>
                <a:gd name="T1" fmla="*/ 28 h 185"/>
                <a:gd name="T2" fmla="*/ 197 w 224"/>
                <a:gd name="T3" fmla="*/ 58 h 185"/>
                <a:gd name="T4" fmla="*/ 214 w 224"/>
                <a:gd name="T5" fmla="*/ 66 h 185"/>
                <a:gd name="T6" fmla="*/ 224 w 224"/>
                <a:gd name="T7" fmla="*/ 77 h 185"/>
                <a:gd name="T8" fmla="*/ 208 w 224"/>
                <a:gd name="T9" fmla="*/ 79 h 185"/>
                <a:gd name="T10" fmla="*/ 185 w 224"/>
                <a:gd name="T11" fmla="*/ 91 h 185"/>
                <a:gd name="T12" fmla="*/ 176 w 224"/>
                <a:gd name="T13" fmla="*/ 135 h 185"/>
                <a:gd name="T14" fmla="*/ 173 w 224"/>
                <a:gd name="T15" fmla="*/ 98 h 185"/>
                <a:gd name="T16" fmla="*/ 171 w 224"/>
                <a:gd name="T17" fmla="*/ 65 h 185"/>
                <a:gd name="T18" fmla="*/ 137 w 224"/>
                <a:gd name="T19" fmla="*/ 65 h 185"/>
                <a:gd name="T20" fmla="*/ 113 w 224"/>
                <a:gd name="T21" fmla="*/ 71 h 185"/>
                <a:gd name="T22" fmla="*/ 91 w 224"/>
                <a:gd name="T23" fmla="*/ 82 h 185"/>
                <a:gd name="T24" fmla="*/ 84 w 224"/>
                <a:gd name="T25" fmla="*/ 79 h 185"/>
                <a:gd name="T26" fmla="*/ 83 w 224"/>
                <a:gd name="T27" fmla="*/ 59 h 185"/>
                <a:gd name="T28" fmla="*/ 64 w 224"/>
                <a:gd name="T29" fmla="*/ 37 h 185"/>
                <a:gd name="T30" fmla="*/ 47 w 224"/>
                <a:gd name="T31" fmla="*/ 31 h 185"/>
                <a:gd name="T32" fmla="*/ 39 w 224"/>
                <a:gd name="T33" fmla="*/ 50 h 185"/>
                <a:gd name="T34" fmla="*/ 53 w 224"/>
                <a:gd name="T35" fmla="*/ 81 h 185"/>
                <a:gd name="T36" fmla="*/ 36 w 224"/>
                <a:gd name="T37" fmla="*/ 87 h 185"/>
                <a:gd name="T38" fmla="*/ 22 w 224"/>
                <a:gd name="T39" fmla="*/ 99 h 185"/>
                <a:gd name="T40" fmla="*/ 21 w 224"/>
                <a:gd name="T41" fmla="*/ 113 h 185"/>
                <a:gd name="T42" fmla="*/ 37 w 224"/>
                <a:gd name="T43" fmla="*/ 117 h 185"/>
                <a:gd name="T44" fmla="*/ 52 w 224"/>
                <a:gd name="T45" fmla="*/ 107 h 185"/>
                <a:gd name="T46" fmla="*/ 68 w 224"/>
                <a:gd name="T47" fmla="*/ 103 h 185"/>
                <a:gd name="T48" fmla="*/ 64 w 224"/>
                <a:gd name="T49" fmla="*/ 138 h 185"/>
                <a:gd name="T50" fmla="*/ 82 w 224"/>
                <a:gd name="T51" fmla="*/ 166 h 185"/>
                <a:gd name="T52" fmla="*/ 104 w 224"/>
                <a:gd name="T53" fmla="*/ 120 h 185"/>
                <a:gd name="T54" fmla="*/ 124 w 224"/>
                <a:gd name="T55" fmla="*/ 132 h 185"/>
                <a:gd name="T56" fmla="*/ 135 w 224"/>
                <a:gd name="T57" fmla="*/ 119 h 185"/>
                <a:gd name="T58" fmla="*/ 150 w 224"/>
                <a:gd name="T59" fmla="*/ 110 h 185"/>
                <a:gd name="T60" fmla="*/ 143 w 224"/>
                <a:gd name="T61" fmla="*/ 145 h 185"/>
                <a:gd name="T62" fmla="*/ 102 w 224"/>
                <a:gd name="T63" fmla="*/ 170 h 185"/>
                <a:gd name="T64" fmla="*/ 75 w 224"/>
                <a:gd name="T65" fmla="*/ 183 h 185"/>
                <a:gd name="T66" fmla="*/ 51 w 224"/>
                <a:gd name="T67" fmla="*/ 168 h 185"/>
                <a:gd name="T68" fmla="*/ 43 w 224"/>
                <a:gd name="T69" fmla="*/ 143 h 185"/>
                <a:gd name="T70" fmla="*/ 32 w 224"/>
                <a:gd name="T71" fmla="*/ 133 h 185"/>
                <a:gd name="T72" fmla="*/ 14 w 224"/>
                <a:gd name="T73" fmla="*/ 132 h 185"/>
                <a:gd name="T74" fmla="*/ 0 w 224"/>
                <a:gd name="T75" fmla="*/ 120 h 185"/>
                <a:gd name="T76" fmla="*/ 14 w 224"/>
                <a:gd name="T77" fmla="*/ 82 h 185"/>
                <a:gd name="T78" fmla="*/ 11 w 224"/>
                <a:gd name="T79" fmla="*/ 52 h 185"/>
                <a:gd name="T80" fmla="*/ 18 w 224"/>
                <a:gd name="T81" fmla="*/ 24 h 185"/>
                <a:gd name="T82" fmla="*/ 38 w 224"/>
                <a:gd name="T83" fmla="*/ 13 h 185"/>
                <a:gd name="T84" fmla="*/ 60 w 224"/>
                <a:gd name="T85" fmla="*/ 11 h 185"/>
                <a:gd name="T86" fmla="*/ 89 w 224"/>
                <a:gd name="T87" fmla="*/ 29 h 185"/>
                <a:gd name="T88" fmla="*/ 107 w 224"/>
                <a:gd name="T89" fmla="*/ 54 h 185"/>
                <a:gd name="T90" fmla="*/ 137 w 224"/>
                <a:gd name="T91" fmla="*/ 49 h 185"/>
                <a:gd name="T92" fmla="*/ 167 w 224"/>
                <a:gd name="T93" fmla="*/ 49 h 185"/>
                <a:gd name="T94" fmla="*/ 183 w 224"/>
                <a:gd name="T95" fmla="*/ 37 h 185"/>
                <a:gd name="T96" fmla="*/ 190 w 224"/>
                <a:gd name="T97" fmla="*/ 13 h 185"/>
                <a:gd name="T98" fmla="*/ 209 w 224"/>
                <a:gd name="T99" fmla="*/ 0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4" h="185">
                  <a:moveTo>
                    <a:pt x="209" y="0"/>
                  </a:moveTo>
                  <a:lnTo>
                    <a:pt x="206" y="14"/>
                  </a:lnTo>
                  <a:lnTo>
                    <a:pt x="201" y="28"/>
                  </a:lnTo>
                  <a:lnTo>
                    <a:pt x="196" y="42"/>
                  </a:lnTo>
                  <a:lnTo>
                    <a:pt x="192" y="56"/>
                  </a:lnTo>
                  <a:lnTo>
                    <a:pt x="197" y="58"/>
                  </a:lnTo>
                  <a:lnTo>
                    <a:pt x="203" y="60"/>
                  </a:lnTo>
                  <a:lnTo>
                    <a:pt x="208" y="64"/>
                  </a:lnTo>
                  <a:lnTo>
                    <a:pt x="214" y="66"/>
                  </a:lnTo>
                  <a:lnTo>
                    <a:pt x="220" y="68"/>
                  </a:lnTo>
                  <a:lnTo>
                    <a:pt x="223" y="73"/>
                  </a:lnTo>
                  <a:lnTo>
                    <a:pt x="224" y="77"/>
                  </a:lnTo>
                  <a:lnTo>
                    <a:pt x="224" y="84"/>
                  </a:lnTo>
                  <a:lnTo>
                    <a:pt x="216" y="83"/>
                  </a:lnTo>
                  <a:lnTo>
                    <a:pt x="208" y="79"/>
                  </a:lnTo>
                  <a:lnTo>
                    <a:pt x="200" y="74"/>
                  </a:lnTo>
                  <a:lnTo>
                    <a:pt x="191" y="72"/>
                  </a:lnTo>
                  <a:lnTo>
                    <a:pt x="185" y="91"/>
                  </a:lnTo>
                  <a:lnTo>
                    <a:pt x="182" y="113"/>
                  </a:lnTo>
                  <a:lnTo>
                    <a:pt x="178" y="129"/>
                  </a:lnTo>
                  <a:lnTo>
                    <a:pt x="176" y="135"/>
                  </a:lnTo>
                  <a:lnTo>
                    <a:pt x="171" y="125"/>
                  </a:lnTo>
                  <a:lnTo>
                    <a:pt x="171" y="112"/>
                  </a:lnTo>
                  <a:lnTo>
                    <a:pt x="173" y="98"/>
                  </a:lnTo>
                  <a:lnTo>
                    <a:pt x="175" y="84"/>
                  </a:lnTo>
                  <a:lnTo>
                    <a:pt x="175" y="73"/>
                  </a:lnTo>
                  <a:lnTo>
                    <a:pt x="171" y="65"/>
                  </a:lnTo>
                  <a:lnTo>
                    <a:pt x="162" y="60"/>
                  </a:lnTo>
                  <a:lnTo>
                    <a:pt x="145" y="62"/>
                  </a:lnTo>
                  <a:lnTo>
                    <a:pt x="137" y="65"/>
                  </a:lnTo>
                  <a:lnTo>
                    <a:pt x="129" y="66"/>
                  </a:lnTo>
                  <a:lnTo>
                    <a:pt x="121" y="68"/>
                  </a:lnTo>
                  <a:lnTo>
                    <a:pt x="113" y="71"/>
                  </a:lnTo>
                  <a:lnTo>
                    <a:pt x="105" y="74"/>
                  </a:lnTo>
                  <a:lnTo>
                    <a:pt x="98" y="77"/>
                  </a:lnTo>
                  <a:lnTo>
                    <a:pt x="91" y="82"/>
                  </a:lnTo>
                  <a:lnTo>
                    <a:pt x="84" y="87"/>
                  </a:lnTo>
                  <a:lnTo>
                    <a:pt x="84" y="84"/>
                  </a:lnTo>
                  <a:lnTo>
                    <a:pt x="84" y="79"/>
                  </a:lnTo>
                  <a:lnTo>
                    <a:pt x="85" y="72"/>
                  </a:lnTo>
                  <a:lnTo>
                    <a:pt x="87" y="68"/>
                  </a:lnTo>
                  <a:lnTo>
                    <a:pt x="83" y="59"/>
                  </a:lnTo>
                  <a:lnTo>
                    <a:pt x="79" y="49"/>
                  </a:lnTo>
                  <a:lnTo>
                    <a:pt x="72" y="42"/>
                  </a:lnTo>
                  <a:lnTo>
                    <a:pt x="64" y="37"/>
                  </a:lnTo>
                  <a:lnTo>
                    <a:pt x="59" y="35"/>
                  </a:lnTo>
                  <a:lnTo>
                    <a:pt x="53" y="33"/>
                  </a:lnTo>
                  <a:lnTo>
                    <a:pt x="47" y="31"/>
                  </a:lnTo>
                  <a:lnTo>
                    <a:pt x="40" y="31"/>
                  </a:lnTo>
                  <a:lnTo>
                    <a:pt x="37" y="38"/>
                  </a:lnTo>
                  <a:lnTo>
                    <a:pt x="39" y="50"/>
                  </a:lnTo>
                  <a:lnTo>
                    <a:pt x="47" y="65"/>
                  </a:lnTo>
                  <a:lnTo>
                    <a:pt x="60" y="81"/>
                  </a:lnTo>
                  <a:lnTo>
                    <a:pt x="53" y="81"/>
                  </a:lnTo>
                  <a:lnTo>
                    <a:pt x="47" y="82"/>
                  </a:lnTo>
                  <a:lnTo>
                    <a:pt x="41" y="84"/>
                  </a:lnTo>
                  <a:lnTo>
                    <a:pt x="36" y="87"/>
                  </a:lnTo>
                  <a:lnTo>
                    <a:pt x="31" y="91"/>
                  </a:lnTo>
                  <a:lnTo>
                    <a:pt x="26" y="95"/>
                  </a:lnTo>
                  <a:lnTo>
                    <a:pt x="22" y="99"/>
                  </a:lnTo>
                  <a:lnTo>
                    <a:pt x="17" y="104"/>
                  </a:lnTo>
                  <a:lnTo>
                    <a:pt x="18" y="109"/>
                  </a:lnTo>
                  <a:lnTo>
                    <a:pt x="21" y="113"/>
                  </a:lnTo>
                  <a:lnTo>
                    <a:pt x="25" y="117"/>
                  </a:lnTo>
                  <a:lnTo>
                    <a:pt x="31" y="119"/>
                  </a:lnTo>
                  <a:lnTo>
                    <a:pt x="37" y="117"/>
                  </a:lnTo>
                  <a:lnTo>
                    <a:pt x="41" y="114"/>
                  </a:lnTo>
                  <a:lnTo>
                    <a:pt x="47" y="111"/>
                  </a:lnTo>
                  <a:lnTo>
                    <a:pt x="52" y="107"/>
                  </a:lnTo>
                  <a:lnTo>
                    <a:pt x="57" y="105"/>
                  </a:lnTo>
                  <a:lnTo>
                    <a:pt x="62" y="103"/>
                  </a:lnTo>
                  <a:lnTo>
                    <a:pt x="68" y="103"/>
                  </a:lnTo>
                  <a:lnTo>
                    <a:pt x="74" y="105"/>
                  </a:lnTo>
                  <a:lnTo>
                    <a:pt x="70" y="121"/>
                  </a:lnTo>
                  <a:lnTo>
                    <a:pt x="64" y="138"/>
                  </a:lnTo>
                  <a:lnTo>
                    <a:pt x="63" y="155"/>
                  </a:lnTo>
                  <a:lnTo>
                    <a:pt x="74" y="168"/>
                  </a:lnTo>
                  <a:lnTo>
                    <a:pt x="82" y="166"/>
                  </a:lnTo>
                  <a:lnTo>
                    <a:pt x="89" y="151"/>
                  </a:lnTo>
                  <a:lnTo>
                    <a:pt x="95" y="133"/>
                  </a:lnTo>
                  <a:lnTo>
                    <a:pt x="104" y="120"/>
                  </a:lnTo>
                  <a:lnTo>
                    <a:pt x="110" y="122"/>
                  </a:lnTo>
                  <a:lnTo>
                    <a:pt x="117" y="128"/>
                  </a:lnTo>
                  <a:lnTo>
                    <a:pt x="124" y="132"/>
                  </a:lnTo>
                  <a:lnTo>
                    <a:pt x="131" y="128"/>
                  </a:lnTo>
                  <a:lnTo>
                    <a:pt x="132" y="126"/>
                  </a:lnTo>
                  <a:lnTo>
                    <a:pt x="135" y="119"/>
                  </a:lnTo>
                  <a:lnTo>
                    <a:pt x="138" y="111"/>
                  </a:lnTo>
                  <a:lnTo>
                    <a:pt x="145" y="104"/>
                  </a:lnTo>
                  <a:lnTo>
                    <a:pt x="150" y="110"/>
                  </a:lnTo>
                  <a:lnTo>
                    <a:pt x="151" y="124"/>
                  </a:lnTo>
                  <a:lnTo>
                    <a:pt x="148" y="137"/>
                  </a:lnTo>
                  <a:lnTo>
                    <a:pt x="143" y="145"/>
                  </a:lnTo>
                  <a:lnTo>
                    <a:pt x="113" y="148"/>
                  </a:lnTo>
                  <a:lnTo>
                    <a:pt x="109" y="159"/>
                  </a:lnTo>
                  <a:lnTo>
                    <a:pt x="102" y="170"/>
                  </a:lnTo>
                  <a:lnTo>
                    <a:pt x="94" y="178"/>
                  </a:lnTo>
                  <a:lnTo>
                    <a:pt x="84" y="185"/>
                  </a:lnTo>
                  <a:lnTo>
                    <a:pt x="75" y="183"/>
                  </a:lnTo>
                  <a:lnTo>
                    <a:pt x="67" y="180"/>
                  </a:lnTo>
                  <a:lnTo>
                    <a:pt x="59" y="175"/>
                  </a:lnTo>
                  <a:lnTo>
                    <a:pt x="51" y="168"/>
                  </a:lnTo>
                  <a:lnTo>
                    <a:pt x="46" y="162"/>
                  </a:lnTo>
                  <a:lnTo>
                    <a:pt x="44" y="152"/>
                  </a:lnTo>
                  <a:lnTo>
                    <a:pt x="43" y="143"/>
                  </a:lnTo>
                  <a:lnTo>
                    <a:pt x="43" y="134"/>
                  </a:lnTo>
                  <a:lnTo>
                    <a:pt x="38" y="134"/>
                  </a:lnTo>
                  <a:lnTo>
                    <a:pt x="32" y="133"/>
                  </a:lnTo>
                  <a:lnTo>
                    <a:pt x="26" y="133"/>
                  </a:lnTo>
                  <a:lnTo>
                    <a:pt x="19" y="133"/>
                  </a:lnTo>
                  <a:lnTo>
                    <a:pt x="14" y="132"/>
                  </a:lnTo>
                  <a:lnTo>
                    <a:pt x="9" y="129"/>
                  </a:lnTo>
                  <a:lnTo>
                    <a:pt x="3" y="126"/>
                  </a:lnTo>
                  <a:lnTo>
                    <a:pt x="0" y="120"/>
                  </a:lnTo>
                  <a:lnTo>
                    <a:pt x="0" y="106"/>
                  </a:lnTo>
                  <a:lnTo>
                    <a:pt x="6" y="94"/>
                  </a:lnTo>
                  <a:lnTo>
                    <a:pt x="14" y="82"/>
                  </a:lnTo>
                  <a:lnTo>
                    <a:pt x="24" y="72"/>
                  </a:lnTo>
                  <a:lnTo>
                    <a:pt x="17" y="62"/>
                  </a:lnTo>
                  <a:lnTo>
                    <a:pt x="11" y="52"/>
                  </a:lnTo>
                  <a:lnTo>
                    <a:pt x="9" y="42"/>
                  </a:lnTo>
                  <a:lnTo>
                    <a:pt x="13" y="30"/>
                  </a:lnTo>
                  <a:lnTo>
                    <a:pt x="18" y="24"/>
                  </a:lnTo>
                  <a:lnTo>
                    <a:pt x="25" y="20"/>
                  </a:lnTo>
                  <a:lnTo>
                    <a:pt x="31" y="16"/>
                  </a:lnTo>
                  <a:lnTo>
                    <a:pt x="38" y="13"/>
                  </a:lnTo>
                  <a:lnTo>
                    <a:pt x="45" y="11"/>
                  </a:lnTo>
                  <a:lnTo>
                    <a:pt x="52" y="11"/>
                  </a:lnTo>
                  <a:lnTo>
                    <a:pt x="60" y="11"/>
                  </a:lnTo>
                  <a:lnTo>
                    <a:pt x="68" y="13"/>
                  </a:lnTo>
                  <a:lnTo>
                    <a:pt x="79" y="20"/>
                  </a:lnTo>
                  <a:lnTo>
                    <a:pt x="89" y="29"/>
                  </a:lnTo>
                  <a:lnTo>
                    <a:pt x="94" y="41"/>
                  </a:lnTo>
                  <a:lnTo>
                    <a:pt x="98" y="56"/>
                  </a:lnTo>
                  <a:lnTo>
                    <a:pt x="107" y="54"/>
                  </a:lnTo>
                  <a:lnTo>
                    <a:pt x="116" y="52"/>
                  </a:lnTo>
                  <a:lnTo>
                    <a:pt x="127" y="51"/>
                  </a:lnTo>
                  <a:lnTo>
                    <a:pt x="137" y="49"/>
                  </a:lnTo>
                  <a:lnTo>
                    <a:pt x="147" y="48"/>
                  </a:lnTo>
                  <a:lnTo>
                    <a:pt x="158" y="48"/>
                  </a:lnTo>
                  <a:lnTo>
                    <a:pt x="167" y="49"/>
                  </a:lnTo>
                  <a:lnTo>
                    <a:pt x="175" y="52"/>
                  </a:lnTo>
                  <a:lnTo>
                    <a:pt x="180" y="45"/>
                  </a:lnTo>
                  <a:lnTo>
                    <a:pt x="183" y="37"/>
                  </a:lnTo>
                  <a:lnTo>
                    <a:pt x="185" y="29"/>
                  </a:lnTo>
                  <a:lnTo>
                    <a:pt x="188" y="20"/>
                  </a:lnTo>
                  <a:lnTo>
                    <a:pt x="190" y="13"/>
                  </a:lnTo>
                  <a:lnTo>
                    <a:pt x="193" y="6"/>
                  </a:lnTo>
                  <a:lnTo>
                    <a:pt x="200" y="1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69"/>
            <p:cNvSpPr>
              <a:spLocks/>
            </p:cNvSpPr>
            <p:nvPr/>
          </p:nvSpPr>
          <p:spPr bwMode="auto">
            <a:xfrm>
              <a:off x="4884" y="3832"/>
              <a:ext cx="103" cy="85"/>
            </a:xfrm>
            <a:custGeom>
              <a:avLst/>
              <a:gdLst>
                <a:gd name="T0" fmla="*/ 205 w 206"/>
                <a:gd name="T1" fmla="*/ 46 h 171"/>
                <a:gd name="T2" fmla="*/ 201 w 206"/>
                <a:gd name="T3" fmla="*/ 59 h 171"/>
                <a:gd name="T4" fmla="*/ 188 w 206"/>
                <a:gd name="T5" fmla="*/ 54 h 171"/>
                <a:gd name="T6" fmla="*/ 186 w 206"/>
                <a:gd name="T7" fmla="*/ 30 h 171"/>
                <a:gd name="T8" fmla="*/ 171 w 206"/>
                <a:gd name="T9" fmla="*/ 45 h 171"/>
                <a:gd name="T10" fmla="*/ 145 w 206"/>
                <a:gd name="T11" fmla="*/ 76 h 171"/>
                <a:gd name="T12" fmla="*/ 109 w 206"/>
                <a:gd name="T13" fmla="*/ 98 h 171"/>
                <a:gd name="T14" fmla="*/ 74 w 206"/>
                <a:gd name="T15" fmla="*/ 126 h 171"/>
                <a:gd name="T16" fmla="*/ 68 w 206"/>
                <a:gd name="T17" fmla="*/ 146 h 171"/>
                <a:gd name="T18" fmla="*/ 81 w 206"/>
                <a:gd name="T19" fmla="*/ 151 h 171"/>
                <a:gd name="T20" fmla="*/ 94 w 206"/>
                <a:gd name="T21" fmla="*/ 155 h 171"/>
                <a:gd name="T22" fmla="*/ 108 w 206"/>
                <a:gd name="T23" fmla="*/ 156 h 171"/>
                <a:gd name="T24" fmla="*/ 119 w 206"/>
                <a:gd name="T25" fmla="*/ 146 h 171"/>
                <a:gd name="T26" fmla="*/ 110 w 206"/>
                <a:gd name="T27" fmla="*/ 134 h 171"/>
                <a:gd name="T28" fmla="*/ 122 w 206"/>
                <a:gd name="T29" fmla="*/ 123 h 171"/>
                <a:gd name="T30" fmla="*/ 143 w 206"/>
                <a:gd name="T31" fmla="*/ 113 h 171"/>
                <a:gd name="T32" fmla="*/ 163 w 206"/>
                <a:gd name="T33" fmla="*/ 99 h 171"/>
                <a:gd name="T34" fmla="*/ 177 w 206"/>
                <a:gd name="T35" fmla="*/ 90 h 171"/>
                <a:gd name="T36" fmla="*/ 177 w 206"/>
                <a:gd name="T37" fmla="*/ 100 h 171"/>
                <a:gd name="T38" fmla="*/ 168 w 206"/>
                <a:gd name="T39" fmla="*/ 121 h 171"/>
                <a:gd name="T40" fmla="*/ 134 w 206"/>
                <a:gd name="T41" fmla="*/ 136 h 171"/>
                <a:gd name="T42" fmla="*/ 134 w 206"/>
                <a:gd name="T43" fmla="*/ 151 h 171"/>
                <a:gd name="T44" fmla="*/ 130 w 206"/>
                <a:gd name="T45" fmla="*/ 165 h 171"/>
                <a:gd name="T46" fmla="*/ 110 w 206"/>
                <a:gd name="T47" fmla="*/ 171 h 171"/>
                <a:gd name="T48" fmla="*/ 84 w 206"/>
                <a:gd name="T49" fmla="*/ 168 h 171"/>
                <a:gd name="T50" fmla="*/ 60 w 206"/>
                <a:gd name="T51" fmla="*/ 160 h 171"/>
                <a:gd name="T52" fmla="*/ 48 w 206"/>
                <a:gd name="T53" fmla="*/ 153 h 171"/>
                <a:gd name="T54" fmla="*/ 34 w 206"/>
                <a:gd name="T55" fmla="*/ 161 h 171"/>
                <a:gd name="T56" fmla="*/ 20 w 206"/>
                <a:gd name="T57" fmla="*/ 164 h 171"/>
                <a:gd name="T58" fmla="*/ 6 w 206"/>
                <a:gd name="T59" fmla="*/ 164 h 171"/>
                <a:gd name="T60" fmla="*/ 0 w 206"/>
                <a:gd name="T61" fmla="*/ 163 h 171"/>
                <a:gd name="T62" fmla="*/ 33 w 206"/>
                <a:gd name="T63" fmla="*/ 140 h 171"/>
                <a:gd name="T64" fmla="*/ 66 w 206"/>
                <a:gd name="T65" fmla="*/ 112 h 171"/>
                <a:gd name="T66" fmla="*/ 98 w 206"/>
                <a:gd name="T67" fmla="*/ 85 h 171"/>
                <a:gd name="T68" fmla="*/ 132 w 206"/>
                <a:gd name="T69" fmla="*/ 64 h 171"/>
                <a:gd name="T70" fmla="*/ 152 w 206"/>
                <a:gd name="T71" fmla="*/ 36 h 171"/>
                <a:gd name="T72" fmla="*/ 163 w 206"/>
                <a:gd name="T73" fmla="*/ 6 h 171"/>
                <a:gd name="T74" fmla="*/ 177 w 206"/>
                <a:gd name="T75" fmla="*/ 0 h 171"/>
                <a:gd name="T76" fmla="*/ 190 w 206"/>
                <a:gd name="T77" fmla="*/ 9 h 171"/>
                <a:gd name="T78" fmla="*/ 200 w 206"/>
                <a:gd name="T79" fmla="*/ 24 h 171"/>
                <a:gd name="T80" fmla="*/ 206 w 206"/>
                <a:gd name="T81" fmla="*/ 39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6" h="171">
                  <a:moveTo>
                    <a:pt x="206" y="39"/>
                  </a:moveTo>
                  <a:lnTo>
                    <a:pt x="205" y="46"/>
                  </a:lnTo>
                  <a:lnTo>
                    <a:pt x="204" y="53"/>
                  </a:lnTo>
                  <a:lnTo>
                    <a:pt x="201" y="59"/>
                  </a:lnTo>
                  <a:lnTo>
                    <a:pt x="195" y="61"/>
                  </a:lnTo>
                  <a:lnTo>
                    <a:pt x="188" y="54"/>
                  </a:lnTo>
                  <a:lnTo>
                    <a:pt x="188" y="42"/>
                  </a:lnTo>
                  <a:lnTo>
                    <a:pt x="186" y="30"/>
                  </a:lnTo>
                  <a:lnTo>
                    <a:pt x="177" y="23"/>
                  </a:lnTo>
                  <a:lnTo>
                    <a:pt x="171" y="45"/>
                  </a:lnTo>
                  <a:lnTo>
                    <a:pt x="161" y="62"/>
                  </a:lnTo>
                  <a:lnTo>
                    <a:pt x="145" y="76"/>
                  </a:lnTo>
                  <a:lnTo>
                    <a:pt x="128" y="87"/>
                  </a:lnTo>
                  <a:lnTo>
                    <a:pt x="109" y="98"/>
                  </a:lnTo>
                  <a:lnTo>
                    <a:pt x="91" y="111"/>
                  </a:lnTo>
                  <a:lnTo>
                    <a:pt x="74" y="126"/>
                  </a:lnTo>
                  <a:lnTo>
                    <a:pt x="61" y="144"/>
                  </a:lnTo>
                  <a:lnTo>
                    <a:pt x="68" y="146"/>
                  </a:lnTo>
                  <a:lnTo>
                    <a:pt x="75" y="149"/>
                  </a:lnTo>
                  <a:lnTo>
                    <a:pt x="81" y="151"/>
                  </a:lnTo>
                  <a:lnTo>
                    <a:pt x="87" y="152"/>
                  </a:lnTo>
                  <a:lnTo>
                    <a:pt x="94" y="155"/>
                  </a:lnTo>
                  <a:lnTo>
                    <a:pt x="101" y="156"/>
                  </a:lnTo>
                  <a:lnTo>
                    <a:pt x="108" y="156"/>
                  </a:lnTo>
                  <a:lnTo>
                    <a:pt x="116" y="155"/>
                  </a:lnTo>
                  <a:lnTo>
                    <a:pt x="119" y="146"/>
                  </a:lnTo>
                  <a:lnTo>
                    <a:pt x="114" y="141"/>
                  </a:lnTo>
                  <a:lnTo>
                    <a:pt x="110" y="134"/>
                  </a:lnTo>
                  <a:lnTo>
                    <a:pt x="114" y="127"/>
                  </a:lnTo>
                  <a:lnTo>
                    <a:pt x="122" y="123"/>
                  </a:lnTo>
                  <a:lnTo>
                    <a:pt x="132" y="119"/>
                  </a:lnTo>
                  <a:lnTo>
                    <a:pt x="143" y="113"/>
                  </a:lnTo>
                  <a:lnTo>
                    <a:pt x="153" y="106"/>
                  </a:lnTo>
                  <a:lnTo>
                    <a:pt x="163" y="99"/>
                  </a:lnTo>
                  <a:lnTo>
                    <a:pt x="171" y="93"/>
                  </a:lnTo>
                  <a:lnTo>
                    <a:pt x="177" y="90"/>
                  </a:lnTo>
                  <a:lnTo>
                    <a:pt x="180" y="89"/>
                  </a:lnTo>
                  <a:lnTo>
                    <a:pt x="177" y="100"/>
                  </a:lnTo>
                  <a:lnTo>
                    <a:pt x="174" y="112"/>
                  </a:lnTo>
                  <a:lnTo>
                    <a:pt x="168" y="121"/>
                  </a:lnTo>
                  <a:lnTo>
                    <a:pt x="158" y="128"/>
                  </a:lnTo>
                  <a:lnTo>
                    <a:pt x="134" y="136"/>
                  </a:lnTo>
                  <a:lnTo>
                    <a:pt x="132" y="144"/>
                  </a:lnTo>
                  <a:lnTo>
                    <a:pt x="134" y="151"/>
                  </a:lnTo>
                  <a:lnTo>
                    <a:pt x="134" y="158"/>
                  </a:lnTo>
                  <a:lnTo>
                    <a:pt x="130" y="165"/>
                  </a:lnTo>
                  <a:lnTo>
                    <a:pt x="122" y="169"/>
                  </a:lnTo>
                  <a:lnTo>
                    <a:pt x="110" y="171"/>
                  </a:lnTo>
                  <a:lnTo>
                    <a:pt x="97" y="171"/>
                  </a:lnTo>
                  <a:lnTo>
                    <a:pt x="84" y="168"/>
                  </a:lnTo>
                  <a:lnTo>
                    <a:pt x="70" y="165"/>
                  </a:lnTo>
                  <a:lnTo>
                    <a:pt x="60" y="160"/>
                  </a:lnTo>
                  <a:lnTo>
                    <a:pt x="52" y="157"/>
                  </a:lnTo>
                  <a:lnTo>
                    <a:pt x="48" y="153"/>
                  </a:lnTo>
                  <a:lnTo>
                    <a:pt x="43" y="158"/>
                  </a:lnTo>
                  <a:lnTo>
                    <a:pt x="34" y="161"/>
                  </a:lnTo>
                  <a:lnTo>
                    <a:pt x="26" y="164"/>
                  </a:lnTo>
                  <a:lnTo>
                    <a:pt x="20" y="164"/>
                  </a:lnTo>
                  <a:lnTo>
                    <a:pt x="11" y="164"/>
                  </a:lnTo>
                  <a:lnTo>
                    <a:pt x="6" y="164"/>
                  </a:lnTo>
                  <a:lnTo>
                    <a:pt x="1" y="163"/>
                  </a:lnTo>
                  <a:lnTo>
                    <a:pt x="0" y="163"/>
                  </a:lnTo>
                  <a:lnTo>
                    <a:pt x="17" y="152"/>
                  </a:lnTo>
                  <a:lnTo>
                    <a:pt x="33" y="140"/>
                  </a:lnTo>
                  <a:lnTo>
                    <a:pt x="49" y="126"/>
                  </a:lnTo>
                  <a:lnTo>
                    <a:pt x="66" y="112"/>
                  </a:lnTo>
                  <a:lnTo>
                    <a:pt x="82" y="98"/>
                  </a:lnTo>
                  <a:lnTo>
                    <a:pt x="98" y="85"/>
                  </a:lnTo>
                  <a:lnTo>
                    <a:pt x="115" y="73"/>
                  </a:lnTo>
                  <a:lnTo>
                    <a:pt x="132" y="64"/>
                  </a:lnTo>
                  <a:lnTo>
                    <a:pt x="143" y="51"/>
                  </a:lnTo>
                  <a:lnTo>
                    <a:pt x="152" y="36"/>
                  </a:lnTo>
                  <a:lnTo>
                    <a:pt x="159" y="22"/>
                  </a:lnTo>
                  <a:lnTo>
                    <a:pt x="163" y="6"/>
                  </a:lnTo>
                  <a:lnTo>
                    <a:pt x="170" y="1"/>
                  </a:lnTo>
                  <a:lnTo>
                    <a:pt x="177" y="0"/>
                  </a:lnTo>
                  <a:lnTo>
                    <a:pt x="184" y="4"/>
                  </a:lnTo>
                  <a:lnTo>
                    <a:pt x="190" y="9"/>
                  </a:lnTo>
                  <a:lnTo>
                    <a:pt x="196" y="16"/>
                  </a:lnTo>
                  <a:lnTo>
                    <a:pt x="200" y="24"/>
                  </a:lnTo>
                  <a:lnTo>
                    <a:pt x="204" y="32"/>
                  </a:lnTo>
                  <a:lnTo>
                    <a:pt x="206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70"/>
            <p:cNvSpPr>
              <a:spLocks/>
            </p:cNvSpPr>
            <p:nvPr/>
          </p:nvSpPr>
          <p:spPr bwMode="auto">
            <a:xfrm>
              <a:off x="4666" y="3844"/>
              <a:ext cx="125" cy="83"/>
            </a:xfrm>
            <a:custGeom>
              <a:avLst/>
              <a:gdLst>
                <a:gd name="T0" fmla="*/ 185 w 249"/>
                <a:gd name="T1" fmla="*/ 26 h 167"/>
                <a:gd name="T2" fmla="*/ 193 w 249"/>
                <a:gd name="T3" fmla="*/ 38 h 167"/>
                <a:gd name="T4" fmla="*/ 179 w 249"/>
                <a:gd name="T5" fmla="*/ 36 h 167"/>
                <a:gd name="T6" fmla="*/ 147 w 249"/>
                <a:gd name="T7" fmla="*/ 22 h 167"/>
                <a:gd name="T8" fmla="*/ 110 w 249"/>
                <a:gd name="T9" fmla="*/ 16 h 167"/>
                <a:gd name="T10" fmla="*/ 77 w 249"/>
                <a:gd name="T11" fmla="*/ 23 h 167"/>
                <a:gd name="T12" fmla="*/ 66 w 249"/>
                <a:gd name="T13" fmla="*/ 38 h 167"/>
                <a:gd name="T14" fmla="*/ 78 w 249"/>
                <a:gd name="T15" fmla="*/ 46 h 167"/>
                <a:gd name="T16" fmla="*/ 72 w 249"/>
                <a:gd name="T17" fmla="*/ 58 h 167"/>
                <a:gd name="T18" fmla="*/ 56 w 249"/>
                <a:gd name="T19" fmla="*/ 64 h 167"/>
                <a:gd name="T20" fmla="*/ 41 w 249"/>
                <a:gd name="T21" fmla="*/ 70 h 167"/>
                <a:gd name="T22" fmla="*/ 28 w 249"/>
                <a:gd name="T23" fmla="*/ 81 h 167"/>
                <a:gd name="T24" fmla="*/ 34 w 249"/>
                <a:gd name="T25" fmla="*/ 91 h 167"/>
                <a:gd name="T26" fmla="*/ 57 w 249"/>
                <a:gd name="T27" fmla="*/ 92 h 167"/>
                <a:gd name="T28" fmla="*/ 79 w 249"/>
                <a:gd name="T29" fmla="*/ 92 h 167"/>
                <a:gd name="T30" fmla="*/ 97 w 249"/>
                <a:gd name="T31" fmla="*/ 102 h 167"/>
                <a:gd name="T32" fmla="*/ 101 w 249"/>
                <a:gd name="T33" fmla="*/ 129 h 167"/>
                <a:gd name="T34" fmla="*/ 125 w 249"/>
                <a:gd name="T35" fmla="*/ 127 h 167"/>
                <a:gd name="T36" fmla="*/ 154 w 249"/>
                <a:gd name="T37" fmla="*/ 115 h 167"/>
                <a:gd name="T38" fmla="*/ 179 w 249"/>
                <a:gd name="T39" fmla="*/ 103 h 167"/>
                <a:gd name="T40" fmla="*/ 190 w 249"/>
                <a:gd name="T41" fmla="*/ 96 h 167"/>
                <a:gd name="T42" fmla="*/ 177 w 249"/>
                <a:gd name="T43" fmla="*/ 83 h 167"/>
                <a:gd name="T44" fmla="*/ 162 w 249"/>
                <a:gd name="T45" fmla="*/ 75 h 167"/>
                <a:gd name="T46" fmla="*/ 145 w 249"/>
                <a:gd name="T47" fmla="*/ 70 h 167"/>
                <a:gd name="T48" fmla="*/ 127 w 249"/>
                <a:gd name="T49" fmla="*/ 72 h 167"/>
                <a:gd name="T50" fmla="*/ 115 w 249"/>
                <a:gd name="T51" fmla="*/ 73 h 167"/>
                <a:gd name="T52" fmla="*/ 104 w 249"/>
                <a:gd name="T53" fmla="*/ 66 h 167"/>
                <a:gd name="T54" fmla="*/ 130 w 249"/>
                <a:gd name="T55" fmla="*/ 58 h 167"/>
                <a:gd name="T56" fmla="*/ 156 w 249"/>
                <a:gd name="T57" fmla="*/ 59 h 167"/>
                <a:gd name="T58" fmla="*/ 182 w 249"/>
                <a:gd name="T59" fmla="*/ 68 h 167"/>
                <a:gd name="T60" fmla="*/ 205 w 249"/>
                <a:gd name="T61" fmla="*/ 81 h 167"/>
                <a:gd name="T62" fmla="*/ 224 w 249"/>
                <a:gd name="T63" fmla="*/ 99 h 167"/>
                <a:gd name="T64" fmla="*/ 237 w 249"/>
                <a:gd name="T65" fmla="*/ 120 h 167"/>
                <a:gd name="T66" fmla="*/ 245 w 249"/>
                <a:gd name="T67" fmla="*/ 143 h 167"/>
                <a:gd name="T68" fmla="*/ 249 w 249"/>
                <a:gd name="T69" fmla="*/ 167 h 167"/>
                <a:gd name="T70" fmla="*/ 238 w 249"/>
                <a:gd name="T71" fmla="*/ 152 h 167"/>
                <a:gd name="T72" fmla="*/ 223 w 249"/>
                <a:gd name="T73" fmla="*/ 129 h 167"/>
                <a:gd name="T74" fmla="*/ 200 w 249"/>
                <a:gd name="T75" fmla="*/ 115 h 167"/>
                <a:gd name="T76" fmla="*/ 163 w 249"/>
                <a:gd name="T77" fmla="*/ 126 h 167"/>
                <a:gd name="T78" fmla="*/ 124 w 249"/>
                <a:gd name="T79" fmla="*/ 144 h 167"/>
                <a:gd name="T80" fmla="*/ 93 w 249"/>
                <a:gd name="T81" fmla="*/ 151 h 167"/>
                <a:gd name="T82" fmla="*/ 85 w 249"/>
                <a:gd name="T83" fmla="*/ 130 h 167"/>
                <a:gd name="T84" fmla="*/ 84 w 249"/>
                <a:gd name="T85" fmla="*/ 115 h 167"/>
                <a:gd name="T86" fmla="*/ 71 w 249"/>
                <a:gd name="T87" fmla="*/ 108 h 167"/>
                <a:gd name="T88" fmla="*/ 58 w 249"/>
                <a:gd name="T89" fmla="*/ 108 h 167"/>
                <a:gd name="T90" fmla="*/ 43 w 249"/>
                <a:gd name="T91" fmla="*/ 110 h 167"/>
                <a:gd name="T92" fmla="*/ 28 w 249"/>
                <a:gd name="T93" fmla="*/ 110 h 167"/>
                <a:gd name="T94" fmla="*/ 10 w 249"/>
                <a:gd name="T95" fmla="*/ 104 h 167"/>
                <a:gd name="T96" fmla="*/ 0 w 249"/>
                <a:gd name="T97" fmla="*/ 91 h 167"/>
                <a:gd name="T98" fmla="*/ 7 w 249"/>
                <a:gd name="T99" fmla="*/ 69 h 167"/>
                <a:gd name="T100" fmla="*/ 24 w 249"/>
                <a:gd name="T101" fmla="*/ 51 h 167"/>
                <a:gd name="T102" fmla="*/ 39 w 249"/>
                <a:gd name="T103" fmla="*/ 46 h 167"/>
                <a:gd name="T104" fmla="*/ 46 w 249"/>
                <a:gd name="T105" fmla="*/ 38 h 167"/>
                <a:gd name="T106" fmla="*/ 45 w 249"/>
                <a:gd name="T107" fmla="*/ 32 h 167"/>
                <a:gd name="T108" fmla="*/ 45 w 249"/>
                <a:gd name="T109" fmla="*/ 26 h 167"/>
                <a:gd name="T110" fmla="*/ 76 w 249"/>
                <a:gd name="T111" fmla="*/ 5 h 167"/>
                <a:gd name="T112" fmla="*/ 112 w 249"/>
                <a:gd name="T113" fmla="*/ 0 h 167"/>
                <a:gd name="T114" fmla="*/ 150 w 249"/>
                <a:gd name="T115" fmla="*/ 6 h 167"/>
                <a:gd name="T116" fmla="*/ 184 w 249"/>
                <a:gd name="T117" fmla="*/ 19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9" h="167">
                  <a:moveTo>
                    <a:pt x="184" y="19"/>
                  </a:moveTo>
                  <a:lnTo>
                    <a:pt x="185" y="26"/>
                  </a:lnTo>
                  <a:lnTo>
                    <a:pt x="190" y="32"/>
                  </a:lnTo>
                  <a:lnTo>
                    <a:pt x="193" y="38"/>
                  </a:lnTo>
                  <a:lnTo>
                    <a:pt x="191" y="46"/>
                  </a:lnTo>
                  <a:lnTo>
                    <a:pt x="179" y="36"/>
                  </a:lnTo>
                  <a:lnTo>
                    <a:pt x="164" y="28"/>
                  </a:lnTo>
                  <a:lnTo>
                    <a:pt x="147" y="22"/>
                  </a:lnTo>
                  <a:lnTo>
                    <a:pt x="129" y="18"/>
                  </a:lnTo>
                  <a:lnTo>
                    <a:pt x="110" y="16"/>
                  </a:lnTo>
                  <a:lnTo>
                    <a:pt x="93" y="19"/>
                  </a:lnTo>
                  <a:lnTo>
                    <a:pt x="77" y="23"/>
                  </a:lnTo>
                  <a:lnTo>
                    <a:pt x="65" y="30"/>
                  </a:lnTo>
                  <a:lnTo>
                    <a:pt x="66" y="38"/>
                  </a:lnTo>
                  <a:lnTo>
                    <a:pt x="72" y="42"/>
                  </a:lnTo>
                  <a:lnTo>
                    <a:pt x="78" y="46"/>
                  </a:lnTo>
                  <a:lnTo>
                    <a:pt x="79" y="54"/>
                  </a:lnTo>
                  <a:lnTo>
                    <a:pt x="72" y="58"/>
                  </a:lnTo>
                  <a:lnTo>
                    <a:pt x="64" y="61"/>
                  </a:lnTo>
                  <a:lnTo>
                    <a:pt x="56" y="64"/>
                  </a:lnTo>
                  <a:lnTo>
                    <a:pt x="49" y="67"/>
                  </a:lnTo>
                  <a:lnTo>
                    <a:pt x="41" y="70"/>
                  </a:lnTo>
                  <a:lnTo>
                    <a:pt x="34" y="75"/>
                  </a:lnTo>
                  <a:lnTo>
                    <a:pt x="28" y="81"/>
                  </a:lnTo>
                  <a:lnTo>
                    <a:pt x="24" y="88"/>
                  </a:lnTo>
                  <a:lnTo>
                    <a:pt x="34" y="91"/>
                  </a:lnTo>
                  <a:lnTo>
                    <a:pt x="46" y="92"/>
                  </a:lnTo>
                  <a:lnTo>
                    <a:pt x="57" y="92"/>
                  </a:lnTo>
                  <a:lnTo>
                    <a:pt x="69" y="92"/>
                  </a:lnTo>
                  <a:lnTo>
                    <a:pt x="79" y="92"/>
                  </a:lnTo>
                  <a:lnTo>
                    <a:pt x="88" y="96"/>
                  </a:lnTo>
                  <a:lnTo>
                    <a:pt x="97" y="102"/>
                  </a:lnTo>
                  <a:lnTo>
                    <a:pt x="103" y="111"/>
                  </a:lnTo>
                  <a:lnTo>
                    <a:pt x="101" y="129"/>
                  </a:lnTo>
                  <a:lnTo>
                    <a:pt x="111" y="130"/>
                  </a:lnTo>
                  <a:lnTo>
                    <a:pt x="125" y="127"/>
                  </a:lnTo>
                  <a:lnTo>
                    <a:pt x="140" y="122"/>
                  </a:lnTo>
                  <a:lnTo>
                    <a:pt x="154" y="115"/>
                  </a:lnTo>
                  <a:lnTo>
                    <a:pt x="168" y="108"/>
                  </a:lnTo>
                  <a:lnTo>
                    <a:pt x="179" y="103"/>
                  </a:lnTo>
                  <a:lnTo>
                    <a:pt x="187" y="98"/>
                  </a:lnTo>
                  <a:lnTo>
                    <a:pt x="190" y="96"/>
                  </a:lnTo>
                  <a:lnTo>
                    <a:pt x="184" y="89"/>
                  </a:lnTo>
                  <a:lnTo>
                    <a:pt x="177" y="83"/>
                  </a:lnTo>
                  <a:lnTo>
                    <a:pt x="170" y="79"/>
                  </a:lnTo>
                  <a:lnTo>
                    <a:pt x="162" y="75"/>
                  </a:lnTo>
                  <a:lnTo>
                    <a:pt x="154" y="72"/>
                  </a:lnTo>
                  <a:lnTo>
                    <a:pt x="145" y="70"/>
                  </a:lnTo>
                  <a:lnTo>
                    <a:pt x="137" y="70"/>
                  </a:lnTo>
                  <a:lnTo>
                    <a:pt x="127" y="72"/>
                  </a:lnTo>
                  <a:lnTo>
                    <a:pt x="122" y="75"/>
                  </a:lnTo>
                  <a:lnTo>
                    <a:pt x="115" y="73"/>
                  </a:lnTo>
                  <a:lnTo>
                    <a:pt x="108" y="68"/>
                  </a:lnTo>
                  <a:lnTo>
                    <a:pt x="104" y="66"/>
                  </a:lnTo>
                  <a:lnTo>
                    <a:pt x="117" y="60"/>
                  </a:lnTo>
                  <a:lnTo>
                    <a:pt x="130" y="58"/>
                  </a:lnTo>
                  <a:lnTo>
                    <a:pt x="144" y="57"/>
                  </a:lnTo>
                  <a:lnTo>
                    <a:pt x="156" y="59"/>
                  </a:lnTo>
                  <a:lnTo>
                    <a:pt x="169" y="62"/>
                  </a:lnTo>
                  <a:lnTo>
                    <a:pt x="182" y="68"/>
                  </a:lnTo>
                  <a:lnTo>
                    <a:pt x="194" y="74"/>
                  </a:lnTo>
                  <a:lnTo>
                    <a:pt x="205" y="81"/>
                  </a:lnTo>
                  <a:lnTo>
                    <a:pt x="215" y="90"/>
                  </a:lnTo>
                  <a:lnTo>
                    <a:pt x="224" y="99"/>
                  </a:lnTo>
                  <a:lnTo>
                    <a:pt x="231" y="110"/>
                  </a:lnTo>
                  <a:lnTo>
                    <a:pt x="237" y="120"/>
                  </a:lnTo>
                  <a:lnTo>
                    <a:pt x="241" y="132"/>
                  </a:lnTo>
                  <a:lnTo>
                    <a:pt x="245" y="143"/>
                  </a:lnTo>
                  <a:lnTo>
                    <a:pt x="248" y="156"/>
                  </a:lnTo>
                  <a:lnTo>
                    <a:pt x="249" y="167"/>
                  </a:lnTo>
                  <a:lnTo>
                    <a:pt x="246" y="163"/>
                  </a:lnTo>
                  <a:lnTo>
                    <a:pt x="238" y="152"/>
                  </a:lnTo>
                  <a:lnTo>
                    <a:pt x="230" y="140"/>
                  </a:lnTo>
                  <a:lnTo>
                    <a:pt x="223" y="129"/>
                  </a:lnTo>
                  <a:lnTo>
                    <a:pt x="214" y="118"/>
                  </a:lnTo>
                  <a:lnTo>
                    <a:pt x="200" y="115"/>
                  </a:lnTo>
                  <a:lnTo>
                    <a:pt x="183" y="119"/>
                  </a:lnTo>
                  <a:lnTo>
                    <a:pt x="163" y="126"/>
                  </a:lnTo>
                  <a:lnTo>
                    <a:pt x="144" y="135"/>
                  </a:lnTo>
                  <a:lnTo>
                    <a:pt x="124" y="144"/>
                  </a:lnTo>
                  <a:lnTo>
                    <a:pt x="107" y="150"/>
                  </a:lnTo>
                  <a:lnTo>
                    <a:pt x="93" y="151"/>
                  </a:lnTo>
                  <a:lnTo>
                    <a:pt x="87" y="142"/>
                  </a:lnTo>
                  <a:lnTo>
                    <a:pt x="85" y="130"/>
                  </a:lnTo>
                  <a:lnTo>
                    <a:pt x="84" y="120"/>
                  </a:lnTo>
                  <a:lnTo>
                    <a:pt x="84" y="115"/>
                  </a:lnTo>
                  <a:lnTo>
                    <a:pt x="78" y="111"/>
                  </a:lnTo>
                  <a:lnTo>
                    <a:pt x="71" y="108"/>
                  </a:lnTo>
                  <a:lnTo>
                    <a:pt x="65" y="107"/>
                  </a:lnTo>
                  <a:lnTo>
                    <a:pt x="58" y="108"/>
                  </a:lnTo>
                  <a:lnTo>
                    <a:pt x="50" y="110"/>
                  </a:lnTo>
                  <a:lnTo>
                    <a:pt x="43" y="110"/>
                  </a:lnTo>
                  <a:lnTo>
                    <a:pt x="35" y="111"/>
                  </a:lnTo>
                  <a:lnTo>
                    <a:pt x="28" y="110"/>
                  </a:lnTo>
                  <a:lnTo>
                    <a:pt x="20" y="106"/>
                  </a:lnTo>
                  <a:lnTo>
                    <a:pt x="10" y="104"/>
                  </a:lnTo>
                  <a:lnTo>
                    <a:pt x="2" y="100"/>
                  </a:lnTo>
                  <a:lnTo>
                    <a:pt x="0" y="91"/>
                  </a:lnTo>
                  <a:lnTo>
                    <a:pt x="1" y="80"/>
                  </a:lnTo>
                  <a:lnTo>
                    <a:pt x="7" y="69"/>
                  </a:lnTo>
                  <a:lnTo>
                    <a:pt x="15" y="60"/>
                  </a:lnTo>
                  <a:lnTo>
                    <a:pt x="24" y="51"/>
                  </a:lnTo>
                  <a:lnTo>
                    <a:pt x="31" y="49"/>
                  </a:lnTo>
                  <a:lnTo>
                    <a:pt x="39" y="46"/>
                  </a:lnTo>
                  <a:lnTo>
                    <a:pt x="45" y="43"/>
                  </a:lnTo>
                  <a:lnTo>
                    <a:pt x="46" y="38"/>
                  </a:lnTo>
                  <a:lnTo>
                    <a:pt x="45" y="36"/>
                  </a:lnTo>
                  <a:lnTo>
                    <a:pt x="45" y="32"/>
                  </a:lnTo>
                  <a:lnTo>
                    <a:pt x="45" y="29"/>
                  </a:lnTo>
                  <a:lnTo>
                    <a:pt x="45" y="26"/>
                  </a:lnTo>
                  <a:lnTo>
                    <a:pt x="58" y="13"/>
                  </a:lnTo>
                  <a:lnTo>
                    <a:pt x="76" y="5"/>
                  </a:lnTo>
                  <a:lnTo>
                    <a:pt x="94" y="1"/>
                  </a:lnTo>
                  <a:lnTo>
                    <a:pt x="112" y="0"/>
                  </a:lnTo>
                  <a:lnTo>
                    <a:pt x="132" y="3"/>
                  </a:lnTo>
                  <a:lnTo>
                    <a:pt x="150" y="6"/>
                  </a:lnTo>
                  <a:lnTo>
                    <a:pt x="168" y="12"/>
                  </a:lnTo>
                  <a:lnTo>
                    <a:pt x="18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71"/>
            <p:cNvSpPr>
              <a:spLocks/>
            </p:cNvSpPr>
            <p:nvPr/>
          </p:nvSpPr>
          <p:spPr bwMode="auto">
            <a:xfrm>
              <a:off x="5111" y="3103"/>
              <a:ext cx="18" cy="52"/>
            </a:xfrm>
            <a:custGeom>
              <a:avLst/>
              <a:gdLst>
                <a:gd name="T0" fmla="*/ 0 w 35"/>
                <a:gd name="T1" fmla="*/ 0 h 104"/>
                <a:gd name="T2" fmla="*/ 10 w 35"/>
                <a:gd name="T3" fmla="*/ 23 h 104"/>
                <a:gd name="T4" fmla="*/ 14 w 35"/>
                <a:gd name="T5" fmla="*/ 47 h 104"/>
                <a:gd name="T6" fmla="*/ 12 w 35"/>
                <a:gd name="T7" fmla="*/ 72 h 104"/>
                <a:gd name="T8" fmla="*/ 7 w 35"/>
                <a:gd name="T9" fmla="*/ 98 h 104"/>
                <a:gd name="T10" fmla="*/ 14 w 35"/>
                <a:gd name="T11" fmla="*/ 101 h 104"/>
                <a:gd name="T12" fmla="*/ 23 w 35"/>
                <a:gd name="T13" fmla="*/ 104 h 104"/>
                <a:gd name="T14" fmla="*/ 32 w 35"/>
                <a:gd name="T15" fmla="*/ 104 h 104"/>
                <a:gd name="T16" fmla="*/ 35 w 35"/>
                <a:gd name="T17" fmla="*/ 101 h 104"/>
                <a:gd name="T18" fmla="*/ 26 w 35"/>
                <a:gd name="T19" fmla="*/ 90 h 104"/>
                <a:gd name="T20" fmla="*/ 25 w 35"/>
                <a:gd name="T21" fmla="*/ 76 h 104"/>
                <a:gd name="T22" fmla="*/ 27 w 35"/>
                <a:gd name="T23" fmla="*/ 60 h 104"/>
                <a:gd name="T24" fmla="*/ 28 w 35"/>
                <a:gd name="T25" fmla="*/ 40 h 104"/>
                <a:gd name="T26" fmla="*/ 24 w 35"/>
                <a:gd name="T27" fmla="*/ 27 h 104"/>
                <a:gd name="T28" fmla="*/ 15 w 35"/>
                <a:gd name="T29" fmla="*/ 13 h 104"/>
                <a:gd name="T30" fmla="*/ 4 w 35"/>
                <a:gd name="T31" fmla="*/ 2 h 104"/>
                <a:gd name="T32" fmla="*/ 0 w 35"/>
                <a:gd name="T33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5" h="104">
                  <a:moveTo>
                    <a:pt x="0" y="0"/>
                  </a:moveTo>
                  <a:lnTo>
                    <a:pt x="10" y="23"/>
                  </a:lnTo>
                  <a:lnTo>
                    <a:pt x="14" y="47"/>
                  </a:lnTo>
                  <a:lnTo>
                    <a:pt x="12" y="72"/>
                  </a:lnTo>
                  <a:lnTo>
                    <a:pt x="7" y="98"/>
                  </a:lnTo>
                  <a:lnTo>
                    <a:pt x="14" y="101"/>
                  </a:lnTo>
                  <a:lnTo>
                    <a:pt x="23" y="104"/>
                  </a:lnTo>
                  <a:lnTo>
                    <a:pt x="32" y="104"/>
                  </a:lnTo>
                  <a:lnTo>
                    <a:pt x="35" y="101"/>
                  </a:lnTo>
                  <a:lnTo>
                    <a:pt x="26" y="90"/>
                  </a:lnTo>
                  <a:lnTo>
                    <a:pt x="25" y="76"/>
                  </a:lnTo>
                  <a:lnTo>
                    <a:pt x="27" y="60"/>
                  </a:lnTo>
                  <a:lnTo>
                    <a:pt x="28" y="40"/>
                  </a:lnTo>
                  <a:lnTo>
                    <a:pt x="24" y="27"/>
                  </a:lnTo>
                  <a:lnTo>
                    <a:pt x="15" y="13"/>
                  </a:lnTo>
                  <a:lnTo>
                    <a:pt x="4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72"/>
            <p:cNvSpPr>
              <a:spLocks/>
            </p:cNvSpPr>
            <p:nvPr/>
          </p:nvSpPr>
          <p:spPr bwMode="auto">
            <a:xfrm>
              <a:off x="5129" y="3154"/>
              <a:ext cx="36" cy="23"/>
            </a:xfrm>
            <a:custGeom>
              <a:avLst/>
              <a:gdLst>
                <a:gd name="T0" fmla="*/ 0 w 73"/>
                <a:gd name="T1" fmla="*/ 27 h 45"/>
                <a:gd name="T2" fmla="*/ 6 w 73"/>
                <a:gd name="T3" fmla="*/ 32 h 45"/>
                <a:gd name="T4" fmla="*/ 12 w 73"/>
                <a:gd name="T5" fmla="*/ 36 h 45"/>
                <a:gd name="T6" fmla="*/ 16 w 73"/>
                <a:gd name="T7" fmla="*/ 40 h 45"/>
                <a:gd name="T8" fmla="*/ 21 w 73"/>
                <a:gd name="T9" fmla="*/ 42 h 45"/>
                <a:gd name="T10" fmla="*/ 26 w 73"/>
                <a:gd name="T11" fmla="*/ 45 h 45"/>
                <a:gd name="T12" fmla="*/ 31 w 73"/>
                <a:gd name="T13" fmla="*/ 45 h 45"/>
                <a:gd name="T14" fmla="*/ 38 w 73"/>
                <a:gd name="T15" fmla="*/ 43 h 45"/>
                <a:gd name="T16" fmla="*/ 47 w 73"/>
                <a:gd name="T17" fmla="*/ 41 h 45"/>
                <a:gd name="T18" fmla="*/ 60 w 73"/>
                <a:gd name="T19" fmla="*/ 31 h 45"/>
                <a:gd name="T20" fmla="*/ 69 w 73"/>
                <a:gd name="T21" fmla="*/ 18 h 45"/>
                <a:gd name="T22" fmla="*/ 73 w 73"/>
                <a:gd name="T23" fmla="*/ 7 h 45"/>
                <a:gd name="T24" fmla="*/ 73 w 73"/>
                <a:gd name="T25" fmla="*/ 0 h 45"/>
                <a:gd name="T26" fmla="*/ 66 w 73"/>
                <a:gd name="T27" fmla="*/ 8 h 45"/>
                <a:gd name="T28" fmla="*/ 59 w 73"/>
                <a:gd name="T29" fmla="*/ 15 h 45"/>
                <a:gd name="T30" fmla="*/ 51 w 73"/>
                <a:gd name="T31" fmla="*/ 20 h 45"/>
                <a:gd name="T32" fmla="*/ 42 w 73"/>
                <a:gd name="T33" fmla="*/ 24 h 45"/>
                <a:gd name="T34" fmla="*/ 32 w 73"/>
                <a:gd name="T35" fmla="*/ 26 h 45"/>
                <a:gd name="T36" fmla="*/ 22 w 73"/>
                <a:gd name="T37" fmla="*/ 27 h 45"/>
                <a:gd name="T38" fmla="*/ 12 w 73"/>
                <a:gd name="T39" fmla="*/ 28 h 45"/>
                <a:gd name="T40" fmla="*/ 0 w 73"/>
                <a:gd name="T41" fmla="*/ 27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" h="45">
                  <a:moveTo>
                    <a:pt x="0" y="27"/>
                  </a:moveTo>
                  <a:lnTo>
                    <a:pt x="6" y="32"/>
                  </a:lnTo>
                  <a:lnTo>
                    <a:pt x="12" y="36"/>
                  </a:lnTo>
                  <a:lnTo>
                    <a:pt x="16" y="40"/>
                  </a:lnTo>
                  <a:lnTo>
                    <a:pt x="21" y="42"/>
                  </a:lnTo>
                  <a:lnTo>
                    <a:pt x="26" y="45"/>
                  </a:lnTo>
                  <a:lnTo>
                    <a:pt x="31" y="45"/>
                  </a:lnTo>
                  <a:lnTo>
                    <a:pt x="38" y="43"/>
                  </a:lnTo>
                  <a:lnTo>
                    <a:pt x="47" y="41"/>
                  </a:lnTo>
                  <a:lnTo>
                    <a:pt x="60" y="31"/>
                  </a:lnTo>
                  <a:lnTo>
                    <a:pt x="69" y="18"/>
                  </a:lnTo>
                  <a:lnTo>
                    <a:pt x="73" y="7"/>
                  </a:lnTo>
                  <a:lnTo>
                    <a:pt x="73" y="0"/>
                  </a:lnTo>
                  <a:lnTo>
                    <a:pt x="66" y="8"/>
                  </a:lnTo>
                  <a:lnTo>
                    <a:pt x="59" y="15"/>
                  </a:lnTo>
                  <a:lnTo>
                    <a:pt x="51" y="20"/>
                  </a:lnTo>
                  <a:lnTo>
                    <a:pt x="42" y="24"/>
                  </a:lnTo>
                  <a:lnTo>
                    <a:pt x="32" y="26"/>
                  </a:lnTo>
                  <a:lnTo>
                    <a:pt x="22" y="27"/>
                  </a:lnTo>
                  <a:lnTo>
                    <a:pt x="12" y="28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73"/>
            <p:cNvSpPr>
              <a:spLocks/>
            </p:cNvSpPr>
            <p:nvPr/>
          </p:nvSpPr>
          <p:spPr bwMode="auto">
            <a:xfrm>
              <a:off x="5134" y="3082"/>
              <a:ext cx="28" cy="20"/>
            </a:xfrm>
            <a:custGeom>
              <a:avLst/>
              <a:gdLst>
                <a:gd name="T0" fmla="*/ 3 w 55"/>
                <a:gd name="T1" fmla="*/ 34 h 39"/>
                <a:gd name="T2" fmla="*/ 8 w 55"/>
                <a:gd name="T3" fmla="*/ 38 h 39"/>
                <a:gd name="T4" fmla="*/ 16 w 55"/>
                <a:gd name="T5" fmla="*/ 39 h 39"/>
                <a:gd name="T6" fmla="*/ 24 w 55"/>
                <a:gd name="T7" fmla="*/ 38 h 39"/>
                <a:gd name="T8" fmla="*/ 32 w 55"/>
                <a:gd name="T9" fmla="*/ 31 h 39"/>
                <a:gd name="T10" fmla="*/ 31 w 55"/>
                <a:gd name="T11" fmla="*/ 25 h 39"/>
                <a:gd name="T12" fmla="*/ 29 w 55"/>
                <a:gd name="T13" fmla="*/ 20 h 39"/>
                <a:gd name="T14" fmla="*/ 26 w 55"/>
                <a:gd name="T15" fmla="*/ 18 h 39"/>
                <a:gd name="T16" fmla="*/ 23 w 55"/>
                <a:gd name="T17" fmla="*/ 17 h 39"/>
                <a:gd name="T18" fmla="*/ 30 w 55"/>
                <a:gd name="T19" fmla="*/ 12 h 39"/>
                <a:gd name="T20" fmla="*/ 38 w 55"/>
                <a:gd name="T21" fmla="*/ 10 h 39"/>
                <a:gd name="T22" fmla="*/ 46 w 55"/>
                <a:gd name="T23" fmla="*/ 9 h 39"/>
                <a:gd name="T24" fmla="*/ 55 w 55"/>
                <a:gd name="T25" fmla="*/ 7 h 39"/>
                <a:gd name="T26" fmla="*/ 52 w 55"/>
                <a:gd name="T27" fmla="*/ 4 h 39"/>
                <a:gd name="T28" fmla="*/ 47 w 55"/>
                <a:gd name="T29" fmla="*/ 3 h 39"/>
                <a:gd name="T30" fmla="*/ 42 w 55"/>
                <a:gd name="T31" fmla="*/ 2 h 39"/>
                <a:gd name="T32" fmla="*/ 37 w 55"/>
                <a:gd name="T33" fmla="*/ 1 h 39"/>
                <a:gd name="T34" fmla="*/ 32 w 55"/>
                <a:gd name="T35" fmla="*/ 0 h 39"/>
                <a:gd name="T36" fmla="*/ 26 w 55"/>
                <a:gd name="T37" fmla="*/ 1 h 39"/>
                <a:gd name="T38" fmla="*/ 20 w 55"/>
                <a:gd name="T39" fmla="*/ 1 h 39"/>
                <a:gd name="T40" fmla="*/ 15 w 55"/>
                <a:gd name="T41" fmla="*/ 3 h 39"/>
                <a:gd name="T42" fmla="*/ 7 w 55"/>
                <a:gd name="T43" fmla="*/ 9 h 39"/>
                <a:gd name="T44" fmla="*/ 2 w 55"/>
                <a:gd name="T45" fmla="*/ 16 h 39"/>
                <a:gd name="T46" fmla="*/ 0 w 55"/>
                <a:gd name="T47" fmla="*/ 24 h 39"/>
                <a:gd name="T48" fmla="*/ 3 w 55"/>
                <a:gd name="T49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5" h="39">
                  <a:moveTo>
                    <a:pt x="3" y="34"/>
                  </a:moveTo>
                  <a:lnTo>
                    <a:pt x="8" y="38"/>
                  </a:lnTo>
                  <a:lnTo>
                    <a:pt x="16" y="39"/>
                  </a:lnTo>
                  <a:lnTo>
                    <a:pt x="24" y="38"/>
                  </a:lnTo>
                  <a:lnTo>
                    <a:pt x="32" y="31"/>
                  </a:lnTo>
                  <a:lnTo>
                    <a:pt x="31" y="25"/>
                  </a:lnTo>
                  <a:lnTo>
                    <a:pt x="29" y="20"/>
                  </a:lnTo>
                  <a:lnTo>
                    <a:pt x="26" y="18"/>
                  </a:lnTo>
                  <a:lnTo>
                    <a:pt x="23" y="17"/>
                  </a:lnTo>
                  <a:lnTo>
                    <a:pt x="30" y="12"/>
                  </a:lnTo>
                  <a:lnTo>
                    <a:pt x="38" y="10"/>
                  </a:lnTo>
                  <a:lnTo>
                    <a:pt x="46" y="9"/>
                  </a:lnTo>
                  <a:lnTo>
                    <a:pt x="55" y="7"/>
                  </a:lnTo>
                  <a:lnTo>
                    <a:pt x="52" y="4"/>
                  </a:lnTo>
                  <a:lnTo>
                    <a:pt x="47" y="3"/>
                  </a:lnTo>
                  <a:lnTo>
                    <a:pt x="42" y="2"/>
                  </a:lnTo>
                  <a:lnTo>
                    <a:pt x="37" y="1"/>
                  </a:lnTo>
                  <a:lnTo>
                    <a:pt x="32" y="0"/>
                  </a:lnTo>
                  <a:lnTo>
                    <a:pt x="26" y="1"/>
                  </a:lnTo>
                  <a:lnTo>
                    <a:pt x="20" y="1"/>
                  </a:lnTo>
                  <a:lnTo>
                    <a:pt x="15" y="3"/>
                  </a:lnTo>
                  <a:lnTo>
                    <a:pt x="7" y="9"/>
                  </a:lnTo>
                  <a:lnTo>
                    <a:pt x="2" y="16"/>
                  </a:lnTo>
                  <a:lnTo>
                    <a:pt x="0" y="24"/>
                  </a:lnTo>
                  <a:lnTo>
                    <a:pt x="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93804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alternativní postup 4"/>
          <p:cNvSpPr/>
          <p:nvPr/>
        </p:nvSpPr>
        <p:spPr>
          <a:xfrm>
            <a:off x="179512" y="260648"/>
            <a:ext cx="8568952" cy="316835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47864" y="3641039"/>
            <a:ext cx="2232248" cy="313270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prstClr val="white"/>
              </a:solidFill>
            </a:endParaRP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vyčistit</a:t>
            </a:r>
            <a:endParaRPr lang="cs-CZ" sz="2400" dirty="0">
              <a:solidFill>
                <a:prstClr val="white"/>
              </a:solidFill>
            </a:endParaRP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listí</a:t>
            </a: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stromky a keře</a:t>
            </a:r>
            <a:endParaRPr lang="cs-CZ" sz="2400" dirty="0">
              <a:solidFill>
                <a:prstClr val="white"/>
              </a:solidFill>
            </a:endParaRPr>
          </a:p>
          <a:p>
            <a:pPr algn="ctr"/>
            <a:r>
              <a:rPr lang="cs-CZ" sz="2400" dirty="0">
                <a:solidFill>
                  <a:prstClr val="white"/>
                </a:solidFill>
              </a:rPr>
              <a:t>uhrabat</a:t>
            </a: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úrodu</a:t>
            </a:r>
          </a:p>
          <a:p>
            <a:pPr algn="ctr"/>
            <a:r>
              <a:rPr lang="cs-CZ" sz="2400" dirty="0" smtClean="0">
                <a:solidFill>
                  <a:prstClr val="white"/>
                </a:solidFill>
              </a:rPr>
              <a:t>rostliny</a:t>
            </a:r>
          </a:p>
          <a:p>
            <a:pPr algn="ctr"/>
            <a:endParaRPr lang="cs-CZ" sz="2400" dirty="0">
              <a:solidFill>
                <a:prstClr val="white"/>
              </a:solidFill>
            </a:endParaRPr>
          </a:p>
        </p:txBody>
      </p:sp>
      <p:pic>
        <p:nvPicPr>
          <p:cNvPr id="1027" name="Picture 3" descr="C:\Users\radoslav.pekny\AppData\Local\Microsoft\Windows\Temporary Internet Files\Content.IE5\QZDS3H50\MC90033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61048"/>
            <a:ext cx="13286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9" descr="C:\Users\radoslav.pekny\AppData\Local\Microsoft\Windows\Temporary Internet Files\Content.IE5\8ITJLN25\MC90039649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0" y="3284983"/>
            <a:ext cx="2971848" cy="348876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70569" y="32535"/>
            <a:ext cx="898819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white"/>
                </a:solidFill>
              </a:rPr>
              <a:t>                           </a:t>
            </a:r>
            <a:endParaRPr lang="cs-CZ" sz="2400" dirty="0" smtClean="0">
              <a:solidFill>
                <a:prstClr val="white"/>
              </a:solidFill>
            </a:endParaRPr>
          </a:p>
          <a:p>
            <a:r>
              <a:rPr lang="cs-CZ" sz="2400" dirty="0" smtClean="0">
                <a:solidFill>
                  <a:prstClr val="white"/>
                </a:solidFill>
              </a:rPr>
              <a:t>Doplňte </a:t>
            </a:r>
            <a:r>
              <a:rPr lang="cs-CZ" sz="2400" dirty="0">
                <a:solidFill>
                  <a:prstClr val="white"/>
                </a:solidFill>
              </a:rPr>
              <a:t>vhodnými slovy z nabídky.</a:t>
            </a:r>
          </a:p>
          <a:p>
            <a:r>
              <a:rPr lang="cs-CZ" sz="2400" dirty="0" smtClean="0">
                <a:solidFill>
                  <a:prstClr val="black"/>
                </a:solidFill>
              </a:rPr>
              <a:t>Zahrada se </a:t>
            </a:r>
            <a:r>
              <a:rPr lang="cs-CZ" sz="2400" dirty="0">
                <a:solidFill>
                  <a:prstClr val="black"/>
                </a:solidFill>
              </a:rPr>
              <a:t>na </a:t>
            </a:r>
            <a:r>
              <a:rPr lang="cs-CZ" sz="2400" dirty="0" smtClean="0">
                <a:solidFill>
                  <a:prstClr val="black"/>
                </a:solidFill>
              </a:rPr>
              <a:t>podzim </a:t>
            </a:r>
            <a:r>
              <a:rPr lang="cs-CZ" sz="2400" dirty="0">
                <a:solidFill>
                  <a:prstClr val="black"/>
                </a:solidFill>
              </a:rPr>
              <a:t>musí </a:t>
            </a:r>
            <a:r>
              <a:rPr lang="cs-CZ" sz="2400" dirty="0" smtClean="0">
                <a:solidFill>
                  <a:prstClr val="black"/>
                </a:solidFill>
              </a:rPr>
              <a:t>_</a:t>
            </a:r>
            <a:r>
              <a:rPr lang="cs-CZ" sz="2400" dirty="0" smtClean="0">
                <a:solidFill>
                  <a:schemeClr val="bg1"/>
                </a:solidFill>
              </a:rPr>
              <a:t>uhrabat</a:t>
            </a:r>
            <a:r>
              <a:rPr lang="cs-CZ" sz="2400" dirty="0" smtClean="0">
                <a:solidFill>
                  <a:prstClr val="black"/>
                </a:solidFill>
              </a:rPr>
              <a:t> __ </a:t>
            </a:r>
            <a:r>
              <a:rPr lang="cs-CZ" sz="2400" dirty="0">
                <a:solidFill>
                  <a:prstClr val="black"/>
                </a:solidFill>
              </a:rPr>
              <a:t>a  </a:t>
            </a:r>
            <a:r>
              <a:rPr lang="cs-CZ" sz="2400" dirty="0" smtClean="0">
                <a:solidFill>
                  <a:prstClr val="black"/>
                </a:solidFill>
              </a:rPr>
              <a:t>_ </a:t>
            </a:r>
            <a:r>
              <a:rPr lang="cs-CZ" sz="2400" dirty="0" smtClean="0">
                <a:solidFill>
                  <a:schemeClr val="bg1"/>
                </a:solidFill>
              </a:rPr>
              <a:t>vyčistit</a:t>
            </a:r>
            <a:r>
              <a:rPr lang="cs-CZ" sz="2400" dirty="0" smtClean="0">
                <a:solidFill>
                  <a:prstClr val="black"/>
                </a:solidFill>
              </a:rPr>
              <a:t>__ 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Shrabujeme _</a:t>
            </a:r>
            <a:r>
              <a:rPr lang="cs-CZ" sz="2400" dirty="0" smtClean="0">
                <a:solidFill>
                  <a:schemeClr val="bg1"/>
                </a:solidFill>
              </a:rPr>
              <a:t> listí </a:t>
            </a:r>
            <a:r>
              <a:rPr lang="cs-CZ" sz="2400" dirty="0" smtClean="0"/>
              <a:t>__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a sbíráme podzimní _ </a:t>
            </a:r>
            <a:r>
              <a:rPr lang="cs-CZ" sz="2400" dirty="0" smtClean="0">
                <a:solidFill>
                  <a:schemeClr val="bg1"/>
                </a:solidFill>
              </a:rPr>
              <a:t>úrodu </a:t>
            </a:r>
            <a:r>
              <a:rPr lang="cs-CZ" sz="2400" dirty="0" smtClean="0">
                <a:solidFill>
                  <a:prstClr val="black"/>
                </a:solidFill>
              </a:rPr>
              <a:t>_.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Vysazujeme některé _ </a:t>
            </a:r>
            <a:r>
              <a:rPr lang="cs-CZ" sz="2400" dirty="0" smtClean="0">
                <a:solidFill>
                  <a:schemeClr val="bg1"/>
                </a:solidFill>
              </a:rPr>
              <a:t>stromky a keře </a:t>
            </a:r>
            <a:r>
              <a:rPr lang="cs-CZ" sz="2400" dirty="0" smtClean="0">
                <a:solidFill>
                  <a:prstClr val="black"/>
                </a:solidFill>
              </a:rPr>
              <a:t>___.</a:t>
            </a:r>
          </a:p>
          <a:p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 smtClean="0">
                <a:solidFill>
                  <a:prstClr val="black"/>
                </a:solidFill>
              </a:rPr>
              <a:t>Zasazené  _ </a:t>
            </a:r>
            <a:r>
              <a:rPr lang="cs-CZ" sz="2400" dirty="0" smtClean="0">
                <a:solidFill>
                  <a:schemeClr val="bg1"/>
                </a:solidFill>
              </a:rPr>
              <a:t>rostliny</a:t>
            </a:r>
            <a:r>
              <a:rPr lang="cs-CZ" sz="2400" dirty="0" smtClean="0">
                <a:solidFill>
                  <a:prstClr val="black"/>
                </a:solidFill>
              </a:rPr>
              <a:t> __ dobře zaléváme.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10" name="Picture 15" descr="C:\Users\radoslav.pekny\AppData\Local\Microsoft\Windows\Temporary Internet Files\Content.IE5\PHJ8MH84\MC9004404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52330" y="77345"/>
            <a:ext cx="991670" cy="121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5"/>
          <p:cNvGrpSpPr>
            <a:grpSpLocks noChangeAspect="1"/>
          </p:cNvGrpSpPr>
          <p:nvPr/>
        </p:nvGrpSpPr>
        <p:grpSpPr bwMode="auto">
          <a:xfrm rot="2104201" flipH="1">
            <a:off x="54166" y="-39279"/>
            <a:ext cx="657517" cy="859526"/>
            <a:chOff x="2309" y="1610"/>
            <a:chExt cx="1142" cy="1100"/>
          </a:xfrm>
        </p:grpSpPr>
        <p:sp>
          <p:nvSpPr>
            <p:cNvPr id="9" name="AutoShape 4"/>
            <p:cNvSpPr>
              <a:spLocks noChangeAspect="1" noChangeArrowheads="1" noTextEdit="1"/>
            </p:cNvSpPr>
            <p:nvPr/>
          </p:nvSpPr>
          <p:spPr bwMode="auto">
            <a:xfrm>
              <a:off x="2309" y="1610"/>
              <a:ext cx="1142" cy="1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7"/>
            <p:cNvSpPr>
              <a:spLocks/>
            </p:cNvSpPr>
            <p:nvPr/>
          </p:nvSpPr>
          <p:spPr bwMode="auto">
            <a:xfrm>
              <a:off x="2569" y="2399"/>
              <a:ext cx="759" cy="217"/>
            </a:xfrm>
            <a:custGeom>
              <a:avLst/>
              <a:gdLst>
                <a:gd name="T0" fmla="*/ 1415 w 1518"/>
                <a:gd name="T1" fmla="*/ 8 h 434"/>
                <a:gd name="T2" fmla="*/ 1461 w 1518"/>
                <a:gd name="T3" fmla="*/ 27 h 434"/>
                <a:gd name="T4" fmla="*/ 1495 w 1518"/>
                <a:gd name="T5" fmla="*/ 50 h 434"/>
                <a:gd name="T6" fmla="*/ 1513 w 1518"/>
                <a:gd name="T7" fmla="*/ 77 h 434"/>
                <a:gd name="T8" fmla="*/ 1516 w 1518"/>
                <a:gd name="T9" fmla="*/ 114 h 434"/>
                <a:gd name="T10" fmla="*/ 1492 w 1518"/>
                <a:gd name="T11" fmla="*/ 158 h 434"/>
                <a:gd name="T12" fmla="*/ 1441 w 1518"/>
                <a:gd name="T13" fmla="*/ 203 h 434"/>
                <a:gd name="T14" fmla="*/ 1363 w 1518"/>
                <a:gd name="T15" fmla="*/ 247 h 434"/>
                <a:gd name="T16" fmla="*/ 1264 w 1518"/>
                <a:gd name="T17" fmla="*/ 290 h 434"/>
                <a:gd name="T18" fmla="*/ 1147 w 1518"/>
                <a:gd name="T19" fmla="*/ 329 h 434"/>
                <a:gd name="T20" fmla="*/ 1012 w 1518"/>
                <a:gd name="T21" fmla="*/ 365 h 434"/>
                <a:gd name="T22" fmla="*/ 865 w 1518"/>
                <a:gd name="T23" fmla="*/ 394 h 434"/>
                <a:gd name="T24" fmla="*/ 749 w 1518"/>
                <a:gd name="T25" fmla="*/ 412 h 434"/>
                <a:gd name="T26" fmla="*/ 673 w 1518"/>
                <a:gd name="T27" fmla="*/ 421 h 434"/>
                <a:gd name="T28" fmla="*/ 598 w 1518"/>
                <a:gd name="T29" fmla="*/ 427 h 434"/>
                <a:gd name="T30" fmla="*/ 525 w 1518"/>
                <a:gd name="T31" fmla="*/ 432 h 434"/>
                <a:gd name="T32" fmla="*/ 456 w 1518"/>
                <a:gd name="T33" fmla="*/ 434 h 434"/>
                <a:gd name="T34" fmla="*/ 391 w 1518"/>
                <a:gd name="T35" fmla="*/ 434 h 434"/>
                <a:gd name="T36" fmla="*/ 328 w 1518"/>
                <a:gd name="T37" fmla="*/ 432 h 434"/>
                <a:gd name="T38" fmla="*/ 271 w 1518"/>
                <a:gd name="T39" fmla="*/ 427 h 434"/>
                <a:gd name="T40" fmla="*/ 217 w 1518"/>
                <a:gd name="T41" fmla="*/ 420 h 434"/>
                <a:gd name="T42" fmla="*/ 168 w 1518"/>
                <a:gd name="T43" fmla="*/ 412 h 434"/>
                <a:gd name="T44" fmla="*/ 126 w 1518"/>
                <a:gd name="T45" fmla="*/ 402 h 434"/>
                <a:gd name="T46" fmla="*/ 88 w 1518"/>
                <a:gd name="T47" fmla="*/ 389 h 434"/>
                <a:gd name="T48" fmla="*/ 57 w 1518"/>
                <a:gd name="T49" fmla="*/ 375 h 434"/>
                <a:gd name="T50" fmla="*/ 31 w 1518"/>
                <a:gd name="T51" fmla="*/ 359 h 434"/>
                <a:gd name="T52" fmla="*/ 13 w 1518"/>
                <a:gd name="T53" fmla="*/ 341 h 434"/>
                <a:gd name="T54" fmla="*/ 3 w 1518"/>
                <a:gd name="T55" fmla="*/ 321 h 434"/>
                <a:gd name="T56" fmla="*/ 0 w 1518"/>
                <a:gd name="T57" fmla="*/ 297 h 434"/>
                <a:gd name="T58" fmla="*/ 10 w 1518"/>
                <a:gd name="T59" fmla="*/ 268 h 434"/>
                <a:gd name="T60" fmla="*/ 31 w 1518"/>
                <a:gd name="T61" fmla="*/ 238 h 434"/>
                <a:gd name="T62" fmla="*/ 66 w 1518"/>
                <a:gd name="T63" fmla="*/ 208 h 434"/>
                <a:gd name="T64" fmla="*/ 80 w 1518"/>
                <a:gd name="T65" fmla="*/ 201 h 434"/>
                <a:gd name="T66" fmla="*/ 67 w 1518"/>
                <a:gd name="T67" fmla="*/ 219 h 434"/>
                <a:gd name="T68" fmla="*/ 59 w 1518"/>
                <a:gd name="T69" fmla="*/ 236 h 434"/>
                <a:gd name="T70" fmla="*/ 56 w 1518"/>
                <a:gd name="T71" fmla="*/ 253 h 434"/>
                <a:gd name="T72" fmla="*/ 63 w 1518"/>
                <a:gd name="T73" fmla="*/ 280 h 434"/>
                <a:gd name="T74" fmla="*/ 96 w 1518"/>
                <a:gd name="T75" fmla="*/ 312 h 434"/>
                <a:gd name="T76" fmla="*/ 152 w 1518"/>
                <a:gd name="T77" fmla="*/ 337 h 434"/>
                <a:gd name="T78" fmla="*/ 229 w 1518"/>
                <a:gd name="T79" fmla="*/ 357 h 434"/>
                <a:gd name="T80" fmla="*/ 326 w 1518"/>
                <a:gd name="T81" fmla="*/ 368 h 434"/>
                <a:gd name="T82" fmla="*/ 438 w 1518"/>
                <a:gd name="T83" fmla="*/ 372 h 434"/>
                <a:gd name="T84" fmla="*/ 562 w 1518"/>
                <a:gd name="T85" fmla="*/ 368 h 434"/>
                <a:gd name="T86" fmla="*/ 696 w 1518"/>
                <a:gd name="T87" fmla="*/ 357 h 434"/>
                <a:gd name="T88" fmla="*/ 836 w 1518"/>
                <a:gd name="T89" fmla="*/ 336 h 434"/>
                <a:gd name="T90" fmla="*/ 969 w 1518"/>
                <a:gd name="T91" fmla="*/ 310 h 434"/>
                <a:gd name="T92" fmla="*/ 1088 w 1518"/>
                <a:gd name="T93" fmla="*/ 279 h 434"/>
                <a:gd name="T94" fmla="*/ 1194 w 1518"/>
                <a:gd name="T95" fmla="*/ 243 h 434"/>
                <a:gd name="T96" fmla="*/ 1284 w 1518"/>
                <a:gd name="T97" fmla="*/ 204 h 434"/>
                <a:gd name="T98" fmla="*/ 1353 w 1518"/>
                <a:gd name="T99" fmla="*/ 164 h 434"/>
                <a:gd name="T100" fmla="*/ 1399 w 1518"/>
                <a:gd name="T101" fmla="*/ 123 h 434"/>
                <a:gd name="T102" fmla="*/ 1421 w 1518"/>
                <a:gd name="T103" fmla="*/ 84 h 434"/>
                <a:gd name="T104" fmla="*/ 1419 w 1518"/>
                <a:gd name="T105" fmla="*/ 52 h 434"/>
                <a:gd name="T106" fmla="*/ 1404 w 1518"/>
                <a:gd name="T107" fmla="*/ 28 h 434"/>
                <a:gd name="T108" fmla="*/ 1388 w 1518"/>
                <a:gd name="T109" fmla="*/ 0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518" h="434">
                  <a:moveTo>
                    <a:pt x="1388" y="0"/>
                  </a:moveTo>
                  <a:lnTo>
                    <a:pt x="1415" y="8"/>
                  </a:lnTo>
                  <a:lnTo>
                    <a:pt x="1439" y="17"/>
                  </a:lnTo>
                  <a:lnTo>
                    <a:pt x="1461" y="27"/>
                  </a:lnTo>
                  <a:lnTo>
                    <a:pt x="1480" y="39"/>
                  </a:lnTo>
                  <a:lnTo>
                    <a:pt x="1495" y="50"/>
                  </a:lnTo>
                  <a:lnTo>
                    <a:pt x="1506" y="63"/>
                  </a:lnTo>
                  <a:lnTo>
                    <a:pt x="1513" y="77"/>
                  </a:lnTo>
                  <a:lnTo>
                    <a:pt x="1518" y="92"/>
                  </a:lnTo>
                  <a:lnTo>
                    <a:pt x="1516" y="114"/>
                  </a:lnTo>
                  <a:lnTo>
                    <a:pt x="1508" y="136"/>
                  </a:lnTo>
                  <a:lnTo>
                    <a:pt x="1492" y="158"/>
                  </a:lnTo>
                  <a:lnTo>
                    <a:pt x="1469" y="181"/>
                  </a:lnTo>
                  <a:lnTo>
                    <a:pt x="1441" y="203"/>
                  </a:lnTo>
                  <a:lnTo>
                    <a:pt x="1405" y="226"/>
                  </a:lnTo>
                  <a:lnTo>
                    <a:pt x="1363" y="247"/>
                  </a:lnTo>
                  <a:lnTo>
                    <a:pt x="1316" y="269"/>
                  </a:lnTo>
                  <a:lnTo>
                    <a:pt x="1264" y="290"/>
                  </a:lnTo>
                  <a:lnTo>
                    <a:pt x="1208" y="311"/>
                  </a:lnTo>
                  <a:lnTo>
                    <a:pt x="1147" y="329"/>
                  </a:lnTo>
                  <a:lnTo>
                    <a:pt x="1081" y="348"/>
                  </a:lnTo>
                  <a:lnTo>
                    <a:pt x="1012" y="365"/>
                  </a:lnTo>
                  <a:lnTo>
                    <a:pt x="941" y="380"/>
                  </a:lnTo>
                  <a:lnTo>
                    <a:pt x="865" y="394"/>
                  </a:lnTo>
                  <a:lnTo>
                    <a:pt x="788" y="406"/>
                  </a:lnTo>
                  <a:lnTo>
                    <a:pt x="749" y="412"/>
                  </a:lnTo>
                  <a:lnTo>
                    <a:pt x="711" y="417"/>
                  </a:lnTo>
                  <a:lnTo>
                    <a:pt x="673" y="421"/>
                  </a:lnTo>
                  <a:lnTo>
                    <a:pt x="635" y="425"/>
                  </a:lnTo>
                  <a:lnTo>
                    <a:pt x="598" y="427"/>
                  </a:lnTo>
                  <a:lnTo>
                    <a:pt x="561" y="431"/>
                  </a:lnTo>
                  <a:lnTo>
                    <a:pt x="525" y="432"/>
                  </a:lnTo>
                  <a:lnTo>
                    <a:pt x="491" y="433"/>
                  </a:lnTo>
                  <a:lnTo>
                    <a:pt x="456" y="434"/>
                  </a:lnTo>
                  <a:lnTo>
                    <a:pt x="423" y="434"/>
                  </a:lnTo>
                  <a:lnTo>
                    <a:pt x="391" y="434"/>
                  </a:lnTo>
                  <a:lnTo>
                    <a:pt x="360" y="433"/>
                  </a:lnTo>
                  <a:lnTo>
                    <a:pt x="328" y="432"/>
                  </a:lnTo>
                  <a:lnTo>
                    <a:pt x="300" y="430"/>
                  </a:lnTo>
                  <a:lnTo>
                    <a:pt x="271" y="427"/>
                  </a:lnTo>
                  <a:lnTo>
                    <a:pt x="243" y="424"/>
                  </a:lnTo>
                  <a:lnTo>
                    <a:pt x="217" y="420"/>
                  </a:lnTo>
                  <a:lnTo>
                    <a:pt x="193" y="417"/>
                  </a:lnTo>
                  <a:lnTo>
                    <a:pt x="168" y="412"/>
                  </a:lnTo>
                  <a:lnTo>
                    <a:pt x="147" y="408"/>
                  </a:lnTo>
                  <a:lnTo>
                    <a:pt x="126" y="402"/>
                  </a:lnTo>
                  <a:lnTo>
                    <a:pt x="106" y="396"/>
                  </a:lnTo>
                  <a:lnTo>
                    <a:pt x="88" y="389"/>
                  </a:lnTo>
                  <a:lnTo>
                    <a:pt x="72" y="382"/>
                  </a:lnTo>
                  <a:lnTo>
                    <a:pt x="57" y="375"/>
                  </a:lnTo>
                  <a:lnTo>
                    <a:pt x="43" y="367"/>
                  </a:lnTo>
                  <a:lnTo>
                    <a:pt x="31" y="359"/>
                  </a:lnTo>
                  <a:lnTo>
                    <a:pt x="22" y="350"/>
                  </a:lnTo>
                  <a:lnTo>
                    <a:pt x="13" y="341"/>
                  </a:lnTo>
                  <a:lnTo>
                    <a:pt x="7" y="332"/>
                  </a:lnTo>
                  <a:lnTo>
                    <a:pt x="3" y="321"/>
                  </a:lnTo>
                  <a:lnTo>
                    <a:pt x="0" y="311"/>
                  </a:lnTo>
                  <a:lnTo>
                    <a:pt x="0" y="297"/>
                  </a:lnTo>
                  <a:lnTo>
                    <a:pt x="3" y="282"/>
                  </a:lnTo>
                  <a:lnTo>
                    <a:pt x="10" y="268"/>
                  </a:lnTo>
                  <a:lnTo>
                    <a:pt x="19" y="253"/>
                  </a:lnTo>
                  <a:lnTo>
                    <a:pt x="31" y="238"/>
                  </a:lnTo>
                  <a:lnTo>
                    <a:pt x="48" y="223"/>
                  </a:lnTo>
                  <a:lnTo>
                    <a:pt x="66" y="208"/>
                  </a:lnTo>
                  <a:lnTo>
                    <a:pt x="88" y="193"/>
                  </a:lnTo>
                  <a:lnTo>
                    <a:pt x="80" y="201"/>
                  </a:lnTo>
                  <a:lnTo>
                    <a:pt x="73" y="211"/>
                  </a:lnTo>
                  <a:lnTo>
                    <a:pt x="67" y="219"/>
                  </a:lnTo>
                  <a:lnTo>
                    <a:pt x="63" y="228"/>
                  </a:lnTo>
                  <a:lnTo>
                    <a:pt x="59" y="236"/>
                  </a:lnTo>
                  <a:lnTo>
                    <a:pt x="57" y="245"/>
                  </a:lnTo>
                  <a:lnTo>
                    <a:pt x="56" y="253"/>
                  </a:lnTo>
                  <a:lnTo>
                    <a:pt x="57" y="261"/>
                  </a:lnTo>
                  <a:lnTo>
                    <a:pt x="63" y="280"/>
                  </a:lnTo>
                  <a:lnTo>
                    <a:pt x="76" y="297"/>
                  </a:lnTo>
                  <a:lnTo>
                    <a:pt x="96" y="312"/>
                  </a:lnTo>
                  <a:lnTo>
                    <a:pt x="121" y="326"/>
                  </a:lnTo>
                  <a:lnTo>
                    <a:pt x="152" y="337"/>
                  </a:lnTo>
                  <a:lnTo>
                    <a:pt x="188" y="348"/>
                  </a:lnTo>
                  <a:lnTo>
                    <a:pt x="229" y="357"/>
                  </a:lnTo>
                  <a:lnTo>
                    <a:pt x="275" y="363"/>
                  </a:lnTo>
                  <a:lnTo>
                    <a:pt x="326" y="368"/>
                  </a:lnTo>
                  <a:lnTo>
                    <a:pt x="380" y="371"/>
                  </a:lnTo>
                  <a:lnTo>
                    <a:pt x="438" y="372"/>
                  </a:lnTo>
                  <a:lnTo>
                    <a:pt x="499" y="372"/>
                  </a:lnTo>
                  <a:lnTo>
                    <a:pt x="562" y="368"/>
                  </a:lnTo>
                  <a:lnTo>
                    <a:pt x="628" y="364"/>
                  </a:lnTo>
                  <a:lnTo>
                    <a:pt x="696" y="357"/>
                  </a:lnTo>
                  <a:lnTo>
                    <a:pt x="766" y="348"/>
                  </a:lnTo>
                  <a:lnTo>
                    <a:pt x="836" y="336"/>
                  </a:lnTo>
                  <a:lnTo>
                    <a:pt x="903" y="325"/>
                  </a:lnTo>
                  <a:lnTo>
                    <a:pt x="969" y="310"/>
                  </a:lnTo>
                  <a:lnTo>
                    <a:pt x="1030" y="295"/>
                  </a:lnTo>
                  <a:lnTo>
                    <a:pt x="1088" y="279"/>
                  </a:lnTo>
                  <a:lnTo>
                    <a:pt x="1143" y="261"/>
                  </a:lnTo>
                  <a:lnTo>
                    <a:pt x="1194" y="243"/>
                  </a:lnTo>
                  <a:lnTo>
                    <a:pt x="1241" y="223"/>
                  </a:lnTo>
                  <a:lnTo>
                    <a:pt x="1284" y="204"/>
                  </a:lnTo>
                  <a:lnTo>
                    <a:pt x="1321" y="184"/>
                  </a:lnTo>
                  <a:lnTo>
                    <a:pt x="1353" y="164"/>
                  </a:lnTo>
                  <a:lnTo>
                    <a:pt x="1379" y="144"/>
                  </a:lnTo>
                  <a:lnTo>
                    <a:pt x="1399" y="123"/>
                  </a:lnTo>
                  <a:lnTo>
                    <a:pt x="1414" y="103"/>
                  </a:lnTo>
                  <a:lnTo>
                    <a:pt x="1421" y="84"/>
                  </a:lnTo>
                  <a:lnTo>
                    <a:pt x="1422" y="64"/>
                  </a:lnTo>
                  <a:lnTo>
                    <a:pt x="1419" y="52"/>
                  </a:lnTo>
                  <a:lnTo>
                    <a:pt x="1413" y="40"/>
                  </a:lnTo>
                  <a:lnTo>
                    <a:pt x="1404" y="28"/>
                  </a:lnTo>
                  <a:lnTo>
                    <a:pt x="1391" y="18"/>
                  </a:lnTo>
                  <a:lnTo>
                    <a:pt x="138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8"/>
            <p:cNvSpPr>
              <a:spLocks/>
            </p:cNvSpPr>
            <p:nvPr/>
          </p:nvSpPr>
          <p:spPr bwMode="auto">
            <a:xfrm>
              <a:off x="2407" y="1993"/>
              <a:ext cx="19" cy="41"/>
            </a:xfrm>
            <a:custGeom>
              <a:avLst/>
              <a:gdLst>
                <a:gd name="T0" fmla="*/ 16 w 38"/>
                <a:gd name="T1" fmla="*/ 81 h 81"/>
                <a:gd name="T2" fmla="*/ 9 w 38"/>
                <a:gd name="T3" fmla="*/ 78 h 81"/>
                <a:gd name="T4" fmla="*/ 3 w 38"/>
                <a:gd name="T5" fmla="*/ 68 h 81"/>
                <a:gd name="T6" fmla="*/ 1 w 38"/>
                <a:gd name="T7" fmla="*/ 55 h 81"/>
                <a:gd name="T8" fmla="*/ 0 w 38"/>
                <a:gd name="T9" fmla="*/ 40 h 81"/>
                <a:gd name="T10" fmla="*/ 3 w 38"/>
                <a:gd name="T11" fmla="*/ 23 h 81"/>
                <a:gd name="T12" fmla="*/ 8 w 38"/>
                <a:gd name="T13" fmla="*/ 11 h 81"/>
                <a:gd name="T14" fmla="*/ 15 w 38"/>
                <a:gd name="T15" fmla="*/ 3 h 81"/>
                <a:gd name="T16" fmla="*/ 23 w 38"/>
                <a:gd name="T17" fmla="*/ 0 h 81"/>
                <a:gd name="T18" fmla="*/ 30 w 38"/>
                <a:gd name="T19" fmla="*/ 4 h 81"/>
                <a:gd name="T20" fmla="*/ 36 w 38"/>
                <a:gd name="T21" fmla="*/ 13 h 81"/>
                <a:gd name="T22" fmla="*/ 38 w 38"/>
                <a:gd name="T23" fmla="*/ 27 h 81"/>
                <a:gd name="T24" fmla="*/ 38 w 38"/>
                <a:gd name="T25" fmla="*/ 43 h 81"/>
                <a:gd name="T26" fmla="*/ 34 w 38"/>
                <a:gd name="T27" fmla="*/ 58 h 81"/>
                <a:gd name="T28" fmla="*/ 30 w 38"/>
                <a:gd name="T29" fmla="*/ 71 h 81"/>
                <a:gd name="T30" fmla="*/ 23 w 38"/>
                <a:gd name="T31" fmla="*/ 79 h 81"/>
                <a:gd name="T32" fmla="*/ 16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6" y="81"/>
                  </a:moveTo>
                  <a:lnTo>
                    <a:pt x="9" y="78"/>
                  </a:lnTo>
                  <a:lnTo>
                    <a:pt x="3" y="68"/>
                  </a:lnTo>
                  <a:lnTo>
                    <a:pt x="1" y="55"/>
                  </a:lnTo>
                  <a:lnTo>
                    <a:pt x="0" y="40"/>
                  </a:lnTo>
                  <a:lnTo>
                    <a:pt x="3" y="23"/>
                  </a:lnTo>
                  <a:lnTo>
                    <a:pt x="8" y="11"/>
                  </a:lnTo>
                  <a:lnTo>
                    <a:pt x="15" y="3"/>
                  </a:lnTo>
                  <a:lnTo>
                    <a:pt x="23" y="0"/>
                  </a:lnTo>
                  <a:lnTo>
                    <a:pt x="30" y="4"/>
                  </a:lnTo>
                  <a:lnTo>
                    <a:pt x="36" y="13"/>
                  </a:lnTo>
                  <a:lnTo>
                    <a:pt x="38" y="27"/>
                  </a:lnTo>
                  <a:lnTo>
                    <a:pt x="38" y="43"/>
                  </a:lnTo>
                  <a:lnTo>
                    <a:pt x="34" y="58"/>
                  </a:lnTo>
                  <a:lnTo>
                    <a:pt x="30" y="71"/>
                  </a:lnTo>
                  <a:lnTo>
                    <a:pt x="23" y="79"/>
                  </a:lnTo>
                  <a:lnTo>
                    <a:pt x="16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9"/>
            <p:cNvSpPr>
              <a:spLocks/>
            </p:cNvSpPr>
            <p:nvPr/>
          </p:nvSpPr>
          <p:spPr bwMode="auto">
            <a:xfrm>
              <a:off x="2337" y="1999"/>
              <a:ext cx="19" cy="40"/>
            </a:xfrm>
            <a:custGeom>
              <a:avLst/>
              <a:gdLst>
                <a:gd name="T0" fmla="*/ 15 w 38"/>
                <a:gd name="T1" fmla="*/ 81 h 81"/>
                <a:gd name="T2" fmla="*/ 8 w 38"/>
                <a:gd name="T3" fmla="*/ 77 h 81"/>
                <a:gd name="T4" fmla="*/ 4 w 38"/>
                <a:gd name="T5" fmla="*/ 68 h 81"/>
                <a:gd name="T6" fmla="*/ 0 w 38"/>
                <a:gd name="T7" fmla="*/ 54 h 81"/>
                <a:gd name="T8" fmla="*/ 0 w 38"/>
                <a:gd name="T9" fmla="*/ 39 h 81"/>
                <a:gd name="T10" fmla="*/ 4 w 38"/>
                <a:gd name="T11" fmla="*/ 23 h 81"/>
                <a:gd name="T12" fmla="*/ 8 w 38"/>
                <a:gd name="T13" fmla="*/ 10 h 81"/>
                <a:gd name="T14" fmla="*/ 15 w 38"/>
                <a:gd name="T15" fmla="*/ 2 h 81"/>
                <a:gd name="T16" fmla="*/ 23 w 38"/>
                <a:gd name="T17" fmla="*/ 0 h 81"/>
                <a:gd name="T18" fmla="*/ 30 w 38"/>
                <a:gd name="T19" fmla="*/ 3 h 81"/>
                <a:gd name="T20" fmla="*/ 35 w 38"/>
                <a:gd name="T21" fmla="*/ 13 h 81"/>
                <a:gd name="T22" fmla="*/ 38 w 38"/>
                <a:gd name="T23" fmla="*/ 25 h 81"/>
                <a:gd name="T24" fmla="*/ 38 w 38"/>
                <a:gd name="T25" fmla="*/ 41 h 81"/>
                <a:gd name="T26" fmla="*/ 35 w 38"/>
                <a:gd name="T27" fmla="*/ 58 h 81"/>
                <a:gd name="T28" fmla="*/ 30 w 38"/>
                <a:gd name="T29" fmla="*/ 70 h 81"/>
                <a:gd name="T30" fmla="*/ 23 w 38"/>
                <a:gd name="T31" fmla="*/ 78 h 81"/>
                <a:gd name="T32" fmla="*/ 15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5" y="81"/>
                  </a:moveTo>
                  <a:lnTo>
                    <a:pt x="8" y="77"/>
                  </a:lnTo>
                  <a:lnTo>
                    <a:pt x="4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4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3"/>
                  </a:lnTo>
                  <a:lnTo>
                    <a:pt x="35" y="13"/>
                  </a:lnTo>
                  <a:lnTo>
                    <a:pt x="38" y="25"/>
                  </a:lnTo>
                  <a:lnTo>
                    <a:pt x="38" y="41"/>
                  </a:lnTo>
                  <a:lnTo>
                    <a:pt x="35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2368" y="2028"/>
              <a:ext cx="19" cy="41"/>
            </a:xfrm>
            <a:custGeom>
              <a:avLst/>
              <a:gdLst>
                <a:gd name="T0" fmla="*/ 15 w 36"/>
                <a:gd name="T1" fmla="*/ 80 h 80"/>
                <a:gd name="T2" fmla="*/ 8 w 36"/>
                <a:gd name="T3" fmla="*/ 77 h 80"/>
                <a:gd name="T4" fmla="*/ 2 w 36"/>
                <a:gd name="T5" fmla="*/ 68 h 80"/>
                <a:gd name="T6" fmla="*/ 0 w 36"/>
                <a:gd name="T7" fmla="*/ 54 h 80"/>
                <a:gd name="T8" fmla="*/ 0 w 36"/>
                <a:gd name="T9" fmla="*/ 39 h 80"/>
                <a:gd name="T10" fmla="*/ 3 w 36"/>
                <a:gd name="T11" fmla="*/ 23 h 80"/>
                <a:gd name="T12" fmla="*/ 8 w 36"/>
                <a:gd name="T13" fmla="*/ 10 h 80"/>
                <a:gd name="T14" fmla="*/ 15 w 36"/>
                <a:gd name="T15" fmla="*/ 2 h 80"/>
                <a:gd name="T16" fmla="*/ 21 w 36"/>
                <a:gd name="T17" fmla="*/ 0 h 80"/>
                <a:gd name="T18" fmla="*/ 28 w 36"/>
                <a:gd name="T19" fmla="*/ 3 h 80"/>
                <a:gd name="T20" fmla="*/ 34 w 36"/>
                <a:gd name="T21" fmla="*/ 12 h 80"/>
                <a:gd name="T22" fmla="*/ 36 w 36"/>
                <a:gd name="T23" fmla="*/ 26 h 80"/>
                <a:gd name="T24" fmla="*/ 36 w 36"/>
                <a:gd name="T25" fmla="*/ 42 h 80"/>
                <a:gd name="T26" fmla="*/ 34 w 36"/>
                <a:gd name="T27" fmla="*/ 57 h 80"/>
                <a:gd name="T28" fmla="*/ 30 w 36"/>
                <a:gd name="T29" fmla="*/ 70 h 80"/>
                <a:gd name="T30" fmla="*/ 23 w 36"/>
                <a:gd name="T31" fmla="*/ 78 h 80"/>
                <a:gd name="T32" fmla="*/ 15 w 36"/>
                <a:gd name="T33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" h="80">
                  <a:moveTo>
                    <a:pt x="15" y="80"/>
                  </a:moveTo>
                  <a:lnTo>
                    <a:pt x="8" y="77"/>
                  </a:lnTo>
                  <a:lnTo>
                    <a:pt x="2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3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1" y="0"/>
                  </a:lnTo>
                  <a:lnTo>
                    <a:pt x="28" y="3"/>
                  </a:lnTo>
                  <a:lnTo>
                    <a:pt x="34" y="12"/>
                  </a:lnTo>
                  <a:lnTo>
                    <a:pt x="36" y="26"/>
                  </a:lnTo>
                  <a:lnTo>
                    <a:pt x="36" y="42"/>
                  </a:lnTo>
                  <a:lnTo>
                    <a:pt x="34" y="57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1"/>
            <p:cNvSpPr>
              <a:spLocks/>
            </p:cNvSpPr>
            <p:nvPr/>
          </p:nvSpPr>
          <p:spPr bwMode="auto">
            <a:xfrm>
              <a:off x="2378" y="1973"/>
              <a:ext cx="18" cy="40"/>
            </a:xfrm>
            <a:custGeom>
              <a:avLst/>
              <a:gdLst>
                <a:gd name="T0" fmla="*/ 15 w 37"/>
                <a:gd name="T1" fmla="*/ 81 h 81"/>
                <a:gd name="T2" fmla="*/ 8 w 37"/>
                <a:gd name="T3" fmla="*/ 77 h 81"/>
                <a:gd name="T4" fmla="*/ 2 w 37"/>
                <a:gd name="T5" fmla="*/ 68 h 81"/>
                <a:gd name="T6" fmla="*/ 0 w 37"/>
                <a:gd name="T7" fmla="*/ 54 h 81"/>
                <a:gd name="T8" fmla="*/ 0 w 37"/>
                <a:gd name="T9" fmla="*/ 39 h 81"/>
                <a:gd name="T10" fmla="*/ 4 w 37"/>
                <a:gd name="T11" fmla="*/ 23 h 81"/>
                <a:gd name="T12" fmla="*/ 8 w 37"/>
                <a:gd name="T13" fmla="*/ 10 h 81"/>
                <a:gd name="T14" fmla="*/ 15 w 37"/>
                <a:gd name="T15" fmla="*/ 2 h 81"/>
                <a:gd name="T16" fmla="*/ 22 w 37"/>
                <a:gd name="T17" fmla="*/ 0 h 81"/>
                <a:gd name="T18" fmla="*/ 29 w 37"/>
                <a:gd name="T19" fmla="*/ 3 h 81"/>
                <a:gd name="T20" fmla="*/ 35 w 37"/>
                <a:gd name="T21" fmla="*/ 13 h 81"/>
                <a:gd name="T22" fmla="*/ 37 w 37"/>
                <a:gd name="T23" fmla="*/ 25 h 81"/>
                <a:gd name="T24" fmla="*/ 37 w 37"/>
                <a:gd name="T25" fmla="*/ 42 h 81"/>
                <a:gd name="T26" fmla="*/ 35 w 37"/>
                <a:gd name="T27" fmla="*/ 58 h 81"/>
                <a:gd name="T28" fmla="*/ 30 w 37"/>
                <a:gd name="T29" fmla="*/ 70 h 81"/>
                <a:gd name="T30" fmla="*/ 23 w 37"/>
                <a:gd name="T31" fmla="*/ 78 h 81"/>
                <a:gd name="T32" fmla="*/ 15 w 37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7" h="81">
                  <a:moveTo>
                    <a:pt x="15" y="81"/>
                  </a:moveTo>
                  <a:lnTo>
                    <a:pt x="8" y="77"/>
                  </a:lnTo>
                  <a:lnTo>
                    <a:pt x="2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4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2" y="0"/>
                  </a:lnTo>
                  <a:lnTo>
                    <a:pt x="29" y="3"/>
                  </a:lnTo>
                  <a:lnTo>
                    <a:pt x="35" y="13"/>
                  </a:lnTo>
                  <a:lnTo>
                    <a:pt x="37" y="25"/>
                  </a:lnTo>
                  <a:lnTo>
                    <a:pt x="37" y="42"/>
                  </a:lnTo>
                  <a:lnTo>
                    <a:pt x="35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2"/>
            <p:cNvSpPr>
              <a:spLocks/>
            </p:cNvSpPr>
            <p:nvPr/>
          </p:nvSpPr>
          <p:spPr bwMode="auto">
            <a:xfrm>
              <a:off x="2398" y="2053"/>
              <a:ext cx="19" cy="40"/>
            </a:xfrm>
            <a:custGeom>
              <a:avLst/>
              <a:gdLst>
                <a:gd name="T0" fmla="*/ 15 w 38"/>
                <a:gd name="T1" fmla="*/ 81 h 81"/>
                <a:gd name="T2" fmla="*/ 8 w 38"/>
                <a:gd name="T3" fmla="*/ 77 h 81"/>
                <a:gd name="T4" fmla="*/ 4 w 38"/>
                <a:gd name="T5" fmla="*/ 68 h 81"/>
                <a:gd name="T6" fmla="*/ 0 w 38"/>
                <a:gd name="T7" fmla="*/ 54 h 81"/>
                <a:gd name="T8" fmla="*/ 0 w 38"/>
                <a:gd name="T9" fmla="*/ 39 h 81"/>
                <a:gd name="T10" fmla="*/ 4 w 38"/>
                <a:gd name="T11" fmla="*/ 23 h 81"/>
                <a:gd name="T12" fmla="*/ 8 w 38"/>
                <a:gd name="T13" fmla="*/ 10 h 81"/>
                <a:gd name="T14" fmla="*/ 15 w 38"/>
                <a:gd name="T15" fmla="*/ 2 h 81"/>
                <a:gd name="T16" fmla="*/ 23 w 38"/>
                <a:gd name="T17" fmla="*/ 0 h 81"/>
                <a:gd name="T18" fmla="*/ 30 w 38"/>
                <a:gd name="T19" fmla="*/ 4 h 81"/>
                <a:gd name="T20" fmla="*/ 35 w 38"/>
                <a:gd name="T21" fmla="*/ 13 h 81"/>
                <a:gd name="T22" fmla="*/ 38 w 38"/>
                <a:gd name="T23" fmla="*/ 27 h 81"/>
                <a:gd name="T24" fmla="*/ 38 w 38"/>
                <a:gd name="T25" fmla="*/ 43 h 81"/>
                <a:gd name="T26" fmla="*/ 35 w 38"/>
                <a:gd name="T27" fmla="*/ 58 h 81"/>
                <a:gd name="T28" fmla="*/ 30 w 38"/>
                <a:gd name="T29" fmla="*/ 70 h 81"/>
                <a:gd name="T30" fmla="*/ 23 w 38"/>
                <a:gd name="T31" fmla="*/ 78 h 81"/>
                <a:gd name="T32" fmla="*/ 15 w 38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8" h="81">
                  <a:moveTo>
                    <a:pt x="15" y="81"/>
                  </a:moveTo>
                  <a:lnTo>
                    <a:pt x="8" y="77"/>
                  </a:lnTo>
                  <a:lnTo>
                    <a:pt x="4" y="68"/>
                  </a:lnTo>
                  <a:lnTo>
                    <a:pt x="0" y="54"/>
                  </a:lnTo>
                  <a:lnTo>
                    <a:pt x="0" y="39"/>
                  </a:lnTo>
                  <a:lnTo>
                    <a:pt x="4" y="23"/>
                  </a:lnTo>
                  <a:lnTo>
                    <a:pt x="8" y="10"/>
                  </a:lnTo>
                  <a:lnTo>
                    <a:pt x="15" y="2"/>
                  </a:lnTo>
                  <a:lnTo>
                    <a:pt x="23" y="0"/>
                  </a:lnTo>
                  <a:lnTo>
                    <a:pt x="30" y="4"/>
                  </a:lnTo>
                  <a:lnTo>
                    <a:pt x="35" y="13"/>
                  </a:lnTo>
                  <a:lnTo>
                    <a:pt x="38" y="27"/>
                  </a:lnTo>
                  <a:lnTo>
                    <a:pt x="38" y="43"/>
                  </a:lnTo>
                  <a:lnTo>
                    <a:pt x="35" y="58"/>
                  </a:lnTo>
                  <a:lnTo>
                    <a:pt x="30" y="70"/>
                  </a:lnTo>
                  <a:lnTo>
                    <a:pt x="23" y="78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3"/>
            <p:cNvSpPr>
              <a:spLocks/>
            </p:cNvSpPr>
            <p:nvPr/>
          </p:nvSpPr>
          <p:spPr bwMode="auto">
            <a:xfrm>
              <a:off x="2334" y="2055"/>
              <a:ext cx="18" cy="41"/>
            </a:xfrm>
            <a:custGeom>
              <a:avLst/>
              <a:gdLst>
                <a:gd name="T0" fmla="*/ 14 w 36"/>
                <a:gd name="T1" fmla="*/ 81 h 81"/>
                <a:gd name="T2" fmla="*/ 8 w 36"/>
                <a:gd name="T3" fmla="*/ 77 h 81"/>
                <a:gd name="T4" fmla="*/ 2 w 36"/>
                <a:gd name="T5" fmla="*/ 68 h 81"/>
                <a:gd name="T6" fmla="*/ 0 w 36"/>
                <a:gd name="T7" fmla="*/ 54 h 81"/>
                <a:gd name="T8" fmla="*/ 0 w 36"/>
                <a:gd name="T9" fmla="*/ 38 h 81"/>
                <a:gd name="T10" fmla="*/ 3 w 36"/>
                <a:gd name="T11" fmla="*/ 23 h 81"/>
                <a:gd name="T12" fmla="*/ 8 w 36"/>
                <a:gd name="T13" fmla="*/ 10 h 81"/>
                <a:gd name="T14" fmla="*/ 14 w 36"/>
                <a:gd name="T15" fmla="*/ 2 h 81"/>
                <a:gd name="T16" fmla="*/ 21 w 36"/>
                <a:gd name="T17" fmla="*/ 0 h 81"/>
                <a:gd name="T18" fmla="*/ 28 w 36"/>
                <a:gd name="T19" fmla="*/ 3 h 81"/>
                <a:gd name="T20" fmla="*/ 34 w 36"/>
                <a:gd name="T21" fmla="*/ 13 h 81"/>
                <a:gd name="T22" fmla="*/ 36 w 36"/>
                <a:gd name="T23" fmla="*/ 25 h 81"/>
                <a:gd name="T24" fmla="*/ 36 w 36"/>
                <a:gd name="T25" fmla="*/ 41 h 81"/>
                <a:gd name="T26" fmla="*/ 34 w 36"/>
                <a:gd name="T27" fmla="*/ 57 h 81"/>
                <a:gd name="T28" fmla="*/ 29 w 36"/>
                <a:gd name="T29" fmla="*/ 70 h 81"/>
                <a:gd name="T30" fmla="*/ 23 w 36"/>
                <a:gd name="T31" fmla="*/ 78 h 81"/>
                <a:gd name="T32" fmla="*/ 14 w 36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6" h="81">
                  <a:moveTo>
                    <a:pt x="14" y="81"/>
                  </a:moveTo>
                  <a:lnTo>
                    <a:pt x="8" y="77"/>
                  </a:lnTo>
                  <a:lnTo>
                    <a:pt x="2" y="68"/>
                  </a:lnTo>
                  <a:lnTo>
                    <a:pt x="0" y="54"/>
                  </a:lnTo>
                  <a:lnTo>
                    <a:pt x="0" y="38"/>
                  </a:lnTo>
                  <a:lnTo>
                    <a:pt x="3" y="23"/>
                  </a:lnTo>
                  <a:lnTo>
                    <a:pt x="8" y="10"/>
                  </a:lnTo>
                  <a:lnTo>
                    <a:pt x="14" y="2"/>
                  </a:lnTo>
                  <a:lnTo>
                    <a:pt x="21" y="0"/>
                  </a:lnTo>
                  <a:lnTo>
                    <a:pt x="28" y="3"/>
                  </a:lnTo>
                  <a:lnTo>
                    <a:pt x="34" y="13"/>
                  </a:lnTo>
                  <a:lnTo>
                    <a:pt x="36" y="25"/>
                  </a:lnTo>
                  <a:lnTo>
                    <a:pt x="36" y="41"/>
                  </a:lnTo>
                  <a:lnTo>
                    <a:pt x="34" y="57"/>
                  </a:lnTo>
                  <a:lnTo>
                    <a:pt x="29" y="70"/>
                  </a:lnTo>
                  <a:lnTo>
                    <a:pt x="23" y="78"/>
                  </a:lnTo>
                  <a:lnTo>
                    <a:pt x="14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363" y="2084"/>
              <a:ext cx="19" cy="41"/>
            </a:xfrm>
            <a:custGeom>
              <a:avLst/>
              <a:gdLst>
                <a:gd name="T0" fmla="*/ 15 w 37"/>
                <a:gd name="T1" fmla="*/ 81 h 81"/>
                <a:gd name="T2" fmla="*/ 8 w 37"/>
                <a:gd name="T3" fmla="*/ 78 h 81"/>
                <a:gd name="T4" fmla="*/ 3 w 37"/>
                <a:gd name="T5" fmla="*/ 68 h 81"/>
                <a:gd name="T6" fmla="*/ 0 w 37"/>
                <a:gd name="T7" fmla="*/ 56 h 81"/>
                <a:gd name="T8" fmla="*/ 0 w 37"/>
                <a:gd name="T9" fmla="*/ 40 h 81"/>
                <a:gd name="T10" fmla="*/ 3 w 37"/>
                <a:gd name="T11" fmla="*/ 25 h 81"/>
                <a:gd name="T12" fmla="*/ 8 w 37"/>
                <a:gd name="T13" fmla="*/ 12 h 81"/>
                <a:gd name="T14" fmla="*/ 14 w 37"/>
                <a:gd name="T15" fmla="*/ 4 h 81"/>
                <a:gd name="T16" fmla="*/ 22 w 37"/>
                <a:gd name="T17" fmla="*/ 0 h 81"/>
                <a:gd name="T18" fmla="*/ 29 w 37"/>
                <a:gd name="T19" fmla="*/ 4 h 81"/>
                <a:gd name="T20" fmla="*/ 35 w 37"/>
                <a:gd name="T21" fmla="*/ 13 h 81"/>
                <a:gd name="T22" fmla="*/ 37 w 37"/>
                <a:gd name="T23" fmla="*/ 27 h 81"/>
                <a:gd name="T24" fmla="*/ 37 w 37"/>
                <a:gd name="T25" fmla="*/ 43 h 81"/>
                <a:gd name="T26" fmla="*/ 34 w 37"/>
                <a:gd name="T27" fmla="*/ 58 h 81"/>
                <a:gd name="T28" fmla="*/ 29 w 37"/>
                <a:gd name="T29" fmla="*/ 71 h 81"/>
                <a:gd name="T30" fmla="*/ 22 w 37"/>
                <a:gd name="T31" fmla="*/ 79 h 81"/>
                <a:gd name="T32" fmla="*/ 15 w 37"/>
                <a:gd name="T33" fmla="*/ 81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7" h="81">
                  <a:moveTo>
                    <a:pt x="15" y="81"/>
                  </a:moveTo>
                  <a:lnTo>
                    <a:pt x="8" y="78"/>
                  </a:lnTo>
                  <a:lnTo>
                    <a:pt x="3" y="68"/>
                  </a:lnTo>
                  <a:lnTo>
                    <a:pt x="0" y="56"/>
                  </a:lnTo>
                  <a:lnTo>
                    <a:pt x="0" y="40"/>
                  </a:lnTo>
                  <a:lnTo>
                    <a:pt x="3" y="25"/>
                  </a:lnTo>
                  <a:lnTo>
                    <a:pt x="8" y="12"/>
                  </a:lnTo>
                  <a:lnTo>
                    <a:pt x="14" y="4"/>
                  </a:lnTo>
                  <a:lnTo>
                    <a:pt x="22" y="0"/>
                  </a:lnTo>
                  <a:lnTo>
                    <a:pt x="29" y="4"/>
                  </a:lnTo>
                  <a:lnTo>
                    <a:pt x="35" y="13"/>
                  </a:lnTo>
                  <a:lnTo>
                    <a:pt x="37" y="27"/>
                  </a:lnTo>
                  <a:lnTo>
                    <a:pt x="37" y="43"/>
                  </a:lnTo>
                  <a:lnTo>
                    <a:pt x="34" y="58"/>
                  </a:lnTo>
                  <a:lnTo>
                    <a:pt x="29" y="71"/>
                  </a:lnTo>
                  <a:lnTo>
                    <a:pt x="22" y="79"/>
                  </a:lnTo>
                  <a:lnTo>
                    <a:pt x="15" y="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5"/>
            <p:cNvSpPr>
              <a:spLocks/>
            </p:cNvSpPr>
            <p:nvPr/>
          </p:nvSpPr>
          <p:spPr bwMode="auto">
            <a:xfrm>
              <a:off x="2835" y="2072"/>
              <a:ext cx="269" cy="315"/>
            </a:xfrm>
            <a:custGeom>
              <a:avLst/>
              <a:gdLst>
                <a:gd name="T0" fmla="*/ 80 w 537"/>
                <a:gd name="T1" fmla="*/ 329 h 631"/>
                <a:gd name="T2" fmla="*/ 31 w 537"/>
                <a:gd name="T3" fmla="*/ 375 h 631"/>
                <a:gd name="T4" fmla="*/ 63 w 537"/>
                <a:gd name="T5" fmla="*/ 435 h 631"/>
                <a:gd name="T6" fmla="*/ 155 w 537"/>
                <a:gd name="T7" fmla="*/ 430 h 631"/>
                <a:gd name="T8" fmla="*/ 178 w 537"/>
                <a:gd name="T9" fmla="*/ 521 h 631"/>
                <a:gd name="T10" fmla="*/ 245 w 537"/>
                <a:gd name="T11" fmla="*/ 598 h 631"/>
                <a:gd name="T12" fmla="*/ 329 w 537"/>
                <a:gd name="T13" fmla="*/ 593 h 631"/>
                <a:gd name="T14" fmla="*/ 361 w 537"/>
                <a:gd name="T15" fmla="*/ 511 h 631"/>
                <a:gd name="T16" fmla="*/ 365 w 537"/>
                <a:gd name="T17" fmla="*/ 442 h 631"/>
                <a:gd name="T18" fmla="*/ 397 w 537"/>
                <a:gd name="T19" fmla="*/ 467 h 631"/>
                <a:gd name="T20" fmla="*/ 480 w 537"/>
                <a:gd name="T21" fmla="*/ 474 h 631"/>
                <a:gd name="T22" fmla="*/ 513 w 537"/>
                <a:gd name="T23" fmla="*/ 397 h 631"/>
                <a:gd name="T24" fmla="*/ 459 w 537"/>
                <a:gd name="T25" fmla="*/ 312 h 631"/>
                <a:gd name="T26" fmla="*/ 367 w 537"/>
                <a:gd name="T27" fmla="*/ 273 h 631"/>
                <a:gd name="T28" fmla="*/ 311 w 537"/>
                <a:gd name="T29" fmla="*/ 267 h 631"/>
                <a:gd name="T30" fmla="*/ 334 w 537"/>
                <a:gd name="T31" fmla="*/ 332 h 631"/>
                <a:gd name="T32" fmla="*/ 273 w 537"/>
                <a:gd name="T33" fmla="*/ 395 h 631"/>
                <a:gd name="T34" fmla="*/ 205 w 537"/>
                <a:gd name="T35" fmla="*/ 358 h 631"/>
                <a:gd name="T36" fmla="*/ 261 w 537"/>
                <a:gd name="T37" fmla="*/ 388 h 631"/>
                <a:gd name="T38" fmla="*/ 312 w 537"/>
                <a:gd name="T39" fmla="*/ 336 h 631"/>
                <a:gd name="T40" fmla="*/ 257 w 537"/>
                <a:gd name="T41" fmla="*/ 250 h 631"/>
                <a:gd name="T42" fmla="*/ 198 w 537"/>
                <a:gd name="T43" fmla="*/ 252 h 631"/>
                <a:gd name="T44" fmla="*/ 177 w 537"/>
                <a:gd name="T45" fmla="*/ 295 h 631"/>
                <a:gd name="T46" fmla="*/ 224 w 537"/>
                <a:gd name="T47" fmla="*/ 225 h 631"/>
                <a:gd name="T48" fmla="*/ 293 w 537"/>
                <a:gd name="T49" fmla="*/ 248 h 631"/>
                <a:gd name="T50" fmla="*/ 348 w 537"/>
                <a:gd name="T51" fmla="*/ 155 h 631"/>
                <a:gd name="T52" fmla="*/ 291 w 537"/>
                <a:gd name="T53" fmla="*/ 29 h 631"/>
                <a:gd name="T54" fmla="*/ 192 w 537"/>
                <a:gd name="T55" fmla="*/ 129 h 631"/>
                <a:gd name="T56" fmla="*/ 147 w 537"/>
                <a:gd name="T57" fmla="*/ 134 h 631"/>
                <a:gd name="T58" fmla="*/ 79 w 537"/>
                <a:gd name="T59" fmla="*/ 103 h 631"/>
                <a:gd name="T60" fmla="*/ 37 w 537"/>
                <a:gd name="T61" fmla="*/ 104 h 631"/>
                <a:gd name="T62" fmla="*/ 25 w 537"/>
                <a:gd name="T63" fmla="*/ 167 h 631"/>
                <a:gd name="T64" fmla="*/ 124 w 537"/>
                <a:gd name="T65" fmla="*/ 248 h 631"/>
                <a:gd name="T66" fmla="*/ 85 w 537"/>
                <a:gd name="T67" fmla="*/ 261 h 631"/>
                <a:gd name="T68" fmla="*/ 18 w 537"/>
                <a:gd name="T69" fmla="*/ 200 h 631"/>
                <a:gd name="T70" fmla="*/ 18 w 537"/>
                <a:gd name="T71" fmla="*/ 87 h 631"/>
                <a:gd name="T72" fmla="*/ 70 w 537"/>
                <a:gd name="T73" fmla="*/ 75 h 631"/>
                <a:gd name="T74" fmla="*/ 132 w 537"/>
                <a:gd name="T75" fmla="*/ 90 h 631"/>
                <a:gd name="T76" fmla="*/ 178 w 537"/>
                <a:gd name="T77" fmla="*/ 142 h 631"/>
                <a:gd name="T78" fmla="*/ 222 w 537"/>
                <a:gd name="T79" fmla="*/ 30 h 631"/>
                <a:gd name="T80" fmla="*/ 305 w 537"/>
                <a:gd name="T81" fmla="*/ 0 h 631"/>
                <a:gd name="T82" fmla="*/ 380 w 537"/>
                <a:gd name="T83" fmla="*/ 98 h 631"/>
                <a:gd name="T84" fmla="*/ 323 w 537"/>
                <a:gd name="T85" fmla="*/ 247 h 631"/>
                <a:gd name="T86" fmla="*/ 409 w 537"/>
                <a:gd name="T87" fmla="*/ 255 h 631"/>
                <a:gd name="T88" fmla="*/ 483 w 537"/>
                <a:gd name="T89" fmla="*/ 298 h 631"/>
                <a:gd name="T90" fmla="*/ 529 w 537"/>
                <a:gd name="T91" fmla="*/ 361 h 631"/>
                <a:gd name="T92" fmla="*/ 512 w 537"/>
                <a:gd name="T93" fmla="*/ 475 h 631"/>
                <a:gd name="T94" fmla="*/ 413 w 537"/>
                <a:gd name="T95" fmla="*/ 494 h 631"/>
                <a:gd name="T96" fmla="*/ 379 w 537"/>
                <a:gd name="T97" fmla="*/ 521 h 631"/>
                <a:gd name="T98" fmla="*/ 352 w 537"/>
                <a:gd name="T99" fmla="*/ 596 h 631"/>
                <a:gd name="T100" fmla="*/ 253 w 537"/>
                <a:gd name="T101" fmla="*/ 631 h 631"/>
                <a:gd name="T102" fmla="*/ 163 w 537"/>
                <a:gd name="T103" fmla="*/ 556 h 631"/>
                <a:gd name="T104" fmla="*/ 141 w 537"/>
                <a:gd name="T105" fmla="*/ 459 h 631"/>
                <a:gd name="T106" fmla="*/ 53 w 537"/>
                <a:gd name="T107" fmla="*/ 460 h 631"/>
                <a:gd name="T108" fmla="*/ 15 w 537"/>
                <a:gd name="T109" fmla="*/ 430 h 631"/>
                <a:gd name="T110" fmla="*/ 52 w 537"/>
                <a:gd name="T111" fmla="*/ 327 h 6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37" h="631">
                  <a:moveTo>
                    <a:pt x="115" y="302"/>
                  </a:moveTo>
                  <a:lnTo>
                    <a:pt x="115" y="320"/>
                  </a:lnTo>
                  <a:lnTo>
                    <a:pt x="103" y="322"/>
                  </a:lnTo>
                  <a:lnTo>
                    <a:pt x="91" y="325"/>
                  </a:lnTo>
                  <a:lnTo>
                    <a:pt x="80" y="329"/>
                  </a:lnTo>
                  <a:lnTo>
                    <a:pt x="69" y="335"/>
                  </a:lnTo>
                  <a:lnTo>
                    <a:pt x="59" y="341"/>
                  </a:lnTo>
                  <a:lnTo>
                    <a:pt x="48" y="350"/>
                  </a:lnTo>
                  <a:lnTo>
                    <a:pt x="39" y="361"/>
                  </a:lnTo>
                  <a:lnTo>
                    <a:pt x="31" y="375"/>
                  </a:lnTo>
                  <a:lnTo>
                    <a:pt x="30" y="392"/>
                  </a:lnTo>
                  <a:lnTo>
                    <a:pt x="30" y="408"/>
                  </a:lnTo>
                  <a:lnTo>
                    <a:pt x="36" y="422"/>
                  </a:lnTo>
                  <a:lnTo>
                    <a:pt x="47" y="430"/>
                  </a:lnTo>
                  <a:lnTo>
                    <a:pt x="63" y="435"/>
                  </a:lnTo>
                  <a:lnTo>
                    <a:pt x="82" y="437"/>
                  </a:lnTo>
                  <a:lnTo>
                    <a:pt x="100" y="437"/>
                  </a:lnTo>
                  <a:lnTo>
                    <a:pt x="118" y="436"/>
                  </a:lnTo>
                  <a:lnTo>
                    <a:pt x="137" y="434"/>
                  </a:lnTo>
                  <a:lnTo>
                    <a:pt x="155" y="430"/>
                  </a:lnTo>
                  <a:lnTo>
                    <a:pt x="173" y="426"/>
                  </a:lnTo>
                  <a:lnTo>
                    <a:pt x="189" y="421"/>
                  </a:lnTo>
                  <a:lnTo>
                    <a:pt x="185" y="438"/>
                  </a:lnTo>
                  <a:lnTo>
                    <a:pt x="179" y="477"/>
                  </a:lnTo>
                  <a:lnTo>
                    <a:pt x="178" y="521"/>
                  </a:lnTo>
                  <a:lnTo>
                    <a:pt x="186" y="556"/>
                  </a:lnTo>
                  <a:lnTo>
                    <a:pt x="198" y="571"/>
                  </a:lnTo>
                  <a:lnTo>
                    <a:pt x="213" y="584"/>
                  </a:lnTo>
                  <a:lnTo>
                    <a:pt x="228" y="593"/>
                  </a:lnTo>
                  <a:lnTo>
                    <a:pt x="245" y="598"/>
                  </a:lnTo>
                  <a:lnTo>
                    <a:pt x="263" y="603"/>
                  </a:lnTo>
                  <a:lnTo>
                    <a:pt x="282" y="603"/>
                  </a:lnTo>
                  <a:lnTo>
                    <a:pt x="301" y="601"/>
                  </a:lnTo>
                  <a:lnTo>
                    <a:pt x="320" y="596"/>
                  </a:lnTo>
                  <a:lnTo>
                    <a:pt x="329" y="593"/>
                  </a:lnTo>
                  <a:lnTo>
                    <a:pt x="338" y="586"/>
                  </a:lnTo>
                  <a:lnTo>
                    <a:pt x="346" y="575"/>
                  </a:lnTo>
                  <a:lnTo>
                    <a:pt x="354" y="560"/>
                  </a:lnTo>
                  <a:lnTo>
                    <a:pt x="359" y="540"/>
                  </a:lnTo>
                  <a:lnTo>
                    <a:pt x="361" y="511"/>
                  </a:lnTo>
                  <a:lnTo>
                    <a:pt x="360" y="474"/>
                  </a:lnTo>
                  <a:lnTo>
                    <a:pt x="354" y="428"/>
                  </a:lnTo>
                  <a:lnTo>
                    <a:pt x="357" y="433"/>
                  </a:lnTo>
                  <a:lnTo>
                    <a:pt x="360" y="436"/>
                  </a:lnTo>
                  <a:lnTo>
                    <a:pt x="365" y="442"/>
                  </a:lnTo>
                  <a:lnTo>
                    <a:pt x="369" y="446"/>
                  </a:lnTo>
                  <a:lnTo>
                    <a:pt x="375" y="451"/>
                  </a:lnTo>
                  <a:lnTo>
                    <a:pt x="382" y="457"/>
                  </a:lnTo>
                  <a:lnTo>
                    <a:pt x="389" y="461"/>
                  </a:lnTo>
                  <a:lnTo>
                    <a:pt x="397" y="467"/>
                  </a:lnTo>
                  <a:lnTo>
                    <a:pt x="413" y="474"/>
                  </a:lnTo>
                  <a:lnTo>
                    <a:pt x="430" y="479"/>
                  </a:lnTo>
                  <a:lnTo>
                    <a:pt x="448" y="480"/>
                  </a:lnTo>
                  <a:lnTo>
                    <a:pt x="464" y="479"/>
                  </a:lnTo>
                  <a:lnTo>
                    <a:pt x="480" y="474"/>
                  </a:lnTo>
                  <a:lnTo>
                    <a:pt x="493" y="466"/>
                  </a:lnTo>
                  <a:lnTo>
                    <a:pt x="504" y="456"/>
                  </a:lnTo>
                  <a:lnTo>
                    <a:pt x="512" y="443"/>
                  </a:lnTo>
                  <a:lnTo>
                    <a:pt x="513" y="419"/>
                  </a:lnTo>
                  <a:lnTo>
                    <a:pt x="513" y="397"/>
                  </a:lnTo>
                  <a:lnTo>
                    <a:pt x="510" y="377"/>
                  </a:lnTo>
                  <a:lnTo>
                    <a:pt x="503" y="359"/>
                  </a:lnTo>
                  <a:lnTo>
                    <a:pt x="493" y="343"/>
                  </a:lnTo>
                  <a:lnTo>
                    <a:pt x="478" y="327"/>
                  </a:lnTo>
                  <a:lnTo>
                    <a:pt x="459" y="312"/>
                  </a:lnTo>
                  <a:lnTo>
                    <a:pt x="436" y="297"/>
                  </a:lnTo>
                  <a:lnTo>
                    <a:pt x="421" y="290"/>
                  </a:lnTo>
                  <a:lnTo>
                    <a:pt x="404" y="283"/>
                  </a:lnTo>
                  <a:lnTo>
                    <a:pt x="386" y="278"/>
                  </a:lnTo>
                  <a:lnTo>
                    <a:pt x="367" y="273"/>
                  </a:lnTo>
                  <a:lnTo>
                    <a:pt x="350" y="270"/>
                  </a:lnTo>
                  <a:lnTo>
                    <a:pt x="333" y="268"/>
                  </a:lnTo>
                  <a:lnTo>
                    <a:pt x="320" y="267"/>
                  </a:lnTo>
                  <a:lnTo>
                    <a:pt x="310" y="265"/>
                  </a:lnTo>
                  <a:lnTo>
                    <a:pt x="311" y="267"/>
                  </a:lnTo>
                  <a:lnTo>
                    <a:pt x="311" y="267"/>
                  </a:lnTo>
                  <a:lnTo>
                    <a:pt x="311" y="267"/>
                  </a:lnTo>
                  <a:lnTo>
                    <a:pt x="312" y="268"/>
                  </a:lnTo>
                  <a:lnTo>
                    <a:pt x="329" y="300"/>
                  </a:lnTo>
                  <a:lnTo>
                    <a:pt x="334" y="332"/>
                  </a:lnTo>
                  <a:lnTo>
                    <a:pt x="328" y="361"/>
                  </a:lnTo>
                  <a:lnTo>
                    <a:pt x="311" y="383"/>
                  </a:lnTo>
                  <a:lnTo>
                    <a:pt x="299" y="390"/>
                  </a:lnTo>
                  <a:lnTo>
                    <a:pt x="287" y="393"/>
                  </a:lnTo>
                  <a:lnTo>
                    <a:pt x="273" y="395"/>
                  </a:lnTo>
                  <a:lnTo>
                    <a:pt x="259" y="392"/>
                  </a:lnTo>
                  <a:lnTo>
                    <a:pt x="244" y="388"/>
                  </a:lnTo>
                  <a:lnTo>
                    <a:pt x="230" y="380"/>
                  </a:lnTo>
                  <a:lnTo>
                    <a:pt x="217" y="370"/>
                  </a:lnTo>
                  <a:lnTo>
                    <a:pt x="205" y="358"/>
                  </a:lnTo>
                  <a:lnTo>
                    <a:pt x="215" y="368"/>
                  </a:lnTo>
                  <a:lnTo>
                    <a:pt x="227" y="376"/>
                  </a:lnTo>
                  <a:lnTo>
                    <a:pt x="238" y="382"/>
                  </a:lnTo>
                  <a:lnTo>
                    <a:pt x="250" y="386"/>
                  </a:lnTo>
                  <a:lnTo>
                    <a:pt x="261" y="388"/>
                  </a:lnTo>
                  <a:lnTo>
                    <a:pt x="273" y="388"/>
                  </a:lnTo>
                  <a:lnTo>
                    <a:pt x="284" y="385"/>
                  </a:lnTo>
                  <a:lnTo>
                    <a:pt x="293" y="380"/>
                  </a:lnTo>
                  <a:lnTo>
                    <a:pt x="307" y="361"/>
                  </a:lnTo>
                  <a:lnTo>
                    <a:pt x="312" y="336"/>
                  </a:lnTo>
                  <a:lnTo>
                    <a:pt x="306" y="308"/>
                  </a:lnTo>
                  <a:lnTo>
                    <a:pt x="291" y="280"/>
                  </a:lnTo>
                  <a:lnTo>
                    <a:pt x="281" y="269"/>
                  </a:lnTo>
                  <a:lnTo>
                    <a:pt x="269" y="259"/>
                  </a:lnTo>
                  <a:lnTo>
                    <a:pt x="257" y="250"/>
                  </a:lnTo>
                  <a:lnTo>
                    <a:pt x="244" y="246"/>
                  </a:lnTo>
                  <a:lnTo>
                    <a:pt x="231" y="244"/>
                  </a:lnTo>
                  <a:lnTo>
                    <a:pt x="220" y="244"/>
                  </a:lnTo>
                  <a:lnTo>
                    <a:pt x="208" y="246"/>
                  </a:lnTo>
                  <a:lnTo>
                    <a:pt x="198" y="252"/>
                  </a:lnTo>
                  <a:lnTo>
                    <a:pt x="186" y="264"/>
                  </a:lnTo>
                  <a:lnTo>
                    <a:pt x="179" y="280"/>
                  </a:lnTo>
                  <a:lnTo>
                    <a:pt x="178" y="300"/>
                  </a:lnTo>
                  <a:lnTo>
                    <a:pt x="183" y="321"/>
                  </a:lnTo>
                  <a:lnTo>
                    <a:pt x="177" y="295"/>
                  </a:lnTo>
                  <a:lnTo>
                    <a:pt x="178" y="272"/>
                  </a:lnTo>
                  <a:lnTo>
                    <a:pt x="186" y="252"/>
                  </a:lnTo>
                  <a:lnTo>
                    <a:pt x="200" y="235"/>
                  </a:lnTo>
                  <a:lnTo>
                    <a:pt x="212" y="229"/>
                  </a:lnTo>
                  <a:lnTo>
                    <a:pt x="224" y="225"/>
                  </a:lnTo>
                  <a:lnTo>
                    <a:pt x="238" y="224"/>
                  </a:lnTo>
                  <a:lnTo>
                    <a:pt x="252" y="226"/>
                  </a:lnTo>
                  <a:lnTo>
                    <a:pt x="267" y="231"/>
                  </a:lnTo>
                  <a:lnTo>
                    <a:pt x="281" y="239"/>
                  </a:lnTo>
                  <a:lnTo>
                    <a:pt x="293" y="248"/>
                  </a:lnTo>
                  <a:lnTo>
                    <a:pt x="306" y="261"/>
                  </a:lnTo>
                  <a:lnTo>
                    <a:pt x="313" y="245"/>
                  </a:lnTo>
                  <a:lnTo>
                    <a:pt x="325" y="219"/>
                  </a:lnTo>
                  <a:lnTo>
                    <a:pt x="337" y="189"/>
                  </a:lnTo>
                  <a:lnTo>
                    <a:pt x="348" y="155"/>
                  </a:lnTo>
                  <a:lnTo>
                    <a:pt x="354" y="120"/>
                  </a:lnTo>
                  <a:lnTo>
                    <a:pt x="356" y="88"/>
                  </a:lnTo>
                  <a:lnTo>
                    <a:pt x="346" y="61"/>
                  </a:lnTo>
                  <a:lnTo>
                    <a:pt x="327" y="42"/>
                  </a:lnTo>
                  <a:lnTo>
                    <a:pt x="291" y="29"/>
                  </a:lnTo>
                  <a:lnTo>
                    <a:pt x="261" y="34"/>
                  </a:lnTo>
                  <a:lnTo>
                    <a:pt x="237" y="50"/>
                  </a:lnTo>
                  <a:lnTo>
                    <a:pt x="217" y="73"/>
                  </a:lnTo>
                  <a:lnTo>
                    <a:pt x="202" y="101"/>
                  </a:lnTo>
                  <a:lnTo>
                    <a:pt x="192" y="129"/>
                  </a:lnTo>
                  <a:lnTo>
                    <a:pt x="183" y="152"/>
                  </a:lnTo>
                  <a:lnTo>
                    <a:pt x="177" y="169"/>
                  </a:lnTo>
                  <a:lnTo>
                    <a:pt x="168" y="157"/>
                  </a:lnTo>
                  <a:lnTo>
                    <a:pt x="158" y="146"/>
                  </a:lnTo>
                  <a:lnTo>
                    <a:pt x="147" y="134"/>
                  </a:lnTo>
                  <a:lnTo>
                    <a:pt x="136" y="125"/>
                  </a:lnTo>
                  <a:lnTo>
                    <a:pt x="123" y="117"/>
                  </a:lnTo>
                  <a:lnTo>
                    <a:pt x="109" y="110"/>
                  </a:lnTo>
                  <a:lnTo>
                    <a:pt x="94" y="105"/>
                  </a:lnTo>
                  <a:lnTo>
                    <a:pt x="79" y="103"/>
                  </a:lnTo>
                  <a:lnTo>
                    <a:pt x="71" y="102"/>
                  </a:lnTo>
                  <a:lnTo>
                    <a:pt x="63" y="102"/>
                  </a:lnTo>
                  <a:lnTo>
                    <a:pt x="54" y="102"/>
                  </a:lnTo>
                  <a:lnTo>
                    <a:pt x="46" y="102"/>
                  </a:lnTo>
                  <a:lnTo>
                    <a:pt x="37" y="104"/>
                  </a:lnTo>
                  <a:lnTo>
                    <a:pt x="30" y="106"/>
                  </a:lnTo>
                  <a:lnTo>
                    <a:pt x="22" y="110"/>
                  </a:lnTo>
                  <a:lnTo>
                    <a:pt x="16" y="116"/>
                  </a:lnTo>
                  <a:lnTo>
                    <a:pt x="17" y="142"/>
                  </a:lnTo>
                  <a:lnTo>
                    <a:pt x="25" y="167"/>
                  </a:lnTo>
                  <a:lnTo>
                    <a:pt x="39" y="192"/>
                  </a:lnTo>
                  <a:lnTo>
                    <a:pt x="56" y="212"/>
                  </a:lnTo>
                  <a:lnTo>
                    <a:pt x="77" y="230"/>
                  </a:lnTo>
                  <a:lnTo>
                    <a:pt x="100" y="242"/>
                  </a:lnTo>
                  <a:lnTo>
                    <a:pt x="124" y="248"/>
                  </a:lnTo>
                  <a:lnTo>
                    <a:pt x="148" y="247"/>
                  </a:lnTo>
                  <a:lnTo>
                    <a:pt x="138" y="272"/>
                  </a:lnTo>
                  <a:lnTo>
                    <a:pt x="120" y="272"/>
                  </a:lnTo>
                  <a:lnTo>
                    <a:pt x="102" y="268"/>
                  </a:lnTo>
                  <a:lnTo>
                    <a:pt x="85" y="261"/>
                  </a:lnTo>
                  <a:lnTo>
                    <a:pt x="70" y="252"/>
                  </a:lnTo>
                  <a:lnTo>
                    <a:pt x="55" y="241"/>
                  </a:lnTo>
                  <a:lnTo>
                    <a:pt x="41" y="229"/>
                  </a:lnTo>
                  <a:lnTo>
                    <a:pt x="30" y="215"/>
                  </a:lnTo>
                  <a:lnTo>
                    <a:pt x="18" y="200"/>
                  </a:lnTo>
                  <a:lnTo>
                    <a:pt x="4" y="173"/>
                  </a:lnTo>
                  <a:lnTo>
                    <a:pt x="0" y="146"/>
                  </a:lnTo>
                  <a:lnTo>
                    <a:pt x="2" y="119"/>
                  </a:lnTo>
                  <a:lnTo>
                    <a:pt x="13" y="93"/>
                  </a:lnTo>
                  <a:lnTo>
                    <a:pt x="18" y="87"/>
                  </a:lnTo>
                  <a:lnTo>
                    <a:pt x="26" y="82"/>
                  </a:lnTo>
                  <a:lnTo>
                    <a:pt x="37" y="79"/>
                  </a:lnTo>
                  <a:lnTo>
                    <a:pt x="47" y="76"/>
                  </a:lnTo>
                  <a:lnTo>
                    <a:pt x="59" y="75"/>
                  </a:lnTo>
                  <a:lnTo>
                    <a:pt x="70" y="75"/>
                  </a:lnTo>
                  <a:lnTo>
                    <a:pt x="80" y="75"/>
                  </a:lnTo>
                  <a:lnTo>
                    <a:pt x="90" y="76"/>
                  </a:lnTo>
                  <a:lnTo>
                    <a:pt x="103" y="80"/>
                  </a:lnTo>
                  <a:lnTo>
                    <a:pt x="118" y="84"/>
                  </a:lnTo>
                  <a:lnTo>
                    <a:pt x="132" y="90"/>
                  </a:lnTo>
                  <a:lnTo>
                    <a:pt x="145" y="97"/>
                  </a:lnTo>
                  <a:lnTo>
                    <a:pt x="156" y="106"/>
                  </a:lnTo>
                  <a:lnTo>
                    <a:pt x="167" y="117"/>
                  </a:lnTo>
                  <a:lnTo>
                    <a:pt x="174" y="129"/>
                  </a:lnTo>
                  <a:lnTo>
                    <a:pt x="178" y="142"/>
                  </a:lnTo>
                  <a:lnTo>
                    <a:pt x="183" y="117"/>
                  </a:lnTo>
                  <a:lnTo>
                    <a:pt x="193" y="87"/>
                  </a:lnTo>
                  <a:lnTo>
                    <a:pt x="202" y="59"/>
                  </a:lnTo>
                  <a:lnTo>
                    <a:pt x="211" y="44"/>
                  </a:lnTo>
                  <a:lnTo>
                    <a:pt x="222" y="30"/>
                  </a:lnTo>
                  <a:lnTo>
                    <a:pt x="237" y="19"/>
                  </a:lnTo>
                  <a:lnTo>
                    <a:pt x="253" y="10"/>
                  </a:lnTo>
                  <a:lnTo>
                    <a:pt x="269" y="4"/>
                  </a:lnTo>
                  <a:lnTo>
                    <a:pt x="287" y="0"/>
                  </a:lnTo>
                  <a:lnTo>
                    <a:pt x="305" y="0"/>
                  </a:lnTo>
                  <a:lnTo>
                    <a:pt x="321" y="6"/>
                  </a:lnTo>
                  <a:lnTo>
                    <a:pt x="337" y="15"/>
                  </a:lnTo>
                  <a:lnTo>
                    <a:pt x="360" y="40"/>
                  </a:lnTo>
                  <a:lnTo>
                    <a:pt x="374" y="67"/>
                  </a:lnTo>
                  <a:lnTo>
                    <a:pt x="380" y="98"/>
                  </a:lnTo>
                  <a:lnTo>
                    <a:pt x="379" y="129"/>
                  </a:lnTo>
                  <a:lnTo>
                    <a:pt x="372" y="162"/>
                  </a:lnTo>
                  <a:lnTo>
                    <a:pt x="360" y="192"/>
                  </a:lnTo>
                  <a:lnTo>
                    <a:pt x="343" y="220"/>
                  </a:lnTo>
                  <a:lnTo>
                    <a:pt x="323" y="247"/>
                  </a:lnTo>
                  <a:lnTo>
                    <a:pt x="341" y="246"/>
                  </a:lnTo>
                  <a:lnTo>
                    <a:pt x="358" y="246"/>
                  </a:lnTo>
                  <a:lnTo>
                    <a:pt x="375" y="247"/>
                  </a:lnTo>
                  <a:lnTo>
                    <a:pt x="392" y="250"/>
                  </a:lnTo>
                  <a:lnTo>
                    <a:pt x="409" y="255"/>
                  </a:lnTo>
                  <a:lnTo>
                    <a:pt x="425" y="261"/>
                  </a:lnTo>
                  <a:lnTo>
                    <a:pt x="441" y="269"/>
                  </a:lnTo>
                  <a:lnTo>
                    <a:pt x="456" y="277"/>
                  </a:lnTo>
                  <a:lnTo>
                    <a:pt x="470" y="286"/>
                  </a:lnTo>
                  <a:lnTo>
                    <a:pt x="483" y="298"/>
                  </a:lnTo>
                  <a:lnTo>
                    <a:pt x="495" y="308"/>
                  </a:lnTo>
                  <a:lnTo>
                    <a:pt x="506" y="321"/>
                  </a:lnTo>
                  <a:lnTo>
                    <a:pt x="516" y="333"/>
                  </a:lnTo>
                  <a:lnTo>
                    <a:pt x="524" y="347"/>
                  </a:lnTo>
                  <a:lnTo>
                    <a:pt x="529" y="361"/>
                  </a:lnTo>
                  <a:lnTo>
                    <a:pt x="534" y="376"/>
                  </a:lnTo>
                  <a:lnTo>
                    <a:pt x="537" y="401"/>
                  </a:lnTo>
                  <a:lnTo>
                    <a:pt x="534" y="428"/>
                  </a:lnTo>
                  <a:lnTo>
                    <a:pt x="526" y="453"/>
                  </a:lnTo>
                  <a:lnTo>
                    <a:pt x="512" y="475"/>
                  </a:lnTo>
                  <a:lnTo>
                    <a:pt x="498" y="487"/>
                  </a:lnTo>
                  <a:lnTo>
                    <a:pt x="479" y="494"/>
                  </a:lnTo>
                  <a:lnTo>
                    <a:pt x="458" y="496"/>
                  </a:lnTo>
                  <a:lnTo>
                    <a:pt x="435" y="496"/>
                  </a:lnTo>
                  <a:lnTo>
                    <a:pt x="413" y="494"/>
                  </a:lnTo>
                  <a:lnTo>
                    <a:pt x="396" y="491"/>
                  </a:lnTo>
                  <a:lnTo>
                    <a:pt x="383" y="488"/>
                  </a:lnTo>
                  <a:lnTo>
                    <a:pt x="377" y="487"/>
                  </a:lnTo>
                  <a:lnTo>
                    <a:pt x="379" y="504"/>
                  </a:lnTo>
                  <a:lnTo>
                    <a:pt x="379" y="521"/>
                  </a:lnTo>
                  <a:lnTo>
                    <a:pt x="377" y="539"/>
                  </a:lnTo>
                  <a:lnTo>
                    <a:pt x="374" y="555"/>
                  </a:lnTo>
                  <a:lnTo>
                    <a:pt x="369" y="570"/>
                  </a:lnTo>
                  <a:lnTo>
                    <a:pt x="362" y="584"/>
                  </a:lnTo>
                  <a:lnTo>
                    <a:pt x="352" y="596"/>
                  </a:lnTo>
                  <a:lnTo>
                    <a:pt x="339" y="608"/>
                  </a:lnTo>
                  <a:lnTo>
                    <a:pt x="321" y="619"/>
                  </a:lnTo>
                  <a:lnTo>
                    <a:pt x="299" y="627"/>
                  </a:lnTo>
                  <a:lnTo>
                    <a:pt x="276" y="631"/>
                  </a:lnTo>
                  <a:lnTo>
                    <a:pt x="253" y="631"/>
                  </a:lnTo>
                  <a:lnTo>
                    <a:pt x="230" y="627"/>
                  </a:lnTo>
                  <a:lnTo>
                    <a:pt x="209" y="618"/>
                  </a:lnTo>
                  <a:lnTo>
                    <a:pt x="191" y="605"/>
                  </a:lnTo>
                  <a:lnTo>
                    <a:pt x="176" y="588"/>
                  </a:lnTo>
                  <a:lnTo>
                    <a:pt x="163" y="556"/>
                  </a:lnTo>
                  <a:lnTo>
                    <a:pt x="160" y="518"/>
                  </a:lnTo>
                  <a:lnTo>
                    <a:pt x="163" y="480"/>
                  </a:lnTo>
                  <a:lnTo>
                    <a:pt x="171" y="444"/>
                  </a:lnTo>
                  <a:lnTo>
                    <a:pt x="158" y="453"/>
                  </a:lnTo>
                  <a:lnTo>
                    <a:pt x="141" y="459"/>
                  </a:lnTo>
                  <a:lnTo>
                    <a:pt x="124" y="462"/>
                  </a:lnTo>
                  <a:lnTo>
                    <a:pt x="106" y="464"/>
                  </a:lnTo>
                  <a:lnTo>
                    <a:pt x="87" y="464"/>
                  </a:lnTo>
                  <a:lnTo>
                    <a:pt x="70" y="462"/>
                  </a:lnTo>
                  <a:lnTo>
                    <a:pt x="53" y="460"/>
                  </a:lnTo>
                  <a:lnTo>
                    <a:pt x="37" y="457"/>
                  </a:lnTo>
                  <a:lnTo>
                    <a:pt x="29" y="453"/>
                  </a:lnTo>
                  <a:lnTo>
                    <a:pt x="23" y="446"/>
                  </a:lnTo>
                  <a:lnTo>
                    <a:pt x="18" y="439"/>
                  </a:lnTo>
                  <a:lnTo>
                    <a:pt x="15" y="430"/>
                  </a:lnTo>
                  <a:lnTo>
                    <a:pt x="11" y="405"/>
                  </a:lnTo>
                  <a:lnTo>
                    <a:pt x="14" y="381"/>
                  </a:lnTo>
                  <a:lnTo>
                    <a:pt x="23" y="360"/>
                  </a:lnTo>
                  <a:lnTo>
                    <a:pt x="36" y="341"/>
                  </a:lnTo>
                  <a:lnTo>
                    <a:pt x="52" y="327"/>
                  </a:lnTo>
                  <a:lnTo>
                    <a:pt x="71" y="315"/>
                  </a:lnTo>
                  <a:lnTo>
                    <a:pt x="92" y="307"/>
                  </a:lnTo>
                  <a:lnTo>
                    <a:pt x="115" y="30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6"/>
            <p:cNvSpPr>
              <a:spLocks/>
            </p:cNvSpPr>
            <p:nvPr/>
          </p:nvSpPr>
          <p:spPr bwMode="auto">
            <a:xfrm>
              <a:off x="2530" y="2145"/>
              <a:ext cx="204" cy="394"/>
            </a:xfrm>
            <a:custGeom>
              <a:avLst/>
              <a:gdLst>
                <a:gd name="T0" fmla="*/ 8 w 409"/>
                <a:gd name="T1" fmla="*/ 3 h 787"/>
                <a:gd name="T2" fmla="*/ 25 w 409"/>
                <a:gd name="T3" fmla="*/ 12 h 787"/>
                <a:gd name="T4" fmla="*/ 45 w 409"/>
                <a:gd name="T5" fmla="*/ 22 h 787"/>
                <a:gd name="T6" fmla="*/ 66 w 409"/>
                <a:gd name="T7" fmla="*/ 32 h 787"/>
                <a:gd name="T8" fmla="*/ 99 w 409"/>
                <a:gd name="T9" fmla="*/ 48 h 787"/>
                <a:gd name="T10" fmla="*/ 143 w 409"/>
                <a:gd name="T11" fmla="*/ 72 h 787"/>
                <a:gd name="T12" fmla="*/ 183 w 409"/>
                <a:gd name="T13" fmla="*/ 98 h 787"/>
                <a:gd name="T14" fmla="*/ 220 w 409"/>
                <a:gd name="T15" fmla="*/ 125 h 787"/>
                <a:gd name="T16" fmla="*/ 304 w 409"/>
                <a:gd name="T17" fmla="*/ 209 h 787"/>
                <a:gd name="T18" fmla="*/ 329 w 409"/>
                <a:gd name="T19" fmla="*/ 240 h 787"/>
                <a:gd name="T20" fmla="*/ 355 w 409"/>
                <a:gd name="T21" fmla="*/ 275 h 787"/>
                <a:gd name="T22" fmla="*/ 381 w 409"/>
                <a:gd name="T23" fmla="*/ 313 h 787"/>
                <a:gd name="T24" fmla="*/ 409 w 409"/>
                <a:gd name="T25" fmla="*/ 356 h 787"/>
                <a:gd name="T26" fmla="*/ 377 w 409"/>
                <a:gd name="T27" fmla="*/ 413 h 787"/>
                <a:gd name="T28" fmla="*/ 359 w 409"/>
                <a:gd name="T29" fmla="*/ 374 h 787"/>
                <a:gd name="T30" fmla="*/ 340 w 409"/>
                <a:gd name="T31" fmla="*/ 338 h 787"/>
                <a:gd name="T32" fmla="*/ 318 w 409"/>
                <a:gd name="T33" fmla="*/ 304 h 787"/>
                <a:gd name="T34" fmla="*/ 307 w 409"/>
                <a:gd name="T35" fmla="*/ 349 h 787"/>
                <a:gd name="T36" fmla="*/ 306 w 409"/>
                <a:gd name="T37" fmla="*/ 472 h 787"/>
                <a:gd name="T38" fmla="*/ 298 w 409"/>
                <a:gd name="T39" fmla="*/ 595 h 787"/>
                <a:gd name="T40" fmla="*/ 281 w 409"/>
                <a:gd name="T41" fmla="*/ 720 h 787"/>
                <a:gd name="T42" fmla="*/ 267 w 409"/>
                <a:gd name="T43" fmla="*/ 784 h 787"/>
                <a:gd name="T44" fmla="*/ 263 w 409"/>
                <a:gd name="T45" fmla="*/ 786 h 787"/>
                <a:gd name="T46" fmla="*/ 191 w 409"/>
                <a:gd name="T47" fmla="*/ 738 h 787"/>
                <a:gd name="T48" fmla="*/ 197 w 409"/>
                <a:gd name="T49" fmla="*/ 736 h 787"/>
                <a:gd name="T50" fmla="*/ 199 w 409"/>
                <a:gd name="T51" fmla="*/ 734 h 787"/>
                <a:gd name="T52" fmla="*/ 221 w 409"/>
                <a:gd name="T53" fmla="*/ 617 h 787"/>
                <a:gd name="T54" fmla="*/ 231 w 409"/>
                <a:gd name="T55" fmla="*/ 502 h 787"/>
                <a:gd name="T56" fmla="*/ 236 w 409"/>
                <a:gd name="T57" fmla="*/ 387 h 787"/>
                <a:gd name="T58" fmla="*/ 237 w 409"/>
                <a:gd name="T59" fmla="*/ 270 h 787"/>
                <a:gd name="T60" fmla="*/ 237 w 409"/>
                <a:gd name="T61" fmla="*/ 238 h 787"/>
                <a:gd name="T62" fmla="*/ 237 w 409"/>
                <a:gd name="T63" fmla="*/ 206 h 787"/>
                <a:gd name="T64" fmla="*/ 202 w 409"/>
                <a:gd name="T65" fmla="*/ 171 h 787"/>
                <a:gd name="T66" fmla="*/ 164 w 409"/>
                <a:gd name="T67" fmla="*/ 139 h 787"/>
                <a:gd name="T68" fmla="*/ 120 w 409"/>
                <a:gd name="T69" fmla="*/ 109 h 787"/>
                <a:gd name="T70" fmla="*/ 69 w 409"/>
                <a:gd name="T71" fmla="*/ 81 h 787"/>
                <a:gd name="T72" fmla="*/ 53 w 409"/>
                <a:gd name="T73" fmla="*/ 73 h 787"/>
                <a:gd name="T74" fmla="*/ 37 w 409"/>
                <a:gd name="T75" fmla="*/ 64 h 787"/>
                <a:gd name="T76" fmla="*/ 22 w 409"/>
                <a:gd name="T77" fmla="*/ 56 h 787"/>
                <a:gd name="T78" fmla="*/ 9 w 409"/>
                <a:gd name="T79" fmla="*/ 49 h 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09" h="787">
                  <a:moveTo>
                    <a:pt x="0" y="0"/>
                  </a:moveTo>
                  <a:lnTo>
                    <a:pt x="8" y="3"/>
                  </a:lnTo>
                  <a:lnTo>
                    <a:pt x="16" y="8"/>
                  </a:lnTo>
                  <a:lnTo>
                    <a:pt x="25" y="12"/>
                  </a:lnTo>
                  <a:lnTo>
                    <a:pt x="36" y="17"/>
                  </a:lnTo>
                  <a:lnTo>
                    <a:pt x="45" y="22"/>
                  </a:lnTo>
                  <a:lnTo>
                    <a:pt x="55" y="27"/>
                  </a:lnTo>
                  <a:lnTo>
                    <a:pt x="66" y="32"/>
                  </a:lnTo>
                  <a:lnTo>
                    <a:pt x="75" y="36"/>
                  </a:lnTo>
                  <a:lnTo>
                    <a:pt x="99" y="48"/>
                  </a:lnTo>
                  <a:lnTo>
                    <a:pt x="122" y="61"/>
                  </a:lnTo>
                  <a:lnTo>
                    <a:pt x="143" y="72"/>
                  </a:lnTo>
                  <a:lnTo>
                    <a:pt x="164" y="85"/>
                  </a:lnTo>
                  <a:lnTo>
                    <a:pt x="183" y="98"/>
                  </a:lnTo>
                  <a:lnTo>
                    <a:pt x="203" y="111"/>
                  </a:lnTo>
                  <a:lnTo>
                    <a:pt x="220" y="125"/>
                  </a:lnTo>
                  <a:lnTo>
                    <a:pt x="237" y="139"/>
                  </a:lnTo>
                  <a:lnTo>
                    <a:pt x="304" y="209"/>
                  </a:lnTo>
                  <a:lnTo>
                    <a:pt x="317" y="224"/>
                  </a:lnTo>
                  <a:lnTo>
                    <a:pt x="329" y="240"/>
                  </a:lnTo>
                  <a:lnTo>
                    <a:pt x="342" y="257"/>
                  </a:lnTo>
                  <a:lnTo>
                    <a:pt x="355" y="275"/>
                  </a:lnTo>
                  <a:lnTo>
                    <a:pt x="367" y="293"/>
                  </a:lnTo>
                  <a:lnTo>
                    <a:pt x="381" y="313"/>
                  </a:lnTo>
                  <a:lnTo>
                    <a:pt x="395" y="334"/>
                  </a:lnTo>
                  <a:lnTo>
                    <a:pt x="409" y="356"/>
                  </a:lnTo>
                  <a:lnTo>
                    <a:pt x="385" y="433"/>
                  </a:lnTo>
                  <a:lnTo>
                    <a:pt x="377" y="413"/>
                  </a:lnTo>
                  <a:lnTo>
                    <a:pt x="368" y="394"/>
                  </a:lnTo>
                  <a:lnTo>
                    <a:pt x="359" y="374"/>
                  </a:lnTo>
                  <a:lnTo>
                    <a:pt x="349" y="356"/>
                  </a:lnTo>
                  <a:lnTo>
                    <a:pt x="340" y="338"/>
                  </a:lnTo>
                  <a:lnTo>
                    <a:pt x="328" y="321"/>
                  </a:lnTo>
                  <a:lnTo>
                    <a:pt x="318" y="304"/>
                  </a:lnTo>
                  <a:lnTo>
                    <a:pt x="306" y="288"/>
                  </a:lnTo>
                  <a:lnTo>
                    <a:pt x="307" y="349"/>
                  </a:lnTo>
                  <a:lnTo>
                    <a:pt x="307" y="411"/>
                  </a:lnTo>
                  <a:lnTo>
                    <a:pt x="306" y="472"/>
                  </a:lnTo>
                  <a:lnTo>
                    <a:pt x="303" y="533"/>
                  </a:lnTo>
                  <a:lnTo>
                    <a:pt x="298" y="595"/>
                  </a:lnTo>
                  <a:lnTo>
                    <a:pt x="290" y="657"/>
                  </a:lnTo>
                  <a:lnTo>
                    <a:pt x="281" y="720"/>
                  </a:lnTo>
                  <a:lnTo>
                    <a:pt x="268" y="783"/>
                  </a:lnTo>
                  <a:lnTo>
                    <a:pt x="267" y="784"/>
                  </a:lnTo>
                  <a:lnTo>
                    <a:pt x="265" y="784"/>
                  </a:lnTo>
                  <a:lnTo>
                    <a:pt x="263" y="786"/>
                  </a:lnTo>
                  <a:lnTo>
                    <a:pt x="260" y="787"/>
                  </a:lnTo>
                  <a:lnTo>
                    <a:pt x="191" y="738"/>
                  </a:lnTo>
                  <a:lnTo>
                    <a:pt x="193" y="737"/>
                  </a:lnTo>
                  <a:lnTo>
                    <a:pt x="197" y="736"/>
                  </a:lnTo>
                  <a:lnTo>
                    <a:pt x="198" y="735"/>
                  </a:lnTo>
                  <a:lnTo>
                    <a:pt x="199" y="734"/>
                  </a:lnTo>
                  <a:lnTo>
                    <a:pt x="212" y="675"/>
                  </a:lnTo>
                  <a:lnTo>
                    <a:pt x="221" y="617"/>
                  </a:lnTo>
                  <a:lnTo>
                    <a:pt x="227" y="560"/>
                  </a:lnTo>
                  <a:lnTo>
                    <a:pt x="231" y="502"/>
                  </a:lnTo>
                  <a:lnTo>
                    <a:pt x="234" y="444"/>
                  </a:lnTo>
                  <a:lnTo>
                    <a:pt x="236" y="387"/>
                  </a:lnTo>
                  <a:lnTo>
                    <a:pt x="236" y="329"/>
                  </a:lnTo>
                  <a:lnTo>
                    <a:pt x="237" y="270"/>
                  </a:lnTo>
                  <a:lnTo>
                    <a:pt x="237" y="254"/>
                  </a:lnTo>
                  <a:lnTo>
                    <a:pt x="237" y="238"/>
                  </a:lnTo>
                  <a:lnTo>
                    <a:pt x="237" y="222"/>
                  </a:lnTo>
                  <a:lnTo>
                    <a:pt x="237" y="206"/>
                  </a:lnTo>
                  <a:lnTo>
                    <a:pt x="219" y="189"/>
                  </a:lnTo>
                  <a:lnTo>
                    <a:pt x="202" y="171"/>
                  </a:lnTo>
                  <a:lnTo>
                    <a:pt x="182" y="155"/>
                  </a:lnTo>
                  <a:lnTo>
                    <a:pt x="164" y="139"/>
                  </a:lnTo>
                  <a:lnTo>
                    <a:pt x="143" y="124"/>
                  </a:lnTo>
                  <a:lnTo>
                    <a:pt x="120" y="109"/>
                  </a:lnTo>
                  <a:lnTo>
                    <a:pt x="96" y="95"/>
                  </a:lnTo>
                  <a:lnTo>
                    <a:pt x="69" y="81"/>
                  </a:lnTo>
                  <a:lnTo>
                    <a:pt x="61" y="78"/>
                  </a:lnTo>
                  <a:lnTo>
                    <a:pt x="53" y="73"/>
                  </a:lnTo>
                  <a:lnTo>
                    <a:pt x="45" y="69"/>
                  </a:lnTo>
                  <a:lnTo>
                    <a:pt x="37" y="64"/>
                  </a:lnTo>
                  <a:lnTo>
                    <a:pt x="29" y="60"/>
                  </a:lnTo>
                  <a:lnTo>
                    <a:pt x="22" y="56"/>
                  </a:lnTo>
                  <a:lnTo>
                    <a:pt x="15" y="53"/>
                  </a:lnTo>
                  <a:lnTo>
                    <a:pt x="9" y="4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2310" y="1942"/>
              <a:ext cx="225" cy="237"/>
            </a:xfrm>
            <a:custGeom>
              <a:avLst/>
              <a:gdLst>
                <a:gd name="T0" fmla="*/ 402 w 450"/>
                <a:gd name="T1" fmla="*/ 231 h 473"/>
                <a:gd name="T2" fmla="*/ 386 w 450"/>
                <a:gd name="T3" fmla="*/ 222 h 473"/>
                <a:gd name="T4" fmla="*/ 370 w 450"/>
                <a:gd name="T5" fmla="*/ 214 h 473"/>
                <a:gd name="T6" fmla="*/ 355 w 450"/>
                <a:gd name="T7" fmla="*/ 205 h 473"/>
                <a:gd name="T8" fmla="*/ 346 w 450"/>
                <a:gd name="T9" fmla="*/ 223 h 473"/>
                <a:gd name="T10" fmla="*/ 336 w 450"/>
                <a:gd name="T11" fmla="*/ 268 h 473"/>
                <a:gd name="T12" fmla="*/ 324 w 450"/>
                <a:gd name="T13" fmla="*/ 306 h 473"/>
                <a:gd name="T14" fmla="*/ 309 w 450"/>
                <a:gd name="T15" fmla="*/ 337 h 473"/>
                <a:gd name="T16" fmla="*/ 317 w 450"/>
                <a:gd name="T17" fmla="*/ 357 h 473"/>
                <a:gd name="T18" fmla="*/ 349 w 450"/>
                <a:gd name="T19" fmla="*/ 370 h 473"/>
                <a:gd name="T20" fmla="*/ 382 w 450"/>
                <a:gd name="T21" fmla="*/ 382 h 473"/>
                <a:gd name="T22" fmla="*/ 420 w 450"/>
                <a:gd name="T23" fmla="*/ 397 h 473"/>
                <a:gd name="T24" fmla="*/ 450 w 450"/>
                <a:gd name="T25" fmla="*/ 456 h 473"/>
                <a:gd name="T26" fmla="*/ 411 w 450"/>
                <a:gd name="T27" fmla="*/ 439 h 473"/>
                <a:gd name="T28" fmla="*/ 371 w 450"/>
                <a:gd name="T29" fmla="*/ 424 h 473"/>
                <a:gd name="T30" fmla="*/ 325 w 450"/>
                <a:gd name="T31" fmla="*/ 410 h 473"/>
                <a:gd name="T32" fmla="*/ 271 w 450"/>
                <a:gd name="T33" fmla="*/ 396 h 473"/>
                <a:gd name="T34" fmla="*/ 229 w 450"/>
                <a:gd name="T35" fmla="*/ 435 h 473"/>
                <a:gd name="T36" fmla="*/ 184 w 450"/>
                <a:gd name="T37" fmla="*/ 462 h 473"/>
                <a:gd name="T38" fmla="*/ 138 w 450"/>
                <a:gd name="T39" fmla="*/ 473 h 473"/>
                <a:gd name="T40" fmla="*/ 93 w 450"/>
                <a:gd name="T41" fmla="*/ 467 h 473"/>
                <a:gd name="T42" fmla="*/ 76 w 450"/>
                <a:gd name="T43" fmla="*/ 458 h 473"/>
                <a:gd name="T44" fmla="*/ 60 w 450"/>
                <a:gd name="T45" fmla="*/ 448 h 473"/>
                <a:gd name="T46" fmla="*/ 46 w 450"/>
                <a:gd name="T47" fmla="*/ 435 h 473"/>
                <a:gd name="T48" fmla="*/ 34 w 450"/>
                <a:gd name="T49" fmla="*/ 419 h 473"/>
                <a:gd name="T50" fmla="*/ 19 w 450"/>
                <a:gd name="T51" fmla="*/ 392 h 473"/>
                <a:gd name="T52" fmla="*/ 8 w 450"/>
                <a:gd name="T53" fmla="*/ 361 h 473"/>
                <a:gd name="T54" fmla="*/ 1 w 450"/>
                <a:gd name="T55" fmla="*/ 326 h 473"/>
                <a:gd name="T56" fmla="*/ 0 w 450"/>
                <a:gd name="T57" fmla="*/ 288 h 473"/>
                <a:gd name="T58" fmla="*/ 8 w 450"/>
                <a:gd name="T59" fmla="*/ 331 h 473"/>
                <a:gd name="T60" fmla="*/ 23 w 450"/>
                <a:gd name="T61" fmla="*/ 366 h 473"/>
                <a:gd name="T62" fmla="*/ 45 w 450"/>
                <a:gd name="T63" fmla="*/ 393 h 473"/>
                <a:gd name="T64" fmla="*/ 75 w 450"/>
                <a:gd name="T65" fmla="*/ 410 h 473"/>
                <a:gd name="T66" fmla="*/ 101 w 450"/>
                <a:gd name="T67" fmla="*/ 415 h 473"/>
                <a:gd name="T68" fmla="*/ 129 w 450"/>
                <a:gd name="T69" fmla="*/ 412 h 473"/>
                <a:gd name="T70" fmla="*/ 157 w 450"/>
                <a:gd name="T71" fmla="*/ 402 h 473"/>
                <a:gd name="T72" fmla="*/ 183 w 450"/>
                <a:gd name="T73" fmla="*/ 386 h 473"/>
                <a:gd name="T74" fmla="*/ 209 w 450"/>
                <a:gd name="T75" fmla="*/ 364 h 473"/>
                <a:gd name="T76" fmla="*/ 232 w 450"/>
                <a:gd name="T77" fmla="*/ 336 h 473"/>
                <a:gd name="T78" fmla="*/ 250 w 450"/>
                <a:gd name="T79" fmla="*/ 304 h 473"/>
                <a:gd name="T80" fmla="*/ 266 w 450"/>
                <a:gd name="T81" fmla="*/ 267 h 473"/>
                <a:gd name="T82" fmla="*/ 282 w 450"/>
                <a:gd name="T83" fmla="*/ 188 h 473"/>
                <a:gd name="T84" fmla="*/ 274 w 450"/>
                <a:gd name="T85" fmla="*/ 119 h 473"/>
                <a:gd name="T86" fmla="*/ 248 w 450"/>
                <a:gd name="T87" fmla="*/ 67 h 473"/>
                <a:gd name="T88" fmla="*/ 205 w 450"/>
                <a:gd name="T89" fmla="*/ 37 h 473"/>
                <a:gd name="T90" fmla="*/ 173 w 450"/>
                <a:gd name="T91" fmla="*/ 32 h 473"/>
                <a:gd name="T92" fmla="*/ 138 w 450"/>
                <a:gd name="T93" fmla="*/ 38 h 473"/>
                <a:gd name="T94" fmla="*/ 106 w 450"/>
                <a:gd name="T95" fmla="*/ 54 h 473"/>
                <a:gd name="T96" fmla="*/ 75 w 450"/>
                <a:gd name="T97" fmla="*/ 79 h 473"/>
                <a:gd name="T98" fmla="*/ 116 w 450"/>
                <a:gd name="T99" fmla="*/ 39 h 473"/>
                <a:gd name="T100" fmla="*/ 161 w 450"/>
                <a:gd name="T101" fmla="*/ 11 h 473"/>
                <a:gd name="T102" fmla="*/ 209 w 450"/>
                <a:gd name="T103" fmla="*/ 0 h 473"/>
                <a:gd name="T104" fmla="*/ 255 w 450"/>
                <a:gd name="T105" fmla="*/ 6 h 473"/>
                <a:gd name="T106" fmla="*/ 290 w 450"/>
                <a:gd name="T107" fmla="*/ 26 h 473"/>
                <a:gd name="T108" fmla="*/ 318 w 450"/>
                <a:gd name="T109" fmla="*/ 57 h 473"/>
                <a:gd name="T110" fmla="*/ 336 w 450"/>
                <a:gd name="T111" fmla="*/ 100 h 473"/>
                <a:gd name="T112" fmla="*/ 347 w 450"/>
                <a:gd name="T113" fmla="*/ 148 h 473"/>
                <a:gd name="T114" fmla="*/ 358 w 450"/>
                <a:gd name="T115" fmla="*/ 154 h 473"/>
                <a:gd name="T116" fmla="*/ 373 w 450"/>
                <a:gd name="T117" fmla="*/ 162 h 473"/>
                <a:gd name="T118" fmla="*/ 388 w 450"/>
                <a:gd name="T119" fmla="*/ 169 h 473"/>
                <a:gd name="T120" fmla="*/ 401 w 450"/>
                <a:gd name="T121" fmla="*/ 176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50" h="473">
                  <a:moveTo>
                    <a:pt x="409" y="235"/>
                  </a:moveTo>
                  <a:lnTo>
                    <a:pt x="402" y="231"/>
                  </a:lnTo>
                  <a:lnTo>
                    <a:pt x="394" y="227"/>
                  </a:lnTo>
                  <a:lnTo>
                    <a:pt x="386" y="222"/>
                  </a:lnTo>
                  <a:lnTo>
                    <a:pt x="378" y="218"/>
                  </a:lnTo>
                  <a:lnTo>
                    <a:pt x="370" y="214"/>
                  </a:lnTo>
                  <a:lnTo>
                    <a:pt x="362" y="210"/>
                  </a:lnTo>
                  <a:lnTo>
                    <a:pt x="355" y="205"/>
                  </a:lnTo>
                  <a:lnTo>
                    <a:pt x="348" y="201"/>
                  </a:lnTo>
                  <a:lnTo>
                    <a:pt x="346" y="223"/>
                  </a:lnTo>
                  <a:lnTo>
                    <a:pt x="342" y="245"/>
                  </a:lnTo>
                  <a:lnTo>
                    <a:pt x="336" y="268"/>
                  </a:lnTo>
                  <a:lnTo>
                    <a:pt x="329" y="290"/>
                  </a:lnTo>
                  <a:lnTo>
                    <a:pt x="324" y="306"/>
                  </a:lnTo>
                  <a:lnTo>
                    <a:pt x="317" y="322"/>
                  </a:lnTo>
                  <a:lnTo>
                    <a:pt x="309" y="337"/>
                  </a:lnTo>
                  <a:lnTo>
                    <a:pt x="301" y="351"/>
                  </a:lnTo>
                  <a:lnTo>
                    <a:pt x="317" y="357"/>
                  </a:lnTo>
                  <a:lnTo>
                    <a:pt x="332" y="363"/>
                  </a:lnTo>
                  <a:lnTo>
                    <a:pt x="349" y="370"/>
                  </a:lnTo>
                  <a:lnTo>
                    <a:pt x="365" y="375"/>
                  </a:lnTo>
                  <a:lnTo>
                    <a:pt x="382" y="382"/>
                  </a:lnTo>
                  <a:lnTo>
                    <a:pt x="401" y="389"/>
                  </a:lnTo>
                  <a:lnTo>
                    <a:pt x="420" y="397"/>
                  </a:lnTo>
                  <a:lnTo>
                    <a:pt x="441" y="407"/>
                  </a:lnTo>
                  <a:lnTo>
                    <a:pt x="450" y="456"/>
                  </a:lnTo>
                  <a:lnTo>
                    <a:pt x="431" y="447"/>
                  </a:lnTo>
                  <a:lnTo>
                    <a:pt x="411" y="439"/>
                  </a:lnTo>
                  <a:lnTo>
                    <a:pt x="392" y="431"/>
                  </a:lnTo>
                  <a:lnTo>
                    <a:pt x="371" y="424"/>
                  </a:lnTo>
                  <a:lnTo>
                    <a:pt x="349" y="417"/>
                  </a:lnTo>
                  <a:lnTo>
                    <a:pt x="325" y="410"/>
                  </a:lnTo>
                  <a:lnTo>
                    <a:pt x="299" y="403"/>
                  </a:lnTo>
                  <a:lnTo>
                    <a:pt x="271" y="396"/>
                  </a:lnTo>
                  <a:lnTo>
                    <a:pt x="251" y="418"/>
                  </a:lnTo>
                  <a:lnTo>
                    <a:pt x="229" y="435"/>
                  </a:lnTo>
                  <a:lnTo>
                    <a:pt x="207" y="450"/>
                  </a:lnTo>
                  <a:lnTo>
                    <a:pt x="184" y="462"/>
                  </a:lnTo>
                  <a:lnTo>
                    <a:pt x="161" y="470"/>
                  </a:lnTo>
                  <a:lnTo>
                    <a:pt x="138" y="473"/>
                  </a:lnTo>
                  <a:lnTo>
                    <a:pt x="115" y="472"/>
                  </a:lnTo>
                  <a:lnTo>
                    <a:pt x="93" y="467"/>
                  </a:lnTo>
                  <a:lnTo>
                    <a:pt x="84" y="463"/>
                  </a:lnTo>
                  <a:lnTo>
                    <a:pt x="76" y="458"/>
                  </a:lnTo>
                  <a:lnTo>
                    <a:pt x="68" y="454"/>
                  </a:lnTo>
                  <a:lnTo>
                    <a:pt x="60" y="448"/>
                  </a:lnTo>
                  <a:lnTo>
                    <a:pt x="53" y="442"/>
                  </a:lnTo>
                  <a:lnTo>
                    <a:pt x="46" y="435"/>
                  </a:lnTo>
                  <a:lnTo>
                    <a:pt x="39" y="427"/>
                  </a:lnTo>
                  <a:lnTo>
                    <a:pt x="34" y="419"/>
                  </a:lnTo>
                  <a:lnTo>
                    <a:pt x="25" y="407"/>
                  </a:lnTo>
                  <a:lnTo>
                    <a:pt x="19" y="392"/>
                  </a:lnTo>
                  <a:lnTo>
                    <a:pt x="13" y="377"/>
                  </a:lnTo>
                  <a:lnTo>
                    <a:pt x="8" y="361"/>
                  </a:lnTo>
                  <a:lnTo>
                    <a:pt x="4" y="343"/>
                  </a:lnTo>
                  <a:lnTo>
                    <a:pt x="1" y="326"/>
                  </a:lnTo>
                  <a:lnTo>
                    <a:pt x="0" y="308"/>
                  </a:lnTo>
                  <a:lnTo>
                    <a:pt x="0" y="288"/>
                  </a:lnTo>
                  <a:lnTo>
                    <a:pt x="2" y="310"/>
                  </a:lnTo>
                  <a:lnTo>
                    <a:pt x="8" y="331"/>
                  </a:lnTo>
                  <a:lnTo>
                    <a:pt x="14" y="349"/>
                  </a:lnTo>
                  <a:lnTo>
                    <a:pt x="23" y="366"/>
                  </a:lnTo>
                  <a:lnTo>
                    <a:pt x="34" y="380"/>
                  </a:lnTo>
                  <a:lnTo>
                    <a:pt x="45" y="393"/>
                  </a:lnTo>
                  <a:lnTo>
                    <a:pt x="59" y="403"/>
                  </a:lnTo>
                  <a:lnTo>
                    <a:pt x="75" y="410"/>
                  </a:lnTo>
                  <a:lnTo>
                    <a:pt x="89" y="414"/>
                  </a:lnTo>
                  <a:lnTo>
                    <a:pt x="101" y="415"/>
                  </a:lnTo>
                  <a:lnTo>
                    <a:pt x="115" y="415"/>
                  </a:lnTo>
                  <a:lnTo>
                    <a:pt x="129" y="412"/>
                  </a:lnTo>
                  <a:lnTo>
                    <a:pt x="143" y="408"/>
                  </a:lnTo>
                  <a:lnTo>
                    <a:pt x="157" y="402"/>
                  </a:lnTo>
                  <a:lnTo>
                    <a:pt x="171" y="395"/>
                  </a:lnTo>
                  <a:lnTo>
                    <a:pt x="183" y="386"/>
                  </a:lnTo>
                  <a:lnTo>
                    <a:pt x="196" y="375"/>
                  </a:lnTo>
                  <a:lnTo>
                    <a:pt x="209" y="364"/>
                  </a:lnTo>
                  <a:lnTo>
                    <a:pt x="220" y="350"/>
                  </a:lnTo>
                  <a:lnTo>
                    <a:pt x="232" y="336"/>
                  </a:lnTo>
                  <a:lnTo>
                    <a:pt x="241" y="320"/>
                  </a:lnTo>
                  <a:lnTo>
                    <a:pt x="250" y="304"/>
                  </a:lnTo>
                  <a:lnTo>
                    <a:pt x="259" y="286"/>
                  </a:lnTo>
                  <a:lnTo>
                    <a:pt x="266" y="267"/>
                  </a:lnTo>
                  <a:lnTo>
                    <a:pt x="278" y="227"/>
                  </a:lnTo>
                  <a:lnTo>
                    <a:pt x="282" y="188"/>
                  </a:lnTo>
                  <a:lnTo>
                    <a:pt x="281" y="152"/>
                  </a:lnTo>
                  <a:lnTo>
                    <a:pt x="274" y="119"/>
                  </a:lnTo>
                  <a:lnTo>
                    <a:pt x="264" y="91"/>
                  </a:lnTo>
                  <a:lnTo>
                    <a:pt x="248" y="67"/>
                  </a:lnTo>
                  <a:lnTo>
                    <a:pt x="228" y="48"/>
                  </a:lnTo>
                  <a:lnTo>
                    <a:pt x="205" y="37"/>
                  </a:lnTo>
                  <a:lnTo>
                    <a:pt x="189" y="32"/>
                  </a:lnTo>
                  <a:lnTo>
                    <a:pt x="173" y="32"/>
                  </a:lnTo>
                  <a:lnTo>
                    <a:pt x="156" y="33"/>
                  </a:lnTo>
                  <a:lnTo>
                    <a:pt x="138" y="38"/>
                  </a:lnTo>
                  <a:lnTo>
                    <a:pt x="122" y="45"/>
                  </a:lnTo>
                  <a:lnTo>
                    <a:pt x="106" y="54"/>
                  </a:lnTo>
                  <a:lnTo>
                    <a:pt x="90" y="65"/>
                  </a:lnTo>
                  <a:lnTo>
                    <a:pt x="75" y="79"/>
                  </a:lnTo>
                  <a:lnTo>
                    <a:pt x="95" y="57"/>
                  </a:lnTo>
                  <a:lnTo>
                    <a:pt x="116" y="39"/>
                  </a:lnTo>
                  <a:lnTo>
                    <a:pt x="138" y="23"/>
                  </a:lnTo>
                  <a:lnTo>
                    <a:pt x="161" y="11"/>
                  </a:lnTo>
                  <a:lnTo>
                    <a:pt x="185" y="3"/>
                  </a:lnTo>
                  <a:lnTo>
                    <a:pt x="209" y="0"/>
                  </a:lnTo>
                  <a:lnTo>
                    <a:pt x="232" y="0"/>
                  </a:lnTo>
                  <a:lnTo>
                    <a:pt x="255" y="6"/>
                  </a:lnTo>
                  <a:lnTo>
                    <a:pt x="273" y="14"/>
                  </a:lnTo>
                  <a:lnTo>
                    <a:pt x="290" y="26"/>
                  </a:lnTo>
                  <a:lnTo>
                    <a:pt x="305" y="40"/>
                  </a:lnTo>
                  <a:lnTo>
                    <a:pt x="318" y="57"/>
                  </a:lnTo>
                  <a:lnTo>
                    <a:pt x="328" y="78"/>
                  </a:lnTo>
                  <a:lnTo>
                    <a:pt x="336" y="100"/>
                  </a:lnTo>
                  <a:lnTo>
                    <a:pt x="343" y="123"/>
                  </a:lnTo>
                  <a:lnTo>
                    <a:pt x="347" y="148"/>
                  </a:lnTo>
                  <a:lnTo>
                    <a:pt x="352" y="151"/>
                  </a:lnTo>
                  <a:lnTo>
                    <a:pt x="358" y="154"/>
                  </a:lnTo>
                  <a:lnTo>
                    <a:pt x="366" y="158"/>
                  </a:lnTo>
                  <a:lnTo>
                    <a:pt x="373" y="162"/>
                  </a:lnTo>
                  <a:lnTo>
                    <a:pt x="381" y="166"/>
                  </a:lnTo>
                  <a:lnTo>
                    <a:pt x="388" y="169"/>
                  </a:lnTo>
                  <a:lnTo>
                    <a:pt x="395" y="173"/>
                  </a:lnTo>
                  <a:lnTo>
                    <a:pt x="401" y="176"/>
                  </a:lnTo>
                  <a:lnTo>
                    <a:pt x="409" y="2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8"/>
            <p:cNvSpPr>
              <a:spLocks/>
            </p:cNvSpPr>
            <p:nvPr/>
          </p:nvSpPr>
          <p:spPr bwMode="auto">
            <a:xfrm>
              <a:off x="2510" y="1713"/>
              <a:ext cx="778" cy="736"/>
            </a:xfrm>
            <a:custGeom>
              <a:avLst/>
              <a:gdLst>
                <a:gd name="T0" fmla="*/ 125 w 1556"/>
                <a:gd name="T1" fmla="*/ 694 h 1473"/>
                <a:gd name="T2" fmla="*/ 251 w 1556"/>
                <a:gd name="T3" fmla="*/ 724 h 1473"/>
                <a:gd name="T4" fmla="*/ 195 w 1556"/>
                <a:gd name="T5" fmla="*/ 524 h 1473"/>
                <a:gd name="T6" fmla="*/ 184 w 1556"/>
                <a:gd name="T7" fmla="*/ 422 h 1473"/>
                <a:gd name="T8" fmla="*/ 263 w 1556"/>
                <a:gd name="T9" fmla="*/ 380 h 1473"/>
                <a:gd name="T10" fmla="*/ 305 w 1556"/>
                <a:gd name="T11" fmla="*/ 489 h 1473"/>
                <a:gd name="T12" fmla="*/ 615 w 1556"/>
                <a:gd name="T13" fmla="*/ 512 h 1473"/>
                <a:gd name="T14" fmla="*/ 837 w 1556"/>
                <a:gd name="T15" fmla="*/ 476 h 1473"/>
                <a:gd name="T16" fmla="*/ 806 w 1556"/>
                <a:gd name="T17" fmla="*/ 463 h 1473"/>
                <a:gd name="T18" fmla="*/ 755 w 1556"/>
                <a:gd name="T19" fmla="*/ 352 h 1473"/>
                <a:gd name="T20" fmla="*/ 541 w 1556"/>
                <a:gd name="T21" fmla="*/ 326 h 1473"/>
                <a:gd name="T22" fmla="*/ 374 w 1556"/>
                <a:gd name="T23" fmla="*/ 345 h 1473"/>
                <a:gd name="T24" fmla="*/ 514 w 1556"/>
                <a:gd name="T25" fmla="*/ 259 h 1473"/>
                <a:gd name="T26" fmla="*/ 686 w 1556"/>
                <a:gd name="T27" fmla="*/ 223 h 1473"/>
                <a:gd name="T28" fmla="*/ 875 w 1556"/>
                <a:gd name="T29" fmla="*/ 211 h 1473"/>
                <a:gd name="T30" fmla="*/ 821 w 1556"/>
                <a:gd name="T31" fmla="*/ 236 h 1473"/>
                <a:gd name="T32" fmla="*/ 657 w 1556"/>
                <a:gd name="T33" fmla="*/ 251 h 1473"/>
                <a:gd name="T34" fmla="*/ 496 w 1556"/>
                <a:gd name="T35" fmla="*/ 289 h 1473"/>
                <a:gd name="T36" fmla="*/ 457 w 1556"/>
                <a:gd name="T37" fmla="*/ 306 h 1473"/>
                <a:gd name="T38" fmla="*/ 697 w 1556"/>
                <a:gd name="T39" fmla="*/ 274 h 1473"/>
                <a:gd name="T40" fmla="*/ 787 w 1556"/>
                <a:gd name="T41" fmla="*/ 359 h 1473"/>
                <a:gd name="T42" fmla="*/ 880 w 1556"/>
                <a:gd name="T43" fmla="*/ 428 h 1473"/>
                <a:gd name="T44" fmla="*/ 1008 w 1556"/>
                <a:gd name="T45" fmla="*/ 412 h 1473"/>
                <a:gd name="T46" fmla="*/ 1126 w 1556"/>
                <a:gd name="T47" fmla="*/ 326 h 1473"/>
                <a:gd name="T48" fmla="*/ 1055 w 1556"/>
                <a:gd name="T49" fmla="*/ 234 h 1473"/>
                <a:gd name="T50" fmla="*/ 1172 w 1556"/>
                <a:gd name="T51" fmla="*/ 76 h 1473"/>
                <a:gd name="T52" fmla="*/ 1197 w 1556"/>
                <a:gd name="T53" fmla="*/ 39 h 1473"/>
                <a:gd name="T54" fmla="*/ 1014 w 1556"/>
                <a:gd name="T55" fmla="*/ 92 h 1473"/>
                <a:gd name="T56" fmla="*/ 938 w 1556"/>
                <a:gd name="T57" fmla="*/ 217 h 1473"/>
                <a:gd name="T58" fmla="*/ 941 w 1556"/>
                <a:gd name="T59" fmla="*/ 120 h 1473"/>
                <a:gd name="T60" fmla="*/ 1139 w 1556"/>
                <a:gd name="T61" fmla="*/ 0 h 1473"/>
                <a:gd name="T62" fmla="*/ 1378 w 1556"/>
                <a:gd name="T63" fmla="*/ 61 h 1473"/>
                <a:gd name="T64" fmla="*/ 1506 w 1556"/>
                <a:gd name="T65" fmla="*/ 246 h 1473"/>
                <a:gd name="T66" fmla="*/ 1409 w 1556"/>
                <a:gd name="T67" fmla="*/ 681 h 1473"/>
                <a:gd name="T68" fmla="*/ 1441 w 1556"/>
                <a:gd name="T69" fmla="*/ 1035 h 1473"/>
                <a:gd name="T70" fmla="*/ 1554 w 1556"/>
                <a:gd name="T71" fmla="*/ 1015 h 1473"/>
                <a:gd name="T72" fmla="*/ 1356 w 1556"/>
                <a:gd name="T73" fmla="*/ 1085 h 1473"/>
                <a:gd name="T74" fmla="*/ 1412 w 1556"/>
                <a:gd name="T75" fmla="*/ 485 h 1473"/>
                <a:gd name="T76" fmla="*/ 1386 w 1556"/>
                <a:gd name="T77" fmla="*/ 159 h 1473"/>
                <a:gd name="T78" fmla="*/ 1209 w 1556"/>
                <a:gd name="T79" fmla="*/ 123 h 1473"/>
                <a:gd name="T80" fmla="*/ 1115 w 1556"/>
                <a:gd name="T81" fmla="*/ 226 h 1473"/>
                <a:gd name="T82" fmla="*/ 1195 w 1556"/>
                <a:gd name="T83" fmla="*/ 306 h 1473"/>
                <a:gd name="T84" fmla="*/ 1168 w 1556"/>
                <a:gd name="T85" fmla="*/ 399 h 1473"/>
                <a:gd name="T86" fmla="*/ 1287 w 1556"/>
                <a:gd name="T87" fmla="*/ 976 h 1473"/>
                <a:gd name="T88" fmla="*/ 1378 w 1556"/>
                <a:gd name="T89" fmla="*/ 1222 h 1473"/>
                <a:gd name="T90" fmla="*/ 1474 w 1556"/>
                <a:gd name="T91" fmla="*/ 1405 h 1473"/>
                <a:gd name="T92" fmla="*/ 1382 w 1556"/>
                <a:gd name="T93" fmla="*/ 1403 h 1473"/>
                <a:gd name="T94" fmla="*/ 1249 w 1556"/>
                <a:gd name="T95" fmla="*/ 1082 h 1473"/>
                <a:gd name="T96" fmla="*/ 1137 w 1556"/>
                <a:gd name="T97" fmla="*/ 672 h 1473"/>
                <a:gd name="T98" fmla="*/ 1004 w 1556"/>
                <a:gd name="T99" fmla="*/ 488 h 1473"/>
                <a:gd name="T100" fmla="*/ 765 w 1556"/>
                <a:gd name="T101" fmla="*/ 551 h 1473"/>
                <a:gd name="T102" fmla="*/ 483 w 1556"/>
                <a:gd name="T103" fmla="*/ 578 h 1473"/>
                <a:gd name="T104" fmla="*/ 262 w 1556"/>
                <a:gd name="T105" fmla="*/ 554 h 1473"/>
                <a:gd name="T106" fmla="*/ 320 w 1556"/>
                <a:gd name="T107" fmla="*/ 779 h 1473"/>
                <a:gd name="T108" fmla="*/ 503 w 1556"/>
                <a:gd name="T109" fmla="*/ 854 h 1473"/>
                <a:gd name="T110" fmla="*/ 659 w 1556"/>
                <a:gd name="T111" fmla="*/ 1106 h 1473"/>
                <a:gd name="T112" fmla="*/ 466 w 1556"/>
                <a:gd name="T113" fmla="*/ 1381 h 1473"/>
                <a:gd name="T114" fmla="*/ 481 w 1556"/>
                <a:gd name="T115" fmla="*/ 1345 h 1473"/>
                <a:gd name="T116" fmla="*/ 574 w 1556"/>
                <a:gd name="T117" fmla="*/ 1015 h 1473"/>
                <a:gd name="T118" fmla="*/ 458 w 1556"/>
                <a:gd name="T119" fmla="*/ 901 h 1473"/>
                <a:gd name="T120" fmla="*/ 303 w 1556"/>
                <a:gd name="T121" fmla="*/ 839 h 1473"/>
                <a:gd name="T122" fmla="*/ 194 w 1556"/>
                <a:gd name="T123" fmla="*/ 791 h 1473"/>
                <a:gd name="T124" fmla="*/ 50 w 1556"/>
                <a:gd name="T125" fmla="*/ 717 h 1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556" h="1473">
                  <a:moveTo>
                    <a:pt x="0" y="635"/>
                  </a:moveTo>
                  <a:lnTo>
                    <a:pt x="15" y="642"/>
                  </a:lnTo>
                  <a:lnTo>
                    <a:pt x="30" y="649"/>
                  </a:lnTo>
                  <a:lnTo>
                    <a:pt x="45" y="657"/>
                  </a:lnTo>
                  <a:lnTo>
                    <a:pt x="61" y="664"/>
                  </a:lnTo>
                  <a:lnTo>
                    <a:pt x="77" y="672"/>
                  </a:lnTo>
                  <a:lnTo>
                    <a:pt x="93" y="679"/>
                  </a:lnTo>
                  <a:lnTo>
                    <a:pt x="109" y="687"/>
                  </a:lnTo>
                  <a:lnTo>
                    <a:pt x="125" y="694"/>
                  </a:lnTo>
                  <a:lnTo>
                    <a:pt x="143" y="702"/>
                  </a:lnTo>
                  <a:lnTo>
                    <a:pt x="159" y="709"/>
                  </a:lnTo>
                  <a:lnTo>
                    <a:pt x="175" y="716"/>
                  </a:lnTo>
                  <a:lnTo>
                    <a:pt x="192" y="724"/>
                  </a:lnTo>
                  <a:lnTo>
                    <a:pt x="208" y="731"/>
                  </a:lnTo>
                  <a:lnTo>
                    <a:pt x="223" y="738"/>
                  </a:lnTo>
                  <a:lnTo>
                    <a:pt x="239" y="743"/>
                  </a:lnTo>
                  <a:lnTo>
                    <a:pt x="254" y="750"/>
                  </a:lnTo>
                  <a:lnTo>
                    <a:pt x="251" y="724"/>
                  </a:lnTo>
                  <a:lnTo>
                    <a:pt x="246" y="697"/>
                  </a:lnTo>
                  <a:lnTo>
                    <a:pt x="242" y="670"/>
                  </a:lnTo>
                  <a:lnTo>
                    <a:pt x="238" y="643"/>
                  </a:lnTo>
                  <a:lnTo>
                    <a:pt x="232" y="617"/>
                  </a:lnTo>
                  <a:lnTo>
                    <a:pt x="228" y="590"/>
                  </a:lnTo>
                  <a:lnTo>
                    <a:pt x="223" y="564"/>
                  </a:lnTo>
                  <a:lnTo>
                    <a:pt x="217" y="537"/>
                  </a:lnTo>
                  <a:lnTo>
                    <a:pt x="206" y="531"/>
                  </a:lnTo>
                  <a:lnTo>
                    <a:pt x="195" y="524"/>
                  </a:lnTo>
                  <a:lnTo>
                    <a:pt x="186" y="518"/>
                  </a:lnTo>
                  <a:lnTo>
                    <a:pt x="178" y="511"/>
                  </a:lnTo>
                  <a:lnTo>
                    <a:pt x="172" y="503"/>
                  </a:lnTo>
                  <a:lnTo>
                    <a:pt x="167" y="495"/>
                  </a:lnTo>
                  <a:lnTo>
                    <a:pt x="163" y="486"/>
                  </a:lnTo>
                  <a:lnTo>
                    <a:pt x="162" y="478"/>
                  </a:lnTo>
                  <a:lnTo>
                    <a:pt x="162" y="460"/>
                  </a:lnTo>
                  <a:lnTo>
                    <a:pt x="170" y="442"/>
                  </a:lnTo>
                  <a:lnTo>
                    <a:pt x="184" y="422"/>
                  </a:lnTo>
                  <a:lnTo>
                    <a:pt x="204" y="402"/>
                  </a:lnTo>
                  <a:lnTo>
                    <a:pt x="230" y="384"/>
                  </a:lnTo>
                  <a:lnTo>
                    <a:pt x="261" y="364"/>
                  </a:lnTo>
                  <a:lnTo>
                    <a:pt x="297" y="346"/>
                  </a:lnTo>
                  <a:lnTo>
                    <a:pt x="337" y="329"/>
                  </a:lnTo>
                  <a:lnTo>
                    <a:pt x="314" y="341"/>
                  </a:lnTo>
                  <a:lnTo>
                    <a:pt x="294" y="354"/>
                  </a:lnTo>
                  <a:lnTo>
                    <a:pt x="278" y="367"/>
                  </a:lnTo>
                  <a:lnTo>
                    <a:pt x="263" y="380"/>
                  </a:lnTo>
                  <a:lnTo>
                    <a:pt x="253" y="393"/>
                  </a:lnTo>
                  <a:lnTo>
                    <a:pt x="246" y="406"/>
                  </a:lnTo>
                  <a:lnTo>
                    <a:pt x="242" y="420"/>
                  </a:lnTo>
                  <a:lnTo>
                    <a:pt x="242" y="432"/>
                  </a:lnTo>
                  <a:lnTo>
                    <a:pt x="246" y="446"/>
                  </a:lnTo>
                  <a:lnTo>
                    <a:pt x="254" y="458"/>
                  </a:lnTo>
                  <a:lnTo>
                    <a:pt x="268" y="469"/>
                  </a:lnTo>
                  <a:lnTo>
                    <a:pt x="284" y="480"/>
                  </a:lnTo>
                  <a:lnTo>
                    <a:pt x="305" y="489"/>
                  </a:lnTo>
                  <a:lnTo>
                    <a:pt x="329" y="496"/>
                  </a:lnTo>
                  <a:lnTo>
                    <a:pt x="355" y="503"/>
                  </a:lnTo>
                  <a:lnTo>
                    <a:pt x="385" y="508"/>
                  </a:lnTo>
                  <a:lnTo>
                    <a:pt x="419" y="512"/>
                  </a:lnTo>
                  <a:lnTo>
                    <a:pt x="453" y="515"/>
                  </a:lnTo>
                  <a:lnTo>
                    <a:pt x="491" y="516"/>
                  </a:lnTo>
                  <a:lnTo>
                    <a:pt x="530" y="516"/>
                  </a:lnTo>
                  <a:lnTo>
                    <a:pt x="571" y="514"/>
                  </a:lnTo>
                  <a:lnTo>
                    <a:pt x="615" y="512"/>
                  </a:lnTo>
                  <a:lnTo>
                    <a:pt x="658" y="507"/>
                  </a:lnTo>
                  <a:lnTo>
                    <a:pt x="703" y="501"/>
                  </a:lnTo>
                  <a:lnTo>
                    <a:pt x="723" y="498"/>
                  </a:lnTo>
                  <a:lnTo>
                    <a:pt x="743" y="496"/>
                  </a:lnTo>
                  <a:lnTo>
                    <a:pt x="763" y="492"/>
                  </a:lnTo>
                  <a:lnTo>
                    <a:pt x="781" y="488"/>
                  </a:lnTo>
                  <a:lnTo>
                    <a:pt x="800" y="484"/>
                  </a:lnTo>
                  <a:lnTo>
                    <a:pt x="818" y="481"/>
                  </a:lnTo>
                  <a:lnTo>
                    <a:pt x="837" y="476"/>
                  </a:lnTo>
                  <a:lnTo>
                    <a:pt x="854" y="471"/>
                  </a:lnTo>
                  <a:lnTo>
                    <a:pt x="848" y="471"/>
                  </a:lnTo>
                  <a:lnTo>
                    <a:pt x="841" y="471"/>
                  </a:lnTo>
                  <a:lnTo>
                    <a:pt x="836" y="470"/>
                  </a:lnTo>
                  <a:lnTo>
                    <a:pt x="830" y="469"/>
                  </a:lnTo>
                  <a:lnTo>
                    <a:pt x="823" y="468"/>
                  </a:lnTo>
                  <a:lnTo>
                    <a:pt x="817" y="467"/>
                  </a:lnTo>
                  <a:lnTo>
                    <a:pt x="811" y="466"/>
                  </a:lnTo>
                  <a:lnTo>
                    <a:pt x="806" y="463"/>
                  </a:lnTo>
                  <a:lnTo>
                    <a:pt x="793" y="458"/>
                  </a:lnTo>
                  <a:lnTo>
                    <a:pt x="783" y="448"/>
                  </a:lnTo>
                  <a:lnTo>
                    <a:pt x="775" y="438"/>
                  </a:lnTo>
                  <a:lnTo>
                    <a:pt x="768" y="427"/>
                  </a:lnTo>
                  <a:lnTo>
                    <a:pt x="763" y="413"/>
                  </a:lnTo>
                  <a:lnTo>
                    <a:pt x="760" y="399"/>
                  </a:lnTo>
                  <a:lnTo>
                    <a:pt x="757" y="385"/>
                  </a:lnTo>
                  <a:lnTo>
                    <a:pt x="756" y="370"/>
                  </a:lnTo>
                  <a:lnTo>
                    <a:pt x="755" y="352"/>
                  </a:lnTo>
                  <a:lnTo>
                    <a:pt x="748" y="337"/>
                  </a:lnTo>
                  <a:lnTo>
                    <a:pt x="734" y="326"/>
                  </a:lnTo>
                  <a:lnTo>
                    <a:pt x="717" y="319"/>
                  </a:lnTo>
                  <a:lnTo>
                    <a:pt x="694" y="315"/>
                  </a:lnTo>
                  <a:lnTo>
                    <a:pt x="667" y="314"/>
                  </a:lnTo>
                  <a:lnTo>
                    <a:pt x="639" y="314"/>
                  </a:lnTo>
                  <a:lnTo>
                    <a:pt x="608" y="317"/>
                  </a:lnTo>
                  <a:lnTo>
                    <a:pt x="574" y="322"/>
                  </a:lnTo>
                  <a:lnTo>
                    <a:pt x="541" y="326"/>
                  </a:lnTo>
                  <a:lnTo>
                    <a:pt x="506" y="333"/>
                  </a:lnTo>
                  <a:lnTo>
                    <a:pt x="473" y="340"/>
                  </a:lnTo>
                  <a:lnTo>
                    <a:pt x="442" y="347"/>
                  </a:lnTo>
                  <a:lnTo>
                    <a:pt x="412" y="353"/>
                  </a:lnTo>
                  <a:lnTo>
                    <a:pt x="384" y="359"/>
                  </a:lnTo>
                  <a:lnTo>
                    <a:pt x="361" y="363"/>
                  </a:lnTo>
                  <a:lnTo>
                    <a:pt x="362" y="361"/>
                  </a:lnTo>
                  <a:lnTo>
                    <a:pt x="367" y="354"/>
                  </a:lnTo>
                  <a:lnTo>
                    <a:pt x="374" y="345"/>
                  </a:lnTo>
                  <a:lnTo>
                    <a:pt x="383" y="333"/>
                  </a:lnTo>
                  <a:lnTo>
                    <a:pt x="395" y="321"/>
                  </a:lnTo>
                  <a:lnTo>
                    <a:pt x="408" y="307"/>
                  </a:lnTo>
                  <a:lnTo>
                    <a:pt x="425" y="295"/>
                  </a:lnTo>
                  <a:lnTo>
                    <a:pt x="442" y="286"/>
                  </a:lnTo>
                  <a:lnTo>
                    <a:pt x="460" y="279"/>
                  </a:lnTo>
                  <a:lnTo>
                    <a:pt x="479" y="271"/>
                  </a:lnTo>
                  <a:lnTo>
                    <a:pt x="497" y="265"/>
                  </a:lnTo>
                  <a:lnTo>
                    <a:pt x="514" y="259"/>
                  </a:lnTo>
                  <a:lnTo>
                    <a:pt x="534" y="254"/>
                  </a:lnTo>
                  <a:lnTo>
                    <a:pt x="552" y="249"/>
                  </a:lnTo>
                  <a:lnTo>
                    <a:pt x="571" y="244"/>
                  </a:lnTo>
                  <a:lnTo>
                    <a:pt x="589" y="240"/>
                  </a:lnTo>
                  <a:lnTo>
                    <a:pt x="609" y="236"/>
                  </a:lnTo>
                  <a:lnTo>
                    <a:pt x="627" y="232"/>
                  </a:lnTo>
                  <a:lnTo>
                    <a:pt x="647" y="228"/>
                  </a:lnTo>
                  <a:lnTo>
                    <a:pt x="666" y="226"/>
                  </a:lnTo>
                  <a:lnTo>
                    <a:pt x="686" y="223"/>
                  </a:lnTo>
                  <a:lnTo>
                    <a:pt x="705" y="220"/>
                  </a:lnTo>
                  <a:lnTo>
                    <a:pt x="725" y="217"/>
                  </a:lnTo>
                  <a:lnTo>
                    <a:pt x="746" y="214"/>
                  </a:lnTo>
                  <a:lnTo>
                    <a:pt x="768" y="212"/>
                  </a:lnTo>
                  <a:lnTo>
                    <a:pt x="788" y="210"/>
                  </a:lnTo>
                  <a:lnTo>
                    <a:pt x="810" y="210"/>
                  </a:lnTo>
                  <a:lnTo>
                    <a:pt x="832" y="210"/>
                  </a:lnTo>
                  <a:lnTo>
                    <a:pt x="853" y="210"/>
                  </a:lnTo>
                  <a:lnTo>
                    <a:pt x="875" y="211"/>
                  </a:lnTo>
                  <a:lnTo>
                    <a:pt x="895" y="213"/>
                  </a:lnTo>
                  <a:lnTo>
                    <a:pt x="917" y="214"/>
                  </a:lnTo>
                  <a:lnTo>
                    <a:pt x="922" y="242"/>
                  </a:lnTo>
                  <a:lnTo>
                    <a:pt x="905" y="241"/>
                  </a:lnTo>
                  <a:lnTo>
                    <a:pt x="889" y="239"/>
                  </a:lnTo>
                  <a:lnTo>
                    <a:pt x="871" y="238"/>
                  </a:lnTo>
                  <a:lnTo>
                    <a:pt x="854" y="238"/>
                  </a:lnTo>
                  <a:lnTo>
                    <a:pt x="838" y="236"/>
                  </a:lnTo>
                  <a:lnTo>
                    <a:pt x="821" y="236"/>
                  </a:lnTo>
                  <a:lnTo>
                    <a:pt x="803" y="236"/>
                  </a:lnTo>
                  <a:lnTo>
                    <a:pt x="786" y="238"/>
                  </a:lnTo>
                  <a:lnTo>
                    <a:pt x="768" y="239"/>
                  </a:lnTo>
                  <a:lnTo>
                    <a:pt x="749" y="240"/>
                  </a:lnTo>
                  <a:lnTo>
                    <a:pt x="731" y="241"/>
                  </a:lnTo>
                  <a:lnTo>
                    <a:pt x="712" y="243"/>
                  </a:lnTo>
                  <a:lnTo>
                    <a:pt x="694" y="246"/>
                  </a:lnTo>
                  <a:lnTo>
                    <a:pt x="676" y="248"/>
                  </a:lnTo>
                  <a:lnTo>
                    <a:pt x="657" y="251"/>
                  </a:lnTo>
                  <a:lnTo>
                    <a:pt x="640" y="255"/>
                  </a:lnTo>
                  <a:lnTo>
                    <a:pt x="621" y="258"/>
                  </a:lnTo>
                  <a:lnTo>
                    <a:pt x="603" y="262"/>
                  </a:lnTo>
                  <a:lnTo>
                    <a:pt x="585" y="266"/>
                  </a:lnTo>
                  <a:lnTo>
                    <a:pt x="567" y="270"/>
                  </a:lnTo>
                  <a:lnTo>
                    <a:pt x="549" y="274"/>
                  </a:lnTo>
                  <a:lnTo>
                    <a:pt x="532" y="279"/>
                  </a:lnTo>
                  <a:lnTo>
                    <a:pt x="513" y="285"/>
                  </a:lnTo>
                  <a:lnTo>
                    <a:pt x="496" y="289"/>
                  </a:lnTo>
                  <a:lnTo>
                    <a:pt x="488" y="292"/>
                  </a:lnTo>
                  <a:lnTo>
                    <a:pt x="480" y="294"/>
                  </a:lnTo>
                  <a:lnTo>
                    <a:pt x="471" y="296"/>
                  </a:lnTo>
                  <a:lnTo>
                    <a:pt x="463" y="299"/>
                  </a:lnTo>
                  <a:lnTo>
                    <a:pt x="455" y="301"/>
                  </a:lnTo>
                  <a:lnTo>
                    <a:pt x="446" y="304"/>
                  </a:lnTo>
                  <a:lnTo>
                    <a:pt x="440" y="307"/>
                  </a:lnTo>
                  <a:lnTo>
                    <a:pt x="431" y="310"/>
                  </a:lnTo>
                  <a:lnTo>
                    <a:pt x="457" y="306"/>
                  </a:lnTo>
                  <a:lnTo>
                    <a:pt x="483" y="300"/>
                  </a:lnTo>
                  <a:lnTo>
                    <a:pt x="511" y="295"/>
                  </a:lnTo>
                  <a:lnTo>
                    <a:pt x="539" y="291"/>
                  </a:lnTo>
                  <a:lnTo>
                    <a:pt x="567" y="286"/>
                  </a:lnTo>
                  <a:lnTo>
                    <a:pt x="595" y="281"/>
                  </a:lnTo>
                  <a:lnTo>
                    <a:pt x="623" y="278"/>
                  </a:lnTo>
                  <a:lnTo>
                    <a:pt x="649" y="276"/>
                  </a:lnTo>
                  <a:lnTo>
                    <a:pt x="674" y="274"/>
                  </a:lnTo>
                  <a:lnTo>
                    <a:pt x="697" y="274"/>
                  </a:lnTo>
                  <a:lnTo>
                    <a:pt x="718" y="276"/>
                  </a:lnTo>
                  <a:lnTo>
                    <a:pt x="737" y="278"/>
                  </a:lnTo>
                  <a:lnTo>
                    <a:pt x="753" y="284"/>
                  </a:lnTo>
                  <a:lnTo>
                    <a:pt x="765" y="289"/>
                  </a:lnTo>
                  <a:lnTo>
                    <a:pt x="775" y="299"/>
                  </a:lnTo>
                  <a:lnTo>
                    <a:pt x="779" y="310"/>
                  </a:lnTo>
                  <a:lnTo>
                    <a:pt x="780" y="325"/>
                  </a:lnTo>
                  <a:lnTo>
                    <a:pt x="783" y="341"/>
                  </a:lnTo>
                  <a:lnTo>
                    <a:pt x="787" y="359"/>
                  </a:lnTo>
                  <a:lnTo>
                    <a:pt x="793" y="374"/>
                  </a:lnTo>
                  <a:lnTo>
                    <a:pt x="801" y="389"/>
                  </a:lnTo>
                  <a:lnTo>
                    <a:pt x="810" y="401"/>
                  </a:lnTo>
                  <a:lnTo>
                    <a:pt x="822" y="412"/>
                  </a:lnTo>
                  <a:lnTo>
                    <a:pt x="834" y="418"/>
                  </a:lnTo>
                  <a:lnTo>
                    <a:pt x="845" y="422"/>
                  </a:lnTo>
                  <a:lnTo>
                    <a:pt x="856" y="424"/>
                  </a:lnTo>
                  <a:lnTo>
                    <a:pt x="869" y="427"/>
                  </a:lnTo>
                  <a:lnTo>
                    <a:pt x="880" y="428"/>
                  </a:lnTo>
                  <a:lnTo>
                    <a:pt x="894" y="429"/>
                  </a:lnTo>
                  <a:lnTo>
                    <a:pt x="907" y="429"/>
                  </a:lnTo>
                  <a:lnTo>
                    <a:pt x="921" y="428"/>
                  </a:lnTo>
                  <a:lnTo>
                    <a:pt x="936" y="427"/>
                  </a:lnTo>
                  <a:lnTo>
                    <a:pt x="950" y="424"/>
                  </a:lnTo>
                  <a:lnTo>
                    <a:pt x="964" y="422"/>
                  </a:lnTo>
                  <a:lnTo>
                    <a:pt x="978" y="420"/>
                  </a:lnTo>
                  <a:lnTo>
                    <a:pt x="993" y="416"/>
                  </a:lnTo>
                  <a:lnTo>
                    <a:pt x="1008" y="412"/>
                  </a:lnTo>
                  <a:lnTo>
                    <a:pt x="1022" y="407"/>
                  </a:lnTo>
                  <a:lnTo>
                    <a:pt x="1037" y="402"/>
                  </a:lnTo>
                  <a:lnTo>
                    <a:pt x="1051" y="397"/>
                  </a:lnTo>
                  <a:lnTo>
                    <a:pt x="1069" y="385"/>
                  </a:lnTo>
                  <a:lnTo>
                    <a:pt x="1085" y="374"/>
                  </a:lnTo>
                  <a:lnTo>
                    <a:pt x="1099" y="362"/>
                  </a:lnTo>
                  <a:lnTo>
                    <a:pt x="1111" y="349"/>
                  </a:lnTo>
                  <a:lnTo>
                    <a:pt x="1119" y="338"/>
                  </a:lnTo>
                  <a:lnTo>
                    <a:pt x="1126" y="326"/>
                  </a:lnTo>
                  <a:lnTo>
                    <a:pt x="1128" y="315"/>
                  </a:lnTo>
                  <a:lnTo>
                    <a:pt x="1128" y="303"/>
                  </a:lnTo>
                  <a:lnTo>
                    <a:pt x="1125" y="293"/>
                  </a:lnTo>
                  <a:lnTo>
                    <a:pt x="1120" y="284"/>
                  </a:lnTo>
                  <a:lnTo>
                    <a:pt x="1112" y="274"/>
                  </a:lnTo>
                  <a:lnTo>
                    <a:pt x="1103" y="266"/>
                  </a:lnTo>
                  <a:lnTo>
                    <a:pt x="1053" y="256"/>
                  </a:lnTo>
                  <a:lnTo>
                    <a:pt x="1053" y="249"/>
                  </a:lnTo>
                  <a:lnTo>
                    <a:pt x="1055" y="234"/>
                  </a:lnTo>
                  <a:lnTo>
                    <a:pt x="1061" y="212"/>
                  </a:lnTo>
                  <a:lnTo>
                    <a:pt x="1068" y="187"/>
                  </a:lnTo>
                  <a:lnTo>
                    <a:pt x="1078" y="160"/>
                  </a:lnTo>
                  <a:lnTo>
                    <a:pt x="1091" y="136"/>
                  </a:lnTo>
                  <a:lnTo>
                    <a:pt x="1107" y="114"/>
                  </a:lnTo>
                  <a:lnTo>
                    <a:pt x="1125" y="99"/>
                  </a:lnTo>
                  <a:lnTo>
                    <a:pt x="1139" y="90"/>
                  </a:lnTo>
                  <a:lnTo>
                    <a:pt x="1156" y="83"/>
                  </a:lnTo>
                  <a:lnTo>
                    <a:pt x="1172" y="76"/>
                  </a:lnTo>
                  <a:lnTo>
                    <a:pt x="1189" y="69"/>
                  </a:lnTo>
                  <a:lnTo>
                    <a:pt x="1206" y="65"/>
                  </a:lnTo>
                  <a:lnTo>
                    <a:pt x="1225" y="61"/>
                  </a:lnTo>
                  <a:lnTo>
                    <a:pt x="1242" y="58"/>
                  </a:lnTo>
                  <a:lnTo>
                    <a:pt x="1260" y="57"/>
                  </a:lnTo>
                  <a:lnTo>
                    <a:pt x="1245" y="52"/>
                  </a:lnTo>
                  <a:lnTo>
                    <a:pt x="1229" y="47"/>
                  </a:lnTo>
                  <a:lnTo>
                    <a:pt x="1213" y="43"/>
                  </a:lnTo>
                  <a:lnTo>
                    <a:pt x="1197" y="39"/>
                  </a:lnTo>
                  <a:lnTo>
                    <a:pt x="1180" y="37"/>
                  </a:lnTo>
                  <a:lnTo>
                    <a:pt x="1161" y="36"/>
                  </a:lnTo>
                  <a:lnTo>
                    <a:pt x="1143" y="37"/>
                  </a:lnTo>
                  <a:lnTo>
                    <a:pt x="1123" y="39"/>
                  </a:lnTo>
                  <a:lnTo>
                    <a:pt x="1097" y="46"/>
                  </a:lnTo>
                  <a:lnTo>
                    <a:pt x="1073" y="54"/>
                  </a:lnTo>
                  <a:lnTo>
                    <a:pt x="1051" y="66"/>
                  </a:lnTo>
                  <a:lnTo>
                    <a:pt x="1031" y="78"/>
                  </a:lnTo>
                  <a:lnTo>
                    <a:pt x="1014" y="92"/>
                  </a:lnTo>
                  <a:lnTo>
                    <a:pt x="999" y="107"/>
                  </a:lnTo>
                  <a:lnTo>
                    <a:pt x="985" y="122"/>
                  </a:lnTo>
                  <a:lnTo>
                    <a:pt x="975" y="138"/>
                  </a:lnTo>
                  <a:lnTo>
                    <a:pt x="964" y="155"/>
                  </a:lnTo>
                  <a:lnTo>
                    <a:pt x="956" y="170"/>
                  </a:lnTo>
                  <a:lnTo>
                    <a:pt x="951" y="183"/>
                  </a:lnTo>
                  <a:lnTo>
                    <a:pt x="945" y="197"/>
                  </a:lnTo>
                  <a:lnTo>
                    <a:pt x="941" y="208"/>
                  </a:lnTo>
                  <a:lnTo>
                    <a:pt x="938" y="217"/>
                  </a:lnTo>
                  <a:lnTo>
                    <a:pt x="937" y="224"/>
                  </a:lnTo>
                  <a:lnTo>
                    <a:pt x="936" y="228"/>
                  </a:lnTo>
                  <a:lnTo>
                    <a:pt x="935" y="223"/>
                  </a:lnTo>
                  <a:lnTo>
                    <a:pt x="932" y="213"/>
                  </a:lnTo>
                  <a:lnTo>
                    <a:pt x="929" y="201"/>
                  </a:lnTo>
                  <a:lnTo>
                    <a:pt x="926" y="186"/>
                  </a:lnTo>
                  <a:lnTo>
                    <a:pt x="926" y="167"/>
                  </a:lnTo>
                  <a:lnTo>
                    <a:pt x="931" y="145"/>
                  </a:lnTo>
                  <a:lnTo>
                    <a:pt x="941" y="120"/>
                  </a:lnTo>
                  <a:lnTo>
                    <a:pt x="959" y="91"/>
                  </a:lnTo>
                  <a:lnTo>
                    <a:pt x="975" y="70"/>
                  </a:lnTo>
                  <a:lnTo>
                    <a:pt x="993" y="53"/>
                  </a:lnTo>
                  <a:lnTo>
                    <a:pt x="1015" y="37"/>
                  </a:lnTo>
                  <a:lnTo>
                    <a:pt x="1038" y="24"/>
                  </a:lnTo>
                  <a:lnTo>
                    <a:pt x="1062" y="14"/>
                  </a:lnTo>
                  <a:lnTo>
                    <a:pt x="1088" y="6"/>
                  </a:lnTo>
                  <a:lnTo>
                    <a:pt x="1113" y="1"/>
                  </a:lnTo>
                  <a:lnTo>
                    <a:pt x="1139" y="0"/>
                  </a:lnTo>
                  <a:lnTo>
                    <a:pt x="1174" y="1"/>
                  </a:lnTo>
                  <a:lnTo>
                    <a:pt x="1206" y="5"/>
                  </a:lnTo>
                  <a:lnTo>
                    <a:pt x="1236" y="9"/>
                  </a:lnTo>
                  <a:lnTo>
                    <a:pt x="1264" y="15"/>
                  </a:lnTo>
                  <a:lnTo>
                    <a:pt x="1290" y="23"/>
                  </a:lnTo>
                  <a:lnTo>
                    <a:pt x="1316" y="31"/>
                  </a:lnTo>
                  <a:lnTo>
                    <a:pt x="1337" y="40"/>
                  </a:lnTo>
                  <a:lnTo>
                    <a:pt x="1359" y="51"/>
                  </a:lnTo>
                  <a:lnTo>
                    <a:pt x="1378" y="61"/>
                  </a:lnTo>
                  <a:lnTo>
                    <a:pt x="1395" y="73"/>
                  </a:lnTo>
                  <a:lnTo>
                    <a:pt x="1411" y="84"/>
                  </a:lnTo>
                  <a:lnTo>
                    <a:pt x="1425" y="97"/>
                  </a:lnTo>
                  <a:lnTo>
                    <a:pt x="1438" y="110"/>
                  </a:lnTo>
                  <a:lnTo>
                    <a:pt x="1448" y="121"/>
                  </a:lnTo>
                  <a:lnTo>
                    <a:pt x="1457" y="134"/>
                  </a:lnTo>
                  <a:lnTo>
                    <a:pt x="1465" y="145"/>
                  </a:lnTo>
                  <a:lnTo>
                    <a:pt x="1491" y="196"/>
                  </a:lnTo>
                  <a:lnTo>
                    <a:pt x="1506" y="246"/>
                  </a:lnTo>
                  <a:lnTo>
                    <a:pt x="1514" y="293"/>
                  </a:lnTo>
                  <a:lnTo>
                    <a:pt x="1514" y="339"/>
                  </a:lnTo>
                  <a:lnTo>
                    <a:pt x="1508" y="385"/>
                  </a:lnTo>
                  <a:lnTo>
                    <a:pt x="1496" y="431"/>
                  </a:lnTo>
                  <a:lnTo>
                    <a:pt x="1480" y="477"/>
                  </a:lnTo>
                  <a:lnTo>
                    <a:pt x="1462" y="523"/>
                  </a:lnTo>
                  <a:lnTo>
                    <a:pt x="1448" y="559"/>
                  </a:lnTo>
                  <a:lnTo>
                    <a:pt x="1430" y="613"/>
                  </a:lnTo>
                  <a:lnTo>
                    <a:pt x="1409" y="681"/>
                  </a:lnTo>
                  <a:lnTo>
                    <a:pt x="1389" y="754"/>
                  </a:lnTo>
                  <a:lnTo>
                    <a:pt x="1372" y="829"/>
                  </a:lnTo>
                  <a:lnTo>
                    <a:pt x="1361" y="896"/>
                  </a:lnTo>
                  <a:lnTo>
                    <a:pt x="1356" y="952"/>
                  </a:lnTo>
                  <a:lnTo>
                    <a:pt x="1362" y="989"/>
                  </a:lnTo>
                  <a:lnTo>
                    <a:pt x="1382" y="1012"/>
                  </a:lnTo>
                  <a:lnTo>
                    <a:pt x="1402" y="1028"/>
                  </a:lnTo>
                  <a:lnTo>
                    <a:pt x="1423" y="1035"/>
                  </a:lnTo>
                  <a:lnTo>
                    <a:pt x="1441" y="1035"/>
                  </a:lnTo>
                  <a:lnTo>
                    <a:pt x="1461" y="1029"/>
                  </a:lnTo>
                  <a:lnTo>
                    <a:pt x="1479" y="1019"/>
                  </a:lnTo>
                  <a:lnTo>
                    <a:pt x="1496" y="1003"/>
                  </a:lnTo>
                  <a:lnTo>
                    <a:pt x="1514" y="982"/>
                  </a:lnTo>
                  <a:lnTo>
                    <a:pt x="1544" y="893"/>
                  </a:lnTo>
                  <a:lnTo>
                    <a:pt x="1550" y="923"/>
                  </a:lnTo>
                  <a:lnTo>
                    <a:pt x="1555" y="954"/>
                  </a:lnTo>
                  <a:lnTo>
                    <a:pt x="1556" y="985"/>
                  </a:lnTo>
                  <a:lnTo>
                    <a:pt x="1554" y="1015"/>
                  </a:lnTo>
                  <a:lnTo>
                    <a:pt x="1546" y="1043"/>
                  </a:lnTo>
                  <a:lnTo>
                    <a:pt x="1532" y="1067"/>
                  </a:lnTo>
                  <a:lnTo>
                    <a:pt x="1511" y="1088"/>
                  </a:lnTo>
                  <a:lnTo>
                    <a:pt x="1483" y="1104"/>
                  </a:lnTo>
                  <a:lnTo>
                    <a:pt x="1449" y="1115"/>
                  </a:lnTo>
                  <a:lnTo>
                    <a:pt x="1419" y="1116"/>
                  </a:lnTo>
                  <a:lnTo>
                    <a:pt x="1394" y="1111"/>
                  </a:lnTo>
                  <a:lnTo>
                    <a:pt x="1373" y="1100"/>
                  </a:lnTo>
                  <a:lnTo>
                    <a:pt x="1356" y="1085"/>
                  </a:lnTo>
                  <a:lnTo>
                    <a:pt x="1342" y="1066"/>
                  </a:lnTo>
                  <a:lnTo>
                    <a:pt x="1332" y="1045"/>
                  </a:lnTo>
                  <a:lnTo>
                    <a:pt x="1325" y="1025"/>
                  </a:lnTo>
                  <a:lnTo>
                    <a:pt x="1314" y="964"/>
                  </a:lnTo>
                  <a:lnTo>
                    <a:pt x="1320" y="883"/>
                  </a:lnTo>
                  <a:lnTo>
                    <a:pt x="1336" y="787"/>
                  </a:lnTo>
                  <a:lnTo>
                    <a:pt x="1361" y="685"/>
                  </a:lnTo>
                  <a:lnTo>
                    <a:pt x="1387" y="582"/>
                  </a:lnTo>
                  <a:lnTo>
                    <a:pt x="1412" y="485"/>
                  </a:lnTo>
                  <a:lnTo>
                    <a:pt x="1433" y="402"/>
                  </a:lnTo>
                  <a:lnTo>
                    <a:pt x="1443" y="338"/>
                  </a:lnTo>
                  <a:lnTo>
                    <a:pt x="1443" y="307"/>
                  </a:lnTo>
                  <a:lnTo>
                    <a:pt x="1439" y="276"/>
                  </a:lnTo>
                  <a:lnTo>
                    <a:pt x="1428" y="244"/>
                  </a:lnTo>
                  <a:lnTo>
                    <a:pt x="1417" y="214"/>
                  </a:lnTo>
                  <a:lnTo>
                    <a:pt x="1408" y="196"/>
                  </a:lnTo>
                  <a:lnTo>
                    <a:pt x="1397" y="178"/>
                  </a:lnTo>
                  <a:lnTo>
                    <a:pt x="1386" y="159"/>
                  </a:lnTo>
                  <a:lnTo>
                    <a:pt x="1372" y="143"/>
                  </a:lnTo>
                  <a:lnTo>
                    <a:pt x="1358" y="129"/>
                  </a:lnTo>
                  <a:lnTo>
                    <a:pt x="1342" y="119"/>
                  </a:lnTo>
                  <a:lnTo>
                    <a:pt x="1326" y="111"/>
                  </a:lnTo>
                  <a:lnTo>
                    <a:pt x="1310" y="108"/>
                  </a:lnTo>
                  <a:lnTo>
                    <a:pt x="1280" y="108"/>
                  </a:lnTo>
                  <a:lnTo>
                    <a:pt x="1253" y="112"/>
                  </a:lnTo>
                  <a:lnTo>
                    <a:pt x="1229" y="117"/>
                  </a:lnTo>
                  <a:lnTo>
                    <a:pt x="1209" y="123"/>
                  </a:lnTo>
                  <a:lnTo>
                    <a:pt x="1189" y="132"/>
                  </a:lnTo>
                  <a:lnTo>
                    <a:pt x="1173" y="142"/>
                  </a:lnTo>
                  <a:lnTo>
                    <a:pt x="1159" y="153"/>
                  </a:lnTo>
                  <a:lnTo>
                    <a:pt x="1148" y="165"/>
                  </a:lnTo>
                  <a:lnTo>
                    <a:pt x="1138" y="178"/>
                  </a:lnTo>
                  <a:lnTo>
                    <a:pt x="1130" y="190"/>
                  </a:lnTo>
                  <a:lnTo>
                    <a:pt x="1123" y="202"/>
                  </a:lnTo>
                  <a:lnTo>
                    <a:pt x="1119" y="214"/>
                  </a:lnTo>
                  <a:lnTo>
                    <a:pt x="1115" y="226"/>
                  </a:lnTo>
                  <a:lnTo>
                    <a:pt x="1113" y="238"/>
                  </a:lnTo>
                  <a:lnTo>
                    <a:pt x="1112" y="247"/>
                  </a:lnTo>
                  <a:lnTo>
                    <a:pt x="1111" y="255"/>
                  </a:lnTo>
                  <a:lnTo>
                    <a:pt x="1130" y="262"/>
                  </a:lnTo>
                  <a:lnTo>
                    <a:pt x="1148" y="269"/>
                  </a:lnTo>
                  <a:lnTo>
                    <a:pt x="1164" y="277"/>
                  </a:lnTo>
                  <a:lnTo>
                    <a:pt x="1176" y="286"/>
                  </a:lnTo>
                  <a:lnTo>
                    <a:pt x="1187" y="295"/>
                  </a:lnTo>
                  <a:lnTo>
                    <a:pt x="1195" y="306"/>
                  </a:lnTo>
                  <a:lnTo>
                    <a:pt x="1200" y="316"/>
                  </a:lnTo>
                  <a:lnTo>
                    <a:pt x="1204" y="327"/>
                  </a:lnTo>
                  <a:lnTo>
                    <a:pt x="1205" y="338"/>
                  </a:lnTo>
                  <a:lnTo>
                    <a:pt x="1203" y="347"/>
                  </a:lnTo>
                  <a:lnTo>
                    <a:pt x="1199" y="357"/>
                  </a:lnTo>
                  <a:lnTo>
                    <a:pt x="1195" y="368"/>
                  </a:lnTo>
                  <a:lnTo>
                    <a:pt x="1188" y="378"/>
                  </a:lnTo>
                  <a:lnTo>
                    <a:pt x="1179" y="389"/>
                  </a:lnTo>
                  <a:lnTo>
                    <a:pt x="1168" y="399"/>
                  </a:lnTo>
                  <a:lnTo>
                    <a:pt x="1156" y="409"/>
                  </a:lnTo>
                  <a:lnTo>
                    <a:pt x="1166" y="481"/>
                  </a:lnTo>
                  <a:lnTo>
                    <a:pt x="1177" y="553"/>
                  </a:lnTo>
                  <a:lnTo>
                    <a:pt x="1191" y="625"/>
                  </a:lnTo>
                  <a:lnTo>
                    <a:pt x="1206" y="695"/>
                  </a:lnTo>
                  <a:lnTo>
                    <a:pt x="1224" y="767"/>
                  </a:lnTo>
                  <a:lnTo>
                    <a:pt x="1243" y="837"/>
                  </a:lnTo>
                  <a:lnTo>
                    <a:pt x="1264" y="906"/>
                  </a:lnTo>
                  <a:lnTo>
                    <a:pt x="1287" y="976"/>
                  </a:lnTo>
                  <a:lnTo>
                    <a:pt x="1297" y="1004"/>
                  </a:lnTo>
                  <a:lnTo>
                    <a:pt x="1306" y="1032"/>
                  </a:lnTo>
                  <a:lnTo>
                    <a:pt x="1316" y="1059"/>
                  </a:lnTo>
                  <a:lnTo>
                    <a:pt x="1326" y="1087"/>
                  </a:lnTo>
                  <a:lnTo>
                    <a:pt x="1335" y="1113"/>
                  </a:lnTo>
                  <a:lnTo>
                    <a:pt x="1346" y="1141"/>
                  </a:lnTo>
                  <a:lnTo>
                    <a:pt x="1356" y="1168"/>
                  </a:lnTo>
                  <a:lnTo>
                    <a:pt x="1366" y="1195"/>
                  </a:lnTo>
                  <a:lnTo>
                    <a:pt x="1378" y="1222"/>
                  </a:lnTo>
                  <a:lnTo>
                    <a:pt x="1389" y="1248"/>
                  </a:lnTo>
                  <a:lnTo>
                    <a:pt x="1401" y="1275"/>
                  </a:lnTo>
                  <a:lnTo>
                    <a:pt x="1413" y="1300"/>
                  </a:lnTo>
                  <a:lnTo>
                    <a:pt x="1426" y="1327"/>
                  </a:lnTo>
                  <a:lnTo>
                    <a:pt x="1440" y="1352"/>
                  </a:lnTo>
                  <a:lnTo>
                    <a:pt x="1455" y="1378"/>
                  </a:lnTo>
                  <a:lnTo>
                    <a:pt x="1471" y="1404"/>
                  </a:lnTo>
                  <a:lnTo>
                    <a:pt x="1472" y="1405"/>
                  </a:lnTo>
                  <a:lnTo>
                    <a:pt x="1474" y="1405"/>
                  </a:lnTo>
                  <a:lnTo>
                    <a:pt x="1478" y="1405"/>
                  </a:lnTo>
                  <a:lnTo>
                    <a:pt x="1480" y="1405"/>
                  </a:lnTo>
                  <a:lnTo>
                    <a:pt x="1430" y="1473"/>
                  </a:lnTo>
                  <a:lnTo>
                    <a:pt x="1427" y="1473"/>
                  </a:lnTo>
                  <a:lnTo>
                    <a:pt x="1425" y="1473"/>
                  </a:lnTo>
                  <a:lnTo>
                    <a:pt x="1423" y="1473"/>
                  </a:lnTo>
                  <a:lnTo>
                    <a:pt x="1422" y="1472"/>
                  </a:lnTo>
                  <a:lnTo>
                    <a:pt x="1401" y="1437"/>
                  </a:lnTo>
                  <a:lnTo>
                    <a:pt x="1382" y="1403"/>
                  </a:lnTo>
                  <a:lnTo>
                    <a:pt x="1364" y="1368"/>
                  </a:lnTo>
                  <a:lnTo>
                    <a:pt x="1347" y="1332"/>
                  </a:lnTo>
                  <a:lnTo>
                    <a:pt x="1331" y="1298"/>
                  </a:lnTo>
                  <a:lnTo>
                    <a:pt x="1316" y="1262"/>
                  </a:lnTo>
                  <a:lnTo>
                    <a:pt x="1301" y="1226"/>
                  </a:lnTo>
                  <a:lnTo>
                    <a:pt x="1287" y="1191"/>
                  </a:lnTo>
                  <a:lnTo>
                    <a:pt x="1274" y="1155"/>
                  </a:lnTo>
                  <a:lnTo>
                    <a:pt x="1261" y="1119"/>
                  </a:lnTo>
                  <a:lnTo>
                    <a:pt x="1249" y="1082"/>
                  </a:lnTo>
                  <a:lnTo>
                    <a:pt x="1237" y="1047"/>
                  </a:lnTo>
                  <a:lnTo>
                    <a:pt x="1226" y="1010"/>
                  </a:lnTo>
                  <a:lnTo>
                    <a:pt x="1215" y="973"/>
                  </a:lnTo>
                  <a:lnTo>
                    <a:pt x="1204" y="936"/>
                  </a:lnTo>
                  <a:lnTo>
                    <a:pt x="1194" y="898"/>
                  </a:lnTo>
                  <a:lnTo>
                    <a:pt x="1177" y="841"/>
                  </a:lnTo>
                  <a:lnTo>
                    <a:pt x="1162" y="785"/>
                  </a:lnTo>
                  <a:lnTo>
                    <a:pt x="1150" y="730"/>
                  </a:lnTo>
                  <a:lnTo>
                    <a:pt x="1137" y="672"/>
                  </a:lnTo>
                  <a:lnTo>
                    <a:pt x="1127" y="616"/>
                  </a:lnTo>
                  <a:lnTo>
                    <a:pt x="1116" y="559"/>
                  </a:lnTo>
                  <a:lnTo>
                    <a:pt x="1110" y="501"/>
                  </a:lnTo>
                  <a:lnTo>
                    <a:pt x="1103" y="444"/>
                  </a:lnTo>
                  <a:lnTo>
                    <a:pt x="1085" y="453"/>
                  </a:lnTo>
                  <a:lnTo>
                    <a:pt x="1066" y="462"/>
                  </a:lnTo>
                  <a:lnTo>
                    <a:pt x="1046" y="471"/>
                  </a:lnTo>
                  <a:lnTo>
                    <a:pt x="1026" y="480"/>
                  </a:lnTo>
                  <a:lnTo>
                    <a:pt x="1004" y="488"/>
                  </a:lnTo>
                  <a:lnTo>
                    <a:pt x="981" y="497"/>
                  </a:lnTo>
                  <a:lnTo>
                    <a:pt x="956" y="505"/>
                  </a:lnTo>
                  <a:lnTo>
                    <a:pt x="931" y="512"/>
                  </a:lnTo>
                  <a:lnTo>
                    <a:pt x="906" y="520"/>
                  </a:lnTo>
                  <a:lnTo>
                    <a:pt x="879" y="527"/>
                  </a:lnTo>
                  <a:lnTo>
                    <a:pt x="852" y="534"/>
                  </a:lnTo>
                  <a:lnTo>
                    <a:pt x="824" y="539"/>
                  </a:lnTo>
                  <a:lnTo>
                    <a:pt x="795" y="545"/>
                  </a:lnTo>
                  <a:lnTo>
                    <a:pt x="765" y="551"/>
                  </a:lnTo>
                  <a:lnTo>
                    <a:pt x="735" y="557"/>
                  </a:lnTo>
                  <a:lnTo>
                    <a:pt x="705" y="561"/>
                  </a:lnTo>
                  <a:lnTo>
                    <a:pt x="672" y="566"/>
                  </a:lnTo>
                  <a:lnTo>
                    <a:pt x="639" y="569"/>
                  </a:lnTo>
                  <a:lnTo>
                    <a:pt x="606" y="573"/>
                  </a:lnTo>
                  <a:lnTo>
                    <a:pt x="574" y="575"/>
                  </a:lnTo>
                  <a:lnTo>
                    <a:pt x="543" y="576"/>
                  </a:lnTo>
                  <a:lnTo>
                    <a:pt x="513" y="578"/>
                  </a:lnTo>
                  <a:lnTo>
                    <a:pt x="483" y="578"/>
                  </a:lnTo>
                  <a:lnTo>
                    <a:pt x="455" y="578"/>
                  </a:lnTo>
                  <a:lnTo>
                    <a:pt x="426" y="578"/>
                  </a:lnTo>
                  <a:lnTo>
                    <a:pt x="399" y="575"/>
                  </a:lnTo>
                  <a:lnTo>
                    <a:pt x="373" y="573"/>
                  </a:lnTo>
                  <a:lnTo>
                    <a:pt x="349" y="571"/>
                  </a:lnTo>
                  <a:lnTo>
                    <a:pt x="324" y="567"/>
                  </a:lnTo>
                  <a:lnTo>
                    <a:pt x="303" y="564"/>
                  </a:lnTo>
                  <a:lnTo>
                    <a:pt x="282" y="559"/>
                  </a:lnTo>
                  <a:lnTo>
                    <a:pt x="262" y="554"/>
                  </a:lnTo>
                  <a:lnTo>
                    <a:pt x="282" y="567"/>
                  </a:lnTo>
                  <a:lnTo>
                    <a:pt x="288" y="594"/>
                  </a:lnTo>
                  <a:lnTo>
                    <a:pt x="293" y="620"/>
                  </a:lnTo>
                  <a:lnTo>
                    <a:pt x="298" y="647"/>
                  </a:lnTo>
                  <a:lnTo>
                    <a:pt x="304" y="673"/>
                  </a:lnTo>
                  <a:lnTo>
                    <a:pt x="308" y="700"/>
                  </a:lnTo>
                  <a:lnTo>
                    <a:pt x="312" y="726"/>
                  </a:lnTo>
                  <a:lnTo>
                    <a:pt x="316" y="753"/>
                  </a:lnTo>
                  <a:lnTo>
                    <a:pt x="320" y="779"/>
                  </a:lnTo>
                  <a:lnTo>
                    <a:pt x="352" y="793"/>
                  </a:lnTo>
                  <a:lnTo>
                    <a:pt x="381" y="805"/>
                  </a:lnTo>
                  <a:lnTo>
                    <a:pt x="407" y="815"/>
                  </a:lnTo>
                  <a:lnTo>
                    <a:pt x="430" y="824"/>
                  </a:lnTo>
                  <a:lnTo>
                    <a:pt x="449" y="832"/>
                  </a:lnTo>
                  <a:lnTo>
                    <a:pt x="463" y="838"/>
                  </a:lnTo>
                  <a:lnTo>
                    <a:pt x="471" y="841"/>
                  </a:lnTo>
                  <a:lnTo>
                    <a:pt x="474" y="843"/>
                  </a:lnTo>
                  <a:lnTo>
                    <a:pt x="503" y="854"/>
                  </a:lnTo>
                  <a:lnTo>
                    <a:pt x="529" y="869"/>
                  </a:lnTo>
                  <a:lnTo>
                    <a:pt x="554" y="886"/>
                  </a:lnTo>
                  <a:lnTo>
                    <a:pt x="574" y="905"/>
                  </a:lnTo>
                  <a:lnTo>
                    <a:pt x="594" y="927"/>
                  </a:lnTo>
                  <a:lnTo>
                    <a:pt x="610" y="950"/>
                  </a:lnTo>
                  <a:lnTo>
                    <a:pt x="624" y="975"/>
                  </a:lnTo>
                  <a:lnTo>
                    <a:pt x="635" y="1003"/>
                  </a:lnTo>
                  <a:lnTo>
                    <a:pt x="650" y="1053"/>
                  </a:lnTo>
                  <a:lnTo>
                    <a:pt x="659" y="1106"/>
                  </a:lnTo>
                  <a:lnTo>
                    <a:pt x="661" y="1162"/>
                  </a:lnTo>
                  <a:lnTo>
                    <a:pt x="655" y="1215"/>
                  </a:lnTo>
                  <a:lnTo>
                    <a:pt x="638" y="1264"/>
                  </a:lnTo>
                  <a:lnTo>
                    <a:pt x="611" y="1308"/>
                  </a:lnTo>
                  <a:lnTo>
                    <a:pt x="571" y="1345"/>
                  </a:lnTo>
                  <a:lnTo>
                    <a:pt x="518" y="1370"/>
                  </a:lnTo>
                  <a:lnTo>
                    <a:pt x="498" y="1376"/>
                  </a:lnTo>
                  <a:lnTo>
                    <a:pt x="481" y="1380"/>
                  </a:lnTo>
                  <a:lnTo>
                    <a:pt x="466" y="1381"/>
                  </a:lnTo>
                  <a:lnTo>
                    <a:pt x="453" y="1381"/>
                  </a:lnTo>
                  <a:lnTo>
                    <a:pt x="442" y="1378"/>
                  </a:lnTo>
                  <a:lnTo>
                    <a:pt x="429" y="1375"/>
                  </a:lnTo>
                  <a:lnTo>
                    <a:pt x="415" y="1370"/>
                  </a:lnTo>
                  <a:lnTo>
                    <a:pt x="400" y="1366"/>
                  </a:lnTo>
                  <a:lnTo>
                    <a:pt x="407" y="1365"/>
                  </a:lnTo>
                  <a:lnTo>
                    <a:pt x="425" y="1362"/>
                  </a:lnTo>
                  <a:lnTo>
                    <a:pt x="451" y="1355"/>
                  </a:lnTo>
                  <a:lnTo>
                    <a:pt x="481" y="1345"/>
                  </a:lnTo>
                  <a:lnTo>
                    <a:pt x="513" y="1329"/>
                  </a:lnTo>
                  <a:lnTo>
                    <a:pt x="542" y="1307"/>
                  </a:lnTo>
                  <a:lnTo>
                    <a:pt x="566" y="1278"/>
                  </a:lnTo>
                  <a:lnTo>
                    <a:pt x="581" y="1240"/>
                  </a:lnTo>
                  <a:lnTo>
                    <a:pt x="589" y="1191"/>
                  </a:lnTo>
                  <a:lnTo>
                    <a:pt x="589" y="1139"/>
                  </a:lnTo>
                  <a:lnTo>
                    <a:pt x="586" y="1087"/>
                  </a:lnTo>
                  <a:lnTo>
                    <a:pt x="579" y="1037"/>
                  </a:lnTo>
                  <a:lnTo>
                    <a:pt x="574" y="1015"/>
                  </a:lnTo>
                  <a:lnTo>
                    <a:pt x="568" y="997"/>
                  </a:lnTo>
                  <a:lnTo>
                    <a:pt x="562" y="980"/>
                  </a:lnTo>
                  <a:lnTo>
                    <a:pt x="551" y="964"/>
                  </a:lnTo>
                  <a:lnTo>
                    <a:pt x="539" y="950"/>
                  </a:lnTo>
                  <a:lnTo>
                    <a:pt x="524" y="936"/>
                  </a:lnTo>
                  <a:lnTo>
                    <a:pt x="505" y="923"/>
                  </a:lnTo>
                  <a:lnTo>
                    <a:pt x="483" y="911"/>
                  </a:lnTo>
                  <a:lnTo>
                    <a:pt x="472" y="906"/>
                  </a:lnTo>
                  <a:lnTo>
                    <a:pt x="458" y="901"/>
                  </a:lnTo>
                  <a:lnTo>
                    <a:pt x="442" y="896"/>
                  </a:lnTo>
                  <a:lnTo>
                    <a:pt x="425" y="889"/>
                  </a:lnTo>
                  <a:lnTo>
                    <a:pt x="407" y="882"/>
                  </a:lnTo>
                  <a:lnTo>
                    <a:pt x="389" y="874"/>
                  </a:lnTo>
                  <a:lnTo>
                    <a:pt x="370" y="867"/>
                  </a:lnTo>
                  <a:lnTo>
                    <a:pt x="352" y="860"/>
                  </a:lnTo>
                  <a:lnTo>
                    <a:pt x="334" y="852"/>
                  </a:lnTo>
                  <a:lnTo>
                    <a:pt x="318" y="846"/>
                  </a:lnTo>
                  <a:lnTo>
                    <a:pt x="303" y="839"/>
                  </a:lnTo>
                  <a:lnTo>
                    <a:pt x="289" y="833"/>
                  </a:lnTo>
                  <a:lnTo>
                    <a:pt x="278" y="830"/>
                  </a:lnTo>
                  <a:lnTo>
                    <a:pt x="269" y="826"/>
                  </a:lnTo>
                  <a:lnTo>
                    <a:pt x="265" y="824"/>
                  </a:lnTo>
                  <a:lnTo>
                    <a:pt x="262" y="823"/>
                  </a:lnTo>
                  <a:lnTo>
                    <a:pt x="245" y="815"/>
                  </a:lnTo>
                  <a:lnTo>
                    <a:pt x="228" y="807"/>
                  </a:lnTo>
                  <a:lnTo>
                    <a:pt x="210" y="799"/>
                  </a:lnTo>
                  <a:lnTo>
                    <a:pt x="194" y="791"/>
                  </a:lnTo>
                  <a:lnTo>
                    <a:pt x="177" y="783"/>
                  </a:lnTo>
                  <a:lnTo>
                    <a:pt x="161" y="775"/>
                  </a:lnTo>
                  <a:lnTo>
                    <a:pt x="145" y="767"/>
                  </a:lnTo>
                  <a:lnTo>
                    <a:pt x="129" y="758"/>
                  </a:lnTo>
                  <a:lnTo>
                    <a:pt x="113" y="749"/>
                  </a:lnTo>
                  <a:lnTo>
                    <a:pt x="96" y="741"/>
                  </a:lnTo>
                  <a:lnTo>
                    <a:pt x="82" y="733"/>
                  </a:lnTo>
                  <a:lnTo>
                    <a:pt x="65" y="725"/>
                  </a:lnTo>
                  <a:lnTo>
                    <a:pt x="50" y="717"/>
                  </a:lnTo>
                  <a:lnTo>
                    <a:pt x="37" y="709"/>
                  </a:lnTo>
                  <a:lnTo>
                    <a:pt x="22" y="702"/>
                  </a:lnTo>
                  <a:lnTo>
                    <a:pt x="8" y="694"/>
                  </a:lnTo>
                  <a:lnTo>
                    <a:pt x="0" y="6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4" name="Group 5"/>
          <p:cNvGrpSpPr>
            <a:grpSpLocks noChangeAspect="1"/>
          </p:cNvGrpSpPr>
          <p:nvPr/>
        </p:nvGrpSpPr>
        <p:grpSpPr bwMode="auto">
          <a:xfrm>
            <a:off x="5576175" y="3409230"/>
            <a:ext cx="3401407" cy="3165280"/>
            <a:chOff x="4416" y="2909"/>
            <a:chExt cx="1138" cy="1059"/>
          </a:xfrm>
        </p:grpSpPr>
        <p:sp>
          <p:nvSpPr>
            <p:cNvPr id="25" name="AutoShape 4"/>
            <p:cNvSpPr>
              <a:spLocks noChangeAspect="1" noChangeArrowheads="1" noTextEdit="1"/>
            </p:cNvSpPr>
            <p:nvPr/>
          </p:nvSpPr>
          <p:spPr bwMode="auto">
            <a:xfrm>
              <a:off x="4416" y="2909"/>
              <a:ext cx="1138" cy="1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7"/>
            <p:cNvSpPr>
              <a:spLocks/>
            </p:cNvSpPr>
            <p:nvPr/>
          </p:nvSpPr>
          <p:spPr bwMode="auto">
            <a:xfrm>
              <a:off x="4416" y="3719"/>
              <a:ext cx="1138" cy="249"/>
            </a:xfrm>
            <a:custGeom>
              <a:avLst/>
              <a:gdLst>
                <a:gd name="T0" fmla="*/ 203 w 2276"/>
                <a:gd name="T1" fmla="*/ 392 h 499"/>
                <a:gd name="T2" fmla="*/ 268 w 2276"/>
                <a:gd name="T3" fmla="*/ 410 h 499"/>
                <a:gd name="T4" fmla="*/ 342 w 2276"/>
                <a:gd name="T5" fmla="*/ 428 h 499"/>
                <a:gd name="T6" fmla="*/ 421 w 2276"/>
                <a:gd name="T7" fmla="*/ 444 h 499"/>
                <a:gd name="T8" fmla="*/ 509 w 2276"/>
                <a:gd name="T9" fmla="*/ 458 h 499"/>
                <a:gd name="T10" fmla="*/ 602 w 2276"/>
                <a:gd name="T11" fmla="*/ 469 h 499"/>
                <a:gd name="T12" fmla="*/ 700 w 2276"/>
                <a:gd name="T13" fmla="*/ 479 h 499"/>
                <a:gd name="T14" fmla="*/ 804 w 2276"/>
                <a:gd name="T15" fmla="*/ 489 h 499"/>
                <a:gd name="T16" fmla="*/ 911 w 2276"/>
                <a:gd name="T17" fmla="*/ 494 h 499"/>
                <a:gd name="T18" fmla="*/ 1022 w 2276"/>
                <a:gd name="T19" fmla="*/ 498 h 499"/>
                <a:gd name="T20" fmla="*/ 1137 w 2276"/>
                <a:gd name="T21" fmla="*/ 499 h 499"/>
                <a:gd name="T22" fmla="*/ 1254 w 2276"/>
                <a:gd name="T23" fmla="*/ 498 h 499"/>
                <a:gd name="T24" fmla="*/ 1367 w 2276"/>
                <a:gd name="T25" fmla="*/ 494 h 499"/>
                <a:gd name="T26" fmla="*/ 1475 w 2276"/>
                <a:gd name="T27" fmla="*/ 487 h 499"/>
                <a:gd name="T28" fmla="*/ 1580 w 2276"/>
                <a:gd name="T29" fmla="*/ 479 h 499"/>
                <a:gd name="T30" fmla="*/ 1679 w 2276"/>
                <a:gd name="T31" fmla="*/ 469 h 499"/>
                <a:gd name="T32" fmla="*/ 1772 w 2276"/>
                <a:gd name="T33" fmla="*/ 456 h 499"/>
                <a:gd name="T34" fmla="*/ 1859 w 2276"/>
                <a:gd name="T35" fmla="*/ 443 h 499"/>
                <a:gd name="T36" fmla="*/ 1940 w 2276"/>
                <a:gd name="T37" fmla="*/ 426 h 499"/>
                <a:gd name="T38" fmla="*/ 2014 w 2276"/>
                <a:gd name="T39" fmla="*/ 408 h 499"/>
                <a:gd name="T40" fmla="*/ 2079 w 2276"/>
                <a:gd name="T41" fmla="*/ 390 h 499"/>
                <a:gd name="T42" fmla="*/ 2154 w 2276"/>
                <a:gd name="T43" fmla="*/ 362 h 499"/>
                <a:gd name="T44" fmla="*/ 2235 w 2276"/>
                <a:gd name="T45" fmla="*/ 316 h 499"/>
                <a:gd name="T46" fmla="*/ 2274 w 2276"/>
                <a:gd name="T47" fmla="*/ 266 h 499"/>
                <a:gd name="T48" fmla="*/ 2269 w 2276"/>
                <a:gd name="T49" fmla="*/ 223 h 499"/>
                <a:gd name="T50" fmla="*/ 2236 w 2276"/>
                <a:gd name="T51" fmla="*/ 185 h 499"/>
                <a:gd name="T52" fmla="*/ 2177 w 2276"/>
                <a:gd name="T53" fmla="*/ 148 h 499"/>
                <a:gd name="T54" fmla="*/ 2122 w 2276"/>
                <a:gd name="T55" fmla="*/ 125 h 499"/>
                <a:gd name="T56" fmla="*/ 2055 w 2276"/>
                <a:gd name="T57" fmla="*/ 102 h 499"/>
                <a:gd name="T58" fmla="*/ 1979 w 2276"/>
                <a:gd name="T59" fmla="*/ 82 h 499"/>
                <a:gd name="T60" fmla="*/ 1893 w 2276"/>
                <a:gd name="T61" fmla="*/ 64 h 499"/>
                <a:gd name="T62" fmla="*/ 1798 w 2276"/>
                <a:gd name="T63" fmla="*/ 46 h 499"/>
                <a:gd name="T64" fmla="*/ 1696 w 2276"/>
                <a:gd name="T65" fmla="*/ 33 h 499"/>
                <a:gd name="T66" fmla="*/ 1586 w 2276"/>
                <a:gd name="T67" fmla="*/ 21 h 499"/>
                <a:gd name="T68" fmla="*/ 1470 w 2276"/>
                <a:gd name="T69" fmla="*/ 11 h 499"/>
                <a:gd name="T70" fmla="*/ 1349 w 2276"/>
                <a:gd name="T71" fmla="*/ 5 h 499"/>
                <a:gd name="T72" fmla="*/ 1224 w 2276"/>
                <a:gd name="T73" fmla="*/ 1 h 499"/>
                <a:gd name="T74" fmla="*/ 1091 w 2276"/>
                <a:gd name="T75" fmla="*/ 0 h 499"/>
                <a:gd name="T76" fmla="*/ 958 w 2276"/>
                <a:gd name="T77" fmla="*/ 4 h 499"/>
                <a:gd name="T78" fmla="*/ 829 w 2276"/>
                <a:gd name="T79" fmla="*/ 10 h 499"/>
                <a:gd name="T80" fmla="*/ 706 w 2276"/>
                <a:gd name="T81" fmla="*/ 19 h 499"/>
                <a:gd name="T82" fmla="*/ 589 w 2276"/>
                <a:gd name="T83" fmla="*/ 31 h 499"/>
                <a:gd name="T84" fmla="*/ 480 w 2276"/>
                <a:gd name="T85" fmla="*/ 46 h 499"/>
                <a:gd name="T86" fmla="*/ 380 w 2276"/>
                <a:gd name="T87" fmla="*/ 64 h 499"/>
                <a:gd name="T88" fmla="*/ 290 w 2276"/>
                <a:gd name="T89" fmla="*/ 83 h 499"/>
                <a:gd name="T90" fmla="*/ 211 w 2276"/>
                <a:gd name="T91" fmla="*/ 105 h 499"/>
                <a:gd name="T92" fmla="*/ 142 w 2276"/>
                <a:gd name="T93" fmla="*/ 129 h 499"/>
                <a:gd name="T94" fmla="*/ 86 w 2276"/>
                <a:gd name="T95" fmla="*/ 155 h 499"/>
                <a:gd name="T96" fmla="*/ 40 w 2276"/>
                <a:gd name="T97" fmla="*/ 185 h 499"/>
                <a:gd name="T98" fmla="*/ 10 w 2276"/>
                <a:gd name="T99" fmla="*/ 216 h 499"/>
                <a:gd name="T100" fmla="*/ 0 w 2276"/>
                <a:gd name="T101" fmla="*/ 249 h 499"/>
                <a:gd name="T102" fmla="*/ 24 w 2276"/>
                <a:gd name="T103" fmla="*/ 301 h 499"/>
                <a:gd name="T104" fmla="*/ 94 w 2276"/>
                <a:gd name="T105" fmla="*/ 349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2276" h="499">
                  <a:moveTo>
                    <a:pt x="163" y="378"/>
                  </a:moveTo>
                  <a:lnTo>
                    <a:pt x="183" y="385"/>
                  </a:lnTo>
                  <a:lnTo>
                    <a:pt x="203" y="392"/>
                  </a:lnTo>
                  <a:lnTo>
                    <a:pt x="223" y="398"/>
                  </a:lnTo>
                  <a:lnTo>
                    <a:pt x="245" y="405"/>
                  </a:lnTo>
                  <a:lnTo>
                    <a:pt x="268" y="410"/>
                  </a:lnTo>
                  <a:lnTo>
                    <a:pt x="292" y="416"/>
                  </a:lnTo>
                  <a:lnTo>
                    <a:pt x="317" y="422"/>
                  </a:lnTo>
                  <a:lnTo>
                    <a:pt x="342" y="428"/>
                  </a:lnTo>
                  <a:lnTo>
                    <a:pt x="367" y="433"/>
                  </a:lnTo>
                  <a:lnTo>
                    <a:pt x="395" y="438"/>
                  </a:lnTo>
                  <a:lnTo>
                    <a:pt x="421" y="444"/>
                  </a:lnTo>
                  <a:lnTo>
                    <a:pt x="450" y="448"/>
                  </a:lnTo>
                  <a:lnTo>
                    <a:pt x="479" y="453"/>
                  </a:lnTo>
                  <a:lnTo>
                    <a:pt x="509" y="458"/>
                  </a:lnTo>
                  <a:lnTo>
                    <a:pt x="539" y="462"/>
                  </a:lnTo>
                  <a:lnTo>
                    <a:pt x="570" y="466"/>
                  </a:lnTo>
                  <a:lnTo>
                    <a:pt x="602" y="469"/>
                  </a:lnTo>
                  <a:lnTo>
                    <a:pt x="634" y="474"/>
                  </a:lnTo>
                  <a:lnTo>
                    <a:pt x="667" y="477"/>
                  </a:lnTo>
                  <a:lnTo>
                    <a:pt x="700" y="479"/>
                  </a:lnTo>
                  <a:lnTo>
                    <a:pt x="734" y="483"/>
                  </a:lnTo>
                  <a:lnTo>
                    <a:pt x="769" y="485"/>
                  </a:lnTo>
                  <a:lnTo>
                    <a:pt x="804" y="489"/>
                  </a:lnTo>
                  <a:lnTo>
                    <a:pt x="839" y="490"/>
                  </a:lnTo>
                  <a:lnTo>
                    <a:pt x="875" y="492"/>
                  </a:lnTo>
                  <a:lnTo>
                    <a:pt x="911" y="494"/>
                  </a:lnTo>
                  <a:lnTo>
                    <a:pt x="947" y="496"/>
                  </a:lnTo>
                  <a:lnTo>
                    <a:pt x="985" y="497"/>
                  </a:lnTo>
                  <a:lnTo>
                    <a:pt x="1022" y="498"/>
                  </a:lnTo>
                  <a:lnTo>
                    <a:pt x="1060" y="499"/>
                  </a:lnTo>
                  <a:lnTo>
                    <a:pt x="1098" y="499"/>
                  </a:lnTo>
                  <a:lnTo>
                    <a:pt x="1137" y="499"/>
                  </a:lnTo>
                  <a:lnTo>
                    <a:pt x="1177" y="499"/>
                  </a:lnTo>
                  <a:lnTo>
                    <a:pt x="1215" y="499"/>
                  </a:lnTo>
                  <a:lnTo>
                    <a:pt x="1254" y="498"/>
                  </a:lnTo>
                  <a:lnTo>
                    <a:pt x="1292" y="497"/>
                  </a:lnTo>
                  <a:lnTo>
                    <a:pt x="1329" y="496"/>
                  </a:lnTo>
                  <a:lnTo>
                    <a:pt x="1367" y="494"/>
                  </a:lnTo>
                  <a:lnTo>
                    <a:pt x="1403" y="492"/>
                  </a:lnTo>
                  <a:lnTo>
                    <a:pt x="1439" y="490"/>
                  </a:lnTo>
                  <a:lnTo>
                    <a:pt x="1475" y="487"/>
                  </a:lnTo>
                  <a:lnTo>
                    <a:pt x="1510" y="485"/>
                  </a:lnTo>
                  <a:lnTo>
                    <a:pt x="1545" y="483"/>
                  </a:lnTo>
                  <a:lnTo>
                    <a:pt x="1580" y="479"/>
                  </a:lnTo>
                  <a:lnTo>
                    <a:pt x="1613" y="476"/>
                  </a:lnTo>
                  <a:lnTo>
                    <a:pt x="1646" y="473"/>
                  </a:lnTo>
                  <a:lnTo>
                    <a:pt x="1679" y="469"/>
                  </a:lnTo>
                  <a:lnTo>
                    <a:pt x="1711" y="464"/>
                  </a:lnTo>
                  <a:lnTo>
                    <a:pt x="1742" y="461"/>
                  </a:lnTo>
                  <a:lnTo>
                    <a:pt x="1772" y="456"/>
                  </a:lnTo>
                  <a:lnTo>
                    <a:pt x="1802" y="452"/>
                  </a:lnTo>
                  <a:lnTo>
                    <a:pt x="1832" y="447"/>
                  </a:lnTo>
                  <a:lnTo>
                    <a:pt x="1859" y="443"/>
                  </a:lnTo>
                  <a:lnTo>
                    <a:pt x="1887" y="437"/>
                  </a:lnTo>
                  <a:lnTo>
                    <a:pt x="1915" y="432"/>
                  </a:lnTo>
                  <a:lnTo>
                    <a:pt x="1940" y="426"/>
                  </a:lnTo>
                  <a:lnTo>
                    <a:pt x="1965" y="421"/>
                  </a:lnTo>
                  <a:lnTo>
                    <a:pt x="1990" y="415"/>
                  </a:lnTo>
                  <a:lnTo>
                    <a:pt x="2014" y="408"/>
                  </a:lnTo>
                  <a:lnTo>
                    <a:pt x="2037" y="402"/>
                  </a:lnTo>
                  <a:lnTo>
                    <a:pt x="2058" y="395"/>
                  </a:lnTo>
                  <a:lnTo>
                    <a:pt x="2079" y="390"/>
                  </a:lnTo>
                  <a:lnTo>
                    <a:pt x="2099" y="383"/>
                  </a:lnTo>
                  <a:lnTo>
                    <a:pt x="2118" y="376"/>
                  </a:lnTo>
                  <a:lnTo>
                    <a:pt x="2154" y="362"/>
                  </a:lnTo>
                  <a:lnTo>
                    <a:pt x="2185" y="347"/>
                  </a:lnTo>
                  <a:lnTo>
                    <a:pt x="2213" y="332"/>
                  </a:lnTo>
                  <a:lnTo>
                    <a:pt x="2235" y="316"/>
                  </a:lnTo>
                  <a:lnTo>
                    <a:pt x="2253" y="300"/>
                  </a:lnTo>
                  <a:lnTo>
                    <a:pt x="2266" y="284"/>
                  </a:lnTo>
                  <a:lnTo>
                    <a:pt x="2274" y="266"/>
                  </a:lnTo>
                  <a:lnTo>
                    <a:pt x="2276" y="249"/>
                  </a:lnTo>
                  <a:lnTo>
                    <a:pt x="2275" y="235"/>
                  </a:lnTo>
                  <a:lnTo>
                    <a:pt x="2269" y="223"/>
                  </a:lnTo>
                  <a:lnTo>
                    <a:pt x="2261" y="210"/>
                  </a:lnTo>
                  <a:lnTo>
                    <a:pt x="2251" y="196"/>
                  </a:lnTo>
                  <a:lnTo>
                    <a:pt x="2236" y="185"/>
                  </a:lnTo>
                  <a:lnTo>
                    <a:pt x="2220" y="172"/>
                  </a:lnTo>
                  <a:lnTo>
                    <a:pt x="2199" y="159"/>
                  </a:lnTo>
                  <a:lnTo>
                    <a:pt x="2177" y="148"/>
                  </a:lnTo>
                  <a:lnTo>
                    <a:pt x="2160" y="140"/>
                  </a:lnTo>
                  <a:lnTo>
                    <a:pt x="2141" y="132"/>
                  </a:lnTo>
                  <a:lnTo>
                    <a:pt x="2122" y="125"/>
                  </a:lnTo>
                  <a:lnTo>
                    <a:pt x="2101" y="117"/>
                  </a:lnTo>
                  <a:lnTo>
                    <a:pt x="2078" y="110"/>
                  </a:lnTo>
                  <a:lnTo>
                    <a:pt x="2055" y="102"/>
                  </a:lnTo>
                  <a:lnTo>
                    <a:pt x="2031" y="95"/>
                  </a:lnTo>
                  <a:lnTo>
                    <a:pt x="2005" y="88"/>
                  </a:lnTo>
                  <a:lnTo>
                    <a:pt x="1979" y="82"/>
                  </a:lnTo>
                  <a:lnTo>
                    <a:pt x="1950" y="75"/>
                  </a:lnTo>
                  <a:lnTo>
                    <a:pt x="1923" y="69"/>
                  </a:lnTo>
                  <a:lnTo>
                    <a:pt x="1893" y="64"/>
                  </a:lnTo>
                  <a:lnTo>
                    <a:pt x="1862" y="58"/>
                  </a:lnTo>
                  <a:lnTo>
                    <a:pt x="1830" y="52"/>
                  </a:lnTo>
                  <a:lnTo>
                    <a:pt x="1798" y="46"/>
                  </a:lnTo>
                  <a:lnTo>
                    <a:pt x="1765" y="42"/>
                  </a:lnTo>
                  <a:lnTo>
                    <a:pt x="1730" y="37"/>
                  </a:lnTo>
                  <a:lnTo>
                    <a:pt x="1696" y="33"/>
                  </a:lnTo>
                  <a:lnTo>
                    <a:pt x="1660" y="28"/>
                  </a:lnTo>
                  <a:lnTo>
                    <a:pt x="1623" y="24"/>
                  </a:lnTo>
                  <a:lnTo>
                    <a:pt x="1586" y="21"/>
                  </a:lnTo>
                  <a:lnTo>
                    <a:pt x="1548" y="18"/>
                  </a:lnTo>
                  <a:lnTo>
                    <a:pt x="1510" y="14"/>
                  </a:lnTo>
                  <a:lnTo>
                    <a:pt x="1470" y="11"/>
                  </a:lnTo>
                  <a:lnTo>
                    <a:pt x="1431" y="8"/>
                  </a:lnTo>
                  <a:lnTo>
                    <a:pt x="1391" y="6"/>
                  </a:lnTo>
                  <a:lnTo>
                    <a:pt x="1349" y="5"/>
                  </a:lnTo>
                  <a:lnTo>
                    <a:pt x="1308" y="3"/>
                  </a:lnTo>
                  <a:lnTo>
                    <a:pt x="1266" y="1"/>
                  </a:lnTo>
                  <a:lnTo>
                    <a:pt x="1224" y="1"/>
                  </a:lnTo>
                  <a:lnTo>
                    <a:pt x="1181" y="0"/>
                  </a:lnTo>
                  <a:lnTo>
                    <a:pt x="1137" y="0"/>
                  </a:lnTo>
                  <a:lnTo>
                    <a:pt x="1091" y="0"/>
                  </a:lnTo>
                  <a:lnTo>
                    <a:pt x="1046" y="1"/>
                  </a:lnTo>
                  <a:lnTo>
                    <a:pt x="1002" y="3"/>
                  </a:lnTo>
                  <a:lnTo>
                    <a:pt x="958" y="4"/>
                  </a:lnTo>
                  <a:lnTo>
                    <a:pt x="914" y="5"/>
                  </a:lnTo>
                  <a:lnTo>
                    <a:pt x="871" y="7"/>
                  </a:lnTo>
                  <a:lnTo>
                    <a:pt x="829" y="10"/>
                  </a:lnTo>
                  <a:lnTo>
                    <a:pt x="786" y="13"/>
                  </a:lnTo>
                  <a:lnTo>
                    <a:pt x="746" y="15"/>
                  </a:lnTo>
                  <a:lnTo>
                    <a:pt x="706" y="19"/>
                  </a:lnTo>
                  <a:lnTo>
                    <a:pt x="665" y="22"/>
                  </a:lnTo>
                  <a:lnTo>
                    <a:pt x="627" y="27"/>
                  </a:lnTo>
                  <a:lnTo>
                    <a:pt x="589" y="31"/>
                  </a:lnTo>
                  <a:lnTo>
                    <a:pt x="551" y="36"/>
                  </a:lnTo>
                  <a:lnTo>
                    <a:pt x="516" y="41"/>
                  </a:lnTo>
                  <a:lnTo>
                    <a:pt x="480" y="46"/>
                  </a:lnTo>
                  <a:lnTo>
                    <a:pt x="446" y="52"/>
                  </a:lnTo>
                  <a:lnTo>
                    <a:pt x="412" y="58"/>
                  </a:lnTo>
                  <a:lnTo>
                    <a:pt x="380" y="64"/>
                  </a:lnTo>
                  <a:lnTo>
                    <a:pt x="349" y="71"/>
                  </a:lnTo>
                  <a:lnTo>
                    <a:pt x="319" y="76"/>
                  </a:lnTo>
                  <a:lnTo>
                    <a:pt x="290" y="83"/>
                  </a:lnTo>
                  <a:lnTo>
                    <a:pt x="262" y="90"/>
                  </a:lnTo>
                  <a:lnTo>
                    <a:pt x="236" y="98"/>
                  </a:lnTo>
                  <a:lnTo>
                    <a:pt x="211" y="105"/>
                  </a:lnTo>
                  <a:lnTo>
                    <a:pt x="187" y="113"/>
                  </a:lnTo>
                  <a:lnTo>
                    <a:pt x="163" y="121"/>
                  </a:lnTo>
                  <a:lnTo>
                    <a:pt x="142" y="129"/>
                  </a:lnTo>
                  <a:lnTo>
                    <a:pt x="122" y="137"/>
                  </a:lnTo>
                  <a:lnTo>
                    <a:pt x="104" y="147"/>
                  </a:lnTo>
                  <a:lnTo>
                    <a:pt x="86" y="155"/>
                  </a:lnTo>
                  <a:lnTo>
                    <a:pt x="70" y="164"/>
                  </a:lnTo>
                  <a:lnTo>
                    <a:pt x="54" y="174"/>
                  </a:lnTo>
                  <a:lnTo>
                    <a:pt x="40" y="185"/>
                  </a:lnTo>
                  <a:lnTo>
                    <a:pt x="28" y="195"/>
                  </a:lnTo>
                  <a:lnTo>
                    <a:pt x="18" y="205"/>
                  </a:lnTo>
                  <a:lnTo>
                    <a:pt x="10" y="216"/>
                  </a:lnTo>
                  <a:lnTo>
                    <a:pt x="5" y="227"/>
                  </a:lnTo>
                  <a:lnTo>
                    <a:pt x="1" y="238"/>
                  </a:lnTo>
                  <a:lnTo>
                    <a:pt x="0" y="249"/>
                  </a:lnTo>
                  <a:lnTo>
                    <a:pt x="2" y="266"/>
                  </a:lnTo>
                  <a:lnTo>
                    <a:pt x="12" y="284"/>
                  </a:lnTo>
                  <a:lnTo>
                    <a:pt x="24" y="301"/>
                  </a:lnTo>
                  <a:lnTo>
                    <a:pt x="43" y="317"/>
                  </a:lnTo>
                  <a:lnTo>
                    <a:pt x="67" y="333"/>
                  </a:lnTo>
                  <a:lnTo>
                    <a:pt x="94" y="349"/>
                  </a:lnTo>
                  <a:lnTo>
                    <a:pt x="127" y="364"/>
                  </a:lnTo>
                  <a:lnTo>
                    <a:pt x="163" y="378"/>
                  </a:lnTo>
                  <a:close/>
                </a:path>
              </a:pathLst>
            </a:custGeom>
            <a:solidFill>
              <a:srgbClr val="E5D1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8"/>
            <p:cNvSpPr>
              <a:spLocks/>
            </p:cNvSpPr>
            <p:nvPr/>
          </p:nvSpPr>
          <p:spPr bwMode="auto">
            <a:xfrm>
              <a:off x="4451" y="3410"/>
              <a:ext cx="464" cy="430"/>
            </a:xfrm>
            <a:custGeom>
              <a:avLst/>
              <a:gdLst>
                <a:gd name="T0" fmla="*/ 593 w 929"/>
                <a:gd name="T1" fmla="*/ 1 h 859"/>
                <a:gd name="T2" fmla="*/ 542 w 929"/>
                <a:gd name="T3" fmla="*/ 6 h 859"/>
                <a:gd name="T4" fmla="*/ 489 w 929"/>
                <a:gd name="T5" fmla="*/ 10 h 859"/>
                <a:gd name="T6" fmla="*/ 435 w 929"/>
                <a:gd name="T7" fmla="*/ 9 h 859"/>
                <a:gd name="T8" fmla="*/ 367 w 929"/>
                <a:gd name="T9" fmla="*/ 9 h 859"/>
                <a:gd name="T10" fmla="*/ 298 w 929"/>
                <a:gd name="T11" fmla="*/ 21 h 859"/>
                <a:gd name="T12" fmla="*/ 248 w 929"/>
                <a:gd name="T13" fmla="*/ 32 h 859"/>
                <a:gd name="T14" fmla="*/ 210 w 929"/>
                <a:gd name="T15" fmla="*/ 45 h 859"/>
                <a:gd name="T16" fmla="*/ 166 w 929"/>
                <a:gd name="T17" fmla="*/ 66 h 859"/>
                <a:gd name="T18" fmla="*/ 104 w 929"/>
                <a:gd name="T19" fmla="*/ 96 h 859"/>
                <a:gd name="T20" fmla="*/ 63 w 929"/>
                <a:gd name="T21" fmla="*/ 119 h 859"/>
                <a:gd name="T22" fmla="*/ 40 w 929"/>
                <a:gd name="T23" fmla="*/ 149 h 859"/>
                <a:gd name="T24" fmla="*/ 14 w 929"/>
                <a:gd name="T25" fmla="*/ 190 h 859"/>
                <a:gd name="T26" fmla="*/ 0 w 929"/>
                <a:gd name="T27" fmla="*/ 223 h 859"/>
                <a:gd name="T28" fmla="*/ 4 w 929"/>
                <a:gd name="T29" fmla="*/ 272 h 859"/>
                <a:gd name="T30" fmla="*/ 17 w 929"/>
                <a:gd name="T31" fmla="*/ 274 h 859"/>
                <a:gd name="T32" fmla="*/ 43 w 929"/>
                <a:gd name="T33" fmla="*/ 280 h 859"/>
                <a:gd name="T34" fmla="*/ 59 w 929"/>
                <a:gd name="T35" fmla="*/ 291 h 859"/>
                <a:gd name="T36" fmla="*/ 80 w 929"/>
                <a:gd name="T37" fmla="*/ 302 h 859"/>
                <a:gd name="T38" fmla="*/ 53 w 929"/>
                <a:gd name="T39" fmla="*/ 398 h 859"/>
                <a:gd name="T40" fmla="*/ 40 w 929"/>
                <a:gd name="T41" fmla="*/ 463 h 859"/>
                <a:gd name="T42" fmla="*/ 33 w 929"/>
                <a:gd name="T43" fmla="*/ 517 h 859"/>
                <a:gd name="T44" fmla="*/ 47 w 929"/>
                <a:gd name="T45" fmla="*/ 563 h 859"/>
                <a:gd name="T46" fmla="*/ 62 w 929"/>
                <a:gd name="T47" fmla="*/ 601 h 859"/>
                <a:gd name="T48" fmla="*/ 50 w 929"/>
                <a:gd name="T49" fmla="*/ 658 h 859"/>
                <a:gd name="T50" fmla="*/ 38 w 929"/>
                <a:gd name="T51" fmla="*/ 749 h 859"/>
                <a:gd name="T52" fmla="*/ 63 w 929"/>
                <a:gd name="T53" fmla="*/ 828 h 859"/>
                <a:gd name="T54" fmla="*/ 88 w 929"/>
                <a:gd name="T55" fmla="*/ 844 h 859"/>
                <a:gd name="T56" fmla="*/ 119 w 929"/>
                <a:gd name="T57" fmla="*/ 853 h 859"/>
                <a:gd name="T58" fmla="*/ 155 w 929"/>
                <a:gd name="T59" fmla="*/ 859 h 859"/>
                <a:gd name="T60" fmla="*/ 204 w 929"/>
                <a:gd name="T61" fmla="*/ 853 h 859"/>
                <a:gd name="T62" fmla="*/ 250 w 929"/>
                <a:gd name="T63" fmla="*/ 845 h 859"/>
                <a:gd name="T64" fmla="*/ 295 w 929"/>
                <a:gd name="T65" fmla="*/ 838 h 859"/>
                <a:gd name="T66" fmla="*/ 378 w 929"/>
                <a:gd name="T67" fmla="*/ 821 h 859"/>
                <a:gd name="T68" fmla="*/ 433 w 929"/>
                <a:gd name="T69" fmla="*/ 812 h 859"/>
                <a:gd name="T70" fmla="*/ 453 w 929"/>
                <a:gd name="T71" fmla="*/ 811 h 859"/>
                <a:gd name="T72" fmla="*/ 486 w 929"/>
                <a:gd name="T73" fmla="*/ 808 h 859"/>
                <a:gd name="T74" fmla="*/ 530 w 929"/>
                <a:gd name="T75" fmla="*/ 804 h 859"/>
                <a:gd name="T76" fmla="*/ 575 w 929"/>
                <a:gd name="T77" fmla="*/ 802 h 859"/>
                <a:gd name="T78" fmla="*/ 616 w 929"/>
                <a:gd name="T79" fmla="*/ 800 h 859"/>
                <a:gd name="T80" fmla="*/ 668 w 929"/>
                <a:gd name="T81" fmla="*/ 804 h 859"/>
                <a:gd name="T82" fmla="*/ 724 w 929"/>
                <a:gd name="T83" fmla="*/ 807 h 859"/>
                <a:gd name="T84" fmla="*/ 778 w 929"/>
                <a:gd name="T85" fmla="*/ 810 h 859"/>
                <a:gd name="T86" fmla="*/ 835 w 929"/>
                <a:gd name="T87" fmla="*/ 808 h 859"/>
                <a:gd name="T88" fmla="*/ 884 w 929"/>
                <a:gd name="T89" fmla="*/ 802 h 859"/>
                <a:gd name="T90" fmla="*/ 916 w 929"/>
                <a:gd name="T91" fmla="*/ 780 h 859"/>
                <a:gd name="T92" fmla="*/ 929 w 929"/>
                <a:gd name="T93" fmla="*/ 731 h 859"/>
                <a:gd name="T94" fmla="*/ 914 w 929"/>
                <a:gd name="T95" fmla="*/ 567 h 859"/>
                <a:gd name="T96" fmla="*/ 899 w 929"/>
                <a:gd name="T97" fmla="*/ 476 h 859"/>
                <a:gd name="T98" fmla="*/ 874 w 929"/>
                <a:gd name="T99" fmla="*/ 412 h 859"/>
                <a:gd name="T100" fmla="*/ 830 w 929"/>
                <a:gd name="T101" fmla="*/ 359 h 859"/>
                <a:gd name="T102" fmla="*/ 791 w 929"/>
                <a:gd name="T103" fmla="*/ 309 h 859"/>
                <a:gd name="T104" fmla="*/ 778 w 929"/>
                <a:gd name="T105" fmla="*/ 286 h 859"/>
                <a:gd name="T106" fmla="*/ 755 w 929"/>
                <a:gd name="T107" fmla="*/ 241 h 859"/>
                <a:gd name="T108" fmla="*/ 746 w 929"/>
                <a:gd name="T109" fmla="*/ 199 h 859"/>
                <a:gd name="T110" fmla="*/ 753 w 929"/>
                <a:gd name="T111" fmla="*/ 142 h 859"/>
                <a:gd name="T112" fmla="*/ 606 w 929"/>
                <a:gd name="T113" fmla="*/ 0 h 8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29" h="859">
                  <a:moveTo>
                    <a:pt x="606" y="0"/>
                  </a:moveTo>
                  <a:lnTo>
                    <a:pt x="602" y="0"/>
                  </a:lnTo>
                  <a:lnTo>
                    <a:pt x="593" y="1"/>
                  </a:lnTo>
                  <a:lnTo>
                    <a:pt x="579" y="2"/>
                  </a:lnTo>
                  <a:lnTo>
                    <a:pt x="562" y="5"/>
                  </a:lnTo>
                  <a:lnTo>
                    <a:pt x="542" y="6"/>
                  </a:lnTo>
                  <a:lnTo>
                    <a:pt x="524" y="8"/>
                  </a:lnTo>
                  <a:lnTo>
                    <a:pt x="505" y="9"/>
                  </a:lnTo>
                  <a:lnTo>
                    <a:pt x="489" y="10"/>
                  </a:lnTo>
                  <a:lnTo>
                    <a:pt x="473" y="10"/>
                  </a:lnTo>
                  <a:lnTo>
                    <a:pt x="456" y="10"/>
                  </a:lnTo>
                  <a:lnTo>
                    <a:pt x="435" y="9"/>
                  </a:lnTo>
                  <a:lnTo>
                    <a:pt x="413" y="9"/>
                  </a:lnTo>
                  <a:lnTo>
                    <a:pt x="390" y="9"/>
                  </a:lnTo>
                  <a:lnTo>
                    <a:pt x="367" y="9"/>
                  </a:lnTo>
                  <a:lnTo>
                    <a:pt x="343" y="12"/>
                  </a:lnTo>
                  <a:lnTo>
                    <a:pt x="320" y="16"/>
                  </a:lnTo>
                  <a:lnTo>
                    <a:pt x="298" y="21"/>
                  </a:lnTo>
                  <a:lnTo>
                    <a:pt x="279" y="24"/>
                  </a:lnTo>
                  <a:lnTo>
                    <a:pt x="263" y="29"/>
                  </a:lnTo>
                  <a:lnTo>
                    <a:pt x="248" y="32"/>
                  </a:lnTo>
                  <a:lnTo>
                    <a:pt x="234" y="36"/>
                  </a:lnTo>
                  <a:lnTo>
                    <a:pt x="221" y="40"/>
                  </a:lnTo>
                  <a:lnTo>
                    <a:pt x="210" y="45"/>
                  </a:lnTo>
                  <a:lnTo>
                    <a:pt x="198" y="51"/>
                  </a:lnTo>
                  <a:lnTo>
                    <a:pt x="184" y="58"/>
                  </a:lnTo>
                  <a:lnTo>
                    <a:pt x="166" y="66"/>
                  </a:lnTo>
                  <a:lnTo>
                    <a:pt x="146" y="76"/>
                  </a:lnTo>
                  <a:lnTo>
                    <a:pt x="124" y="85"/>
                  </a:lnTo>
                  <a:lnTo>
                    <a:pt x="104" y="96"/>
                  </a:lnTo>
                  <a:lnTo>
                    <a:pt x="86" y="105"/>
                  </a:lnTo>
                  <a:lnTo>
                    <a:pt x="71" y="113"/>
                  </a:lnTo>
                  <a:lnTo>
                    <a:pt x="63" y="119"/>
                  </a:lnTo>
                  <a:lnTo>
                    <a:pt x="58" y="126"/>
                  </a:lnTo>
                  <a:lnTo>
                    <a:pt x="50" y="136"/>
                  </a:lnTo>
                  <a:lnTo>
                    <a:pt x="40" y="149"/>
                  </a:lnTo>
                  <a:lnTo>
                    <a:pt x="31" y="162"/>
                  </a:lnTo>
                  <a:lnTo>
                    <a:pt x="22" y="177"/>
                  </a:lnTo>
                  <a:lnTo>
                    <a:pt x="14" y="190"/>
                  </a:lnTo>
                  <a:lnTo>
                    <a:pt x="8" y="200"/>
                  </a:lnTo>
                  <a:lnTo>
                    <a:pt x="4" y="207"/>
                  </a:lnTo>
                  <a:lnTo>
                    <a:pt x="0" y="223"/>
                  </a:lnTo>
                  <a:lnTo>
                    <a:pt x="0" y="244"/>
                  </a:lnTo>
                  <a:lnTo>
                    <a:pt x="2" y="264"/>
                  </a:lnTo>
                  <a:lnTo>
                    <a:pt x="4" y="272"/>
                  </a:lnTo>
                  <a:lnTo>
                    <a:pt x="6" y="272"/>
                  </a:lnTo>
                  <a:lnTo>
                    <a:pt x="10" y="273"/>
                  </a:lnTo>
                  <a:lnTo>
                    <a:pt x="17" y="274"/>
                  </a:lnTo>
                  <a:lnTo>
                    <a:pt x="27" y="275"/>
                  </a:lnTo>
                  <a:lnTo>
                    <a:pt x="35" y="278"/>
                  </a:lnTo>
                  <a:lnTo>
                    <a:pt x="43" y="280"/>
                  </a:lnTo>
                  <a:lnTo>
                    <a:pt x="50" y="282"/>
                  </a:lnTo>
                  <a:lnTo>
                    <a:pt x="53" y="286"/>
                  </a:lnTo>
                  <a:lnTo>
                    <a:pt x="59" y="291"/>
                  </a:lnTo>
                  <a:lnTo>
                    <a:pt x="68" y="297"/>
                  </a:lnTo>
                  <a:lnTo>
                    <a:pt x="76" y="301"/>
                  </a:lnTo>
                  <a:lnTo>
                    <a:pt x="80" y="302"/>
                  </a:lnTo>
                  <a:lnTo>
                    <a:pt x="75" y="319"/>
                  </a:lnTo>
                  <a:lnTo>
                    <a:pt x="63" y="358"/>
                  </a:lnTo>
                  <a:lnTo>
                    <a:pt x="53" y="398"/>
                  </a:lnTo>
                  <a:lnTo>
                    <a:pt x="50" y="420"/>
                  </a:lnTo>
                  <a:lnTo>
                    <a:pt x="47" y="436"/>
                  </a:lnTo>
                  <a:lnTo>
                    <a:pt x="40" y="463"/>
                  </a:lnTo>
                  <a:lnTo>
                    <a:pt x="33" y="491"/>
                  </a:lnTo>
                  <a:lnTo>
                    <a:pt x="31" y="507"/>
                  </a:lnTo>
                  <a:lnTo>
                    <a:pt x="33" y="517"/>
                  </a:lnTo>
                  <a:lnTo>
                    <a:pt x="37" y="534"/>
                  </a:lnTo>
                  <a:lnTo>
                    <a:pt x="42" y="552"/>
                  </a:lnTo>
                  <a:lnTo>
                    <a:pt x="47" y="563"/>
                  </a:lnTo>
                  <a:lnTo>
                    <a:pt x="53" y="575"/>
                  </a:lnTo>
                  <a:lnTo>
                    <a:pt x="59" y="590"/>
                  </a:lnTo>
                  <a:lnTo>
                    <a:pt x="62" y="601"/>
                  </a:lnTo>
                  <a:lnTo>
                    <a:pt x="63" y="607"/>
                  </a:lnTo>
                  <a:lnTo>
                    <a:pt x="59" y="622"/>
                  </a:lnTo>
                  <a:lnTo>
                    <a:pt x="50" y="658"/>
                  </a:lnTo>
                  <a:lnTo>
                    <a:pt x="40" y="698"/>
                  </a:lnTo>
                  <a:lnTo>
                    <a:pt x="36" y="726"/>
                  </a:lnTo>
                  <a:lnTo>
                    <a:pt x="38" y="749"/>
                  </a:lnTo>
                  <a:lnTo>
                    <a:pt x="43" y="779"/>
                  </a:lnTo>
                  <a:lnTo>
                    <a:pt x="52" y="807"/>
                  </a:lnTo>
                  <a:lnTo>
                    <a:pt x="63" y="828"/>
                  </a:lnTo>
                  <a:lnTo>
                    <a:pt x="70" y="835"/>
                  </a:lnTo>
                  <a:lnTo>
                    <a:pt x="78" y="840"/>
                  </a:lnTo>
                  <a:lnTo>
                    <a:pt x="88" y="844"/>
                  </a:lnTo>
                  <a:lnTo>
                    <a:pt x="98" y="848"/>
                  </a:lnTo>
                  <a:lnTo>
                    <a:pt x="107" y="851"/>
                  </a:lnTo>
                  <a:lnTo>
                    <a:pt x="119" y="853"/>
                  </a:lnTo>
                  <a:lnTo>
                    <a:pt x="130" y="856"/>
                  </a:lnTo>
                  <a:lnTo>
                    <a:pt x="142" y="858"/>
                  </a:lnTo>
                  <a:lnTo>
                    <a:pt x="155" y="859"/>
                  </a:lnTo>
                  <a:lnTo>
                    <a:pt x="170" y="858"/>
                  </a:lnTo>
                  <a:lnTo>
                    <a:pt x="187" y="856"/>
                  </a:lnTo>
                  <a:lnTo>
                    <a:pt x="204" y="853"/>
                  </a:lnTo>
                  <a:lnTo>
                    <a:pt x="221" y="850"/>
                  </a:lnTo>
                  <a:lnTo>
                    <a:pt x="236" y="848"/>
                  </a:lnTo>
                  <a:lnTo>
                    <a:pt x="250" y="845"/>
                  </a:lnTo>
                  <a:lnTo>
                    <a:pt x="260" y="844"/>
                  </a:lnTo>
                  <a:lnTo>
                    <a:pt x="274" y="843"/>
                  </a:lnTo>
                  <a:lnTo>
                    <a:pt x="295" y="838"/>
                  </a:lnTo>
                  <a:lnTo>
                    <a:pt x="321" y="834"/>
                  </a:lnTo>
                  <a:lnTo>
                    <a:pt x="350" y="827"/>
                  </a:lnTo>
                  <a:lnTo>
                    <a:pt x="378" y="821"/>
                  </a:lnTo>
                  <a:lnTo>
                    <a:pt x="403" y="817"/>
                  </a:lnTo>
                  <a:lnTo>
                    <a:pt x="421" y="813"/>
                  </a:lnTo>
                  <a:lnTo>
                    <a:pt x="433" y="812"/>
                  </a:lnTo>
                  <a:lnTo>
                    <a:pt x="438" y="812"/>
                  </a:lnTo>
                  <a:lnTo>
                    <a:pt x="443" y="812"/>
                  </a:lnTo>
                  <a:lnTo>
                    <a:pt x="453" y="811"/>
                  </a:lnTo>
                  <a:lnTo>
                    <a:pt x="462" y="811"/>
                  </a:lnTo>
                  <a:lnTo>
                    <a:pt x="473" y="810"/>
                  </a:lnTo>
                  <a:lnTo>
                    <a:pt x="486" y="808"/>
                  </a:lnTo>
                  <a:lnTo>
                    <a:pt x="500" y="807"/>
                  </a:lnTo>
                  <a:lnTo>
                    <a:pt x="515" y="805"/>
                  </a:lnTo>
                  <a:lnTo>
                    <a:pt x="530" y="804"/>
                  </a:lnTo>
                  <a:lnTo>
                    <a:pt x="545" y="803"/>
                  </a:lnTo>
                  <a:lnTo>
                    <a:pt x="560" y="802"/>
                  </a:lnTo>
                  <a:lnTo>
                    <a:pt x="575" y="802"/>
                  </a:lnTo>
                  <a:lnTo>
                    <a:pt x="590" y="800"/>
                  </a:lnTo>
                  <a:lnTo>
                    <a:pt x="603" y="800"/>
                  </a:lnTo>
                  <a:lnTo>
                    <a:pt x="616" y="800"/>
                  </a:lnTo>
                  <a:lnTo>
                    <a:pt x="627" y="802"/>
                  </a:lnTo>
                  <a:lnTo>
                    <a:pt x="648" y="803"/>
                  </a:lnTo>
                  <a:lnTo>
                    <a:pt x="668" y="804"/>
                  </a:lnTo>
                  <a:lnTo>
                    <a:pt x="687" y="805"/>
                  </a:lnTo>
                  <a:lnTo>
                    <a:pt x="706" y="806"/>
                  </a:lnTo>
                  <a:lnTo>
                    <a:pt x="724" y="807"/>
                  </a:lnTo>
                  <a:lnTo>
                    <a:pt x="743" y="807"/>
                  </a:lnTo>
                  <a:lnTo>
                    <a:pt x="760" y="808"/>
                  </a:lnTo>
                  <a:lnTo>
                    <a:pt x="778" y="810"/>
                  </a:lnTo>
                  <a:lnTo>
                    <a:pt x="797" y="810"/>
                  </a:lnTo>
                  <a:lnTo>
                    <a:pt x="816" y="810"/>
                  </a:lnTo>
                  <a:lnTo>
                    <a:pt x="835" y="808"/>
                  </a:lnTo>
                  <a:lnTo>
                    <a:pt x="853" y="807"/>
                  </a:lnTo>
                  <a:lnTo>
                    <a:pt x="869" y="805"/>
                  </a:lnTo>
                  <a:lnTo>
                    <a:pt x="884" y="802"/>
                  </a:lnTo>
                  <a:lnTo>
                    <a:pt x="896" y="798"/>
                  </a:lnTo>
                  <a:lnTo>
                    <a:pt x="905" y="794"/>
                  </a:lnTo>
                  <a:lnTo>
                    <a:pt x="916" y="780"/>
                  </a:lnTo>
                  <a:lnTo>
                    <a:pt x="923" y="761"/>
                  </a:lnTo>
                  <a:lnTo>
                    <a:pt x="927" y="744"/>
                  </a:lnTo>
                  <a:lnTo>
                    <a:pt x="929" y="731"/>
                  </a:lnTo>
                  <a:lnTo>
                    <a:pt x="927" y="697"/>
                  </a:lnTo>
                  <a:lnTo>
                    <a:pt x="921" y="632"/>
                  </a:lnTo>
                  <a:lnTo>
                    <a:pt x="914" y="567"/>
                  </a:lnTo>
                  <a:lnTo>
                    <a:pt x="911" y="531"/>
                  </a:lnTo>
                  <a:lnTo>
                    <a:pt x="907" y="510"/>
                  </a:lnTo>
                  <a:lnTo>
                    <a:pt x="899" y="476"/>
                  </a:lnTo>
                  <a:lnTo>
                    <a:pt x="890" y="442"/>
                  </a:lnTo>
                  <a:lnTo>
                    <a:pt x="881" y="420"/>
                  </a:lnTo>
                  <a:lnTo>
                    <a:pt x="874" y="412"/>
                  </a:lnTo>
                  <a:lnTo>
                    <a:pt x="862" y="397"/>
                  </a:lnTo>
                  <a:lnTo>
                    <a:pt x="847" y="379"/>
                  </a:lnTo>
                  <a:lnTo>
                    <a:pt x="830" y="359"/>
                  </a:lnTo>
                  <a:lnTo>
                    <a:pt x="814" y="340"/>
                  </a:lnTo>
                  <a:lnTo>
                    <a:pt x="800" y="321"/>
                  </a:lnTo>
                  <a:lnTo>
                    <a:pt x="791" y="309"/>
                  </a:lnTo>
                  <a:lnTo>
                    <a:pt x="786" y="302"/>
                  </a:lnTo>
                  <a:lnTo>
                    <a:pt x="784" y="296"/>
                  </a:lnTo>
                  <a:lnTo>
                    <a:pt x="778" y="286"/>
                  </a:lnTo>
                  <a:lnTo>
                    <a:pt x="771" y="272"/>
                  </a:lnTo>
                  <a:lnTo>
                    <a:pt x="763" y="257"/>
                  </a:lnTo>
                  <a:lnTo>
                    <a:pt x="755" y="241"/>
                  </a:lnTo>
                  <a:lnTo>
                    <a:pt x="750" y="225"/>
                  </a:lnTo>
                  <a:lnTo>
                    <a:pt x="746" y="211"/>
                  </a:lnTo>
                  <a:lnTo>
                    <a:pt x="746" y="199"/>
                  </a:lnTo>
                  <a:lnTo>
                    <a:pt x="750" y="179"/>
                  </a:lnTo>
                  <a:lnTo>
                    <a:pt x="752" y="158"/>
                  </a:lnTo>
                  <a:lnTo>
                    <a:pt x="753" y="142"/>
                  </a:lnTo>
                  <a:lnTo>
                    <a:pt x="754" y="135"/>
                  </a:lnTo>
                  <a:lnTo>
                    <a:pt x="738" y="32"/>
                  </a:lnTo>
                  <a:lnTo>
                    <a:pt x="606" y="0"/>
                  </a:lnTo>
                  <a:close/>
                </a:path>
              </a:pathLst>
            </a:custGeom>
            <a:solidFill>
              <a:srgbClr val="D6DDB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9"/>
            <p:cNvSpPr>
              <a:spLocks/>
            </p:cNvSpPr>
            <p:nvPr/>
          </p:nvSpPr>
          <p:spPr bwMode="auto">
            <a:xfrm>
              <a:off x="4670" y="3241"/>
              <a:ext cx="147" cy="145"/>
            </a:xfrm>
            <a:custGeom>
              <a:avLst/>
              <a:gdLst>
                <a:gd name="T0" fmla="*/ 172 w 293"/>
                <a:gd name="T1" fmla="*/ 91 h 289"/>
                <a:gd name="T2" fmla="*/ 137 w 293"/>
                <a:gd name="T3" fmla="*/ 32 h 289"/>
                <a:gd name="T4" fmla="*/ 94 w 293"/>
                <a:gd name="T5" fmla="*/ 0 h 289"/>
                <a:gd name="T6" fmla="*/ 78 w 293"/>
                <a:gd name="T7" fmla="*/ 2 h 289"/>
                <a:gd name="T8" fmla="*/ 75 w 293"/>
                <a:gd name="T9" fmla="*/ 32 h 289"/>
                <a:gd name="T10" fmla="*/ 32 w 293"/>
                <a:gd name="T11" fmla="*/ 42 h 289"/>
                <a:gd name="T12" fmla="*/ 0 w 293"/>
                <a:gd name="T13" fmla="*/ 58 h 289"/>
                <a:gd name="T14" fmla="*/ 8 w 293"/>
                <a:gd name="T15" fmla="*/ 88 h 289"/>
                <a:gd name="T16" fmla="*/ 34 w 293"/>
                <a:gd name="T17" fmla="*/ 99 h 289"/>
                <a:gd name="T18" fmla="*/ 8 w 293"/>
                <a:gd name="T19" fmla="*/ 132 h 289"/>
                <a:gd name="T20" fmla="*/ 37 w 293"/>
                <a:gd name="T21" fmla="*/ 150 h 289"/>
                <a:gd name="T22" fmla="*/ 39 w 293"/>
                <a:gd name="T23" fmla="*/ 150 h 289"/>
                <a:gd name="T24" fmla="*/ 45 w 293"/>
                <a:gd name="T25" fmla="*/ 152 h 289"/>
                <a:gd name="T26" fmla="*/ 52 w 293"/>
                <a:gd name="T27" fmla="*/ 154 h 289"/>
                <a:gd name="T28" fmla="*/ 58 w 293"/>
                <a:gd name="T29" fmla="*/ 156 h 289"/>
                <a:gd name="T30" fmla="*/ 58 w 293"/>
                <a:gd name="T31" fmla="*/ 162 h 289"/>
                <a:gd name="T32" fmla="*/ 50 w 293"/>
                <a:gd name="T33" fmla="*/ 171 h 289"/>
                <a:gd name="T34" fmla="*/ 41 w 293"/>
                <a:gd name="T35" fmla="*/ 180 h 289"/>
                <a:gd name="T36" fmla="*/ 37 w 293"/>
                <a:gd name="T37" fmla="*/ 185 h 289"/>
                <a:gd name="T38" fmla="*/ 18 w 293"/>
                <a:gd name="T39" fmla="*/ 223 h 289"/>
                <a:gd name="T40" fmla="*/ 56 w 293"/>
                <a:gd name="T41" fmla="*/ 221 h 289"/>
                <a:gd name="T42" fmla="*/ 86 w 293"/>
                <a:gd name="T43" fmla="*/ 289 h 289"/>
                <a:gd name="T44" fmla="*/ 110 w 293"/>
                <a:gd name="T45" fmla="*/ 245 h 289"/>
                <a:gd name="T46" fmla="*/ 142 w 293"/>
                <a:gd name="T47" fmla="*/ 267 h 289"/>
                <a:gd name="T48" fmla="*/ 142 w 293"/>
                <a:gd name="T49" fmla="*/ 218 h 289"/>
                <a:gd name="T50" fmla="*/ 188 w 293"/>
                <a:gd name="T51" fmla="*/ 229 h 289"/>
                <a:gd name="T52" fmla="*/ 225 w 293"/>
                <a:gd name="T53" fmla="*/ 261 h 289"/>
                <a:gd name="T54" fmla="*/ 231 w 293"/>
                <a:gd name="T55" fmla="*/ 226 h 289"/>
                <a:gd name="T56" fmla="*/ 285 w 293"/>
                <a:gd name="T57" fmla="*/ 283 h 289"/>
                <a:gd name="T58" fmla="*/ 267 w 293"/>
                <a:gd name="T59" fmla="*/ 223 h 289"/>
                <a:gd name="T60" fmla="*/ 293 w 293"/>
                <a:gd name="T61" fmla="*/ 185 h 289"/>
                <a:gd name="T62" fmla="*/ 283 w 293"/>
                <a:gd name="T63" fmla="*/ 169 h 289"/>
                <a:gd name="T64" fmla="*/ 172 w 293"/>
                <a:gd name="T65" fmla="*/ 91 h 2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93" h="289">
                  <a:moveTo>
                    <a:pt x="172" y="91"/>
                  </a:moveTo>
                  <a:lnTo>
                    <a:pt x="137" y="32"/>
                  </a:lnTo>
                  <a:lnTo>
                    <a:pt x="94" y="0"/>
                  </a:lnTo>
                  <a:lnTo>
                    <a:pt x="78" y="2"/>
                  </a:lnTo>
                  <a:lnTo>
                    <a:pt x="75" y="32"/>
                  </a:lnTo>
                  <a:lnTo>
                    <a:pt x="32" y="42"/>
                  </a:lnTo>
                  <a:lnTo>
                    <a:pt x="0" y="58"/>
                  </a:lnTo>
                  <a:lnTo>
                    <a:pt x="8" y="88"/>
                  </a:lnTo>
                  <a:lnTo>
                    <a:pt x="34" y="99"/>
                  </a:lnTo>
                  <a:lnTo>
                    <a:pt x="8" y="132"/>
                  </a:lnTo>
                  <a:lnTo>
                    <a:pt x="37" y="150"/>
                  </a:lnTo>
                  <a:lnTo>
                    <a:pt x="39" y="150"/>
                  </a:lnTo>
                  <a:lnTo>
                    <a:pt x="45" y="152"/>
                  </a:lnTo>
                  <a:lnTo>
                    <a:pt x="52" y="154"/>
                  </a:lnTo>
                  <a:lnTo>
                    <a:pt x="58" y="156"/>
                  </a:lnTo>
                  <a:lnTo>
                    <a:pt x="58" y="162"/>
                  </a:lnTo>
                  <a:lnTo>
                    <a:pt x="50" y="171"/>
                  </a:lnTo>
                  <a:lnTo>
                    <a:pt x="41" y="180"/>
                  </a:lnTo>
                  <a:lnTo>
                    <a:pt x="37" y="185"/>
                  </a:lnTo>
                  <a:lnTo>
                    <a:pt x="18" y="223"/>
                  </a:lnTo>
                  <a:lnTo>
                    <a:pt x="56" y="221"/>
                  </a:lnTo>
                  <a:lnTo>
                    <a:pt x="86" y="289"/>
                  </a:lnTo>
                  <a:lnTo>
                    <a:pt x="110" y="245"/>
                  </a:lnTo>
                  <a:lnTo>
                    <a:pt x="142" y="267"/>
                  </a:lnTo>
                  <a:lnTo>
                    <a:pt x="142" y="218"/>
                  </a:lnTo>
                  <a:lnTo>
                    <a:pt x="188" y="229"/>
                  </a:lnTo>
                  <a:lnTo>
                    <a:pt x="225" y="261"/>
                  </a:lnTo>
                  <a:lnTo>
                    <a:pt x="231" y="226"/>
                  </a:lnTo>
                  <a:lnTo>
                    <a:pt x="285" y="283"/>
                  </a:lnTo>
                  <a:lnTo>
                    <a:pt x="267" y="223"/>
                  </a:lnTo>
                  <a:lnTo>
                    <a:pt x="293" y="185"/>
                  </a:lnTo>
                  <a:lnTo>
                    <a:pt x="283" y="169"/>
                  </a:lnTo>
                  <a:lnTo>
                    <a:pt x="172" y="91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10"/>
            <p:cNvSpPr>
              <a:spLocks/>
            </p:cNvSpPr>
            <p:nvPr/>
          </p:nvSpPr>
          <p:spPr bwMode="auto">
            <a:xfrm>
              <a:off x="5015" y="3616"/>
              <a:ext cx="460" cy="304"/>
            </a:xfrm>
            <a:custGeom>
              <a:avLst/>
              <a:gdLst>
                <a:gd name="T0" fmla="*/ 178 w 921"/>
                <a:gd name="T1" fmla="*/ 426 h 607"/>
                <a:gd name="T2" fmla="*/ 144 w 921"/>
                <a:gd name="T3" fmla="*/ 449 h 607"/>
                <a:gd name="T4" fmla="*/ 110 w 921"/>
                <a:gd name="T5" fmla="*/ 476 h 607"/>
                <a:gd name="T6" fmla="*/ 95 w 921"/>
                <a:gd name="T7" fmla="*/ 490 h 607"/>
                <a:gd name="T8" fmla="*/ 54 w 921"/>
                <a:gd name="T9" fmla="*/ 508 h 607"/>
                <a:gd name="T10" fmla="*/ 30 w 921"/>
                <a:gd name="T11" fmla="*/ 519 h 607"/>
                <a:gd name="T12" fmla="*/ 6 w 921"/>
                <a:gd name="T13" fmla="*/ 522 h 607"/>
                <a:gd name="T14" fmla="*/ 5 w 921"/>
                <a:gd name="T15" fmla="*/ 565 h 607"/>
                <a:gd name="T16" fmla="*/ 14 w 921"/>
                <a:gd name="T17" fmla="*/ 591 h 607"/>
                <a:gd name="T18" fmla="*/ 38 w 921"/>
                <a:gd name="T19" fmla="*/ 597 h 607"/>
                <a:gd name="T20" fmla="*/ 66 w 921"/>
                <a:gd name="T21" fmla="*/ 604 h 607"/>
                <a:gd name="T22" fmla="*/ 89 w 921"/>
                <a:gd name="T23" fmla="*/ 606 h 607"/>
                <a:gd name="T24" fmla="*/ 138 w 921"/>
                <a:gd name="T25" fmla="*/ 607 h 607"/>
                <a:gd name="T26" fmla="*/ 173 w 921"/>
                <a:gd name="T27" fmla="*/ 607 h 607"/>
                <a:gd name="T28" fmla="*/ 202 w 921"/>
                <a:gd name="T29" fmla="*/ 601 h 607"/>
                <a:gd name="T30" fmla="*/ 239 w 921"/>
                <a:gd name="T31" fmla="*/ 591 h 607"/>
                <a:gd name="T32" fmla="*/ 297 w 921"/>
                <a:gd name="T33" fmla="*/ 562 h 607"/>
                <a:gd name="T34" fmla="*/ 319 w 921"/>
                <a:gd name="T35" fmla="*/ 568 h 607"/>
                <a:gd name="T36" fmla="*/ 334 w 921"/>
                <a:gd name="T37" fmla="*/ 581 h 607"/>
                <a:gd name="T38" fmla="*/ 385 w 921"/>
                <a:gd name="T39" fmla="*/ 577 h 607"/>
                <a:gd name="T40" fmla="*/ 431 w 921"/>
                <a:gd name="T41" fmla="*/ 573 h 607"/>
                <a:gd name="T42" fmla="*/ 440 w 921"/>
                <a:gd name="T43" fmla="*/ 549 h 607"/>
                <a:gd name="T44" fmla="*/ 449 w 921"/>
                <a:gd name="T45" fmla="*/ 507 h 607"/>
                <a:gd name="T46" fmla="*/ 444 w 921"/>
                <a:gd name="T47" fmla="*/ 470 h 607"/>
                <a:gd name="T48" fmla="*/ 422 w 921"/>
                <a:gd name="T49" fmla="*/ 324 h 607"/>
                <a:gd name="T50" fmla="*/ 445 w 921"/>
                <a:gd name="T51" fmla="*/ 325 h 607"/>
                <a:gd name="T52" fmla="*/ 484 w 921"/>
                <a:gd name="T53" fmla="*/ 327 h 607"/>
                <a:gd name="T54" fmla="*/ 526 w 921"/>
                <a:gd name="T55" fmla="*/ 334 h 607"/>
                <a:gd name="T56" fmla="*/ 574 w 921"/>
                <a:gd name="T57" fmla="*/ 345 h 607"/>
                <a:gd name="T58" fmla="*/ 610 w 921"/>
                <a:gd name="T59" fmla="*/ 354 h 607"/>
                <a:gd name="T60" fmla="*/ 639 w 921"/>
                <a:gd name="T61" fmla="*/ 367 h 607"/>
                <a:gd name="T62" fmla="*/ 669 w 921"/>
                <a:gd name="T63" fmla="*/ 383 h 607"/>
                <a:gd name="T64" fmla="*/ 699 w 921"/>
                <a:gd name="T65" fmla="*/ 400 h 607"/>
                <a:gd name="T66" fmla="*/ 686 w 921"/>
                <a:gd name="T67" fmla="*/ 414 h 607"/>
                <a:gd name="T68" fmla="*/ 585 w 921"/>
                <a:gd name="T69" fmla="*/ 474 h 607"/>
                <a:gd name="T70" fmla="*/ 600 w 921"/>
                <a:gd name="T71" fmla="*/ 505 h 607"/>
                <a:gd name="T72" fmla="*/ 612 w 921"/>
                <a:gd name="T73" fmla="*/ 516 h 607"/>
                <a:gd name="T74" fmla="*/ 624 w 921"/>
                <a:gd name="T75" fmla="*/ 520 h 607"/>
                <a:gd name="T76" fmla="*/ 643 w 921"/>
                <a:gd name="T77" fmla="*/ 521 h 607"/>
                <a:gd name="T78" fmla="*/ 686 w 921"/>
                <a:gd name="T79" fmla="*/ 520 h 607"/>
                <a:gd name="T80" fmla="*/ 723 w 921"/>
                <a:gd name="T81" fmla="*/ 519 h 607"/>
                <a:gd name="T82" fmla="*/ 821 w 921"/>
                <a:gd name="T83" fmla="*/ 470 h 607"/>
                <a:gd name="T84" fmla="*/ 886 w 921"/>
                <a:gd name="T85" fmla="*/ 327 h 607"/>
                <a:gd name="T86" fmla="*/ 430 w 921"/>
                <a:gd name="T87" fmla="*/ 0 h 6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21" h="607">
                  <a:moveTo>
                    <a:pt x="152" y="82"/>
                  </a:moveTo>
                  <a:lnTo>
                    <a:pt x="181" y="424"/>
                  </a:lnTo>
                  <a:lnTo>
                    <a:pt x="178" y="426"/>
                  </a:lnTo>
                  <a:lnTo>
                    <a:pt x="170" y="432"/>
                  </a:lnTo>
                  <a:lnTo>
                    <a:pt x="157" y="440"/>
                  </a:lnTo>
                  <a:lnTo>
                    <a:pt x="144" y="449"/>
                  </a:lnTo>
                  <a:lnTo>
                    <a:pt x="130" y="459"/>
                  </a:lnTo>
                  <a:lnTo>
                    <a:pt x="118" y="468"/>
                  </a:lnTo>
                  <a:lnTo>
                    <a:pt x="110" y="476"/>
                  </a:lnTo>
                  <a:lnTo>
                    <a:pt x="106" y="481"/>
                  </a:lnTo>
                  <a:lnTo>
                    <a:pt x="103" y="484"/>
                  </a:lnTo>
                  <a:lnTo>
                    <a:pt x="95" y="490"/>
                  </a:lnTo>
                  <a:lnTo>
                    <a:pt x="82" y="497"/>
                  </a:lnTo>
                  <a:lnTo>
                    <a:pt x="68" y="502"/>
                  </a:lnTo>
                  <a:lnTo>
                    <a:pt x="54" y="508"/>
                  </a:lnTo>
                  <a:lnTo>
                    <a:pt x="42" y="514"/>
                  </a:lnTo>
                  <a:lnTo>
                    <a:pt x="34" y="517"/>
                  </a:lnTo>
                  <a:lnTo>
                    <a:pt x="30" y="519"/>
                  </a:lnTo>
                  <a:lnTo>
                    <a:pt x="26" y="519"/>
                  </a:lnTo>
                  <a:lnTo>
                    <a:pt x="16" y="519"/>
                  </a:lnTo>
                  <a:lnTo>
                    <a:pt x="6" y="522"/>
                  </a:lnTo>
                  <a:lnTo>
                    <a:pt x="0" y="529"/>
                  </a:lnTo>
                  <a:lnTo>
                    <a:pt x="1" y="544"/>
                  </a:lnTo>
                  <a:lnTo>
                    <a:pt x="5" y="565"/>
                  </a:lnTo>
                  <a:lnTo>
                    <a:pt x="9" y="583"/>
                  </a:lnTo>
                  <a:lnTo>
                    <a:pt x="12" y="591"/>
                  </a:lnTo>
                  <a:lnTo>
                    <a:pt x="14" y="591"/>
                  </a:lnTo>
                  <a:lnTo>
                    <a:pt x="20" y="593"/>
                  </a:lnTo>
                  <a:lnTo>
                    <a:pt x="28" y="595"/>
                  </a:lnTo>
                  <a:lnTo>
                    <a:pt x="38" y="597"/>
                  </a:lnTo>
                  <a:lnTo>
                    <a:pt x="49" y="599"/>
                  </a:lnTo>
                  <a:lnTo>
                    <a:pt x="58" y="601"/>
                  </a:lnTo>
                  <a:lnTo>
                    <a:pt x="66" y="604"/>
                  </a:lnTo>
                  <a:lnTo>
                    <a:pt x="71" y="605"/>
                  </a:lnTo>
                  <a:lnTo>
                    <a:pt x="76" y="606"/>
                  </a:lnTo>
                  <a:lnTo>
                    <a:pt x="89" y="606"/>
                  </a:lnTo>
                  <a:lnTo>
                    <a:pt x="104" y="607"/>
                  </a:lnTo>
                  <a:lnTo>
                    <a:pt x="121" y="607"/>
                  </a:lnTo>
                  <a:lnTo>
                    <a:pt x="138" y="607"/>
                  </a:lnTo>
                  <a:lnTo>
                    <a:pt x="153" y="607"/>
                  </a:lnTo>
                  <a:lnTo>
                    <a:pt x="166" y="607"/>
                  </a:lnTo>
                  <a:lnTo>
                    <a:pt x="173" y="607"/>
                  </a:lnTo>
                  <a:lnTo>
                    <a:pt x="180" y="606"/>
                  </a:lnTo>
                  <a:lnTo>
                    <a:pt x="190" y="604"/>
                  </a:lnTo>
                  <a:lnTo>
                    <a:pt x="202" y="601"/>
                  </a:lnTo>
                  <a:lnTo>
                    <a:pt x="216" y="598"/>
                  </a:lnTo>
                  <a:lnTo>
                    <a:pt x="228" y="595"/>
                  </a:lnTo>
                  <a:lnTo>
                    <a:pt x="239" y="591"/>
                  </a:lnTo>
                  <a:lnTo>
                    <a:pt x="247" y="590"/>
                  </a:lnTo>
                  <a:lnTo>
                    <a:pt x="249" y="589"/>
                  </a:lnTo>
                  <a:lnTo>
                    <a:pt x="297" y="562"/>
                  </a:lnTo>
                  <a:lnTo>
                    <a:pt x="317" y="557"/>
                  </a:lnTo>
                  <a:lnTo>
                    <a:pt x="317" y="560"/>
                  </a:lnTo>
                  <a:lnTo>
                    <a:pt x="319" y="568"/>
                  </a:lnTo>
                  <a:lnTo>
                    <a:pt x="323" y="576"/>
                  </a:lnTo>
                  <a:lnTo>
                    <a:pt x="327" y="581"/>
                  </a:lnTo>
                  <a:lnTo>
                    <a:pt x="334" y="581"/>
                  </a:lnTo>
                  <a:lnTo>
                    <a:pt x="348" y="581"/>
                  </a:lnTo>
                  <a:lnTo>
                    <a:pt x="365" y="580"/>
                  </a:lnTo>
                  <a:lnTo>
                    <a:pt x="385" y="577"/>
                  </a:lnTo>
                  <a:lnTo>
                    <a:pt x="403" y="576"/>
                  </a:lnTo>
                  <a:lnTo>
                    <a:pt x="419" y="574"/>
                  </a:lnTo>
                  <a:lnTo>
                    <a:pt x="431" y="573"/>
                  </a:lnTo>
                  <a:lnTo>
                    <a:pt x="435" y="573"/>
                  </a:lnTo>
                  <a:lnTo>
                    <a:pt x="437" y="566"/>
                  </a:lnTo>
                  <a:lnTo>
                    <a:pt x="440" y="549"/>
                  </a:lnTo>
                  <a:lnTo>
                    <a:pt x="445" y="530"/>
                  </a:lnTo>
                  <a:lnTo>
                    <a:pt x="448" y="519"/>
                  </a:lnTo>
                  <a:lnTo>
                    <a:pt x="449" y="507"/>
                  </a:lnTo>
                  <a:lnTo>
                    <a:pt x="448" y="491"/>
                  </a:lnTo>
                  <a:lnTo>
                    <a:pt x="445" y="477"/>
                  </a:lnTo>
                  <a:lnTo>
                    <a:pt x="444" y="470"/>
                  </a:lnTo>
                  <a:lnTo>
                    <a:pt x="411" y="390"/>
                  </a:lnTo>
                  <a:lnTo>
                    <a:pt x="419" y="324"/>
                  </a:lnTo>
                  <a:lnTo>
                    <a:pt x="422" y="324"/>
                  </a:lnTo>
                  <a:lnTo>
                    <a:pt x="426" y="324"/>
                  </a:lnTo>
                  <a:lnTo>
                    <a:pt x="434" y="324"/>
                  </a:lnTo>
                  <a:lnTo>
                    <a:pt x="445" y="325"/>
                  </a:lnTo>
                  <a:lnTo>
                    <a:pt x="457" y="325"/>
                  </a:lnTo>
                  <a:lnTo>
                    <a:pt x="470" y="326"/>
                  </a:lnTo>
                  <a:lnTo>
                    <a:pt x="484" y="327"/>
                  </a:lnTo>
                  <a:lnTo>
                    <a:pt x="498" y="330"/>
                  </a:lnTo>
                  <a:lnTo>
                    <a:pt x="511" y="332"/>
                  </a:lnTo>
                  <a:lnTo>
                    <a:pt x="526" y="334"/>
                  </a:lnTo>
                  <a:lnTo>
                    <a:pt x="543" y="338"/>
                  </a:lnTo>
                  <a:lnTo>
                    <a:pt x="557" y="341"/>
                  </a:lnTo>
                  <a:lnTo>
                    <a:pt x="574" y="345"/>
                  </a:lnTo>
                  <a:lnTo>
                    <a:pt x="587" y="347"/>
                  </a:lnTo>
                  <a:lnTo>
                    <a:pt x="600" y="350"/>
                  </a:lnTo>
                  <a:lnTo>
                    <a:pt x="610" y="354"/>
                  </a:lnTo>
                  <a:lnTo>
                    <a:pt x="620" y="357"/>
                  </a:lnTo>
                  <a:lnTo>
                    <a:pt x="630" y="362"/>
                  </a:lnTo>
                  <a:lnTo>
                    <a:pt x="639" y="367"/>
                  </a:lnTo>
                  <a:lnTo>
                    <a:pt x="650" y="372"/>
                  </a:lnTo>
                  <a:lnTo>
                    <a:pt x="660" y="377"/>
                  </a:lnTo>
                  <a:lnTo>
                    <a:pt x="669" y="383"/>
                  </a:lnTo>
                  <a:lnTo>
                    <a:pt x="680" y="387"/>
                  </a:lnTo>
                  <a:lnTo>
                    <a:pt x="689" y="392"/>
                  </a:lnTo>
                  <a:lnTo>
                    <a:pt x="699" y="400"/>
                  </a:lnTo>
                  <a:lnTo>
                    <a:pt x="697" y="407"/>
                  </a:lnTo>
                  <a:lnTo>
                    <a:pt x="690" y="411"/>
                  </a:lnTo>
                  <a:lnTo>
                    <a:pt x="686" y="414"/>
                  </a:lnTo>
                  <a:lnTo>
                    <a:pt x="613" y="448"/>
                  </a:lnTo>
                  <a:lnTo>
                    <a:pt x="584" y="470"/>
                  </a:lnTo>
                  <a:lnTo>
                    <a:pt x="585" y="474"/>
                  </a:lnTo>
                  <a:lnTo>
                    <a:pt x="587" y="483"/>
                  </a:lnTo>
                  <a:lnTo>
                    <a:pt x="593" y="494"/>
                  </a:lnTo>
                  <a:lnTo>
                    <a:pt x="600" y="505"/>
                  </a:lnTo>
                  <a:lnTo>
                    <a:pt x="604" y="509"/>
                  </a:lnTo>
                  <a:lnTo>
                    <a:pt x="608" y="513"/>
                  </a:lnTo>
                  <a:lnTo>
                    <a:pt x="612" y="516"/>
                  </a:lnTo>
                  <a:lnTo>
                    <a:pt x="615" y="517"/>
                  </a:lnTo>
                  <a:lnTo>
                    <a:pt x="620" y="520"/>
                  </a:lnTo>
                  <a:lnTo>
                    <a:pt x="624" y="520"/>
                  </a:lnTo>
                  <a:lnTo>
                    <a:pt x="629" y="521"/>
                  </a:lnTo>
                  <a:lnTo>
                    <a:pt x="635" y="521"/>
                  </a:lnTo>
                  <a:lnTo>
                    <a:pt x="643" y="521"/>
                  </a:lnTo>
                  <a:lnTo>
                    <a:pt x="655" y="521"/>
                  </a:lnTo>
                  <a:lnTo>
                    <a:pt x="670" y="520"/>
                  </a:lnTo>
                  <a:lnTo>
                    <a:pt x="686" y="520"/>
                  </a:lnTo>
                  <a:lnTo>
                    <a:pt x="701" y="520"/>
                  </a:lnTo>
                  <a:lnTo>
                    <a:pt x="714" y="519"/>
                  </a:lnTo>
                  <a:lnTo>
                    <a:pt x="723" y="519"/>
                  </a:lnTo>
                  <a:lnTo>
                    <a:pt x="727" y="519"/>
                  </a:lnTo>
                  <a:lnTo>
                    <a:pt x="805" y="511"/>
                  </a:lnTo>
                  <a:lnTo>
                    <a:pt x="821" y="470"/>
                  </a:lnTo>
                  <a:lnTo>
                    <a:pt x="818" y="394"/>
                  </a:lnTo>
                  <a:lnTo>
                    <a:pt x="831" y="340"/>
                  </a:lnTo>
                  <a:lnTo>
                    <a:pt x="886" y="327"/>
                  </a:lnTo>
                  <a:lnTo>
                    <a:pt x="921" y="235"/>
                  </a:lnTo>
                  <a:lnTo>
                    <a:pt x="886" y="157"/>
                  </a:lnTo>
                  <a:lnTo>
                    <a:pt x="430" y="0"/>
                  </a:lnTo>
                  <a:lnTo>
                    <a:pt x="152" y="82"/>
                  </a:lnTo>
                  <a:close/>
                </a:path>
              </a:pathLst>
            </a:custGeom>
            <a:solidFill>
              <a:srgbClr val="FFBF7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11"/>
            <p:cNvSpPr>
              <a:spLocks/>
            </p:cNvSpPr>
            <p:nvPr/>
          </p:nvSpPr>
          <p:spPr bwMode="auto">
            <a:xfrm>
              <a:off x="5012" y="3479"/>
              <a:ext cx="457" cy="274"/>
            </a:xfrm>
            <a:custGeom>
              <a:avLst/>
              <a:gdLst>
                <a:gd name="T0" fmla="*/ 896 w 914"/>
                <a:gd name="T1" fmla="*/ 104 h 548"/>
                <a:gd name="T2" fmla="*/ 910 w 914"/>
                <a:gd name="T3" fmla="*/ 199 h 548"/>
                <a:gd name="T4" fmla="*/ 914 w 914"/>
                <a:gd name="T5" fmla="*/ 319 h 548"/>
                <a:gd name="T6" fmla="*/ 901 w 914"/>
                <a:gd name="T7" fmla="*/ 372 h 548"/>
                <a:gd name="T8" fmla="*/ 876 w 914"/>
                <a:gd name="T9" fmla="*/ 439 h 548"/>
                <a:gd name="T10" fmla="*/ 849 w 914"/>
                <a:gd name="T11" fmla="*/ 480 h 548"/>
                <a:gd name="T12" fmla="*/ 824 w 914"/>
                <a:gd name="T13" fmla="*/ 510 h 548"/>
                <a:gd name="T14" fmla="*/ 788 w 914"/>
                <a:gd name="T15" fmla="*/ 529 h 548"/>
                <a:gd name="T16" fmla="*/ 736 w 914"/>
                <a:gd name="T17" fmla="*/ 526 h 548"/>
                <a:gd name="T18" fmla="*/ 694 w 914"/>
                <a:gd name="T19" fmla="*/ 524 h 548"/>
                <a:gd name="T20" fmla="*/ 647 w 914"/>
                <a:gd name="T21" fmla="*/ 518 h 548"/>
                <a:gd name="T22" fmla="*/ 579 w 914"/>
                <a:gd name="T23" fmla="*/ 503 h 548"/>
                <a:gd name="T24" fmla="*/ 514 w 914"/>
                <a:gd name="T25" fmla="*/ 484 h 548"/>
                <a:gd name="T26" fmla="*/ 426 w 914"/>
                <a:gd name="T27" fmla="*/ 418 h 548"/>
                <a:gd name="T28" fmla="*/ 197 w 914"/>
                <a:gd name="T29" fmla="*/ 354 h 548"/>
                <a:gd name="T30" fmla="*/ 180 w 914"/>
                <a:gd name="T31" fmla="*/ 547 h 548"/>
                <a:gd name="T32" fmla="*/ 161 w 914"/>
                <a:gd name="T33" fmla="*/ 536 h 548"/>
                <a:gd name="T34" fmla="*/ 138 w 914"/>
                <a:gd name="T35" fmla="*/ 519 h 548"/>
                <a:gd name="T36" fmla="*/ 121 w 914"/>
                <a:gd name="T37" fmla="*/ 504 h 548"/>
                <a:gd name="T38" fmla="*/ 84 w 914"/>
                <a:gd name="T39" fmla="*/ 480 h 548"/>
                <a:gd name="T40" fmla="*/ 62 w 914"/>
                <a:gd name="T41" fmla="*/ 468 h 548"/>
                <a:gd name="T42" fmla="*/ 38 w 914"/>
                <a:gd name="T43" fmla="*/ 275 h 548"/>
                <a:gd name="T44" fmla="*/ 45 w 914"/>
                <a:gd name="T45" fmla="*/ 268 h 548"/>
                <a:gd name="T46" fmla="*/ 62 w 914"/>
                <a:gd name="T47" fmla="*/ 255 h 548"/>
                <a:gd name="T48" fmla="*/ 83 w 914"/>
                <a:gd name="T49" fmla="*/ 247 h 548"/>
                <a:gd name="T50" fmla="*/ 117 w 914"/>
                <a:gd name="T51" fmla="*/ 240 h 548"/>
                <a:gd name="T52" fmla="*/ 146 w 914"/>
                <a:gd name="T53" fmla="*/ 235 h 548"/>
                <a:gd name="T54" fmla="*/ 169 w 914"/>
                <a:gd name="T55" fmla="*/ 52 h 548"/>
                <a:gd name="T56" fmla="*/ 183 w 914"/>
                <a:gd name="T57" fmla="*/ 43 h 548"/>
                <a:gd name="T58" fmla="*/ 209 w 914"/>
                <a:gd name="T59" fmla="*/ 25 h 548"/>
                <a:gd name="T60" fmla="*/ 226 w 914"/>
                <a:gd name="T61" fmla="*/ 17 h 548"/>
                <a:gd name="T62" fmla="*/ 266 w 914"/>
                <a:gd name="T63" fmla="*/ 8 h 548"/>
                <a:gd name="T64" fmla="*/ 304 w 914"/>
                <a:gd name="T65" fmla="*/ 0 h 548"/>
                <a:gd name="T66" fmla="*/ 325 w 914"/>
                <a:gd name="T67" fmla="*/ 3 h 548"/>
                <a:gd name="T68" fmla="*/ 367 w 914"/>
                <a:gd name="T69" fmla="*/ 12 h 548"/>
                <a:gd name="T70" fmla="*/ 396 w 914"/>
                <a:gd name="T71" fmla="*/ 20 h 548"/>
                <a:gd name="T72" fmla="*/ 436 w 914"/>
                <a:gd name="T73" fmla="*/ 38 h 548"/>
                <a:gd name="T74" fmla="*/ 495 w 914"/>
                <a:gd name="T75" fmla="*/ 65 h 548"/>
                <a:gd name="T76" fmla="*/ 598 w 914"/>
                <a:gd name="T77" fmla="*/ 141 h 548"/>
                <a:gd name="T78" fmla="*/ 712 w 914"/>
                <a:gd name="T79" fmla="*/ 164 h 548"/>
                <a:gd name="T80" fmla="*/ 746 w 914"/>
                <a:gd name="T81" fmla="*/ 150 h 548"/>
                <a:gd name="T82" fmla="*/ 783 w 914"/>
                <a:gd name="T83" fmla="*/ 135 h 548"/>
                <a:gd name="T84" fmla="*/ 810 w 914"/>
                <a:gd name="T85" fmla="*/ 119 h 548"/>
                <a:gd name="T86" fmla="*/ 860 w 914"/>
                <a:gd name="T87" fmla="*/ 75 h 548"/>
                <a:gd name="T88" fmla="*/ 887 w 914"/>
                <a:gd name="T89" fmla="*/ 48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14" h="548">
                  <a:moveTo>
                    <a:pt x="887" y="48"/>
                  </a:moveTo>
                  <a:lnTo>
                    <a:pt x="891" y="66"/>
                  </a:lnTo>
                  <a:lnTo>
                    <a:pt x="896" y="104"/>
                  </a:lnTo>
                  <a:lnTo>
                    <a:pt x="903" y="145"/>
                  </a:lnTo>
                  <a:lnTo>
                    <a:pt x="908" y="173"/>
                  </a:lnTo>
                  <a:lnTo>
                    <a:pt x="910" y="199"/>
                  </a:lnTo>
                  <a:lnTo>
                    <a:pt x="913" y="242"/>
                  </a:lnTo>
                  <a:lnTo>
                    <a:pt x="914" y="287"/>
                  </a:lnTo>
                  <a:lnTo>
                    <a:pt x="914" y="319"/>
                  </a:lnTo>
                  <a:lnTo>
                    <a:pt x="911" y="333"/>
                  </a:lnTo>
                  <a:lnTo>
                    <a:pt x="907" y="351"/>
                  </a:lnTo>
                  <a:lnTo>
                    <a:pt x="901" y="372"/>
                  </a:lnTo>
                  <a:lnTo>
                    <a:pt x="894" y="395"/>
                  </a:lnTo>
                  <a:lnTo>
                    <a:pt x="885" y="418"/>
                  </a:lnTo>
                  <a:lnTo>
                    <a:pt x="876" y="439"/>
                  </a:lnTo>
                  <a:lnTo>
                    <a:pt x="867" y="457"/>
                  </a:lnTo>
                  <a:lnTo>
                    <a:pt x="857" y="470"/>
                  </a:lnTo>
                  <a:lnTo>
                    <a:pt x="849" y="480"/>
                  </a:lnTo>
                  <a:lnTo>
                    <a:pt x="841" y="491"/>
                  </a:lnTo>
                  <a:lnTo>
                    <a:pt x="833" y="501"/>
                  </a:lnTo>
                  <a:lnTo>
                    <a:pt x="824" y="510"/>
                  </a:lnTo>
                  <a:lnTo>
                    <a:pt x="815" y="518"/>
                  </a:lnTo>
                  <a:lnTo>
                    <a:pt x="802" y="525"/>
                  </a:lnTo>
                  <a:lnTo>
                    <a:pt x="788" y="529"/>
                  </a:lnTo>
                  <a:lnTo>
                    <a:pt x="771" y="529"/>
                  </a:lnTo>
                  <a:lnTo>
                    <a:pt x="753" y="528"/>
                  </a:lnTo>
                  <a:lnTo>
                    <a:pt x="736" y="526"/>
                  </a:lnTo>
                  <a:lnTo>
                    <a:pt x="722" y="526"/>
                  </a:lnTo>
                  <a:lnTo>
                    <a:pt x="708" y="525"/>
                  </a:lnTo>
                  <a:lnTo>
                    <a:pt x="694" y="524"/>
                  </a:lnTo>
                  <a:lnTo>
                    <a:pt x="679" y="522"/>
                  </a:lnTo>
                  <a:lnTo>
                    <a:pt x="664" y="521"/>
                  </a:lnTo>
                  <a:lnTo>
                    <a:pt x="647" y="518"/>
                  </a:lnTo>
                  <a:lnTo>
                    <a:pt x="626" y="515"/>
                  </a:lnTo>
                  <a:lnTo>
                    <a:pt x="603" y="509"/>
                  </a:lnTo>
                  <a:lnTo>
                    <a:pt x="579" y="503"/>
                  </a:lnTo>
                  <a:lnTo>
                    <a:pt x="555" y="496"/>
                  </a:lnTo>
                  <a:lnTo>
                    <a:pt x="533" y="490"/>
                  </a:lnTo>
                  <a:lnTo>
                    <a:pt x="514" y="484"/>
                  </a:lnTo>
                  <a:lnTo>
                    <a:pt x="503" y="479"/>
                  </a:lnTo>
                  <a:lnTo>
                    <a:pt x="498" y="478"/>
                  </a:lnTo>
                  <a:lnTo>
                    <a:pt x="426" y="418"/>
                  </a:lnTo>
                  <a:lnTo>
                    <a:pt x="399" y="332"/>
                  </a:lnTo>
                  <a:lnTo>
                    <a:pt x="317" y="359"/>
                  </a:lnTo>
                  <a:lnTo>
                    <a:pt x="197" y="354"/>
                  </a:lnTo>
                  <a:lnTo>
                    <a:pt x="161" y="354"/>
                  </a:lnTo>
                  <a:lnTo>
                    <a:pt x="183" y="548"/>
                  </a:lnTo>
                  <a:lnTo>
                    <a:pt x="180" y="547"/>
                  </a:lnTo>
                  <a:lnTo>
                    <a:pt x="176" y="545"/>
                  </a:lnTo>
                  <a:lnTo>
                    <a:pt x="169" y="540"/>
                  </a:lnTo>
                  <a:lnTo>
                    <a:pt x="161" y="536"/>
                  </a:lnTo>
                  <a:lnTo>
                    <a:pt x="152" y="530"/>
                  </a:lnTo>
                  <a:lnTo>
                    <a:pt x="145" y="524"/>
                  </a:lnTo>
                  <a:lnTo>
                    <a:pt x="138" y="519"/>
                  </a:lnTo>
                  <a:lnTo>
                    <a:pt x="134" y="516"/>
                  </a:lnTo>
                  <a:lnTo>
                    <a:pt x="130" y="511"/>
                  </a:lnTo>
                  <a:lnTo>
                    <a:pt x="121" y="504"/>
                  </a:lnTo>
                  <a:lnTo>
                    <a:pt x="109" y="498"/>
                  </a:lnTo>
                  <a:lnTo>
                    <a:pt x="96" y="488"/>
                  </a:lnTo>
                  <a:lnTo>
                    <a:pt x="84" y="480"/>
                  </a:lnTo>
                  <a:lnTo>
                    <a:pt x="72" y="475"/>
                  </a:lnTo>
                  <a:lnTo>
                    <a:pt x="65" y="470"/>
                  </a:lnTo>
                  <a:lnTo>
                    <a:pt x="62" y="468"/>
                  </a:lnTo>
                  <a:lnTo>
                    <a:pt x="2" y="414"/>
                  </a:lnTo>
                  <a:lnTo>
                    <a:pt x="0" y="359"/>
                  </a:lnTo>
                  <a:lnTo>
                    <a:pt x="38" y="275"/>
                  </a:lnTo>
                  <a:lnTo>
                    <a:pt x="39" y="274"/>
                  </a:lnTo>
                  <a:lnTo>
                    <a:pt x="41" y="272"/>
                  </a:lnTo>
                  <a:lnTo>
                    <a:pt x="45" y="268"/>
                  </a:lnTo>
                  <a:lnTo>
                    <a:pt x="50" y="264"/>
                  </a:lnTo>
                  <a:lnTo>
                    <a:pt x="56" y="259"/>
                  </a:lnTo>
                  <a:lnTo>
                    <a:pt x="62" y="255"/>
                  </a:lnTo>
                  <a:lnTo>
                    <a:pt x="69" y="251"/>
                  </a:lnTo>
                  <a:lnTo>
                    <a:pt x="75" y="249"/>
                  </a:lnTo>
                  <a:lnTo>
                    <a:pt x="83" y="247"/>
                  </a:lnTo>
                  <a:lnTo>
                    <a:pt x="93" y="244"/>
                  </a:lnTo>
                  <a:lnTo>
                    <a:pt x="104" y="242"/>
                  </a:lnTo>
                  <a:lnTo>
                    <a:pt x="117" y="240"/>
                  </a:lnTo>
                  <a:lnTo>
                    <a:pt x="129" y="237"/>
                  </a:lnTo>
                  <a:lnTo>
                    <a:pt x="139" y="236"/>
                  </a:lnTo>
                  <a:lnTo>
                    <a:pt x="146" y="235"/>
                  </a:lnTo>
                  <a:lnTo>
                    <a:pt x="148" y="235"/>
                  </a:lnTo>
                  <a:lnTo>
                    <a:pt x="140" y="106"/>
                  </a:lnTo>
                  <a:lnTo>
                    <a:pt x="169" y="52"/>
                  </a:lnTo>
                  <a:lnTo>
                    <a:pt x="171" y="51"/>
                  </a:lnTo>
                  <a:lnTo>
                    <a:pt x="176" y="47"/>
                  </a:lnTo>
                  <a:lnTo>
                    <a:pt x="183" y="43"/>
                  </a:lnTo>
                  <a:lnTo>
                    <a:pt x="192" y="37"/>
                  </a:lnTo>
                  <a:lnTo>
                    <a:pt x="201" y="31"/>
                  </a:lnTo>
                  <a:lnTo>
                    <a:pt x="209" y="25"/>
                  </a:lnTo>
                  <a:lnTo>
                    <a:pt x="216" y="22"/>
                  </a:lnTo>
                  <a:lnTo>
                    <a:pt x="221" y="20"/>
                  </a:lnTo>
                  <a:lnTo>
                    <a:pt x="226" y="17"/>
                  </a:lnTo>
                  <a:lnTo>
                    <a:pt x="237" y="15"/>
                  </a:lnTo>
                  <a:lnTo>
                    <a:pt x="251" y="12"/>
                  </a:lnTo>
                  <a:lnTo>
                    <a:pt x="266" y="8"/>
                  </a:lnTo>
                  <a:lnTo>
                    <a:pt x="279" y="5"/>
                  </a:lnTo>
                  <a:lnTo>
                    <a:pt x="293" y="1"/>
                  </a:lnTo>
                  <a:lnTo>
                    <a:pt x="304" y="0"/>
                  </a:lnTo>
                  <a:lnTo>
                    <a:pt x="309" y="0"/>
                  </a:lnTo>
                  <a:lnTo>
                    <a:pt x="315" y="1"/>
                  </a:lnTo>
                  <a:lnTo>
                    <a:pt x="325" y="3"/>
                  </a:lnTo>
                  <a:lnTo>
                    <a:pt x="338" y="6"/>
                  </a:lnTo>
                  <a:lnTo>
                    <a:pt x="353" y="9"/>
                  </a:lnTo>
                  <a:lnTo>
                    <a:pt x="367" y="12"/>
                  </a:lnTo>
                  <a:lnTo>
                    <a:pt x="380" y="15"/>
                  </a:lnTo>
                  <a:lnTo>
                    <a:pt x="390" y="17"/>
                  </a:lnTo>
                  <a:lnTo>
                    <a:pt x="396" y="20"/>
                  </a:lnTo>
                  <a:lnTo>
                    <a:pt x="403" y="23"/>
                  </a:lnTo>
                  <a:lnTo>
                    <a:pt x="418" y="30"/>
                  </a:lnTo>
                  <a:lnTo>
                    <a:pt x="436" y="38"/>
                  </a:lnTo>
                  <a:lnTo>
                    <a:pt x="457" y="47"/>
                  </a:lnTo>
                  <a:lnTo>
                    <a:pt x="477" y="56"/>
                  </a:lnTo>
                  <a:lnTo>
                    <a:pt x="495" y="65"/>
                  </a:lnTo>
                  <a:lnTo>
                    <a:pt x="507" y="70"/>
                  </a:lnTo>
                  <a:lnTo>
                    <a:pt x="512" y="73"/>
                  </a:lnTo>
                  <a:lnTo>
                    <a:pt x="598" y="141"/>
                  </a:lnTo>
                  <a:lnTo>
                    <a:pt x="658" y="187"/>
                  </a:lnTo>
                  <a:lnTo>
                    <a:pt x="709" y="165"/>
                  </a:lnTo>
                  <a:lnTo>
                    <a:pt x="712" y="164"/>
                  </a:lnTo>
                  <a:lnTo>
                    <a:pt x="720" y="160"/>
                  </a:lnTo>
                  <a:lnTo>
                    <a:pt x="732" y="156"/>
                  </a:lnTo>
                  <a:lnTo>
                    <a:pt x="746" y="150"/>
                  </a:lnTo>
                  <a:lnTo>
                    <a:pt x="760" y="144"/>
                  </a:lnTo>
                  <a:lnTo>
                    <a:pt x="772" y="138"/>
                  </a:lnTo>
                  <a:lnTo>
                    <a:pt x="783" y="135"/>
                  </a:lnTo>
                  <a:lnTo>
                    <a:pt x="789" y="132"/>
                  </a:lnTo>
                  <a:lnTo>
                    <a:pt x="797" y="128"/>
                  </a:lnTo>
                  <a:lnTo>
                    <a:pt x="810" y="119"/>
                  </a:lnTo>
                  <a:lnTo>
                    <a:pt x="825" y="105"/>
                  </a:lnTo>
                  <a:lnTo>
                    <a:pt x="842" y="90"/>
                  </a:lnTo>
                  <a:lnTo>
                    <a:pt x="860" y="75"/>
                  </a:lnTo>
                  <a:lnTo>
                    <a:pt x="873" y="61"/>
                  </a:lnTo>
                  <a:lnTo>
                    <a:pt x="884" y="52"/>
                  </a:lnTo>
                  <a:lnTo>
                    <a:pt x="887" y="48"/>
                  </a:lnTo>
                  <a:close/>
                </a:path>
              </a:pathLst>
            </a:custGeom>
            <a:solidFill>
              <a:srgbClr val="7F8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12"/>
            <p:cNvSpPr>
              <a:spLocks/>
            </p:cNvSpPr>
            <p:nvPr/>
          </p:nvSpPr>
          <p:spPr bwMode="auto">
            <a:xfrm>
              <a:off x="4873" y="3284"/>
              <a:ext cx="219" cy="167"/>
            </a:xfrm>
            <a:custGeom>
              <a:avLst/>
              <a:gdLst>
                <a:gd name="T0" fmla="*/ 418 w 439"/>
                <a:gd name="T1" fmla="*/ 149 h 334"/>
                <a:gd name="T2" fmla="*/ 398 w 439"/>
                <a:gd name="T3" fmla="*/ 114 h 334"/>
                <a:gd name="T4" fmla="*/ 387 w 439"/>
                <a:gd name="T5" fmla="*/ 92 h 334"/>
                <a:gd name="T6" fmla="*/ 411 w 439"/>
                <a:gd name="T7" fmla="*/ 52 h 334"/>
                <a:gd name="T8" fmla="*/ 393 w 439"/>
                <a:gd name="T9" fmla="*/ 33 h 334"/>
                <a:gd name="T10" fmla="*/ 382 w 439"/>
                <a:gd name="T11" fmla="*/ 23 h 334"/>
                <a:gd name="T12" fmla="*/ 363 w 439"/>
                <a:gd name="T13" fmla="*/ 10 h 334"/>
                <a:gd name="T14" fmla="*/ 345 w 439"/>
                <a:gd name="T15" fmla="*/ 3 h 334"/>
                <a:gd name="T16" fmla="*/ 317 w 439"/>
                <a:gd name="T17" fmla="*/ 2 h 334"/>
                <a:gd name="T18" fmla="*/ 273 w 439"/>
                <a:gd name="T19" fmla="*/ 0 h 334"/>
                <a:gd name="T20" fmla="*/ 241 w 439"/>
                <a:gd name="T21" fmla="*/ 0 h 334"/>
                <a:gd name="T22" fmla="*/ 193 w 439"/>
                <a:gd name="T23" fmla="*/ 4 h 334"/>
                <a:gd name="T24" fmla="*/ 151 w 439"/>
                <a:gd name="T25" fmla="*/ 9 h 334"/>
                <a:gd name="T26" fmla="*/ 121 w 439"/>
                <a:gd name="T27" fmla="*/ 14 h 334"/>
                <a:gd name="T28" fmla="*/ 63 w 439"/>
                <a:gd name="T29" fmla="*/ 22 h 334"/>
                <a:gd name="T30" fmla="*/ 31 w 439"/>
                <a:gd name="T31" fmla="*/ 26 h 334"/>
                <a:gd name="T32" fmla="*/ 6 w 439"/>
                <a:gd name="T33" fmla="*/ 85 h 334"/>
                <a:gd name="T34" fmla="*/ 0 w 439"/>
                <a:gd name="T35" fmla="*/ 111 h 334"/>
                <a:gd name="T36" fmla="*/ 2 w 439"/>
                <a:gd name="T37" fmla="*/ 128 h 334"/>
                <a:gd name="T38" fmla="*/ 20 w 439"/>
                <a:gd name="T39" fmla="*/ 129 h 334"/>
                <a:gd name="T40" fmla="*/ 52 w 439"/>
                <a:gd name="T41" fmla="*/ 131 h 334"/>
                <a:gd name="T42" fmla="*/ 77 w 439"/>
                <a:gd name="T43" fmla="*/ 136 h 334"/>
                <a:gd name="T44" fmla="*/ 116 w 439"/>
                <a:gd name="T45" fmla="*/ 133 h 334"/>
                <a:gd name="T46" fmla="*/ 153 w 439"/>
                <a:gd name="T47" fmla="*/ 131 h 334"/>
                <a:gd name="T48" fmla="*/ 184 w 439"/>
                <a:gd name="T49" fmla="*/ 132 h 334"/>
                <a:gd name="T50" fmla="*/ 251 w 439"/>
                <a:gd name="T51" fmla="*/ 129 h 334"/>
                <a:gd name="T52" fmla="*/ 298 w 439"/>
                <a:gd name="T53" fmla="*/ 126 h 334"/>
                <a:gd name="T54" fmla="*/ 250 w 439"/>
                <a:gd name="T55" fmla="*/ 152 h 334"/>
                <a:gd name="T56" fmla="*/ 210 w 439"/>
                <a:gd name="T57" fmla="*/ 171 h 334"/>
                <a:gd name="T58" fmla="*/ 183 w 439"/>
                <a:gd name="T59" fmla="*/ 183 h 334"/>
                <a:gd name="T60" fmla="*/ 108 w 439"/>
                <a:gd name="T61" fmla="*/ 211 h 334"/>
                <a:gd name="T62" fmla="*/ 42 w 439"/>
                <a:gd name="T63" fmla="*/ 235 h 334"/>
                <a:gd name="T64" fmla="*/ 39 w 439"/>
                <a:gd name="T65" fmla="*/ 280 h 334"/>
                <a:gd name="T66" fmla="*/ 53 w 439"/>
                <a:gd name="T67" fmla="*/ 333 h 334"/>
                <a:gd name="T68" fmla="*/ 106 w 439"/>
                <a:gd name="T69" fmla="*/ 331 h 334"/>
                <a:gd name="T70" fmla="*/ 162 w 439"/>
                <a:gd name="T71" fmla="*/ 327 h 334"/>
                <a:gd name="T72" fmla="*/ 188 w 439"/>
                <a:gd name="T73" fmla="*/ 325 h 334"/>
                <a:gd name="T74" fmla="*/ 225 w 439"/>
                <a:gd name="T75" fmla="*/ 318 h 334"/>
                <a:gd name="T76" fmla="*/ 256 w 439"/>
                <a:gd name="T77" fmla="*/ 311 h 334"/>
                <a:gd name="T78" fmla="*/ 291 w 439"/>
                <a:gd name="T79" fmla="*/ 302 h 334"/>
                <a:gd name="T80" fmla="*/ 337 w 439"/>
                <a:gd name="T81" fmla="*/ 288 h 334"/>
                <a:gd name="T82" fmla="*/ 363 w 439"/>
                <a:gd name="T83" fmla="*/ 275 h 334"/>
                <a:gd name="T84" fmla="*/ 402 w 439"/>
                <a:gd name="T85" fmla="*/ 250 h 334"/>
                <a:gd name="T86" fmla="*/ 435 w 439"/>
                <a:gd name="T87" fmla="*/ 230 h 334"/>
                <a:gd name="T88" fmla="*/ 432 w 439"/>
                <a:gd name="T89" fmla="*/ 197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39" h="334">
                  <a:moveTo>
                    <a:pt x="424" y="162"/>
                  </a:moveTo>
                  <a:lnTo>
                    <a:pt x="423" y="159"/>
                  </a:lnTo>
                  <a:lnTo>
                    <a:pt x="418" y="149"/>
                  </a:lnTo>
                  <a:lnTo>
                    <a:pt x="412" y="138"/>
                  </a:lnTo>
                  <a:lnTo>
                    <a:pt x="405" y="125"/>
                  </a:lnTo>
                  <a:lnTo>
                    <a:pt x="398" y="114"/>
                  </a:lnTo>
                  <a:lnTo>
                    <a:pt x="393" y="102"/>
                  </a:lnTo>
                  <a:lnTo>
                    <a:pt x="388" y="94"/>
                  </a:lnTo>
                  <a:lnTo>
                    <a:pt x="387" y="92"/>
                  </a:lnTo>
                  <a:lnTo>
                    <a:pt x="374" y="94"/>
                  </a:lnTo>
                  <a:lnTo>
                    <a:pt x="364" y="76"/>
                  </a:lnTo>
                  <a:lnTo>
                    <a:pt x="411" y="52"/>
                  </a:lnTo>
                  <a:lnTo>
                    <a:pt x="408" y="48"/>
                  </a:lnTo>
                  <a:lnTo>
                    <a:pt x="400" y="41"/>
                  </a:lnTo>
                  <a:lnTo>
                    <a:pt x="393" y="33"/>
                  </a:lnTo>
                  <a:lnTo>
                    <a:pt x="388" y="27"/>
                  </a:lnTo>
                  <a:lnTo>
                    <a:pt x="386" y="25"/>
                  </a:lnTo>
                  <a:lnTo>
                    <a:pt x="382" y="23"/>
                  </a:lnTo>
                  <a:lnTo>
                    <a:pt x="377" y="18"/>
                  </a:lnTo>
                  <a:lnTo>
                    <a:pt x="370" y="15"/>
                  </a:lnTo>
                  <a:lnTo>
                    <a:pt x="363" y="10"/>
                  </a:lnTo>
                  <a:lnTo>
                    <a:pt x="356" y="7"/>
                  </a:lnTo>
                  <a:lnTo>
                    <a:pt x="350" y="4"/>
                  </a:lnTo>
                  <a:lnTo>
                    <a:pt x="345" y="3"/>
                  </a:lnTo>
                  <a:lnTo>
                    <a:pt x="340" y="3"/>
                  </a:lnTo>
                  <a:lnTo>
                    <a:pt x="330" y="2"/>
                  </a:lnTo>
                  <a:lnTo>
                    <a:pt x="317" y="2"/>
                  </a:lnTo>
                  <a:lnTo>
                    <a:pt x="303" y="1"/>
                  </a:lnTo>
                  <a:lnTo>
                    <a:pt x="287" y="1"/>
                  </a:lnTo>
                  <a:lnTo>
                    <a:pt x="273" y="0"/>
                  </a:lnTo>
                  <a:lnTo>
                    <a:pt x="259" y="0"/>
                  </a:lnTo>
                  <a:lnTo>
                    <a:pt x="250" y="0"/>
                  </a:lnTo>
                  <a:lnTo>
                    <a:pt x="241" y="0"/>
                  </a:lnTo>
                  <a:lnTo>
                    <a:pt x="227" y="1"/>
                  </a:lnTo>
                  <a:lnTo>
                    <a:pt x="211" y="3"/>
                  </a:lnTo>
                  <a:lnTo>
                    <a:pt x="193" y="4"/>
                  </a:lnTo>
                  <a:lnTo>
                    <a:pt x="177" y="7"/>
                  </a:lnTo>
                  <a:lnTo>
                    <a:pt x="162" y="8"/>
                  </a:lnTo>
                  <a:lnTo>
                    <a:pt x="151" y="9"/>
                  </a:lnTo>
                  <a:lnTo>
                    <a:pt x="144" y="10"/>
                  </a:lnTo>
                  <a:lnTo>
                    <a:pt x="136" y="11"/>
                  </a:lnTo>
                  <a:lnTo>
                    <a:pt x="121" y="14"/>
                  </a:lnTo>
                  <a:lnTo>
                    <a:pt x="104" y="16"/>
                  </a:lnTo>
                  <a:lnTo>
                    <a:pt x="83" y="18"/>
                  </a:lnTo>
                  <a:lnTo>
                    <a:pt x="63" y="22"/>
                  </a:lnTo>
                  <a:lnTo>
                    <a:pt x="47" y="24"/>
                  </a:lnTo>
                  <a:lnTo>
                    <a:pt x="36" y="25"/>
                  </a:lnTo>
                  <a:lnTo>
                    <a:pt x="31" y="26"/>
                  </a:lnTo>
                  <a:lnTo>
                    <a:pt x="12" y="70"/>
                  </a:lnTo>
                  <a:lnTo>
                    <a:pt x="9" y="75"/>
                  </a:lnTo>
                  <a:lnTo>
                    <a:pt x="6" y="85"/>
                  </a:lnTo>
                  <a:lnTo>
                    <a:pt x="2" y="98"/>
                  </a:lnTo>
                  <a:lnTo>
                    <a:pt x="0" y="106"/>
                  </a:lnTo>
                  <a:lnTo>
                    <a:pt x="0" y="111"/>
                  </a:lnTo>
                  <a:lnTo>
                    <a:pt x="1" y="120"/>
                  </a:lnTo>
                  <a:lnTo>
                    <a:pt x="2" y="125"/>
                  </a:lnTo>
                  <a:lnTo>
                    <a:pt x="2" y="128"/>
                  </a:lnTo>
                  <a:lnTo>
                    <a:pt x="5" y="128"/>
                  </a:lnTo>
                  <a:lnTo>
                    <a:pt x="10" y="128"/>
                  </a:lnTo>
                  <a:lnTo>
                    <a:pt x="20" y="129"/>
                  </a:lnTo>
                  <a:lnTo>
                    <a:pt x="30" y="129"/>
                  </a:lnTo>
                  <a:lnTo>
                    <a:pt x="40" y="130"/>
                  </a:lnTo>
                  <a:lnTo>
                    <a:pt x="52" y="131"/>
                  </a:lnTo>
                  <a:lnTo>
                    <a:pt x="61" y="133"/>
                  </a:lnTo>
                  <a:lnTo>
                    <a:pt x="69" y="135"/>
                  </a:lnTo>
                  <a:lnTo>
                    <a:pt x="77" y="136"/>
                  </a:lnTo>
                  <a:lnTo>
                    <a:pt x="89" y="136"/>
                  </a:lnTo>
                  <a:lnTo>
                    <a:pt x="101" y="135"/>
                  </a:lnTo>
                  <a:lnTo>
                    <a:pt x="116" y="133"/>
                  </a:lnTo>
                  <a:lnTo>
                    <a:pt x="130" y="132"/>
                  </a:lnTo>
                  <a:lnTo>
                    <a:pt x="143" y="131"/>
                  </a:lnTo>
                  <a:lnTo>
                    <a:pt x="153" y="131"/>
                  </a:lnTo>
                  <a:lnTo>
                    <a:pt x="160" y="131"/>
                  </a:lnTo>
                  <a:lnTo>
                    <a:pt x="168" y="132"/>
                  </a:lnTo>
                  <a:lnTo>
                    <a:pt x="184" y="132"/>
                  </a:lnTo>
                  <a:lnTo>
                    <a:pt x="205" y="131"/>
                  </a:lnTo>
                  <a:lnTo>
                    <a:pt x="228" y="130"/>
                  </a:lnTo>
                  <a:lnTo>
                    <a:pt x="251" y="129"/>
                  </a:lnTo>
                  <a:lnTo>
                    <a:pt x="272" y="128"/>
                  </a:lnTo>
                  <a:lnTo>
                    <a:pt x="289" y="126"/>
                  </a:lnTo>
                  <a:lnTo>
                    <a:pt x="298" y="126"/>
                  </a:lnTo>
                  <a:lnTo>
                    <a:pt x="282" y="135"/>
                  </a:lnTo>
                  <a:lnTo>
                    <a:pt x="266" y="143"/>
                  </a:lnTo>
                  <a:lnTo>
                    <a:pt x="250" y="152"/>
                  </a:lnTo>
                  <a:lnTo>
                    <a:pt x="235" y="159"/>
                  </a:lnTo>
                  <a:lnTo>
                    <a:pt x="221" y="166"/>
                  </a:lnTo>
                  <a:lnTo>
                    <a:pt x="210" y="171"/>
                  </a:lnTo>
                  <a:lnTo>
                    <a:pt x="200" y="176"/>
                  </a:lnTo>
                  <a:lnTo>
                    <a:pt x="195" y="178"/>
                  </a:lnTo>
                  <a:lnTo>
                    <a:pt x="183" y="183"/>
                  </a:lnTo>
                  <a:lnTo>
                    <a:pt x="162" y="191"/>
                  </a:lnTo>
                  <a:lnTo>
                    <a:pt x="137" y="200"/>
                  </a:lnTo>
                  <a:lnTo>
                    <a:pt x="108" y="211"/>
                  </a:lnTo>
                  <a:lnTo>
                    <a:pt x="82" y="221"/>
                  </a:lnTo>
                  <a:lnTo>
                    <a:pt x="58" y="229"/>
                  </a:lnTo>
                  <a:lnTo>
                    <a:pt x="42" y="235"/>
                  </a:lnTo>
                  <a:lnTo>
                    <a:pt x="36" y="237"/>
                  </a:lnTo>
                  <a:lnTo>
                    <a:pt x="37" y="250"/>
                  </a:lnTo>
                  <a:lnTo>
                    <a:pt x="39" y="280"/>
                  </a:lnTo>
                  <a:lnTo>
                    <a:pt x="43" y="312"/>
                  </a:lnTo>
                  <a:lnTo>
                    <a:pt x="46" y="330"/>
                  </a:lnTo>
                  <a:lnTo>
                    <a:pt x="53" y="333"/>
                  </a:lnTo>
                  <a:lnTo>
                    <a:pt x="67" y="334"/>
                  </a:lnTo>
                  <a:lnTo>
                    <a:pt x="85" y="334"/>
                  </a:lnTo>
                  <a:lnTo>
                    <a:pt x="106" y="331"/>
                  </a:lnTo>
                  <a:lnTo>
                    <a:pt x="128" y="330"/>
                  </a:lnTo>
                  <a:lnTo>
                    <a:pt x="147" y="329"/>
                  </a:lnTo>
                  <a:lnTo>
                    <a:pt x="162" y="327"/>
                  </a:lnTo>
                  <a:lnTo>
                    <a:pt x="172" y="327"/>
                  </a:lnTo>
                  <a:lnTo>
                    <a:pt x="179" y="327"/>
                  </a:lnTo>
                  <a:lnTo>
                    <a:pt x="188" y="325"/>
                  </a:lnTo>
                  <a:lnTo>
                    <a:pt x="199" y="323"/>
                  </a:lnTo>
                  <a:lnTo>
                    <a:pt x="212" y="320"/>
                  </a:lnTo>
                  <a:lnTo>
                    <a:pt x="225" y="318"/>
                  </a:lnTo>
                  <a:lnTo>
                    <a:pt x="236" y="315"/>
                  </a:lnTo>
                  <a:lnTo>
                    <a:pt x="246" y="313"/>
                  </a:lnTo>
                  <a:lnTo>
                    <a:pt x="256" y="311"/>
                  </a:lnTo>
                  <a:lnTo>
                    <a:pt x="265" y="308"/>
                  </a:lnTo>
                  <a:lnTo>
                    <a:pt x="278" y="306"/>
                  </a:lnTo>
                  <a:lnTo>
                    <a:pt x="291" y="302"/>
                  </a:lnTo>
                  <a:lnTo>
                    <a:pt x="307" y="297"/>
                  </a:lnTo>
                  <a:lnTo>
                    <a:pt x="322" y="292"/>
                  </a:lnTo>
                  <a:lnTo>
                    <a:pt x="337" y="288"/>
                  </a:lnTo>
                  <a:lnTo>
                    <a:pt x="348" y="283"/>
                  </a:lnTo>
                  <a:lnTo>
                    <a:pt x="356" y="280"/>
                  </a:lnTo>
                  <a:lnTo>
                    <a:pt x="363" y="275"/>
                  </a:lnTo>
                  <a:lnTo>
                    <a:pt x="374" y="268"/>
                  </a:lnTo>
                  <a:lnTo>
                    <a:pt x="388" y="259"/>
                  </a:lnTo>
                  <a:lnTo>
                    <a:pt x="402" y="250"/>
                  </a:lnTo>
                  <a:lnTo>
                    <a:pt x="416" y="242"/>
                  </a:lnTo>
                  <a:lnTo>
                    <a:pt x="427" y="235"/>
                  </a:lnTo>
                  <a:lnTo>
                    <a:pt x="435" y="230"/>
                  </a:lnTo>
                  <a:lnTo>
                    <a:pt x="439" y="228"/>
                  </a:lnTo>
                  <a:lnTo>
                    <a:pt x="436" y="219"/>
                  </a:lnTo>
                  <a:lnTo>
                    <a:pt x="432" y="197"/>
                  </a:lnTo>
                  <a:lnTo>
                    <a:pt x="426" y="175"/>
                  </a:lnTo>
                  <a:lnTo>
                    <a:pt x="424" y="162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13"/>
            <p:cNvSpPr>
              <a:spLocks/>
            </p:cNvSpPr>
            <p:nvPr/>
          </p:nvSpPr>
          <p:spPr bwMode="auto">
            <a:xfrm>
              <a:off x="5107" y="2931"/>
              <a:ext cx="276" cy="257"/>
            </a:xfrm>
            <a:custGeom>
              <a:avLst/>
              <a:gdLst>
                <a:gd name="T0" fmla="*/ 315 w 553"/>
                <a:gd name="T1" fmla="*/ 418 h 512"/>
                <a:gd name="T2" fmla="*/ 334 w 553"/>
                <a:gd name="T3" fmla="*/ 432 h 512"/>
                <a:gd name="T4" fmla="*/ 378 w 553"/>
                <a:gd name="T5" fmla="*/ 464 h 512"/>
                <a:gd name="T6" fmla="*/ 425 w 553"/>
                <a:gd name="T7" fmla="*/ 496 h 512"/>
                <a:gd name="T8" fmla="*/ 458 w 553"/>
                <a:gd name="T9" fmla="*/ 512 h 512"/>
                <a:gd name="T10" fmla="*/ 477 w 553"/>
                <a:gd name="T11" fmla="*/ 511 h 512"/>
                <a:gd name="T12" fmla="*/ 498 w 553"/>
                <a:gd name="T13" fmla="*/ 503 h 512"/>
                <a:gd name="T14" fmla="*/ 516 w 553"/>
                <a:gd name="T15" fmla="*/ 492 h 512"/>
                <a:gd name="T16" fmla="*/ 528 w 553"/>
                <a:gd name="T17" fmla="*/ 481 h 512"/>
                <a:gd name="T18" fmla="*/ 543 w 553"/>
                <a:gd name="T19" fmla="*/ 456 h 512"/>
                <a:gd name="T20" fmla="*/ 553 w 553"/>
                <a:gd name="T21" fmla="*/ 434 h 512"/>
                <a:gd name="T22" fmla="*/ 550 w 553"/>
                <a:gd name="T23" fmla="*/ 403 h 512"/>
                <a:gd name="T24" fmla="*/ 545 w 553"/>
                <a:gd name="T25" fmla="*/ 377 h 512"/>
                <a:gd name="T26" fmla="*/ 538 w 553"/>
                <a:gd name="T27" fmla="*/ 389 h 512"/>
                <a:gd name="T28" fmla="*/ 521 w 553"/>
                <a:gd name="T29" fmla="*/ 405 h 512"/>
                <a:gd name="T30" fmla="*/ 509 w 553"/>
                <a:gd name="T31" fmla="*/ 405 h 512"/>
                <a:gd name="T32" fmla="*/ 497 w 553"/>
                <a:gd name="T33" fmla="*/ 403 h 512"/>
                <a:gd name="T34" fmla="*/ 486 w 553"/>
                <a:gd name="T35" fmla="*/ 398 h 512"/>
                <a:gd name="T36" fmla="*/ 482 w 553"/>
                <a:gd name="T37" fmla="*/ 394 h 512"/>
                <a:gd name="T38" fmla="*/ 478 w 553"/>
                <a:gd name="T39" fmla="*/ 365 h 512"/>
                <a:gd name="T40" fmla="*/ 475 w 553"/>
                <a:gd name="T41" fmla="*/ 337 h 512"/>
                <a:gd name="T42" fmla="*/ 469 w 553"/>
                <a:gd name="T43" fmla="*/ 319 h 512"/>
                <a:gd name="T44" fmla="*/ 456 w 553"/>
                <a:gd name="T45" fmla="*/ 304 h 512"/>
                <a:gd name="T46" fmla="*/ 446 w 553"/>
                <a:gd name="T47" fmla="*/ 303 h 512"/>
                <a:gd name="T48" fmla="*/ 430 w 553"/>
                <a:gd name="T49" fmla="*/ 306 h 512"/>
                <a:gd name="T50" fmla="*/ 416 w 553"/>
                <a:gd name="T51" fmla="*/ 310 h 512"/>
                <a:gd name="T52" fmla="*/ 410 w 553"/>
                <a:gd name="T53" fmla="*/ 312 h 512"/>
                <a:gd name="T54" fmla="*/ 408 w 553"/>
                <a:gd name="T55" fmla="*/ 282 h 512"/>
                <a:gd name="T56" fmla="*/ 411 w 553"/>
                <a:gd name="T57" fmla="*/ 235 h 512"/>
                <a:gd name="T58" fmla="*/ 405 w 553"/>
                <a:gd name="T59" fmla="*/ 180 h 512"/>
                <a:gd name="T60" fmla="*/ 387 w 553"/>
                <a:gd name="T61" fmla="*/ 134 h 512"/>
                <a:gd name="T62" fmla="*/ 362 w 553"/>
                <a:gd name="T63" fmla="*/ 91 h 512"/>
                <a:gd name="T64" fmla="*/ 333 w 553"/>
                <a:gd name="T65" fmla="*/ 58 h 512"/>
                <a:gd name="T66" fmla="*/ 304 w 553"/>
                <a:gd name="T67" fmla="*/ 33 h 512"/>
                <a:gd name="T68" fmla="*/ 281 w 553"/>
                <a:gd name="T69" fmla="*/ 21 h 512"/>
                <a:gd name="T70" fmla="*/ 245 w 553"/>
                <a:gd name="T71" fmla="*/ 13 h 512"/>
                <a:gd name="T72" fmla="*/ 189 w 553"/>
                <a:gd name="T73" fmla="*/ 5 h 512"/>
                <a:gd name="T74" fmla="*/ 137 w 553"/>
                <a:gd name="T75" fmla="*/ 0 h 512"/>
                <a:gd name="T76" fmla="*/ 111 w 553"/>
                <a:gd name="T77" fmla="*/ 0 h 512"/>
                <a:gd name="T78" fmla="*/ 101 w 553"/>
                <a:gd name="T79" fmla="*/ 5 h 512"/>
                <a:gd name="T80" fmla="*/ 87 w 553"/>
                <a:gd name="T81" fmla="*/ 10 h 512"/>
                <a:gd name="T82" fmla="*/ 73 w 553"/>
                <a:gd name="T83" fmla="*/ 17 h 512"/>
                <a:gd name="T84" fmla="*/ 63 w 553"/>
                <a:gd name="T85" fmla="*/ 23 h 512"/>
                <a:gd name="T86" fmla="*/ 52 w 553"/>
                <a:gd name="T87" fmla="*/ 32 h 512"/>
                <a:gd name="T88" fmla="*/ 37 w 553"/>
                <a:gd name="T89" fmla="*/ 46 h 512"/>
                <a:gd name="T90" fmla="*/ 24 w 553"/>
                <a:gd name="T91" fmla="*/ 59 h 512"/>
                <a:gd name="T92" fmla="*/ 18 w 553"/>
                <a:gd name="T93" fmla="*/ 64 h 512"/>
                <a:gd name="T94" fmla="*/ 3 w 553"/>
                <a:gd name="T95" fmla="*/ 116 h 512"/>
                <a:gd name="T96" fmla="*/ 21 w 553"/>
                <a:gd name="T97" fmla="*/ 142 h 512"/>
                <a:gd name="T98" fmla="*/ 48 w 553"/>
                <a:gd name="T99" fmla="*/ 178 h 512"/>
                <a:gd name="T100" fmla="*/ 70 w 553"/>
                <a:gd name="T101" fmla="*/ 208 h 512"/>
                <a:gd name="T102" fmla="*/ 80 w 553"/>
                <a:gd name="T103" fmla="*/ 218 h 512"/>
                <a:gd name="T104" fmla="*/ 99 w 553"/>
                <a:gd name="T105" fmla="*/ 228 h 512"/>
                <a:gd name="T106" fmla="*/ 131 w 553"/>
                <a:gd name="T107" fmla="*/ 242 h 512"/>
                <a:gd name="T108" fmla="*/ 169 w 553"/>
                <a:gd name="T109" fmla="*/ 258 h 512"/>
                <a:gd name="T110" fmla="*/ 208 w 553"/>
                <a:gd name="T111" fmla="*/ 274 h 512"/>
                <a:gd name="T112" fmla="*/ 245 w 553"/>
                <a:gd name="T113" fmla="*/ 289 h 512"/>
                <a:gd name="T114" fmla="*/ 273 w 553"/>
                <a:gd name="T115" fmla="*/ 301 h 512"/>
                <a:gd name="T116" fmla="*/ 291 w 553"/>
                <a:gd name="T117" fmla="*/ 307 h 5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553" h="512">
                  <a:moveTo>
                    <a:pt x="293" y="309"/>
                  </a:moveTo>
                  <a:lnTo>
                    <a:pt x="315" y="418"/>
                  </a:lnTo>
                  <a:lnTo>
                    <a:pt x="321" y="421"/>
                  </a:lnTo>
                  <a:lnTo>
                    <a:pt x="334" y="432"/>
                  </a:lnTo>
                  <a:lnTo>
                    <a:pt x="354" y="447"/>
                  </a:lnTo>
                  <a:lnTo>
                    <a:pt x="378" y="464"/>
                  </a:lnTo>
                  <a:lnTo>
                    <a:pt x="402" y="481"/>
                  </a:lnTo>
                  <a:lnTo>
                    <a:pt x="425" y="496"/>
                  </a:lnTo>
                  <a:lnTo>
                    <a:pt x="445" y="508"/>
                  </a:lnTo>
                  <a:lnTo>
                    <a:pt x="458" y="512"/>
                  </a:lnTo>
                  <a:lnTo>
                    <a:pt x="467" y="512"/>
                  </a:lnTo>
                  <a:lnTo>
                    <a:pt x="477" y="511"/>
                  </a:lnTo>
                  <a:lnTo>
                    <a:pt x="487" y="508"/>
                  </a:lnTo>
                  <a:lnTo>
                    <a:pt x="498" y="503"/>
                  </a:lnTo>
                  <a:lnTo>
                    <a:pt x="508" y="497"/>
                  </a:lnTo>
                  <a:lnTo>
                    <a:pt x="516" y="492"/>
                  </a:lnTo>
                  <a:lnTo>
                    <a:pt x="523" y="486"/>
                  </a:lnTo>
                  <a:lnTo>
                    <a:pt x="528" y="481"/>
                  </a:lnTo>
                  <a:lnTo>
                    <a:pt x="535" y="471"/>
                  </a:lnTo>
                  <a:lnTo>
                    <a:pt x="543" y="456"/>
                  </a:lnTo>
                  <a:lnTo>
                    <a:pt x="550" y="443"/>
                  </a:lnTo>
                  <a:lnTo>
                    <a:pt x="553" y="434"/>
                  </a:lnTo>
                  <a:lnTo>
                    <a:pt x="552" y="423"/>
                  </a:lnTo>
                  <a:lnTo>
                    <a:pt x="550" y="403"/>
                  </a:lnTo>
                  <a:lnTo>
                    <a:pt x="546" y="385"/>
                  </a:lnTo>
                  <a:lnTo>
                    <a:pt x="545" y="377"/>
                  </a:lnTo>
                  <a:lnTo>
                    <a:pt x="543" y="380"/>
                  </a:lnTo>
                  <a:lnTo>
                    <a:pt x="538" y="389"/>
                  </a:lnTo>
                  <a:lnTo>
                    <a:pt x="530" y="400"/>
                  </a:lnTo>
                  <a:lnTo>
                    <a:pt x="521" y="405"/>
                  </a:lnTo>
                  <a:lnTo>
                    <a:pt x="516" y="405"/>
                  </a:lnTo>
                  <a:lnTo>
                    <a:pt x="509" y="405"/>
                  </a:lnTo>
                  <a:lnTo>
                    <a:pt x="504" y="404"/>
                  </a:lnTo>
                  <a:lnTo>
                    <a:pt x="497" y="403"/>
                  </a:lnTo>
                  <a:lnTo>
                    <a:pt x="491" y="401"/>
                  </a:lnTo>
                  <a:lnTo>
                    <a:pt x="486" y="398"/>
                  </a:lnTo>
                  <a:lnTo>
                    <a:pt x="483" y="396"/>
                  </a:lnTo>
                  <a:lnTo>
                    <a:pt x="482" y="394"/>
                  </a:lnTo>
                  <a:lnTo>
                    <a:pt x="481" y="383"/>
                  </a:lnTo>
                  <a:lnTo>
                    <a:pt x="478" y="365"/>
                  </a:lnTo>
                  <a:lnTo>
                    <a:pt x="476" y="348"/>
                  </a:lnTo>
                  <a:lnTo>
                    <a:pt x="475" y="337"/>
                  </a:lnTo>
                  <a:lnTo>
                    <a:pt x="474" y="329"/>
                  </a:lnTo>
                  <a:lnTo>
                    <a:pt x="469" y="319"/>
                  </a:lnTo>
                  <a:lnTo>
                    <a:pt x="463" y="310"/>
                  </a:lnTo>
                  <a:lnTo>
                    <a:pt x="456" y="304"/>
                  </a:lnTo>
                  <a:lnTo>
                    <a:pt x="452" y="303"/>
                  </a:lnTo>
                  <a:lnTo>
                    <a:pt x="446" y="303"/>
                  </a:lnTo>
                  <a:lnTo>
                    <a:pt x="438" y="304"/>
                  </a:lnTo>
                  <a:lnTo>
                    <a:pt x="430" y="306"/>
                  </a:lnTo>
                  <a:lnTo>
                    <a:pt x="423" y="309"/>
                  </a:lnTo>
                  <a:lnTo>
                    <a:pt x="416" y="310"/>
                  </a:lnTo>
                  <a:lnTo>
                    <a:pt x="411" y="312"/>
                  </a:lnTo>
                  <a:lnTo>
                    <a:pt x="410" y="312"/>
                  </a:lnTo>
                  <a:lnTo>
                    <a:pt x="409" y="303"/>
                  </a:lnTo>
                  <a:lnTo>
                    <a:pt x="408" y="282"/>
                  </a:lnTo>
                  <a:lnTo>
                    <a:pt x="408" y="256"/>
                  </a:lnTo>
                  <a:lnTo>
                    <a:pt x="411" y="235"/>
                  </a:lnTo>
                  <a:lnTo>
                    <a:pt x="411" y="211"/>
                  </a:lnTo>
                  <a:lnTo>
                    <a:pt x="405" y="180"/>
                  </a:lnTo>
                  <a:lnTo>
                    <a:pt x="394" y="150"/>
                  </a:lnTo>
                  <a:lnTo>
                    <a:pt x="387" y="134"/>
                  </a:lnTo>
                  <a:lnTo>
                    <a:pt x="376" y="110"/>
                  </a:lnTo>
                  <a:lnTo>
                    <a:pt x="362" y="91"/>
                  </a:lnTo>
                  <a:lnTo>
                    <a:pt x="348" y="72"/>
                  </a:lnTo>
                  <a:lnTo>
                    <a:pt x="333" y="58"/>
                  </a:lnTo>
                  <a:lnTo>
                    <a:pt x="318" y="44"/>
                  </a:lnTo>
                  <a:lnTo>
                    <a:pt x="304" y="33"/>
                  </a:lnTo>
                  <a:lnTo>
                    <a:pt x="292" y="26"/>
                  </a:lnTo>
                  <a:lnTo>
                    <a:pt x="281" y="21"/>
                  </a:lnTo>
                  <a:lnTo>
                    <a:pt x="266" y="16"/>
                  </a:lnTo>
                  <a:lnTo>
                    <a:pt x="245" y="13"/>
                  </a:lnTo>
                  <a:lnTo>
                    <a:pt x="217" y="8"/>
                  </a:lnTo>
                  <a:lnTo>
                    <a:pt x="189" y="5"/>
                  </a:lnTo>
                  <a:lnTo>
                    <a:pt x="162" y="2"/>
                  </a:lnTo>
                  <a:lnTo>
                    <a:pt x="137" y="0"/>
                  </a:lnTo>
                  <a:lnTo>
                    <a:pt x="119" y="0"/>
                  </a:lnTo>
                  <a:lnTo>
                    <a:pt x="111" y="0"/>
                  </a:lnTo>
                  <a:lnTo>
                    <a:pt x="106" y="2"/>
                  </a:lnTo>
                  <a:lnTo>
                    <a:pt x="101" y="5"/>
                  </a:lnTo>
                  <a:lnTo>
                    <a:pt x="94" y="8"/>
                  </a:lnTo>
                  <a:lnTo>
                    <a:pt x="87" y="10"/>
                  </a:lnTo>
                  <a:lnTo>
                    <a:pt x="80" y="14"/>
                  </a:lnTo>
                  <a:lnTo>
                    <a:pt x="73" y="17"/>
                  </a:lnTo>
                  <a:lnTo>
                    <a:pt x="67" y="21"/>
                  </a:lnTo>
                  <a:lnTo>
                    <a:pt x="63" y="23"/>
                  </a:lnTo>
                  <a:lnTo>
                    <a:pt x="58" y="26"/>
                  </a:lnTo>
                  <a:lnTo>
                    <a:pt x="52" y="32"/>
                  </a:lnTo>
                  <a:lnTo>
                    <a:pt x="45" y="39"/>
                  </a:lnTo>
                  <a:lnTo>
                    <a:pt x="37" y="46"/>
                  </a:lnTo>
                  <a:lnTo>
                    <a:pt x="29" y="53"/>
                  </a:lnTo>
                  <a:lnTo>
                    <a:pt x="24" y="59"/>
                  </a:lnTo>
                  <a:lnTo>
                    <a:pt x="19" y="63"/>
                  </a:lnTo>
                  <a:lnTo>
                    <a:pt x="18" y="64"/>
                  </a:lnTo>
                  <a:lnTo>
                    <a:pt x="0" y="112"/>
                  </a:lnTo>
                  <a:lnTo>
                    <a:pt x="3" y="116"/>
                  </a:lnTo>
                  <a:lnTo>
                    <a:pt x="11" y="127"/>
                  </a:lnTo>
                  <a:lnTo>
                    <a:pt x="21" y="142"/>
                  </a:lnTo>
                  <a:lnTo>
                    <a:pt x="35" y="160"/>
                  </a:lnTo>
                  <a:lnTo>
                    <a:pt x="48" y="178"/>
                  </a:lnTo>
                  <a:lnTo>
                    <a:pt x="59" y="196"/>
                  </a:lnTo>
                  <a:lnTo>
                    <a:pt x="70" y="208"/>
                  </a:lnTo>
                  <a:lnTo>
                    <a:pt x="75" y="215"/>
                  </a:lnTo>
                  <a:lnTo>
                    <a:pt x="80" y="218"/>
                  </a:lnTo>
                  <a:lnTo>
                    <a:pt x="88" y="222"/>
                  </a:lnTo>
                  <a:lnTo>
                    <a:pt x="99" y="228"/>
                  </a:lnTo>
                  <a:lnTo>
                    <a:pt x="113" y="234"/>
                  </a:lnTo>
                  <a:lnTo>
                    <a:pt x="131" y="242"/>
                  </a:lnTo>
                  <a:lnTo>
                    <a:pt x="149" y="250"/>
                  </a:lnTo>
                  <a:lnTo>
                    <a:pt x="169" y="258"/>
                  </a:lnTo>
                  <a:lnTo>
                    <a:pt x="188" y="266"/>
                  </a:lnTo>
                  <a:lnTo>
                    <a:pt x="208" y="274"/>
                  </a:lnTo>
                  <a:lnTo>
                    <a:pt x="227" y="282"/>
                  </a:lnTo>
                  <a:lnTo>
                    <a:pt x="245" y="289"/>
                  </a:lnTo>
                  <a:lnTo>
                    <a:pt x="261" y="296"/>
                  </a:lnTo>
                  <a:lnTo>
                    <a:pt x="273" y="301"/>
                  </a:lnTo>
                  <a:lnTo>
                    <a:pt x="284" y="305"/>
                  </a:lnTo>
                  <a:lnTo>
                    <a:pt x="291" y="307"/>
                  </a:lnTo>
                  <a:lnTo>
                    <a:pt x="293" y="309"/>
                  </a:lnTo>
                  <a:close/>
                </a:path>
              </a:pathLst>
            </a:custGeom>
            <a:solidFill>
              <a:srgbClr val="A582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14"/>
            <p:cNvSpPr>
              <a:spLocks/>
            </p:cNvSpPr>
            <p:nvPr/>
          </p:nvSpPr>
          <p:spPr bwMode="auto">
            <a:xfrm>
              <a:off x="5049" y="3119"/>
              <a:ext cx="421" cy="456"/>
            </a:xfrm>
            <a:custGeom>
              <a:avLst/>
              <a:gdLst>
                <a:gd name="T0" fmla="*/ 23 w 842"/>
                <a:gd name="T1" fmla="*/ 353 h 911"/>
                <a:gd name="T2" fmla="*/ 0 w 842"/>
                <a:gd name="T3" fmla="*/ 412 h 911"/>
                <a:gd name="T4" fmla="*/ 20 w 842"/>
                <a:gd name="T5" fmla="*/ 433 h 911"/>
                <a:gd name="T6" fmla="*/ 53 w 842"/>
                <a:gd name="T7" fmla="*/ 471 h 911"/>
                <a:gd name="T8" fmla="*/ 71 w 842"/>
                <a:gd name="T9" fmla="*/ 498 h 911"/>
                <a:gd name="T10" fmla="*/ 96 w 842"/>
                <a:gd name="T11" fmla="*/ 570 h 911"/>
                <a:gd name="T12" fmla="*/ 112 w 842"/>
                <a:gd name="T13" fmla="*/ 599 h 911"/>
                <a:gd name="T14" fmla="*/ 136 w 842"/>
                <a:gd name="T15" fmla="*/ 636 h 911"/>
                <a:gd name="T16" fmla="*/ 148 w 842"/>
                <a:gd name="T17" fmla="*/ 643 h 911"/>
                <a:gd name="T18" fmla="*/ 201 w 842"/>
                <a:gd name="T19" fmla="*/ 610 h 911"/>
                <a:gd name="T20" fmla="*/ 256 w 842"/>
                <a:gd name="T21" fmla="*/ 577 h 911"/>
                <a:gd name="T22" fmla="*/ 279 w 842"/>
                <a:gd name="T23" fmla="*/ 568 h 911"/>
                <a:gd name="T24" fmla="*/ 289 w 842"/>
                <a:gd name="T25" fmla="*/ 570 h 911"/>
                <a:gd name="T26" fmla="*/ 284 w 842"/>
                <a:gd name="T27" fmla="*/ 619 h 911"/>
                <a:gd name="T28" fmla="*/ 305 w 842"/>
                <a:gd name="T29" fmla="*/ 657 h 911"/>
                <a:gd name="T30" fmla="*/ 319 w 842"/>
                <a:gd name="T31" fmla="*/ 705 h 911"/>
                <a:gd name="T32" fmla="*/ 342 w 842"/>
                <a:gd name="T33" fmla="*/ 744 h 911"/>
                <a:gd name="T34" fmla="*/ 394 w 842"/>
                <a:gd name="T35" fmla="*/ 765 h 911"/>
                <a:gd name="T36" fmla="*/ 449 w 842"/>
                <a:gd name="T37" fmla="*/ 790 h 911"/>
                <a:gd name="T38" fmla="*/ 486 w 842"/>
                <a:gd name="T39" fmla="*/ 822 h 911"/>
                <a:gd name="T40" fmla="*/ 548 w 842"/>
                <a:gd name="T41" fmla="*/ 878 h 911"/>
                <a:gd name="T42" fmla="*/ 586 w 842"/>
                <a:gd name="T43" fmla="*/ 911 h 911"/>
                <a:gd name="T44" fmla="*/ 609 w 842"/>
                <a:gd name="T45" fmla="*/ 901 h 911"/>
                <a:gd name="T46" fmla="*/ 649 w 842"/>
                <a:gd name="T47" fmla="*/ 880 h 911"/>
                <a:gd name="T48" fmla="*/ 676 w 842"/>
                <a:gd name="T49" fmla="*/ 869 h 911"/>
                <a:gd name="T50" fmla="*/ 734 w 842"/>
                <a:gd name="T51" fmla="*/ 831 h 911"/>
                <a:gd name="T52" fmla="*/ 786 w 842"/>
                <a:gd name="T53" fmla="*/ 794 h 911"/>
                <a:gd name="T54" fmla="*/ 803 w 842"/>
                <a:gd name="T55" fmla="*/ 780 h 911"/>
                <a:gd name="T56" fmla="*/ 828 w 842"/>
                <a:gd name="T57" fmla="*/ 754 h 911"/>
                <a:gd name="T58" fmla="*/ 842 w 842"/>
                <a:gd name="T59" fmla="*/ 734 h 911"/>
                <a:gd name="T60" fmla="*/ 833 w 842"/>
                <a:gd name="T61" fmla="*/ 681 h 911"/>
                <a:gd name="T62" fmla="*/ 835 w 842"/>
                <a:gd name="T63" fmla="*/ 656 h 911"/>
                <a:gd name="T64" fmla="*/ 842 w 842"/>
                <a:gd name="T65" fmla="*/ 622 h 911"/>
                <a:gd name="T66" fmla="*/ 826 w 842"/>
                <a:gd name="T67" fmla="*/ 588 h 911"/>
                <a:gd name="T68" fmla="*/ 805 w 842"/>
                <a:gd name="T69" fmla="*/ 553 h 911"/>
                <a:gd name="T70" fmla="*/ 777 w 842"/>
                <a:gd name="T71" fmla="*/ 497 h 911"/>
                <a:gd name="T72" fmla="*/ 706 w 842"/>
                <a:gd name="T73" fmla="*/ 356 h 911"/>
                <a:gd name="T74" fmla="*/ 665 w 842"/>
                <a:gd name="T75" fmla="*/ 276 h 911"/>
                <a:gd name="T76" fmla="*/ 585 w 842"/>
                <a:gd name="T77" fmla="*/ 127 h 911"/>
                <a:gd name="T78" fmla="*/ 569 w 842"/>
                <a:gd name="T79" fmla="*/ 99 h 911"/>
                <a:gd name="T80" fmla="*/ 554 w 842"/>
                <a:gd name="T81" fmla="*/ 78 h 911"/>
                <a:gd name="T82" fmla="*/ 539 w 842"/>
                <a:gd name="T83" fmla="*/ 63 h 911"/>
                <a:gd name="T84" fmla="*/ 523 w 842"/>
                <a:gd name="T85" fmla="*/ 48 h 911"/>
                <a:gd name="T86" fmla="*/ 515 w 842"/>
                <a:gd name="T87" fmla="*/ 18 h 911"/>
                <a:gd name="T88" fmla="*/ 432 w 842"/>
                <a:gd name="T89" fmla="*/ 37 h 911"/>
                <a:gd name="T90" fmla="*/ 415 w 842"/>
                <a:gd name="T91" fmla="*/ 65 h 911"/>
                <a:gd name="T92" fmla="*/ 396 w 842"/>
                <a:gd name="T93" fmla="*/ 95 h 911"/>
                <a:gd name="T94" fmla="*/ 388 w 842"/>
                <a:gd name="T95" fmla="*/ 110 h 911"/>
                <a:gd name="T96" fmla="*/ 370 w 842"/>
                <a:gd name="T97" fmla="*/ 140 h 911"/>
                <a:gd name="T98" fmla="*/ 360 w 842"/>
                <a:gd name="T99" fmla="*/ 157 h 911"/>
                <a:gd name="T100" fmla="*/ 210 w 842"/>
                <a:gd name="T101" fmla="*/ 278 h 9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842" h="911">
                  <a:moveTo>
                    <a:pt x="23" y="307"/>
                  </a:moveTo>
                  <a:lnTo>
                    <a:pt x="23" y="322"/>
                  </a:lnTo>
                  <a:lnTo>
                    <a:pt x="23" y="353"/>
                  </a:lnTo>
                  <a:lnTo>
                    <a:pt x="22" y="382"/>
                  </a:lnTo>
                  <a:lnTo>
                    <a:pt x="22" y="395"/>
                  </a:lnTo>
                  <a:lnTo>
                    <a:pt x="0" y="412"/>
                  </a:lnTo>
                  <a:lnTo>
                    <a:pt x="3" y="415"/>
                  </a:lnTo>
                  <a:lnTo>
                    <a:pt x="10" y="422"/>
                  </a:lnTo>
                  <a:lnTo>
                    <a:pt x="20" y="433"/>
                  </a:lnTo>
                  <a:lnTo>
                    <a:pt x="31" y="446"/>
                  </a:lnTo>
                  <a:lnTo>
                    <a:pt x="43" y="460"/>
                  </a:lnTo>
                  <a:lnTo>
                    <a:pt x="53" y="471"/>
                  </a:lnTo>
                  <a:lnTo>
                    <a:pt x="61" y="479"/>
                  </a:lnTo>
                  <a:lnTo>
                    <a:pt x="65" y="484"/>
                  </a:lnTo>
                  <a:lnTo>
                    <a:pt x="71" y="498"/>
                  </a:lnTo>
                  <a:lnTo>
                    <a:pt x="81" y="526"/>
                  </a:lnTo>
                  <a:lnTo>
                    <a:pt x="90" y="553"/>
                  </a:lnTo>
                  <a:lnTo>
                    <a:pt x="96" y="570"/>
                  </a:lnTo>
                  <a:lnTo>
                    <a:pt x="99" y="577"/>
                  </a:lnTo>
                  <a:lnTo>
                    <a:pt x="105" y="588"/>
                  </a:lnTo>
                  <a:lnTo>
                    <a:pt x="112" y="599"/>
                  </a:lnTo>
                  <a:lnTo>
                    <a:pt x="121" y="613"/>
                  </a:lnTo>
                  <a:lnTo>
                    <a:pt x="129" y="626"/>
                  </a:lnTo>
                  <a:lnTo>
                    <a:pt x="136" y="636"/>
                  </a:lnTo>
                  <a:lnTo>
                    <a:pt x="141" y="644"/>
                  </a:lnTo>
                  <a:lnTo>
                    <a:pt x="143" y="646"/>
                  </a:lnTo>
                  <a:lnTo>
                    <a:pt x="148" y="643"/>
                  </a:lnTo>
                  <a:lnTo>
                    <a:pt x="162" y="635"/>
                  </a:lnTo>
                  <a:lnTo>
                    <a:pt x="180" y="623"/>
                  </a:lnTo>
                  <a:lnTo>
                    <a:pt x="201" y="610"/>
                  </a:lnTo>
                  <a:lnTo>
                    <a:pt x="223" y="597"/>
                  </a:lnTo>
                  <a:lnTo>
                    <a:pt x="242" y="585"/>
                  </a:lnTo>
                  <a:lnTo>
                    <a:pt x="256" y="577"/>
                  </a:lnTo>
                  <a:lnTo>
                    <a:pt x="263" y="574"/>
                  </a:lnTo>
                  <a:lnTo>
                    <a:pt x="269" y="572"/>
                  </a:lnTo>
                  <a:lnTo>
                    <a:pt x="279" y="568"/>
                  </a:lnTo>
                  <a:lnTo>
                    <a:pt x="287" y="565"/>
                  </a:lnTo>
                  <a:lnTo>
                    <a:pt x="290" y="562"/>
                  </a:lnTo>
                  <a:lnTo>
                    <a:pt x="289" y="570"/>
                  </a:lnTo>
                  <a:lnTo>
                    <a:pt x="287" y="588"/>
                  </a:lnTo>
                  <a:lnTo>
                    <a:pt x="285" y="606"/>
                  </a:lnTo>
                  <a:lnTo>
                    <a:pt x="284" y="619"/>
                  </a:lnTo>
                  <a:lnTo>
                    <a:pt x="287" y="629"/>
                  </a:lnTo>
                  <a:lnTo>
                    <a:pt x="296" y="643"/>
                  </a:lnTo>
                  <a:lnTo>
                    <a:pt x="305" y="657"/>
                  </a:lnTo>
                  <a:lnTo>
                    <a:pt x="311" y="667"/>
                  </a:lnTo>
                  <a:lnTo>
                    <a:pt x="315" y="682"/>
                  </a:lnTo>
                  <a:lnTo>
                    <a:pt x="319" y="705"/>
                  </a:lnTo>
                  <a:lnTo>
                    <a:pt x="325" y="728"/>
                  </a:lnTo>
                  <a:lnTo>
                    <a:pt x="334" y="741"/>
                  </a:lnTo>
                  <a:lnTo>
                    <a:pt x="342" y="744"/>
                  </a:lnTo>
                  <a:lnTo>
                    <a:pt x="356" y="750"/>
                  </a:lnTo>
                  <a:lnTo>
                    <a:pt x="375" y="757"/>
                  </a:lnTo>
                  <a:lnTo>
                    <a:pt x="394" y="765"/>
                  </a:lnTo>
                  <a:lnTo>
                    <a:pt x="415" y="774"/>
                  </a:lnTo>
                  <a:lnTo>
                    <a:pt x="433" y="784"/>
                  </a:lnTo>
                  <a:lnTo>
                    <a:pt x="449" y="790"/>
                  </a:lnTo>
                  <a:lnTo>
                    <a:pt x="460" y="797"/>
                  </a:lnTo>
                  <a:lnTo>
                    <a:pt x="470" y="807"/>
                  </a:lnTo>
                  <a:lnTo>
                    <a:pt x="486" y="822"/>
                  </a:lnTo>
                  <a:lnTo>
                    <a:pt x="507" y="840"/>
                  </a:lnTo>
                  <a:lnTo>
                    <a:pt x="528" y="860"/>
                  </a:lnTo>
                  <a:lnTo>
                    <a:pt x="548" y="878"/>
                  </a:lnTo>
                  <a:lnTo>
                    <a:pt x="567" y="895"/>
                  </a:lnTo>
                  <a:lnTo>
                    <a:pt x="579" y="907"/>
                  </a:lnTo>
                  <a:lnTo>
                    <a:pt x="586" y="911"/>
                  </a:lnTo>
                  <a:lnTo>
                    <a:pt x="591" y="910"/>
                  </a:lnTo>
                  <a:lnTo>
                    <a:pt x="599" y="907"/>
                  </a:lnTo>
                  <a:lnTo>
                    <a:pt x="609" y="901"/>
                  </a:lnTo>
                  <a:lnTo>
                    <a:pt x="622" y="894"/>
                  </a:lnTo>
                  <a:lnTo>
                    <a:pt x="636" y="887"/>
                  </a:lnTo>
                  <a:lnTo>
                    <a:pt x="649" y="880"/>
                  </a:lnTo>
                  <a:lnTo>
                    <a:pt x="659" y="876"/>
                  </a:lnTo>
                  <a:lnTo>
                    <a:pt x="667" y="873"/>
                  </a:lnTo>
                  <a:lnTo>
                    <a:pt x="676" y="869"/>
                  </a:lnTo>
                  <a:lnTo>
                    <a:pt x="692" y="860"/>
                  </a:lnTo>
                  <a:lnTo>
                    <a:pt x="712" y="846"/>
                  </a:lnTo>
                  <a:lnTo>
                    <a:pt x="734" y="831"/>
                  </a:lnTo>
                  <a:lnTo>
                    <a:pt x="754" y="816"/>
                  </a:lnTo>
                  <a:lnTo>
                    <a:pt x="772" y="803"/>
                  </a:lnTo>
                  <a:lnTo>
                    <a:pt x="786" y="794"/>
                  </a:lnTo>
                  <a:lnTo>
                    <a:pt x="792" y="789"/>
                  </a:lnTo>
                  <a:lnTo>
                    <a:pt x="797" y="787"/>
                  </a:lnTo>
                  <a:lnTo>
                    <a:pt x="803" y="780"/>
                  </a:lnTo>
                  <a:lnTo>
                    <a:pt x="811" y="772"/>
                  </a:lnTo>
                  <a:lnTo>
                    <a:pt x="820" y="763"/>
                  </a:lnTo>
                  <a:lnTo>
                    <a:pt x="828" y="754"/>
                  </a:lnTo>
                  <a:lnTo>
                    <a:pt x="835" y="744"/>
                  </a:lnTo>
                  <a:lnTo>
                    <a:pt x="840" y="737"/>
                  </a:lnTo>
                  <a:lnTo>
                    <a:pt x="842" y="734"/>
                  </a:lnTo>
                  <a:lnTo>
                    <a:pt x="840" y="721"/>
                  </a:lnTo>
                  <a:lnTo>
                    <a:pt x="836" y="701"/>
                  </a:lnTo>
                  <a:lnTo>
                    <a:pt x="833" y="681"/>
                  </a:lnTo>
                  <a:lnTo>
                    <a:pt x="830" y="672"/>
                  </a:lnTo>
                  <a:lnTo>
                    <a:pt x="832" y="667"/>
                  </a:lnTo>
                  <a:lnTo>
                    <a:pt x="835" y="656"/>
                  </a:lnTo>
                  <a:lnTo>
                    <a:pt x="840" y="641"/>
                  </a:lnTo>
                  <a:lnTo>
                    <a:pt x="842" y="629"/>
                  </a:lnTo>
                  <a:lnTo>
                    <a:pt x="842" y="622"/>
                  </a:lnTo>
                  <a:lnTo>
                    <a:pt x="838" y="612"/>
                  </a:lnTo>
                  <a:lnTo>
                    <a:pt x="833" y="600"/>
                  </a:lnTo>
                  <a:lnTo>
                    <a:pt x="826" y="588"/>
                  </a:lnTo>
                  <a:lnTo>
                    <a:pt x="818" y="575"/>
                  </a:lnTo>
                  <a:lnTo>
                    <a:pt x="811" y="564"/>
                  </a:lnTo>
                  <a:lnTo>
                    <a:pt x="805" y="553"/>
                  </a:lnTo>
                  <a:lnTo>
                    <a:pt x="802" y="545"/>
                  </a:lnTo>
                  <a:lnTo>
                    <a:pt x="794" y="529"/>
                  </a:lnTo>
                  <a:lnTo>
                    <a:pt x="777" y="497"/>
                  </a:lnTo>
                  <a:lnTo>
                    <a:pt x="756" y="453"/>
                  </a:lnTo>
                  <a:lnTo>
                    <a:pt x="731" y="405"/>
                  </a:lnTo>
                  <a:lnTo>
                    <a:pt x="706" y="356"/>
                  </a:lnTo>
                  <a:lnTo>
                    <a:pt x="685" y="316"/>
                  </a:lnTo>
                  <a:lnTo>
                    <a:pt x="670" y="286"/>
                  </a:lnTo>
                  <a:lnTo>
                    <a:pt x="665" y="276"/>
                  </a:lnTo>
                  <a:lnTo>
                    <a:pt x="590" y="135"/>
                  </a:lnTo>
                  <a:lnTo>
                    <a:pt x="589" y="133"/>
                  </a:lnTo>
                  <a:lnTo>
                    <a:pt x="585" y="127"/>
                  </a:lnTo>
                  <a:lnTo>
                    <a:pt x="581" y="119"/>
                  </a:lnTo>
                  <a:lnTo>
                    <a:pt x="575" y="110"/>
                  </a:lnTo>
                  <a:lnTo>
                    <a:pt x="569" y="99"/>
                  </a:lnTo>
                  <a:lnTo>
                    <a:pt x="563" y="90"/>
                  </a:lnTo>
                  <a:lnTo>
                    <a:pt x="558" y="82"/>
                  </a:lnTo>
                  <a:lnTo>
                    <a:pt x="554" y="78"/>
                  </a:lnTo>
                  <a:lnTo>
                    <a:pt x="551" y="73"/>
                  </a:lnTo>
                  <a:lnTo>
                    <a:pt x="545" y="68"/>
                  </a:lnTo>
                  <a:lnTo>
                    <a:pt x="539" y="63"/>
                  </a:lnTo>
                  <a:lnTo>
                    <a:pt x="533" y="57"/>
                  </a:lnTo>
                  <a:lnTo>
                    <a:pt x="528" y="52"/>
                  </a:lnTo>
                  <a:lnTo>
                    <a:pt x="523" y="48"/>
                  </a:lnTo>
                  <a:lnTo>
                    <a:pt x="520" y="45"/>
                  </a:lnTo>
                  <a:lnTo>
                    <a:pt x="518" y="44"/>
                  </a:lnTo>
                  <a:lnTo>
                    <a:pt x="515" y="18"/>
                  </a:lnTo>
                  <a:lnTo>
                    <a:pt x="474" y="0"/>
                  </a:lnTo>
                  <a:lnTo>
                    <a:pt x="433" y="35"/>
                  </a:lnTo>
                  <a:lnTo>
                    <a:pt x="432" y="37"/>
                  </a:lnTo>
                  <a:lnTo>
                    <a:pt x="427" y="44"/>
                  </a:lnTo>
                  <a:lnTo>
                    <a:pt x="422" y="55"/>
                  </a:lnTo>
                  <a:lnTo>
                    <a:pt x="415" y="65"/>
                  </a:lnTo>
                  <a:lnTo>
                    <a:pt x="408" y="76"/>
                  </a:lnTo>
                  <a:lnTo>
                    <a:pt x="401" y="87"/>
                  </a:lnTo>
                  <a:lnTo>
                    <a:pt x="396" y="95"/>
                  </a:lnTo>
                  <a:lnTo>
                    <a:pt x="394" y="98"/>
                  </a:lnTo>
                  <a:lnTo>
                    <a:pt x="392" y="102"/>
                  </a:lnTo>
                  <a:lnTo>
                    <a:pt x="388" y="110"/>
                  </a:lnTo>
                  <a:lnTo>
                    <a:pt x="383" y="119"/>
                  </a:lnTo>
                  <a:lnTo>
                    <a:pt x="377" y="129"/>
                  </a:lnTo>
                  <a:lnTo>
                    <a:pt x="370" y="140"/>
                  </a:lnTo>
                  <a:lnTo>
                    <a:pt x="365" y="149"/>
                  </a:lnTo>
                  <a:lnTo>
                    <a:pt x="361" y="155"/>
                  </a:lnTo>
                  <a:lnTo>
                    <a:pt x="360" y="157"/>
                  </a:lnTo>
                  <a:lnTo>
                    <a:pt x="339" y="205"/>
                  </a:lnTo>
                  <a:lnTo>
                    <a:pt x="242" y="254"/>
                  </a:lnTo>
                  <a:lnTo>
                    <a:pt x="210" y="278"/>
                  </a:lnTo>
                  <a:lnTo>
                    <a:pt x="23" y="307"/>
                  </a:lnTo>
                  <a:close/>
                </a:path>
              </a:pathLst>
            </a:custGeom>
            <a:solidFill>
              <a:srgbClr val="FFFFA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15"/>
            <p:cNvSpPr>
              <a:spLocks/>
            </p:cNvSpPr>
            <p:nvPr/>
          </p:nvSpPr>
          <p:spPr bwMode="auto">
            <a:xfrm>
              <a:off x="5099" y="3034"/>
              <a:ext cx="167" cy="161"/>
            </a:xfrm>
            <a:custGeom>
              <a:avLst/>
              <a:gdLst>
                <a:gd name="T0" fmla="*/ 0 w 332"/>
                <a:gd name="T1" fmla="*/ 108 h 322"/>
                <a:gd name="T2" fmla="*/ 0 w 332"/>
                <a:gd name="T3" fmla="*/ 152 h 322"/>
                <a:gd name="T4" fmla="*/ 1 w 332"/>
                <a:gd name="T5" fmla="*/ 181 h 322"/>
                <a:gd name="T6" fmla="*/ 10 w 332"/>
                <a:gd name="T7" fmla="*/ 235 h 322"/>
                <a:gd name="T8" fmla="*/ 17 w 332"/>
                <a:gd name="T9" fmla="*/ 254 h 322"/>
                <a:gd name="T10" fmla="*/ 24 w 332"/>
                <a:gd name="T11" fmla="*/ 264 h 322"/>
                <a:gd name="T12" fmla="*/ 33 w 332"/>
                <a:gd name="T13" fmla="*/ 275 h 322"/>
                <a:gd name="T14" fmla="*/ 46 w 332"/>
                <a:gd name="T15" fmla="*/ 287 h 322"/>
                <a:gd name="T16" fmla="*/ 58 w 332"/>
                <a:gd name="T17" fmla="*/ 298 h 322"/>
                <a:gd name="T18" fmla="*/ 71 w 332"/>
                <a:gd name="T19" fmla="*/ 306 h 322"/>
                <a:gd name="T20" fmla="*/ 82 w 332"/>
                <a:gd name="T21" fmla="*/ 312 h 322"/>
                <a:gd name="T22" fmla="*/ 94 w 332"/>
                <a:gd name="T23" fmla="*/ 315 h 322"/>
                <a:gd name="T24" fmla="*/ 107 w 332"/>
                <a:gd name="T25" fmla="*/ 318 h 322"/>
                <a:gd name="T26" fmla="*/ 128 w 332"/>
                <a:gd name="T27" fmla="*/ 321 h 322"/>
                <a:gd name="T28" fmla="*/ 151 w 332"/>
                <a:gd name="T29" fmla="*/ 322 h 322"/>
                <a:gd name="T30" fmla="*/ 171 w 332"/>
                <a:gd name="T31" fmla="*/ 322 h 322"/>
                <a:gd name="T32" fmla="*/ 184 w 332"/>
                <a:gd name="T33" fmla="*/ 320 h 322"/>
                <a:gd name="T34" fmla="*/ 200 w 332"/>
                <a:gd name="T35" fmla="*/ 314 h 322"/>
                <a:gd name="T36" fmla="*/ 217 w 332"/>
                <a:gd name="T37" fmla="*/ 307 h 322"/>
                <a:gd name="T38" fmla="*/ 230 w 332"/>
                <a:gd name="T39" fmla="*/ 303 h 322"/>
                <a:gd name="T40" fmla="*/ 239 w 332"/>
                <a:gd name="T41" fmla="*/ 297 h 322"/>
                <a:gd name="T42" fmla="*/ 254 w 332"/>
                <a:gd name="T43" fmla="*/ 286 h 322"/>
                <a:gd name="T44" fmla="*/ 272 w 332"/>
                <a:gd name="T45" fmla="*/ 289 h 322"/>
                <a:gd name="T46" fmla="*/ 282 w 332"/>
                <a:gd name="T47" fmla="*/ 277 h 322"/>
                <a:gd name="T48" fmla="*/ 301 w 332"/>
                <a:gd name="T49" fmla="*/ 250 h 322"/>
                <a:gd name="T50" fmla="*/ 322 w 332"/>
                <a:gd name="T51" fmla="*/ 223 h 322"/>
                <a:gd name="T52" fmla="*/ 332 w 332"/>
                <a:gd name="T53" fmla="*/ 211 h 322"/>
                <a:gd name="T54" fmla="*/ 330 w 332"/>
                <a:gd name="T55" fmla="*/ 188 h 322"/>
                <a:gd name="T56" fmla="*/ 323 w 332"/>
                <a:gd name="T57" fmla="*/ 165 h 322"/>
                <a:gd name="T58" fmla="*/ 306 w 332"/>
                <a:gd name="T59" fmla="*/ 62 h 322"/>
                <a:gd name="T60" fmla="*/ 305 w 332"/>
                <a:gd name="T61" fmla="*/ 52 h 322"/>
                <a:gd name="T62" fmla="*/ 299 w 332"/>
                <a:gd name="T63" fmla="*/ 31 h 322"/>
                <a:gd name="T64" fmla="*/ 290 w 332"/>
                <a:gd name="T65" fmla="*/ 22 h 322"/>
                <a:gd name="T66" fmla="*/ 277 w 332"/>
                <a:gd name="T67" fmla="*/ 15 h 322"/>
                <a:gd name="T68" fmla="*/ 265 w 332"/>
                <a:gd name="T69" fmla="*/ 9 h 322"/>
                <a:gd name="T70" fmla="*/ 261 w 332"/>
                <a:gd name="T71" fmla="*/ 7 h 322"/>
                <a:gd name="T72" fmla="*/ 217 w 332"/>
                <a:gd name="T73" fmla="*/ 29 h 322"/>
                <a:gd name="T74" fmla="*/ 84 w 332"/>
                <a:gd name="T75" fmla="*/ 69 h 3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2" h="322">
                  <a:moveTo>
                    <a:pt x="0" y="99"/>
                  </a:moveTo>
                  <a:lnTo>
                    <a:pt x="0" y="108"/>
                  </a:lnTo>
                  <a:lnTo>
                    <a:pt x="0" y="129"/>
                  </a:lnTo>
                  <a:lnTo>
                    <a:pt x="0" y="152"/>
                  </a:lnTo>
                  <a:lnTo>
                    <a:pt x="0" y="166"/>
                  </a:lnTo>
                  <a:lnTo>
                    <a:pt x="1" y="181"/>
                  </a:lnTo>
                  <a:lnTo>
                    <a:pt x="5" y="208"/>
                  </a:lnTo>
                  <a:lnTo>
                    <a:pt x="10" y="235"/>
                  </a:lnTo>
                  <a:lnTo>
                    <a:pt x="14" y="251"/>
                  </a:lnTo>
                  <a:lnTo>
                    <a:pt x="17" y="254"/>
                  </a:lnTo>
                  <a:lnTo>
                    <a:pt x="19" y="259"/>
                  </a:lnTo>
                  <a:lnTo>
                    <a:pt x="24" y="264"/>
                  </a:lnTo>
                  <a:lnTo>
                    <a:pt x="28" y="269"/>
                  </a:lnTo>
                  <a:lnTo>
                    <a:pt x="33" y="275"/>
                  </a:lnTo>
                  <a:lnTo>
                    <a:pt x="40" y="281"/>
                  </a:lnTo>
                  <a:lnTo>
                    <a:pt x="46" y="287"/>
                  </a:lnTo>
                  <a:lnTo>
                    <a:pt x="52" y="292"/>
                  </a:lnTo>
                  <a:lnTo>
                    <a:pt x="58" y="298"/>
                  </a:lnTo>
                  <a:lnTo>
                    <a:pt x="65" y="303"/>
                  </a:lnTo>
                  <a:lnTo>
                    <a:pt x="71" y="306"/>
                  </a:lnTo>
                  <a:lnTo>
                    <a:pt x="77" y="310"/>
                  </a:lnTo>
                  <a:lnTo>
                    <a:pt x="82" y="312"/>
                  </a:lnTo>
                  <a:lnTo>
                    <a:pt x="88" y="313"/>
                  </a:lnTo>
                  <a:lnTo>
                    <a:pt x="94" y="315"/>
                  </a:lnTo>
                  <a:lnTo>
                    <a:pt x="100" y="317"/>
                  </a:lnTo>
                  <a:lnTo>
                    <a:pt x="107" y="318"/>
                  </a:lnTo>
                  <a:lnTo>
                    <a:pt x="117" y="320"/>
                  </a:lnTo>
                  <a:lnTo>
                    <a:pt x="128" y="321"/>
                  </a:lnTo>
                  <a:lnTo>
                    <a:pt x="140" y="321"/>
                  </a:lnTo>
                  <a:lnTo>
                    <a:pt x="151" y="322"/>
                  </a:lnTo>
                  <a:lnTo>
                    <a:pt x="162" y="322"/>
                  </a:lnTo>
                  <a:lnTo>
                    <a:pt x="171" y="322"/>
                  </a:lnTo>
                  <a:lnTo>
                    <a:pt x="178" y="321"/>
                  </a:lnTo>
                  <a:lnTo>
                    <a:pt x="184" y="320"/>
                  </a:lnTo>
                  <a:lnTo>
                    <a:pt x="192" y="318"/>
                  </a:lnTo>
                  <a:lnTo>
                    <a:pt x="200" y="314"/>
                  </a:lnTo>
                  <a:lnTo>
                    <a:pt x="209" y="311"/>
                  </a:lnTo>
                  <a:lnTo>
                    <a:pt x="217" y="307"/>
                  </a:lnTo>
                  <a:lnTo>
                    <a:pt x="224" y="305"/>
                  </a:lnTo>
                  <a:lnTo>
                    <a:pt x="230" y="303"/>
                  </a:lnTo>
                  <a:lnTo>
                    <a:pt x="233" y="301"/>
                  </a:lnTo>
                  <a:lnTo>
                    <a:pt x="239" y="297"/>
                  </a:lnTo>
                  <a:lnTo>
                    <a:pt x="247" y="291"/>
                  </a:lnTo>
                  <a:lnTo>
                    <a:pt x="254" y="286"/>
                  </a:lnTo>
                  <a:lnTo>
                    <a:pt x="257" y="283"/>
                  </a:lnTo>
                  <a:lnTo>
                    <a:pt x="272" y="289"/>
                  </a:lnTo>
                  <a:lnTo>
                    <a:pt x="275" y="286"/>
                  </a:lnTo>
                  <a:lnTo>
                    <a:pt x="282" y="277"/>
                  </a:lnTo>
                  <a:lnTo>
                    <a:pt x="291" y="265"/>
                  </a:lnTo>
                  <a:lnTo>
                    <a:pt x="301" y="250"/>
                  </a:lnTo>
                  <a:lnTo>
                    <a:pt x="312" y="236"/>
                  </a:lnTo>
                  <a:lnTo>
                    <a:pt x="322" y="223"/>
                  </a:lnTo>
                  <a:lnTo>
                    <a:pt x="329" y="214"/>
                  </a:lnTo>
                  <a:lnTo>
                    <a:pt x="332" y="211"/>
                  </a:lnTo>
                  <a:lnTo>
                    <a:pt x="332" y="203"/>
                  </a:lnTo>
                  <a:lnTo>
                    <a:pt x="330" y="188"/>
                  </a:lnTo>
                  <a:lnTo>
                    <a:pt x="325" y="172"/>
                  </a:lnTo>
                  <a:lnTo>
                    <a:pt x="323" y="165"/>
                  </a:lnTo>
                  <a:lnTo>
                    <a:pt x="299" y="92"/>
                  </a:lnTo>
                  <a:lnTo>
                    <a:pt x="306" y="62"/>
                  </a:lnTo>
                  <a:lnTo>
                    <a:pt x="306" y="59"/>
                  </a:lnTo>
                  <a:lnTo>
                    <a:pt x="305" y="52"/>
                  </a:lnTo>
                  <a:lnTo>
                    <a:pt x="302" y="41"/>
                  </a:lnTo>
                  <a:lnTo>
                    <a:pt x="299" y="31"/>
                  </a:lnTo>
                  <a:lnTo>
                    <a:pt x="295" y="26"/>
                  </a:lnTo>
                  <a:lnTo>
                    <a:pt x="290" y="22"/>
                  </a:lnTo>
                  <a:lnTo>
                    <a:pt x="284" y="18"/>
                  </a:lnTo>
                  <a:lnTo>
                    <a:pt x="277" y="15"/>
                  </a:lnTo>
                  <a:lnTo>
                    <a:pt x="271" y="11"/>
                  </a:lnTo>
                  <a:lnTo>
                    <a:pt x="265" y="9"/>
                  </a:lnTo>
                  <a:lnTo>
                    <a:pt x="262" y="7"/>
                  </a:lnTo>
                  <a:lnTo>
                    <a:pt x="261" y="7"/>
                  </a:lnTo>
                  <a:lnTo>
                    <a:pt x="233" y="28"/>
                  </a:lnTo>
                  <a:lnTo>
                    <a:pt x="217" y="29"/>
                  </a:lnTo>
                  <a:lnTo>
                    <a:pt x="157" y="0"/>
                  </a:lnTo>
                  <a:lnTo>
                    <a:pt x="84" y="69"/>
                  </a:lnTo>
                  <a:lnTo>
                    <a:pt x="0" y="99"/>
                  </a:lnTo>
                  <a:close/>
                </a:path>
              </a:pathLst>
            </a:custGeom>
            <a:solidFill>
              <a:srgbClr val="F2BFB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16"/>
            <p:cNvSpPr>
              <a:spLocks/>
            </p:cNvSpPr>
            <p:nvPr/>
          </p:nvSpPr>
          <p:spPr bwMode="auto">
            <a:xfrm>
              <a:off x="5139" y="3085"/>
              <a:ext cx="24" cy="16"/>
            </a:xfrm>
            <a:custGeom>
              <a:avLst/>
              <a:gdLst>
                <a:gd name="T0" fmla="*/ 7 w 48"/>
                <a:gd name="T1" fmla="*/ 34 h 34"/>
                <a:gd name="T2" fmla="*/ 13 w 48"/>
                <a:gd name="T3" fmla="*/ 33 h 34"/>
                <a:gd name="T4" fmla="*/ 21 w 48"/>
                <a:gd name="T5" fmla="*/ 30 h 34"/>
                <a:gd name="T6" fmla="*/ 28 w 48"/>
                <a:gd name="T7" fmla="*/ 28 h 34"/>
                <a:gd name="T8" fmla="*/ 32 w 48"/>
                <a:gd name="T9" fmla="*/ 24 h 34"/>
                <a:gd name="T10" fmla="*/ 36 w 48"/>
                <a:gd name="T11" fmla="*/ 20 h 34"/>
                <a:gd name="T12" fmla="*/ 41 w 48"/>
                <a:gd name="T13" fmla="*/ 13 h 34"/>
                <a:gd name="T14" fmla="*/ 46 w 48"/>
                <a:gd name="T15" fmla="*/ 6 h 34"/>
                <a:gd name="T16" fmla="*/ 48 w 48"/>
                <a:gd name="T17" fmla="*/ 4 h 34"/>
                <a:gd name="T18" fmla="*/ 23 w 48"/>
                <a:gd name="T19" fmla="*/ 0 h 34"/>
                <a:gd name="T20" fmla="*/ 0 w 48"/>
                <a:gd name="T21" fmla="*/ 8 h 34"/>
                <a:gd name="T22" fmla="*/ 7 w 48"/>
                <a:gd name="T23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8" h="34">
                  <a:moveTo>
                    <a:pt x="7" y="34"/>
                  </a:moveTo>
                  <a:lnTo>
                    <a:pt x="13" y="33"/>
                  </a:lnTo>
                  <a:lnTo>
                    <a:pt x="21" y="30"/>
                  </a:lnTo>
                  <a:lnTo>
                    <a:pt x="28" y="28"/>
                  </a:lnTo>
                  <a:lnTo>
                    <a:pt x="32" y="24"/>
                  </a:lnTo>
                  <a:lnTo>
                    <a:pt x="36" y="20"/>
                  </a:lnTo>
                  <a:lnTo>
                    <a:pt x="41" y="13"/>
                  </a:lnTo>
                  <a:lnTo>
                    <a:pt x="46" y="6"/>
                  </a:lnTo>
                  <a:lnTo>
                    <a:pt x="48" y="4"/>
                  </a:lnTo>
                  <a:lnTo>
                    <a:pt x="23" y="0"/>
                  </a:lnTo>
                  <a:lnTo>
                    <a:pt x="0" y="8"/>
                  </a:lnTo>
                  <a:lnTo>
                    <a:pt x="7" y="3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17"/>
            <p:cNvSpPr>
              <a:spLocks/>
            </p:cNvSpPr>
            <p:nvPr/>
          </p:nvSpPr>
          <p:spPr bwMode="auto">
            <a:xfrm>
              <a:off x="5043" y="2964"/>
              <a:ext cx="249" cy="125"/>
            </a:xfrm>
            <a:custGeom>
              <a:avLst/>
              <a:gdLst>
                <a:gd name="T0" fmla="*/ 0 w 497"/>
                <a:gd name="T1" fmla="*/ 240 h 250"/>
                <a:gd name="T2" fmla="*/ 10 w 497"/>
                <a:gd name="T3" fmla="*/ 245 h 250"/>
                <a:gd name="T4" fmla="*/ 30 w 497"/>
                <a:gd name="T5" fmla="*/ 250 h 250"/>
                <a:gd name="T6" fmla="*/ 42 w 497"/>
                <a:gd name="T7" fmla="*/ 249 h 250"/>
                <a:gd name="T8" fmla="*/ 58 w 497"/>
                <a:gd name="T9" fmla="*/ 247 h 250"/>
                <a:gd name="T10" fmla="*/ 73 w 497"/>
                <a:gd name="T11" fmla="*/ 243 h 250"/>
                <a:gd name="T12" fmla="*/ 85 w 497"/>
                <a:gd name="T13" fmla="*/ 241 h 250"/>
                <a:gd name="T14" fmla="*/ 99 w 497"/>
                <a:gd name="T15" fmla="*/ 239 h 250"/>
                <a:gd name="T16" fmla="*/ 118 w 497"/>
                <a:gd name="T17" fmla="*/ 234 h 250"/>
                <a:gd name="T18" fmla="*/ 138 w 497"/>
                <a:gd name="T19" fmla="*/ 230 h 250"/>
                <a:gd name="T20" fmla="*/ 149 w 497"/>
                <a:gd name="T21" fmla="*/ 227 h 250"/>
                <a:gd name="T22" fmla="*/ 167 w 497"/>
                <a:gd name="T23" fmla="*/ 219 h 250"/>
                <a:gd name="T24" fmla="*/ 198 w 497"/>
                <a:gd name="T25" fmla="*/ 202 h 250"/>
                <a:gd name="T26" fmla="*/ 228 w 497"/>
                <a:gd name="T27" fmla="*/ 185 h 250"/>
                <a:gd name="T28" fmla="*/ 240 w 497"/>
                <a:gd name="T29" fmla="*/ 177 h 250"/>
                <a:gd name="T30" fmla="*/ 308 w 497"/>
                <a:gd name="T31" fmla="*/ 105 h 250"/>
                <a:gd name="T32" fmla="*/ 322 w 497"/>
                <a:gd name="T33" fmla="*/ 91 h 250"/>
                <a:gd name="T34" fmla="*/ 330 w 497"/>
                <a:gd name="T35" fmla="*/ 88 h 250"/>
                <a:gd name="T36" fmla="*/ 349 w 497"/>
                <a:gd name="T37" fmla="*/ 84 h 250"/>
                <a:gd name="T38" fmla="*/ 373 w 497"/>
                <a:gd name="T39" fmla="*/ 80 h 250"/>
                <a:gd name="T40" fmla="*/ 393 w 497"/>
                <a:gd name="T41" fmla="*/ 76 h 250"/>
                <a:gd name="T42" fmla="*/ 405 w 497"/>
                <a:gd name="T43" fmla="*/ 73 h 250"/>
                <a:gd name="T44" fmla="*/ 426 w 497"/>
                <a:gd name="T45" fmla="*/ 65 h 250"/>
                <a:gd name="T46" fmla="*/ 450 w 497"/>
                <a:gd name="T47" fmla="*/ 56 h 250"/>
                <a:gd name="T48" fmla="*/ 469 w 497"/>
                <a:gd name="T49" fmla="*/ 49 h 250"/>
                <a:gd name="T50" fmla="*/ 483 w 497"/>
                <a:gd name="T51" fmla="*/ 45 h 250"/>
                <a:gd name="T52" fmla="*/ 495 w 497"/>
                <a:gd name="T53" fmla="*/ 37 h 250"/>
                <a:gd name="T54" fmla="*/ 480 w 497"/>
                <a:gd name="T55" fmla="*/ 4 h 250"/>
                <a:gd name="T56" fmla="*/ 472 w 497"/>
                <a:gd name="T57" fmla="*/ 7 h 250"/>
                <a:gd name="T58" fmla="*/ 452 w 497"/>
                <a:gd name="T59" fmla="*/ 17 h 250"/>
                <a:gd name="T60" fmla="*/ 433 w 497"/>
                <a:gd name="T61" fmla="*/ 26 h 250"/>
                <a:gd name="T62" fmla="*/ 420 w 497"/>
                <a:gd name="T63" fmla="*/ 30 h 250"/>
                <a:gd name="T64" fmla="*/ 405 w 497"/>
                <a:gd name="T65" fmla="*/ 34 h 250"/>
                <a:gd name="T66" fmla="*/ 376 w 497"/>
                <a:gd name="T67" fmla="*/ 40 h 250"/>
                <a:gd name="T68" fmla="*/ 346 w 497"/>
                <a:gd name="T69" fmla="*/ 45 h 250"/>
                <a:gd name="T70" fmla="*/ 326 w 497"/>
                <a:gd name="T71" fmla="*/ 48 h 250"/>
                <a:gd name="T72" fmla="*/ 308 w 497"/>
                <a:gd name="T73" fmla="*/ 48 h 250"/>
                <a:gd name="T74" fmla="*/ 286 w 497"/>
                <a:gd name="T75" fmla="*/ 46 h 250"/>
                <a:gd name="T76" fmla="*/ 264 w 497"/>
                <a:gd name="T77" fmla="*/ 44 h 250"/>
                <a:gd name="T78" fmla="*/ 248 w 497"/>
                <a:gd name="T79" fmla="*/ 38 h 250"/>
                <a:gd name="T80" fmla="*/ 236 w 497"/>
                <a:gd name="T81" fmla="*/ 30 h 250"/>
                <a:gd name="T82" fmla="*/ 222 w 497"/>
                <a:gd name="T83" fmla="*/ 20 h 250"/>
                <a:gd name="T84" fmla="*/ 207 w 497"/>
                <a:gd name="T85" fmla="*/ 12 h 250"/>
                <a:gd name="T86" fmla="*/ 193 w 497"/>
                <a:gd name="T87" fmla="*/ 6 h 250"/>
                <a:gd name="T88" fmla="*/ 179 w 497"/>
                <a:gd name="T89" fmla="*/ 3 h 250"/>
                <a:gd name="T90" fmla="*/ 167 w 497"/>
                <a:gd name="T91" fmla="*/ 2 h 250"/>
                <a:gd name="T92" fmla="*/ 155 w 497"/>
                <a:gd name="T93" fmla="*/ 0 h 250"/>
                <a:gd name="T94" fmla="*/ 146 w 497"/>
                <a:gd name="T95" fmla="*/ 2 h 250"/>
                <a:gd name="T96" fmla="*/ 137 w 497"/>
                <a:gd name="T97" fmla="*/ 6 h 250"/>
                <a:gd name="T98" fmla="*/ 126 w 497"/>
                <a:gd name="T99" fmla="*/ 12 h 250"/>
                <a:gd name="T100" fmla="*/ 116 w 497"/>
                <a:gd name="T101" fmla="*/ 18 h 250"/>
                <a:gd name="T102" fmla="*/ 110 w 497"/>
                <a:gd name="T103" fmla="*/ 22 h 250"/>
                <a:gd name="T104" fmla="*/ 94 w 497"/>
                <a:gd name="T105" fmla="*/ 38 h 250"/>
                <a:gd name="T106" fmla="*/ 81 w 497"/>
                <a:gd name="T107" fmla="*/ 52 h 2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97" h="250">
                  <a:moveTo>
                    <a:pt x="77" y="117"/>
                  </a:moveTo>
                  <a:lnTo>
                    <a:pt x="0" y="240"/>
                  </a:lnTo>
                  <a:lnTo>
                    <a:pt x="3" y="241"/>
                  </a:lnTo>
                  <a:lnTo>
                    <a:pt x="10" y="245"/>
                  </a:lnTo>
                  <a:lnTo>
                    <a:pt x="20" y="248"/>
                  </a:lnTo>
                  <a:lnTo>
                    <a:pt x="30" y="250"/>
                  </a:lnTo>
                  <a:lnTo>
                    <a:pt x="35" y="250"/>
                  </a:lnTo>
                  <a:lnTo>
                    <a:pt x="42" y="249"/>
                  </a:lnTo>
                  <a:lnTo>
                    <a:pt x="50" y="248"/>
                  </a:lnTo>
                  <a:lnTo>
                    <a:pt x="58" y="247"/>
                  </a:lnTo>
                  <a:lnTo>
                    <a:pt x="66" y="245"/>
                  </a:lnTo>
                  <a:lnTo>
                    <a:pt x="73" y="243"/>
                  </a:lnTo>
                  <a:lnTo>
                    <a:pt x="80" y="242"/>
                  </a:lnTo>
                  <a:lnTo>
                    <a:pt x="85" y="241"/>
                  </a:lnTo>
                  <a:lnTo>
                    <a:pt x="91" y="240"/>
                  </a:lnTo>
                  <a:lnTo>
                    <a:pt x="99" y="239"/>
                  </a:lnTo>
                  <a:lnTo>
                    <a:pt x="108" y="237"/>
                  </a:lnTo>
                  <a:lnTo>
                    <a:pt x="118" y="234"/>
                  </a:lnTo>
                  <a:lnTo>
                    <a:pt x="129" y="232"/>
                  </a:lnTo>
                  <a:lnTo>
                    <a:pt x="138" y="230"/>
                  </a:lnTo>
                  <a:lnTo>
                    <a:pt x="145" y="227"/>
                  </a:lnTo>
                  <a:lnTo>
                    <a:pt x="149" y="227"/>
                  </a:lnTo>
                  <a:lnTo>
                    <a:pt x="155" y="225"/>
                  </a:lnTo>
                  <a:lnTo>
                    <a:pt x="167" y="219"/>
                  </a:lnTo>
                  <a:lnTo>
                    <a:pt x="182" y="211"/>
                  </a:lnTo>
                  <a:lnTo>
                    <a:pt x="198" y="202"/>
                  </a:lnTo>
                  <a:lnTo>
                    <a:pt x="214" y="193"/>
                  </a:lnTo>
                  <a:lnTo>
                    <a:pt x="228" y="185"/>
                  </a:lnTo>
                  <a:lnTo>
                    <a:pt x="237" y="179"/>
                  </a:lnTo>
                  <a:lnTo>
                    <a:pt x="240" y="177"/>
                  </a:lnTo>
                  <a:lnTo>
                    <a:pt x="305" y="109"/>
                  </a:lnTo>
                  <a:lnTo>
                    <a:pt x="308" y="105"/>
                  </a:lnTo>
                  <a:lnTo>
                    <a:pt x="314" y="98"/>
                  </a:lnTo>
                  <a:lnTo>
                    <a:pt x="322" y="91"/>
                  </a:lnTo>
                  <a:lnTo>
                    <a:pt x="327" y="88"/>
                  </a:lnTo>
                  <a:lnTo>
                    <a:pt x="330" y="88"/>
                  </a:lnTo>
                  <a:lnTo>
                    <a:pt x="338" y="87"/>
                  </a:lnTo>
                  <a:lnTo>
                    <a:pt x="349" y="84"/>
                  </a:lnTo>
                  <a:lnTo>
                    <a:pt x="361" y="82"/>
                  </a:lnTo>
                  <a:lnTo>
                    <a:pt x="373" y="80"/>
                  </a:lnTo>
                  <a:lnTo>
                    <a:pt x="384" y="79"/>
                  </a:lnTo>
                  <a:lnTo>
                    <a:pt x="393" y="76"/>
                  </a:lnTo>
                  <a:lnTo>
                    <a:pt x="399" y="75"/>
                  </a:lnTo>
                  <a:lnTo>
                    <a:pt x="405" y="73"/>
                  </a:lnTo>
                  <a:lnTo>
                    <a:pt x="414" y="70"/>
                  </a:lnTo>
                  <a:lnTo>
                    <a:pt x="426" y="65"/>
                  </a:lnTo>
                  <a:lnTo>
                    <a:pt x="437" y="60"/>
                  </a:lnTo>
                  <a:lnTo>
                    <a:pt x="450" y="56"/>
                  </a:lnTo>
                  <a:lnTo>
                    <a:pt x="460" y="52"/>
                  </a:lnTo>
                  <a:lnTo>
                    <a:pt x="469" y="49"/>
                  </a:lnTo>
                  <a:lnTo>
                    <a:pt x="475" y="48"/>
                  </a:lnTo>
                  <a:lnTo>
                    <a:pt x="483" y="45"/>
                  </a:lnTo>
                  <a:lnTo>
                    <a:pt x="490" y="41"/>
                  </a:lnTo>
                  <a:lnTo>
                    <a:pt x="495" y="37"/>
                  </a:lnTo>
                  <a:lnTo>
                    <a:pt x="497" y="35"/>
                  </a:lnTo>
                  <a:lnTo>
                    <a:pt x="480" y="4"/>
                  </a:lnTo>
                  <a:lnTo>
                    <a:pt x="477" y="5"/>
                  </a:lnTo>
                  <a:lnTo>
                    <a:pt x="472" y="7"/>
                  </a:lnTo>
                  <a:lnTo>
                    <a:pt x="462" y="12"/>
                  </a:lnTo>
                  <a:lnTo>
                    <a:pt x="452" y="17"/>
                  </a:lnTo>
                  <a:lnTo>
                    <a:pt x="442" y="21"/>
                  </a:lnTo>
                  <a:lnTo>
                    <a:pt x="433" y="26"/>
                  </a:lnTo>
                  <a:lnTo>
                    <a:pt x="425" y="28"/>
                  </a:lnTo>
                  <a:lnTo>
                    <a:pt x="420" y="30"/>
                  </a:lnTo>
                  <a:lnTo>
                    <a:pt x="414" y="32"/>
                  </a:lnTo>
                  <a:lnTo>
                    <a:pt x="405" y="34"/>
                  </a:lnTo>
                  <a:lnTo>
                    <a:pt x="391" y="36"/>
                  </a:lnTo>
                  <a:lnTo>
                    <a:pt x="376" y="40"/>
                  </a:lnTo>
                  <a:lnTo>
                    <a:pt x="361" y="42"/>
                  </a:lnTo>
                  <a:lnTo>
                    <a:pt x="346" y="45"/>
                  </a:lnTo>
                  <a:lnTo>
                    <a:pt x="334" y="46"/>
                  </a:lnTo>
                  <a:lnTo>
                    <a:pt x="326" y="48"/>
                  </a:lnTo>
                  <a:lnTo>
                    <a:pt x="319" y="48"/>
                  </a:lnTo>
                  <a:lnTo>
                    <a:pt x="308" y="48"/>
                  </a:lnTo>
                  <a:lnTo>
                    <a:pt x="298" y="48"/>
                  </a:lnTo>
                  <a:lnTo>
                    <a:pt x="286" y="46"/>
                  </a:lnTo>
                  <a:lnTo>
                    <a:pt x="275" y="45"/>
                  </a:lnTo>
                  <a:lnTo>
                    <a:pt x="264" y="44"/>
                  </a:lnTo>
                  <a:lnTo>
                    <a:pt x="255" y="42"/>
                  </a:lnTo>
                  <a:lnTo>
                    <a:pt x="248" y="38"/>
                  </a:lnTo>
                  <a:lnTo>
                    <a:pt x="243" y="35"/>
                  </a:lnTo>
                  <a:lnTo>
                    <a:pt x="236" y="30"/>
                  </a:lnTo>
                  <a:lnTo>
                    <a:pt x="229" y="25"/>
                  </a:lnTo>
                  <a:lnTo>
                    <a:pt x="222" y="20"/>
                  </a:lnTo>
                  <a:lnTo>
                    <a:pt x="214" y="15"/>
                  </a:lnTo>
                  <a:lnTo>
                    <a:pt x="207" y="12"/>
                  </a:lnTo>
                  <a:lnTo>
                    <a:pt x="200" y="8"/>
                  </a:lnTo>
                  <a:lnTo>
                    <a:pt x="193" y="6"/>
                  </a:lnTo>
                  <a:lnTo>
                    <a:pt x="186" y="5"/>
                  </a:lnTo>
                  <a:lnTo>
                    <a:pt x="179" y="3"/>
                  </a:lnTo>
                  <a:lnTo>
                    <a:pt x="174" y="2"/>
                  </a:lnTo>
                  <a:lnTo>
                    <a:pt x="167" y="2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49" y="0"/>
                  </a:lnTo>
                  <a:lnTo>
                    <a:pt x="146" y="2"/>
                  </a:lnTo>
                  <a:lnTo>
                    <a:pt x="142" y="3"/>
                  </a:lnTo>
                  <a:lnTo>
                    <a:pt x="137" y="6"/>
                  </a:lnTo>
                  <a:lnTo>
                    <a:pt x="132" y="8"/>
                  </a:lnTo>
                  <a:lnTo>
                    <a:pt x="126" y="12"/>
                  </a:lnTo>
                  <a:lnTo>
                    <a:pt x="121" y="14"/>
                  </a:lnTo>
                  <a:lnTo>
                    <a:pt x="116" y="18"/>
                  </a:lnTo>
                  <a:lnTo>
                    <a:pt x="113" y="20"/>
                  </a:lnTo>
                  <a:lnTo>
                    <a:pt x="110" y="22"/>
                  </a:lnTo>
                  <a:lnTo>
                    <a:pt x="103" y="29"/>
                  </a:lnTo>
                  <a:lnTo>
                    <a:pt x="94" y="38"/>
                  </a:lnTo>
                  <a:lnTo>
                    <a:pt x="85" y="48"/>
                  </a:lnTo>
                  <a:lnTo>
                    <a:pt x="81" y="52"/>
                  </a:lnTo>
                  <a:lnTo>
                    <a:pt x="77" y="117"/>
                  </a:lnTo>
                  <a:close/>
                </a:path>
              </a:pathLst>
            </a:custGeom>
            <a:solidFill>
              <a:srgbClr val="B2BA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18"/>
            <p:cNvSpPr>
              <a:spLocks/>
            </p:cNvSpPr>
            <p:nvPr/>
          </p:nvSpPr>
          <p:spPr bwMode="auto">
            <a:xfrm>
              <a:off x="4748" y="3395"/>
              <a:ext cx="168" cy="117"/>
            </a:xfrm>
            <a:custGeom>
              <a:avLst/>
              <a:gdLst>
                <a:gd name="T0" fmla="*/ 293 w 336"/>
                <a:gd name="T1" fmla="*/ 7 h 235"/>
                <a:gd name="T2" fmla="*/ 288 w 336"/>
                <a:gd name="T3" fmla="*/ 40 h 235"/>
                <a:gd name="T4" fmla="*/ 293 w 336"/>
                <a:gd name="T5" fmla="*/ 73 h 235"/>
                <a:gd name="T6" fmla="*/ 308 w 336"/>
                <a:gd name="T7" fmla="*/ 113 h 235"/>
                <a:gd name="T8" fmla="*/ 318 w 336"/>
                <a:gd name="T9" fmla="*/ 134 h 235"/>
                <a:gd name="T10" fmla="*/ 333 w 336"/>
                <a:gd name="T11" fmla="*/ 158 h 235"/>
                <a:gd name="T12" fmla="*/ 272 w 336"/>
                <a:gd name="T13" fmla="*/ 167 h 235"/>
                <a:gd name="T14" fmla="*/ 266 w 336"/>
                <a:gd name="T15" fmla="*/ 169 h 235"/>
                <a:gd name="T16" fmla="*/ 252 w 336"/>
                <a:gd name="T17" fmla="*/ 176 h 235"/>
                <a:gd name="T18" fmla="*/ 236 w 336"/>
                <a:gd name="T19" fmla="*/ 183 h 235"/>
                <a:gd name="T20" fmla="*/ 226 w 336"/>
                <a:gd name="T21" fmla="*/ 189 h 235"/>
                <a:gd name="T22" fmla="*/ 213 w 336"/>
                <a:gd name="T23" fmla="*/ 191 h 235"/>
                <a:gd name="T24" fmla="*/ 191 w 336"/>
                <a:gd name="T25" fmla="*/ 192 h 235"/>
                <a:gd name="T26" fmla="*/ 172 w 336"/>
                <a:gd name="T27" fmla="*/ 191 h 235"/>
                <a:gd name="T28" fmla="*/ 164 w 336"/>
                <a:gd name="T29" fmla="*/ 191 h 235"/>
                <a:gd name="T30" fmla="*/ 114 w 336"/>
                <a:gd name="T31" fmla="*/ 192 h 235"/>
                <a:gd name="T32" fmla="*/ 108 w 336"/>
                <a:gd name="T33" fmla="*/ 199 h 235"/>
                <a:gd name="T34" fmla="*/ 110 w 336"/>
                <a:gd name="T35" fmla="*/ 213 h 235"/>
                <a:gd name="T36" fmla="*/ 117 w 336"/>
                <a:gd name="T37" fmla="*/ 228 h 235"/>
                <a:gd name="T38" fmla="*/ 77 w 336"/>
                <a:gd name="T39" fmla="*/ 235 h 235"/>
                <a:gd name="T40" fmla="*/ 3 w 336"/>
                <a:gd name="T41" fmla="*/ 129 h 235"/>
                <a:gd name="T42" fmla="*/ 83 w 336"/>
                <a:gd name="T43" fmla="*/ 73 h 235"/>
                <a:gd name="T44" fmla="*/ 0 w 336"/>
                <a:gd name="T45" fmla="*/ 65 h 235"/>
                <a:gd name="T46" fmla="*/ 5 w 336"/>
                <a:gd name="T47" fmla="*/ 29 h 235"/>
                <a:gd name="T48" fmla="*/ 20 w 336"/>
                <a:gd name="T49" fmla="*/ 15 h 235"/>
                <a:gd name="T50" fmla="*/ 35 w 336"/>
                <a:gd name="T51" fmla="*/ 15 h 235"/>
                <a:gd name="T52" fmla="*/ 46 w 336"/>
                <a:gd name="T53" fmla="*/ 20 h 235"/>
                <a:gd name="T54" fmla="*/ 61 w 336"/>
                <a:gd name="T55" fmla="*/ 24 h 235"/>
                <a:gd name="T56" fmla="*/ 77 w 336"/>
                <a:gd name="T57" fmla="*/ 30 h 235"/>
                <a:gd name="T58" fmla="*/ 97 w 336"/>
                <a:gd name="T59" fmla="*/ 33 h 235"/>
                <a:gd name="T60" fmla="*/ 123 w 336"/>
                <a:gd name="T61" fmla="*/ 35 h 235"/>
                <a:gd name="T62" fmla="*/ 150 w 336"/>
                <a:gd name="T63" fmla="*/ 32 h 235"/>
                <a:gd name="T64" fmla="*/ 167 w 336"/>
                <a:gd name="T65" fmla="*/ 30 h 235"/>
                <a:gd name="T66" fmla="*/ 234 w 336"/>
                <a:gd name="T67" fmla="*/ 24 h 2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36" h="235">
                  <a:moveTo>
                    <a:pt x="294" y="0"/>
                  </a:moveTo>
                  <a:lnTo>
                    <a:pt x="293" y="7"/>
                  </a:lnTo>
                  <a:lnTo>
                    <a:pt x="290" y="22"/>
                  </a:lnTo>
                  <a:lnTo>
                    <a:pt x="288" y="40"/>
                  </a:lnTo>
                  <a:lnTo>
                    <a:pt x="288" y="56"/>
                  </a:lnTo>
                  <a:lnTo>
                    <a:pt x="293" y="73"/>
                  </a:lnTo>
                  <a:lnTo>
                    <a:pt x="301" y="93"/>
                  </a:lnTo>
                  <a:lnTo>
                    <a:pt x="308" y="113"/>
                  </a:lnTo>
                  <a:lnTo>
                    <a:pt x="312" y="124"/>
                  </a:lnTo>
                  <a:lnTo>
                    <a:pt x="318" y="134"/>
                  </a:lnTo>
                  <a:lnTo>
                    <a:pt x="326" y="146"/>
                  </a:lnTo>
                  <a:lnTo>
                    <a:pt x="333" y="158"/>
                  </a:lnTo>
                  <a:lnTo>
                    <a:pt x="336" y="162"/>
                  </a:lnTo>
                  <a:lnTo>
                    <a:pt x="272" y="167"/>
                  </a:lnTo>
                  <a:lnTo>
                    <a:pt x="271" y="168"/>
                  </a:lnTo>
                  <a:lnTo>
                    <a:pt x="266" y="169"/>
                  </a:lnTo>
                  <a:lnTo>
                    <a:pt x="259" y="173"/>
                  </a:lnTo>
                  <a:lnTo>
                    <a:pt x="252" y="176"/>
                  </a:lnTo>
                  <a:lnTo>
                    <a:pt x="244" y="180"/>
                  </a:lnTo>
                  <a:lnTo>
                    <a:pt x="236" y="183"/>
                  </a:lnTo>
                  <a:lnTo>
                    <a:pt x="231" y="187"/>
                  </a:lnTo>
                  <a:lnTo>
                    <a:pt x="226" y="189"/>
                  </a:lnTo>
                  <a:lnTo>
                    <a:pt x="221" y="191"/>
                  </a:lnTo>
                  <a:lnTo>
                    <a:pt x="213" y="191"/>
                  </a:lnTo>
                  <a:lnTo>
                    <a:pt x="203" y="192"/>
                  </a:lnTo>
                  <a:lnTo>
                    <a:pt x="191" y="192"/>
                  </a:lnTo>
                  <a:lnTo>
                    <a:pt x="181" y="192"/>
                  </a:lnTo>
                  <a:lnTo>
                    <a:pt x="172" y="191"/>
                  </a:lnTo>
                  <a:lnTo>
                    <a:pt x="166" y="191"/>
                  </a:lnTo>
                  <a:lnTo>
                    <a:pt x="164" y="191"/>
                  </a:lnTo>
                  <a:lnTo>
                    <a:pt x="115" y="191"/>
                  </a:lnTo>
                  <a:lnTo>
                    <a:pt x="114" y="192"/>
                  </a:lnTo>
                  <a:lnTo>
                    <a:pt x="112" y="195"/>
                  </a:lnTo>
                  <a:lnTo>
                    <a:pt x="108" y="199"/>
                  </a:lnTo>
                  <a:lnTo>
                    <a:pt x="107" y="205"/>
                  </a:lnTo>
                  <a:lnTo>
                    <a:pt x="110" y="213"/>
                  </a:lnTo>
                  <a:lnTo>
                    <a:pt x="113" y="221"/>
                  </a:lnTo>
                  <a:lnTo>
                    <a:pt x="117" y="228"/>
                  </a:lnTo>
                  <a:lnTo>
                    <a:pt x="119" y="232"/>
                  </a:lnTo>
                  <a:lnTo>
                    <a:pt x="77" y="235"/>
                  </a:lnTo>
                  <a:lnTo>
                    <a:pt x="37" y="191"/>
                  </a:lnTo>
                  <a:lnTo>
                    <a:pt x="3" y="129"/>
                  </a:lnTo>
                  <a:lnTo>
                    <a:pt x="27" y="108"/>
                  </a:lnTo>
                  <a:lnTo>
                    <a:pt x="83" y="73"/>
                  </a:lnTo>
                  <a:lnTo>
                    <a:pt x="37" y="67"/>
                  </a:lnTo>
                  <a:lnTo>
                    <a:pt x="0" y="65"/>
                  </a:lnTo>
                  <a:lnTo>
                    <a:pt x="3" y="32"/>
                  </a:lnTo>
                  <a:lnTo>
                    <a:pt x="5" y="29"/>
                  </a:lnTo>
                  <a:lnTo>
                    <a:pt x="11" y="22"/>
                  </a:lnTo>
                  <a:lnTo>
                    <a:pt x="20" y="15"/>
                  </a:lnTo>
                  <a:lnTo>
                    <a:pt x="29" y="14"/>
                  </a:lnTo>
                  <a:lnTo>
                    <a:pt x="35" y="15"/>
                  </a:lnTo>
                  <a:lnTo>
                    <a:pt x="41" y="17"/>
                  </a:lnTo>
                  <a:lnTo>
                    <a:pt x="46" y="20"/>
                  </a:lnTo>
                  <a:lnTo>
                    <a:pt x="53" y="22"/>
                  </a:lnTo>
                  <a:lnTo>
                    <a:pt x="61" y="24"/>
                  </a:lnTo>
                  <a:lnTo>
                    <a:pt x="69" y="28"/>
                  </a:lnTo>
                  <a:lnTo>
                    <a:pt x="77" y="30"/>
                  </a:lnTo>
                  <a:lnTo>
                    <a:pt x="87" y="32"/>
                  </a:lnTo>
                  <a:lnTo>
                    <a:pt x="97" y="33"/>
                  </a:lnTo>
                  <a:lnTo>
                    <a:pt x="110" y="35"/>
                  </a:lnTo>
                  <a:lnTo>
                    <a:pt x="123" y="35"/>
                  </a:lnTo>
                  <a:lnTo>
                    <a:pt x="137" y="33"/>
                  </a:lnTo>
                  <a:lnTo>
                    <a:pt x="150" y="32"/>
                  </a:lnTo>
                  <a:lnTo>
                    <a:pt x="160" y="31"/>
                  </a:lnTo>
                  <a:lnTo>
                    <a:pt x="167" y="30"/>
                  </a:lnTo>
                  <a:lnTo>
                    <a:pt x="169" y="30"/>
                  </a:lnTo>
                  <a:lnTo>
                    <a:pt x="234" y="24"/>
                  </a:lnTo>
                  <a:lnTo>
                    <a:pt x="294" y="0"/>
                  </a:lnTo>
                  <a:close/>
                </a:path>
              </a:pathLst>
            </a:custGeom>
            <a:solidFill>
              <a:srgbClr val="A3B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19"/>
            <p:cNvSpPr>
              <a:spLocks/>
            </p:cNvSpPr>
            <p:nvPr/>
          </p:nvSpPr>
          <p:spPr bwMode="auto">
            <a:xfrm>
              <a:off x="4725" y="3261"/>
              <a:ext cx="166" cy="99"/>
            </a:xfrm>
            <a:custGeom>
              <a:avLst/>
              <a:gdLst>
                <a:gd name="T0" fmla="*/ 332 w 332"/>
                <a:gd name="T1" fmla="*/ 71 h 198"/>
                <a:gd name="T2" fmla="*/ 302 w 332"/>
                <a:gd name="T3" fmla="*/ 149 h 198"/>
                <a:gd name="T4" fmla="*/ 304 w 332"/>
                <a:gd name="T5" fmla="*/ 198 h 198"/>
                <a:gd name="T6" fmla="*/ 302 w 332"/>
                <a:gd name="T7" fmla="*/ 198 h 198"/>
                <a:gd name="T8" fmla="*/ 295 w 332"/>
                <a:gd name="T9" fmla="*/ 198 h 198"/>
                <a:gd name="T10" fmla="*/ 286 w 332"/>
                <a:gd name="T11" fmla="*/ 198 h 198"/>
                <a:gd name="T12" fmla="*/ 275 w 332"/>
                <a:gd name="T13" fmla="*/ 198 h 198"/>
                <a:gd name="T14" fmla="*/ 264 w 332"/>
                <a:gd name="T15" fmla="*/ 198 h 198"/>
                <a:gd name="T16" fmla="*/ 253 w 332"/>
                <a:gd name="T17" fmla="*/ 198 h 198"/>
                <a:gd name="T18" fmla="*/ 244 w 332"/>
                <a:gd name="T19" fmla="*/ 198 h 198"/>
                <a:gd name="T20" fmla="*/ 240 w 332"/>
                <a:gd name="T21" fmla="*/ 198 h 198"/>
                <a:gd name="T22" fmla="*/ 234 w 332"/>
                <a:gd name="T23" fmla="*/ 198 h 198"/>
                <a:gd name="T24" fmla="*/ 225 w 332"/>
                <a:gd name="T25" fmla="*/ 197 h 198"/>
                <a:gd name="T26" fmla="*/ 213 w 332"/>
                <a:gd name="T27" fmla="*/ 195 h 198"/>
                <a:gd name="T28" fmla="*/ 201 w 332"/>
                <a:gd name="T29" fmla="*/ 194 h 198"/>
                <a:gd name="T30" fmla="*/ 188 w 332"/>
                <a:gd name="T31" fmla="*/ 194 h 198"/>
                <a:gd name="T32" fmla="*/ 178 w 332"/>
                <a:gd name="T33" fmla="*/ 193 h 198"/>
                <a:gd name="T34" fmla="*/ 169 w 332"/>
                <a:gd name="T35" fmla="*/ 192 h 198"/>
                <a:gd name="T36" fmla="*/ 167 w 332"/>
                <a:gd name="T37" fmla="*/ 192 h 198"/>
                <a:gd name="T38" fmla="*/ 143 w 332"/>
                <a:gd name="T39" fmla="*/ 130 h 198"/>
                <a:gd name="T40" fmla="*/ 105 w 332"/>
                <a:gd name="T41" fmla="*/ 117 h 198"/>
                <a:gd name="T42" fmla="*/ 57 w 332"/>
                <a:gd name="T43" fmla="*/ 111 h 198"/>
                <a:gd name="T44" fmla="*/ 16 w 332"/>
                <a:gd name="T45" fmla="*/ 93 h 198"/>
                <a:gd name="T46" fmla="*/ 0 w 332"/>
                <a:gd name="T47" fmla="*/ 71 h 198"/>
                <a:gd name="T48" fmla="*/ 5 w 332"/>
                <a:gd name="T49" fmla="*/ 57 h 198"/>
                <a:gd name="T50" fmla="*/ 65 w 332"/>
                <a:gd name="T51" fmla="*/ 57 h 198"/>
                <a:gd name="T52" fmla="*/ 41 w 332"/>
                <a:gd name="T53" fmla="*/ 3 h 198"/>
                <a:gd name="T54" fmla="*/ 43 w 332"/>
                <a:gd name="T55" fmla="*/ 3 h 198"/>
                <a:gd name="T56" fmla="*/ 47 w 332"/>
                <a:gd name="T57" fmla="*/ 2 h 198"/>
                <a:gd name="T58" fmla="*/ 54 w 332"/>
                <a:gd name="T59" fmla="*/ 2 h 198"/>
                <a:gd name="T60" fmla="*/ 62 w 332"/>
                <a:gd name="T61" fmla="*/ 1 h 198"/>
                <a:gd name="T62" fmla="*/ 72 w 332"/>
                <a:gd name="T63" fmla="*/ 1 h 198"/>
                <a:gd name="T64" fmla="*/ 80 w 332"/>
                <a:gd name="T65" fmla="*/ 0 h 198"/>
                <a:gd name="T66" fmla="*/ 87 w 332"/>
                <a:gd name="T67" fmla="*/ 1 h 198"/>
                <a:gd name="T68" fmla="*/ 91 w 332"/>
                <a:gd name="T69" fmla="*/ 1 h 198"/>
                <a:gd name="T70" fmla="*/ 95 w 332"/>
                <a:gd name="T71" fmla="*/ 2 h 198"/>
                <a:gd name="T72" fmla="*/ 100 w 332"/>
                <a:gd name="T73" fmla="*/ 3 h 198"/>
                <a:gd name="T74" fmla="*/ 106 w 332"/>
                <a:gd name="T75" fmla="*/ 4 h 198"/>
                <a:gd name="T76" fmla="*/ 113 w 332"/>
                <a:gd name="T77" fmla="*/ 5 h 198"/>
                <a:gd name="T78" fmla="*/ 120 w 332"/>
                <a:gd name="T79" fmla="*/ 8 h 198"/>
                <a:gd name="T80" fmla="*/ 126 w 332"/>
                <a:gd name="T81" fmla="*/ 9 h 198"/>
                <a:gd name="T82" fmla="*/ 131 w 332"/>
                <a:gd name="T83" fmla="*/ 12 h 198"/>
                <a:gd name="T84" fmla="*/ 135 w 332"/>
                <a:gd name="T85" fmla="*/ 15 h 198"/>
                <a:gd name="T86" fmla="*/ 140 w 332"/>
                <a:gd name="T87" fmla="*/ 18 h 198"/>
                <a:gd name="T88" fmla="*/ 146 w 332"/>
                <a:gd name="T89" fmla="*/ 23 h 198"/>
                <a:gd name="T90" fmla="*/ 156 w 332"/>
                <a:gd name="T91" fmla="*/ 28 h 198"/>
                <a:gd name="T92" fmla="*/ 165 w 332"/>
                <a:gd name="T93" fmla="*/ 34 h 198"/>
                <a:gd name="T94" fmla="*/ 174 w 332"/>
                <a:gd name="T95" fmla="*/ 39 h 198"/>
                <a:gd name="T96" fmla="*/ 182 w 332"/>
                <a:gd name="T97" fmla="*/ 43 h 198"/>
                <a:gd name="T98" fmla="*/ 187 w 332"/>
                <a:gd name="T99" fmla="*/ 46 h 198"/>
                <a:gd name="T100" fmla="*/ 189 w 332"/>
                <a:gd name="T101" fmla="*/ 47 h 198"/>
                <a:gd name="T102" fmla="*/ 248 w 332"/>
                <a:gd name="T103" fmla="*/ 63 h 198"/>
                <a:gd name="T104" fmla="*/ 332 w 332"/>
                <a:gd name="T105" fmla="*/ 71 h 1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32" h="198">
                  <a:moveTo>
                    <a:pt x="332" y="71"/>
                  </a:moveTo>
                  <a:lnTo>
                    <a:pt x="302" y="149"/>
                  </a:lnTo>
                  <a:lnTo>
                    <a:pt x="304" y="198"/>
                  </a:lnTo>
                  <a:lnTo>
                    <a:pt x="302" y="198"/>
                  </a:lnTo>
                  <a:lnTo>
                    <a:pt x="295" y="198"/>
                  </a:lnTo>
                  <a:lnTo>
                    <a:pt x="286" y="198"/>
                  </a:lnTo>
                  <a:lnTo>
                    <a:pt x="275" y="198"/>
                  </a:lnTo>
                  <a:lnTo>
                    <a:pt x="264" y="198"/>
                  </a:lnTo>
                  <a:lnTo>
                    <a:pt x="253" y="198"/>
                  </a:lnTo>
                  <a:lnTo>
                    <a:pt x="244" y="198"/>
                  </a:lnTo>
                  <a:lnTo>
                    <a:pt x="240" y="198"/>
                  </a:lnTo>
                  <a:lnTo>
                    <a:pt x="234" y="198"/>
                  </a:lnTo>
                  <a:lnTo>
                    <a:pt x="225" y="197"/>
                  </a:lnTo>
                  <a:lnTo>
                    <a:pt x="213" y="195"/>
                  </a:lnTo>
                  <a:lnTo>
                    <a:pt x="201" y="194"/>
                  </a:lnTo>
                  <a:lnTo>
                    <a:pt x="188" y="194"/>
                  </a:lnTo>
                  <a:lnTo>
                    <a:pt x="178" y="193"/>
                  </a:lnTo>
                  <a:lnTo>
                    <a:pt x="169" y="192"/>
                  </a:lnTo>
                  <a:lnTo>
                    <a:pt x="167" y="192"/>
                  </a:lnTo>
                  <a:lnTo>
                    <a:pt x="143" y="130"/>
                  </a:lnTo>
                  <a:lnTo>
                    <a:pt x="105" y="117"/>
                  </a:lnTo>
                  <a:lnTo>
                    <a:pt x="57" y="111"/>
                  </a:lnTo>
                  <a:lnTo>
                    <a:pt x="16" y="93"/>
                  </a:lnTo>
                  <a:lnTo>
                    <a:pt x="0" y="71"/>
                  </a:lnTo>
                  <a:lnTo>
                    <a:pt x="5" y="57"/>
                  </a:lnTo>
                  <a:lnTo>
                    <a:pt x="65" y="57"/>
                  </a:lnTo>
                  <a:lnTo>
                    <a:pt x="41" y="3"/>
                  </a:lnTo>
                  <a:lnTo>
                    <a:pt x="43" y="3"/>
                  </a:lnTo>
                  <a:lnTo>
                    <a:pt x="47" y="2"/>
                  </a:lnTo>
                  <a:lnTo>
                    <a:pt x="54" y="2"/>
                  </a:lnTo>
                  <a:lnTo>
                    <a:pt x="62" y="1"/>
                  </a:lnTo>
                  <a:lnTo>
                    <a:pt x="72" y="1"/>
                  </a:lnTo>
                  <a:lnTo>
                    <a:pt x="80" y="0"/>
                  </a:lnTo>
                  <a:lnTo>
                    <a:pt x="87" y="1"/>
                  </a:lnTo>
                  <a:lnTo>
                    <a:pt x="91" y="1"/>
                  </a:lnTo>
                  <a:lnTo>
                    <a:pt x="95" y="2"/>
                  </a:lnTo>
                  <a:lnTo>
                    <a:pt x="100" y="3"/>
                  </a:lnTo>
                  <a:lnTo>
                    <a:pt x="106" y="4"/>
                  </a:lnTo>
                  <a:lnTo>
                    <a:pt x="113" y="5"/>
                  </a:lnTo>
                  <a:lnTo>
                    <a:pt x="120" y="8"/>
                  </a:lnTo>
                  <a:lnTo>
                    <a:pt x="126" y="9"/>
                  </a:lnTo>
                  <a:lnTo>
                    <a:pt x="131" y="12"/>
                  </a:lnTo>
                  <a:lnTo>
                    <a:pt x="135" y="15"/>
                  </a:lnTo>
                  <a:lnTo>
                    <a:pt x="140" y="18"/>
                  </a:lnTo>
                  <a:lnTo>
                    <a:pt x="146" y="23"/>
                  </a:lnTo>
                  <a:lnTo>
                    <a:pt x="156" y="28"/>
                  </a:lnTo>
                  <a:lnTo>
                    <a:pt x="165" y="34"/>
                  </a:lnTo>
                  <a:lnTo>
                    <a:pt x="174" y="39"/>
                  </a:lnTo>
                  <a:lnTo>
                    <a:pt x="182" y="43"/>
                  </a:lnTo>
                  <a:lnTo>
                    <a:pt x="187" y="46"/>
                  </a:lnTo>
                  <a:lnTo>
                    <a:pt x="189" y="47"/>
                  </a:lnTo>
                  <a:lnTo>
                    <a:pt x="248" y="63"/>
                  </a:lnTo>
                  <a:lnTo>
                    <a:pt x="332" y="71"/>
                  </a:lnTo>
                  <a:close/>
                </a:path>
              </a:pathLst>
            </a:custGeom>
            <a:solidFill>
              <a:srgbClr val="A3BA4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0"/>
            <p:cNvSpPr>
              <a:spLocks/>
            </p:cNvSpPr>
            <p:nvPr/>
          </p:nvSpPr>
          <p:spPr bwMode="auto">
            <a:xfrm>
              <a:off x="4497" y="3496"/>
              <a:ext cx="55" cy="37"/>
            </a:xfrm>
            <a:custGeom>
              <a:avLst/>
              <a:gdLst>
                <a:gd name="T0" fmla="*/ 16 w 111"/>
                <a:gd name="T1" fmla="*/ 0 h 72"/>
                <a:gd name="T2" fmla="*/ 13 w 111"/>
                <a:gd name="T3" fmla="*/ 15 h 72"/>
                <a:gd name="T4" fmla="*/ 7 w 111"/>
                <a:gd name="T5" fmla="*/ 39 h 72"/>
                <a:gd name="T6" fmla="*/ 3 w 111"/>
                <a:gd name="T7" fmla="*/ 62 h 72"/>
                <a:gd name="T8" fmla="*/ 0 w 111"/>
                <a:gd name="T9" fmla="*/ 72 h 72"/>
                <a:gd name="T10" fmla="*/ 111 w 111"/>
                <a:gd name="T11" fmla="*/ 70 h 72"/>
                <a:gd name="T12" fmla="*/ 59 w 111"/>
                <a:gd name="T13" fmla="*/ 0 h 72"/>
                <a:gd name="T14" fmla="*/ 33 w 111"/>
                <a:gd name="T15" fmla="*/ 4 h 72"/>
                <a:gd name="T16" fmla="*/ 16 w 111"/>
                <a:gd name="T17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1" h="72">
                  <a:moveTo>
                    <a:pt x="16" y="0"/>
                  </a:moveTo>
                  <a:lnTo>
                    <a:pt x="13" y="15"/>
                  </a:lnTo>
                  <a:lnTo>
                    <a:pt x="7" y="39"/>
                  </a:lnTo>
                  <a:lnTo>
                    <a:pt x="3" y="62"/>
                  </a:lnTo>
                  <a:lnTo>
                    <a:pt x="0" y="72"/>
                  </a:lnTo>
                  <a:lnTo>
                    <a:pt x="111" y="70"/>
                  </a:lnTo>
                  <a:lnTo>
                    <a:pt x="59" y="0"/>
                  </a:lnTo>
                  <a:lnTo>
                    <a:pt x="33" y="4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21"/>
            <p:cNvSpPr>
              <a:spLocks/>
            </p:cNvSpPr>
            <p:nvPr/>
          </p:nvSpPr>
          <p:spPr bwMode="auto">
            <a:xfrm>
              <a:off x="4617" y="3445"/>
              <a:ext cx="43" cy="66"/>
            </a:xfrm>
            <a:custGeom>
              <a:avLst/>
              <a:gdLst>
                <a:gd name="T0" fmla="*/ 46 w 86"/>
                <a:gd name="T1" fmla="*/ 0 h 132"/>
                <a:gd name="T2" fmla="*/ 0 w 86"/>
                <a:gd name="T3" fmla="*/ 27 h 132"/>
                <a:gd name="T4" fmla="*/ 1 w 86"/>
                <a:gd name="T5" fmla="*/ 44 h 132"/>
                <a:gd name="T6" fmla="*/ 3 w 86"/>
                <a:gd name="T7" fmla="*/ 81 h 132"/>
                <a:gd name="T8" fmla="*/ 8 w 86"/>
                <a:gd name="T9" fmla="*/ 117 h 132"/>
                <a:gd name="T10" fmla="*/ 14 w 86"/>
                <a:gd name="T11" fmla="*/ 132 h 132"/>
                <a:gd name="T12" fmla="*/ 19 w 86"/>
                <a:gd name="T13" fmla="*/ 129 h 132"/>
                <a:gd name="T14" fmla="*/ 27 w 86"/>
                <a:gd name="T15" fmla="*/ 123 h 132"/>
                <a:gd name="T16" fmla="*/ 39 w 86"/>
                <a:gd name="T17" fmla="*/ 115 h 132"/>
                <a:gd name="T18" fmla="*/ 50 w 86"/>
                <a:gd name="T19" fmla="*/ 106 h 132"/>
                <a:gd name="T20" fmla="*/ 62 w 86"/>
                <a:gd name="T21" fmla="*/ 98 h 132"/>
                <a:gd name="T22" fmla="*/ 72 w 86"/>
                <a:gd name="T23" fmla="*/ 90 h 132"/>
                <a:gd name="T24" fmla="*/ 79 w 86"/>
                <a:gd name="T25" fmla="*/ 85 h 132"/>
                <a:gd name="T26" fmla="*/ 82 w 86"/>
                <a:gd name="T27" fmla="*/ 83 h 132"/>
                <a:gd name="T28" fmla="*/ 86 w 86"/>
                <a:gd name="T29" fmla="*/ 21 h 132"/>
                <a:gd name="T30" fmla="*/ 62 w 86"/>
                <a:gd name="T31" fmla="*/ 21 h 132"/>
                <a:gd name="T32" fmla="*/ 46 w 86"/>
                <a:gd name="T33" fmla="*/ 0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86" h="132">
                  <a:moveTo>
                    <a:pt x="46" y="0"/>
                  </a:moveTo>
                  <a:lnTo>
                    <a:pt x="0" y="27"/>
                  </a:lnTo>
                  <a:lnTo>
                    <a:pt x="1" y="44"/>
                  </a:lnTo>
                  <a:lnTo>
                    <a:pt x="3" y="81"/>
                  </a:lnTo>
                  <a:lnTo>
                    <a:pt x="8" y="117"/>
                  </a:lnTo>
                  <a:lnTo>
                    <a:pt x="14" y="132"/>
                  </a:lnTo>
                  <a:lnTo>
                    <a:pt x="19" y="129"/>
                  </a:lnTo>
                  <a:lnTo>
                    <a:pt x="27" y="123"/>
                  </a:lnTo>
                  <a:lnTo>
                    <a:pt x="39" y="115"/>
                  </a:lnTo>
                  <a:lnTo>
                    <a:pt x="50" y="106"/>
                  </a:lnTo>
                  <a:lnTo>
                    <a:pt x="62" y="98"/>
                  </a:lnTo>
                  <a:lnTo>
                    <a:pt x="72" y="90"/>
                  </a:lnTo>
                  <a:lnTo>
                    <a:pt x="79" y="85"/>
                  </a:lnTo>
                  <a:lnTo>
                    <a:pt x="82" y="83"/>
                  </a:lnTo>
                  <a:lnTo>
                    <a:pt x="86" y="21"/>
                  </a:lnTo>
                  <a:lnTo>
                    <a:pt x="62" y="2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2"/>
            <p:cNvSpPr>
              <a:spLocks/>
            </p:cNvSpPr>
            <p:nvPr/>
          </p:nvSpPr>
          <p:spPr bwMode="auto">
            <a:xfrm>
              <a:off x="4839" y="3786"/>
              <a:ext cx="77" cy="81"/>
            </a:xfrm>
            <a:custGeom>
              <a:avLst/>
              <a:gdLst>
                <a:gd name="T0" fmla="*/ 59 w 155"/>
                <a:gd name="T1" fmla="*/ 50 h 162"/>
                <a:gd name="T2" fmla="*/ 48 w 155"/>
                <a:gd name="T3" fmla="*/ 94 h 162"/>
                <a:gd name="T4" fmla="*/ 0 w 155"/>
                <a:gd name="T5" fmla="*/ 122 h 162"/>
                <a:gd name="T6" fmla="*/ 13 w 155"/>
                <a:gd name="T7" fmla="*/ 152 h 162"/>
                <a:gd name="T8" fmla="*/ 61 w 155"/>
                <a:gd name="T9" fmla="*/ 138 h 162"/>
                <a:gd name="T10" fmla="*/ 62 w 155"/>
                <a:gd name="T11" fmla="*/ 138 h 162"/>
                <a:gd name="T12" fmla="*/ 64 w 155"/>
                <a:gd name="T13" fmla="*/ 139 h 162"/>
                <a:gd name="T14" fmla="*/ 69 w 155"/>
                <a:gd name="T15" fmla="*/ 141 h 162"/>
                <a:gd name="T16" fmla="*/ 75 w 155"/>
                <a:gd name="T17" fmla="*/ 142 h 162"/>
                <a:gd name="T18" fmla="*/ 81 w 155"/>
                <a:gd name="T19" fmla="*/ 143 h 162"/>
                <a:gd name="T20" fmla="*/ 88 w 155"/>
                <a:gd name="T21" fmla="*/ 145 h 162"/>
                <a:gd name="T22" fmla="*/ 93 w 155"/>
                <a:gd name="T23" fmla="*/ 146 h 162"/>
                <a:gd name="T24" fmla="*/ 99 w 155"/>
                <a:gd name="T25" fmla="*/ 149 h 162"/>
                <a:gd name="T26" fmla="*/ 108 w 155"/>
                <a:gd name="T27" fmla="*/ 153 h 162"/>
                <a:gd name="T28" fmla="*/ 115 w 155"/>
                <a:gd name="T29" fmla="*/ 157 h 162"/>
                <a:gd name="T30" fmla="*/ 123 w 155"/>
                <a:gd name="T31" fmla="*/ 160 h 162"/>
                <a:gd name="T32" fmla="*/ 131 w 155"/>
                <a:gd name="T33" fmla="*/ 162 h 162"/>
                <a:gd name="T34" fmla="*/ 139 w 155"/>
                <a:gd name="T35" fmla="*/ 159 h 162"/>
                <a:gd name="T36" fmla="*/ 144 w 155"/>
                <a:gd name="T37" fmla="*/ 150 h 162"/>
                <a:gd name="T38" fmla="*/ 145 w 155"/>
                <a:gd name="T39" fmla="*/ 141 h 162"/>
                <a:gd name="T40" fmla="*/ 145 w 155"/>
                <a:gd name="T41" fmla="*/ 136 h 162"/>
                <a:gd name="T42" fmla="*/ 155 w 155"/>
                <a:gd name="T43" fmla="*/ 84 h 162"/>
                <a:gd name="T44" fmla="*/ 145 w 155"/>
                <a:gd name="T45" fmla="*/ 58 h 162"/>
                <a:gd name="T46" fmla="*/ 131 w 155"/>
                <a:gd name="T47" fmla="*/ 22 h 162"/>
                <a:gd name="T48" fmla="*/ 91 w 155"/>
                <a:gd name="T49" fmla="*/ 0 h 162"/>
                <a:gd name="T50" fmla="*/ 86 w 155"/>
                <a:gd name="T51" fmla="*/ 42 h 162"/>
                <a:gd name="T52" fmla="*/ 59 w 155"/>
                <a:gd name="T53" fmla="*/ 5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55" h="162">
                  <a:moveTo>
                    <a:pt x="59" y="50"/>
                  </a:moveTo>
                  <a:lnTo>
                    <a:pt x="48" y="94"/>
                  </a:lnTo>
                  <a:lnTo>
                    <a:pt x="0" y="122"/>
                  </a:lnTo>
                  <a:lnTo>
                    <a:pt x="13" y="152"/>
                  </a:lnTo>
                  <a:lnTo>
                    <a:pt x="61" y="138"/>
                  </a:lnTo>
                  <a:lnTo>
                    <a:pt x="62" y="138"/>
                  </a:lnTo>
                  <a:lnTo>
                    <a:pt x="64" y="139"/>
                  </a:lnTo>
                  <a:lnTo>
                    <a:pt x="69" y="141"/>
                  </a:lnTo>
                  <a:lnTo>
                    <a:pt x="75" y="142"/>
                  </a:lnTo>
                  <a:lnTo>
                    <a:pt x="81" y="143"/>
                  </a:lnTo>
                  <a:lnTo>
                    <a:pt x="88" y="145"/>
                  </a:lnTo>
                  <a:lnTo>
                    <a:pt x="93" y="146"/>
                  </a:lnTo>
                  <a:lnTo>
                    <a:pt x="99" y="149"/>
                  </a:lnTo>
                  <a:lnTo>
                    <a:pt x="108" y="153"/>
                  </a:lnTo>
                  <a:lnTo>
                    <a:pt x="115" y="157"/>
                  </a:lnTo>
                  <a:lnTo>
                    <a:pt x="123" y="160"/>
                  </a:lnTo>
                  <a:lnTo>
                    <a:pt x="131" y="162"/>
                  </a:lnTo>
                  <a:lnTo>
                    <a:pt x="139" y="159"/>
                  </a:lnTo>
                  <a:lnTo>
                    <a:pt x="144" y="150"/>
                  </a:lnTo>
                  <a:lnTo>
                    <a:pt x="145" y="141"/>
                  </a:lnTo>
                  <a:lnTo>
                    <a:pt x="145" y="136"/>
                  </a:lnTo>
                  <a:lnTo>
                    <a:pt x="155" y="84"/>
                  </a:lnTo>
                  <a:lnTo>
                    <a:pt x="145" y="58"/>
                  </a:lnTo>
                  <a:lnTo>
                    <a:pt x="131" y="22"/>
                  </a:lnTo>
                  <a:lnTo>
                    <a:pt x="91" y="0"/>
                  </a:lnTo>
                  <a:lnTo>
                    <a:pt x="86" y="42"/>
                  </a:lnTo>
                  <a:lnTo>
                    <a:pt x="59" y="50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3"/>
            <p:cNvSpPr>
              <a:spLocks/>
            </p:cNvSpPr>
            <p:nvPr/>
          </p:nvSpPr>
          <p:spPr bwMode="auto">
            <a:xfrm>
              <a:off x="4902" y="3842"/>
              <a:ext cx="80" cy="71"/>
            </a:xfrm>
            <a:custGeom>
              <a:avLst/>
              <a:gdLst>
                <a:gd name="T0" fmla="*/ 137 w 161"/>
                <a:gd name="T1" fmla="*/ 0 h 143"/>
                <a:gd name="T2" fmla="*/ 91 w 161"/>
                <a:gd name="T3" fmla="*/ 53 h 143"/>
                <a:gd name="T4" fmla="*/ 0 w 161"/>
                <a:gd name="T5" fmla="*/ 131 h 143"/>
                <a:gd name="T6" fmla="*/ 2 w 161"/>
                <a:gd name="T7" fmla="*/ 131 h 143"/>
                <a:gd name="T8" fmla="*/ 9 w 161"/>
                <a:gd name="T9" fmla="*/ 132 h 143"/>
                <a:gd name="T10" fmla="*/ 18 w 161"/>
                <a:gd name="T11" fmla="*/ 133 h 143"/>
                <a:gd name="T12" fmla="*/ 30 w 161"/>
                <a:gd name="T13" fmla="*/ 136 h 143"/>
                <a:gd name="T14" fmla="*/ 41 w 161"/>
                <a:gd name="T15" fmla="*/ 138 h 143"/>
                <a:gd name="T16" fmla="*/ 53 w 161"/>
                <a:gd name="T17" fmla="*/ 139 h 143"/>
                <a:gd name="T18" fmla="*/ 63 w 161"/>
                <a:gd name="T19" fmla="*/ 141 h 143"/>
                <a:gd name="T20" fmla="*/ 70 w 161"/>
                <a:gd name="T21" fmla="*/ 143 h 143"/>
                <a:gd name="T22" fmla="*/ 78 w 161"/>
                <a:gd name="T23" fmla="*/ 139 h 143"/>
                <a:gd name="T24" fmla="*/ 85 w 161"/>
                <a:gd name="T25" fmla="*/ 130 h 143"/>
                <a:gd name="T26" fmla="*/ 89 w 161"/>
                <a:gd name="T27" fmla="*/ 120 h 143"/>
                <a:gd name="T28" fmla="*/ 91 w 161"/>
                <a:gd name="T29" fmla="*/ 115 h 143"/>
                <a:gd name="T30" fmla="*/ 92 w 161"/>
                <a:gd name="T31" fmla="*/ 114 h 143"/>
                <a:gd name="T32" fmla="*/ 95 w 161"/>
                <a:gd name="T33" fmla="*/ 113 h 143"/>
                <a:gd name="T34" fmla="*/ 101 w 161"/>
                <a:gd name="T35" fmla="*/ 109 h 143"/>
                <a:gd name="T36" fmla="*/ 107 w 161"/>
                <a:gd name="T37" fmla="*/ 106 h 143"/>
                <a:gd name="T38" fmla="*/ 112 w 161"/>
                <a:gd name="T39" fmla="*/ 102 h 143"/>
                <a:gd name="T40" fmla="*/ 119 w 161"/>
                <a:gd name="T41" fmla="*/ 98 h 143"/>
                <a:gd name="T42" fmla="*/ 125 w 161"/>
                <a:gd name="T43" fmla="*/ 94 h 143"/>
                <a:gd name="T44" fmla="*/ 129 w 161"/>
                <a:gd name="T45" fmla="*/ 91 h 143"/>
                <a:gd name="T46" fmla="*/ 135 w 161"/>
                <a:gd name="T47" fmla="*/ 83 h 143"/>
                <a:gd name="T48" fmla="*/ 144 w 161"/>
                <a:gd name="T49" fmla="*/ 71 h 143"/>
                <a:gd name="T50" fmla="*/ 150 w 161"/>
                <a:gd name="T51" fmla="*/ 61 h 143"/>
                <a:gd name="T52" fmla="*/ 156 w 161"/>
                <a:gd name="T53" fmla="*/ 53 h 143"/>
                <a:gd name="T54" fmla="*/ 159 w 161"/>
                <a:gd name="T55" fmla="*/ 44 h 143"/>
                <a:gd name="T56" fmla="*/ 161 w 161"/>
                <a:gd name="T57" fmla="*/ 32 h 143"/>
                <a:gd name="T58" fmla="*/ 161 w 161"/>
                <a:gd name="T59" fmla="*/ 23 h 143"/>
                <a:gd name="T60" fmla="*/ 161 w 161"/>
                <a:gd name="T61" fmla="*/ 18 h 143"/>
                <a:gd name="T62" fmla="*/ 137 w 161"/>
                <a:gd name="T63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3">
                  <a:moveTo>
                    <a:pt x="137" y="0"/>
                  </a:moveTo>
                  <a:lnTo>
                    <a:pt x="91" y="53"/>
                  </a:lnTo>
                  <a:lnTo>
                    <a:pt x="0" y="131"/>
                  </a:lnTo>
                  <a:lnTo>
                    <a:pt x="2" y="131"/>
                  </a:lnTo>
                  <a:lnTo>
                    <a:pt x="9" y="132"/>
                  </a:lnTo>
                  <a:lnTo>
                    <a:pt x="18" y="133"/>
                  </a:lnTo>
                  <a:lnTo>
                    <a:pt x="30" y="136"/>
                  </a:lnTo>
                  <a:lnTo>
                    <a:pt x="41" y="138"/>
                  </a:lnTo>
                  <a:lnTo>
                    <a:pt x="53" y="139"/>
                  </a:lnTo>
                  <a:lnTo>
                    <a:pt x="63" y="141"/>
                  </a:lnTo>
                  <a:lnTo>
                    <a:pt x="70" y="143"/>
                  </a:lnTo>
                  <a:lnTo>
                    <a:pt x="78" y="139"/>
                  </a:lnTo>
                  <a:lnTo>
                    <a:pt x="85" y="130"/>
                  </a:lnTo>
                  <a:lnTo>
                    <a:pt x="89" y="120"/>
                  </a:lnTo>
                  <a:lnTo>
                    <a:pt x="91" y="115"/>
                  </a:lnTo>
                  <a:lnTo>
                    <a:pt x="92" y="114"/>
                  </a:lnTo>
                  <a:lnTo>
                    <a:pt x="95" y="113"/>
                  </a:lnTo>
                  <a:lnTo>
                    <a:pt x="101" y="109"/>
                  </a:lnTo>
                  <a:lnTo>
                    <a:pt x="107" y="106"/>
                  </a:lnTo>
                  <a:lnTo>
                    <a:pt x="112" y="102"/>
                  </a:lnTo>
                  <a:lnTo>
                    <a:pt x="119" y="98"/>
                  </a:lnTo>
                  <a:lnTo>
                    <a:pt x="125" y="94"/>
                  </a:lnTo>
                  <a:lnTo>
                    <a:pt x="129" y="91"/>
                  </a:lnTo>
                  <a:lnTo>
                    <a:pt x="135" y="83"/>
                  </a:lnTo>
                  <a:lnTo>
                    <a:pt x="144" y="71"/>
                  </a:lnTo>
                  <a:lnTo>
                    <a:pt x="150" y="61"/>
                  </a:lnTo>
                  <a:lnTo>
                    <a:pt x="156" y="53"/>
                  </a:lnTo>
                  <a:lnTo>
                    <a:pt x="159" y="44"/>
                  </a:lnTo>
                  <a:lnTo>
                    <a:pt x="161" y="32"/>
                  </a:lnTo>
                  <a:lnTo>
                    <a:pt x="161" y="23"/>
                  </a:lnTo>
                  <a:lnTo>
                    <a:pt x="161" y="18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rgbClr val="D1A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4"/>
            <p:cNvSpPr>
              <a:spLocks/>
            </p:cNvSpPr>
            <p:nvPr/>
          </p:nvSpPr>
          <p:spPr bwMode="auto">
            <a:xfrm>
              <a:off x="4540" y="3453"/>
              <a:ext cx="85" cy="79"/>
            </a:xfrm>
            <a:custGeom>
              <a:avLst/>
              <a:gdLst>
                <a:gd name="T0" fmla="*/ 156 w 169"/>
                <a:gd name="T1" fmla="*/ 111 h 157"/>
                <a:gd name="T2" fmla="*/ 159 w 169"/>
                <a:gd name="T3" fmla="*/ 106 h 157"/>
                <a:gd name="T4" fmla="*/ 164 w 169"/>
                <a:gd name="T5" fmla="*/ 96 h 157"/>
                <a:gd name="T6" fmla="*/ 169 w 169"/>
                <a:gd name="T7" fmla="*/ 84 h 157"/>
                <a:gd name="T8" fmla="*/ 167 w 169"/>
                <a:gd name="T9" fmla="*/ 79 h 157"/>
                <a:gd name="T10" fmla="*/ 162 w 169"/>
                <a:gd name="T11" fmla="*/ 78 h 157"/>
                <a:gd name="T12" fmla="*/ 156 w 169"/>
                <a:gd name="T13" fmla="*/ 75 h 157"/>
                <a:gd name="T14" fmla="*/ 149 w 169"/>
                <a:gd name="T15" fmla="*/ 72 h 157"/>
                <a:gd name="T16" fmla="*/ 141 w 169"/>
                <a:gd name="T17" fmla="*/ 69 h 157"/>
                <a:gd name="T18" fmla="*/ 134 w 169"/>
                <a:gd name="T19" fmla="*/ 67 h 157"/>
                <a:gd name="T20" fmla="*/ 129 w 169"/>
                <a:gd name="T21" fmla="*/ 65 h 157"/>
                <a:gd name="T22" fmla="*/ 124 w 169"/>
                <a:gd name="T23" fmla="*/ 63 h 157"/>
                <a:gd name="T24" fmla="*/ 123 w 169"/>
                <a:gd name="T25" fmla="*/ 63 h 157"/>
                <a:gd name="T26" fmla="*/ 94 w 169"/>
                <a:gd name="T27" fmla="*/ 75 h 157"/>
                <a:gd name="T28" fmla="*/ 86 w 169"/>
                <a:gd name="T29" fmla="*/ 29 h 157"/>
                <a:gd name="T30" fmla="*/ 70 w 169"/>
                <a:gd name="T31" fmla="*/ 3 h 157"/>
                <a:gd name="T32" fmla="*/ 69 w 169"/>
                <a:gd name="T33" fmla="*/ 2 h 157"/>
                <a:gd name="T34" fmla="*/ 64 w 169"/>
                <a:gd name="T35" fmla="*/ 0 h 157"/>
                <a:gd name="T36" fmla="*/ 58 w 169"/>
                <a:gd name="T37" fmla="*/ 3 h 157"/>
                <a:gd name="T38" fmla="*/ 50 w 169"/>
                <a:gd name="T39" fmla="*/ 11 h 157"/>
                <a:gd name="T40" fmla="*/ 45 w 169"/>
                <a:gd name="T41" fmla="*/ 25 h 157"/>
                <a:gd name="T42" fmla="*/ 41 w 169"/>
                <a:gd name="T43" fmla="*/ 41 h 157"/>
                <a:gd name="T44" fmla="*/ 40 w 169"/>
                <a:gd name="T45" fmla="*/ 53 h 157"/>
                <a:gd name="T46" fmla="*/ 40 w 169"/>
                <a:gd name="T47" fmla="*/ 59 h 157"/>
                <a:gd name="T48" fmla="*/ 8 w 169"/>
                <a:gd name="T49" fmla="*/ 49 h 157"/>
                <a:gd name="T50" fmla="*/ 0 w 169"/>
                <a:gd name="T51" fmla="*/ 83 h 157"/>
                <a:gd name="T52" fmla="*/ 2 w 169"/>
                <a:gd name="T53" fmla="*/ 143 h 157"/>
                <a:gd name="T54" fmla="*/ 24 w 169"/>
                <a:gd name="T55" fmla="*/ 157 h 157"/>
                <a:gd name="T56" fmla="*/ 26 w 169"/>
                <a:gd name="T57" fmla="*/ 157 h 157"/>
                <a:gd name="T58" fmla="*/ 34 w 169"/>
                <a:gd name="T59" fmla="*/ 155 h 157"/>
                <a:gd name="T60" fmla="*/ 45 w 169"/>
                <a:gd name="T61" fmla="*/ 154 h 157"/>
                <a:gd name="T62" fmla="*/ 57 w 169"/>
                <a:gd name="T63" fmla="*/ 151 h 157"/>
                <a:gd name="T64" fmla="*/ 70 w 169"/>
                <a:gd name="T65" fmla="*/ 149 h 157"/>
                <a:gd name="T66" fmla="*/ 83 w 169"/>
                <a:gd name="T67" fmla="*/ 147 h 157"/>
                <a:gd name="T68" fmla="*/ 93 w 169"/>
                <a:gd name="T69" fmla="*/ 144 h 157"/>
                <a:gd name="T70" fmla="*/ 99 w 169"/>
                <a:gd name="T71" fmla="*/ 143 h 157"/>
                <a:gd name="T72" fmla="*/ 104 w 169"/>
                <a:gd name="T73" fmla="*/ 141 h 157"/>
                <a:gd name="T74" fmla="*/ 112 w 169"/>
                <a:gd name="T75" fmla="*/ 137 h 157"/>
                <a:gd name="T76" fmla="*/ 122 w 169"/>
                <a:gd name="T77" fmla="*/ 132 h 157"/>
                <a:gd name="T78" fmla="*/ 132 w 169"/>
                <a:gd name="T79" fmla="*/ 126 h 157"/>
                <a:gd name="T80" fmla="*/ 141 w 169"/>
                <a:gd name="T81" fmla="*/ 120 h 157"/>
                <a:gd name="T82" fmla="*/ 149 w 169"/>
                <a:gd name="T83" fmla="*/ 116 h 157"/>
                <a:gd name="T84" fmla="*/ 154 w 169"/>
                <a:gd name="T85" fmla="*/ 112 h 157"/>
                <a:gd name="T86" fmla="*/ 156 w 169"/>
                <a:gd name="T87" fmla="*/ 111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69" h="157">
                  <a:moveTo>
                    <a:pt x="156" y="111"/>
                  </a:moveTo>
                  <a:lnTo>
                    <a:pt x="159" y="106"/>
                  </a:lnTo>
                  <a:lnTo>
                    <a:pt x="164" y="96"/>
                  </a:lnTo>
                  <a:lnTo>
                    <a:pt x="169" y="84"/>
                  </a:lnTo>
                  <a:lnTo>
                    <a:pt x="167" y="79"/>
                  </a:lnTo>
                  <a:lnTo>
                    <a:pt x="162" y="78"/>
                  </a:lnTo>
                  <a:lnTo>
                    <a:pt x="156" y="75"/>
                  </a:lnTo>
                  <a:lnTo>
                    <a:pt x="149" y="72"/>
                  </a:lnTo>
                  <a:lnTo>
                    <a:pt x="141" y="69"/>
                  </a:lnTo>
                  <a:lnTo>
                    <a:pt x="134" y="67"/>
                  </a:lnTo>
                  <a:lnTo>
                    <a:pt x="129" y="65"/>
                  </a:lnTo>
                  <a:lnTo>
                    <a:pt x="124" y="63"/>
                  </a:lnTo>
                  <a:lnTo>
                    <a:pt x="123" y="63"/>
                  </a:lnTo>
                  <a:lnTo>
                    <a:pt x="94" y="75"/>
                  </a:lnTo>
                  <a:lnTo>
                    <a:pt x="86" y="29"/>
                  </a:lnTo>
                  <a:lnTo>
                    <a:pt x="70" y="3"/>
                  </a:lnTo>
                  <a:lnTo>
                    <a:pt x="69" y="2"/>
                  </a:lnTo>
                  <a:lnTo>
                    <a:pt x="64" y="0"/>
                  </a:lnTo>
                  <a:lnTo>
                    <a:pt x="58" y="3"/>
                  </a:lnTo>
                  <a:lnTo>
                    <a:pt x="50" y="11"/>
                  </a:lnTo>
                  <a:lnTo>
                    <a:pt x="45" y="25"/>
                  </a:lnTo>
                  <a:lnTo>
                    <a:pt x="41" y="41"/>
                  </a:lnTo>
                  <a:lnTo>
                    <a:pt x="40" y="53"/>
                  </a:lnTo>
                  <a:lnTo>
                    <a:pt x="40" y="59"/>
                  </a:lnTo>
                  <a:lnTo>
                    <a:pt x="8" y="49"/>
                  </a:lnTo>
                  <a:lnTo>
                    <a:pt x="0" y="83"/>
                  </a:lnTo>
                  <a:lnTo>
                    <a:pt x="2" y="143"/>
                  </a:lnTo>
                  <a:lnTo>
                    <a:pt x="24" y="157"/>
                  </a:lnTo>
                  <a:lnTo>
                    <a:pt x="26" y="157"/>
                  </a:lnTo>
                  <a:lnTo>
                    <a:pt x="34" y="155"/>
                  </a:lnTo>
                  <a:lnTo>
                    <a:pt x="45" y="154"/>
                  </a:lnTo>
                  <a:lnTo>
                    <a:pt x="57" y="151"/>
                  </a:lnTo>
                  <a:lnTo>
                    <a:pt x="70" y="149"/>
                  </a:lnTo>
                  <a:lnTo>
                    <a:pt x="83" y="147"/>
                  </a:lnTo>
                  <a:lnTo>
                    <a:pt x="93" y="144"/>
                  </a:lnTo>
                  <a:lnTo>
                    <a:pt x="99" y="143"/>
                  </a:lnTo>
                  <a:lnTo>
                    <a:pt x="104" y="141"/>
                  </a:lnTo>
                  <a:lnTo>
                    <a:pt x="112" y="137"/>
                  </a:lnTo>
                  <a:lnTo>
                    <a:pt x="122" y="132"/>
                  </a:lnTo>
                  <a:lnTo>
                    <a:pt x="132" y="126"/>
                  </a:lnTo>
                  <a:lnTo>
                    <a:pt x="141" y="120"/>
                  </a:lnTo>
                  <a:lnTo>
                    <a:pt x="149" y="116"/>
                  </a:lnTo>
                  <a:lnTo>
                    <a:pt x="154" y="112"/>
                  </a:lnTo>
                  <a:lnTo>
                    <a:pt x="156" y="111"/>
                  </a:lnTo>
                  <a:close/>
                </a:path>
              </a:pathLst>
            </a:custGeom>
            <a:solidFill>
              <a:srgbClr val="F7D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5"/>
            <p:cNvSpPr>
              <a:spLocks/>
            </p:cNvSpPr>
            <p:nvPr/>
          </p:nvSpPr>
          <p:spPr bwMode="auto">
            <a:xfrm>
              <a:off x="4796" y="3840"/>
              <a:ext cx="77" cy="77"/>
            </a:xfrm>
            <a:custGeom>
              <a:avLst/>
              <a:gdLst>
                <a:gd name="T0" fmla="*/ 98 w 154"/>
                <a:gd name="T1" fmla="*/ 36 h 155"/>
                <a:gd name="T2" fmla="*/ 65 w 154"/>
                <a:gd name="T3" fmla="*/ 0 h 155"/>
                <a:gd name="T4" fmla="*/ 19 w 154"/>
                <a:gd name="T5" fmla="*/ 0 h 155"/>
                <a:gd name="T6" fmla="*/ 18 w 154"/>
                <a:gd name="T7" fmla="*/ 3 h 155"/>
                <a:gd name="T8" fmla="*/ 16 w 154"/>
                <a:gd name="T9" fmla="*/ 11 h 155"/>
                <a:gd name="T10" fmla="*/ 16 w 154"/>
                <a:gd name="T11" fmla="*/ 21 h 155"/>
                <a:gd name="T12" fmla="*/ 19 w 154"/>
                <a:gd name="T13" fmla="*/ 33 h 155"/>
                <a:gd name="T14" fmla="*/ 19 w 154"/>
                <a:gd name="T15" fmla="*/ 46 h 155"/>
                <a:gd name="T16" fmla="*/ 14 w 154"/>
                <a:gd name="T17" fmla="*/ 61 h 155"/>
                <a:gd name="T18" fmla="*/ 4 w 154"/>
                <a:gd name="T19" fmla="*/ 74 h 155"/>
                <a:gd name="T20" fmla="*/ 1 w 154"/>
                <a:gd name="T21" fmla="*/ 79 h 155"/>
                <a:gd name="T22" fmla="*/ 0 w 154"/>
                <a:gd name="T23" fmla="*/ 81 h 155"/>
                <a:gd name="T24" fmla="*/ 0 w 154"/>
                <a:gd name="T25" fmla="*/ 88 h 155"/>
                <a:gd name="T26" fmla="*/ 1 w 154"/>
                <a:gd name="T27" fmla="*/ 95 h 155"/>
                <a:gd name="T28" fmla="*/ 7 w 154"/>
                <a:gd name="T29" fmla="*/ 101 h 155"/>
                <a:gd name="T30" fmla="*/ 11 w 154"/>
                <a:gd name="T31" fmla="*/ 102 h 155"/>
                <a:gd name="T32" fmla="*/ 18 w 154"/>
                <a:gd name="T33" fmla="*/ 101 h 155"/>
                <a:gd name="T34" fmla="*/ 25 w 154"/>
                <a:gd name="T35" fmla="*/ 98 h 155"/>
                <a:gd name="T36" fmla="*/ 33 w 154"/>
                <a:gd name="T37" fmla="*/ 96 h 155"/>
                <a:gd name="T38" fmla="*/ 40 w 154"/>
                <a:gd name="T39" fmla="*/ 92 h 155"/>
                <a:gd name="T40" fmla="*/ 46 w 154"/>
                <a:gd name="T41" fmla="*/ 90 h 155"/>
                <a:gd name="T42" fmla="*/ 50 w 154"/>
                <a:gd name="T43" fmla="*/ 88 h 155"/>
                <a:gd name="T44" fmla="*/ 52 w 154"/>
                <a:gd name="T45" fmla="*/ 87 h 155"/>
                <a:gd name="T46" fmla="*/ 49 w 154"/>
                <a:gd name="T47" fmla="*/ 92 h 155"/>
                <a:gd name="T48" fmla="*/ 46 w 154"/>
                <a:gd name="T49" fmla="*/ 105 h 155"/>
                <a:gd name="T50" fmla="*/ 45 w 154"/>
                <a:gd name="T51" fmla="*/ 120 h 155"/>
                <a:gd name="T52" fmla="*/ 47 w 154"/>
                <a:gd name="T53" fmla="*/ 130 h 155"/>
                <a:gd name="T54" fmla="*/ 55 w 154"/>
                <a:gd name="T55" fmla="*/ 137 h 155"/>
                <a:gd name="T56" fmla="*/ 63 w 154"/>
                <a:gd name="T57" fmla="*/ 145 h 155"/>
                <a:gd name="T58" fmla="*/ 70 w 154"/>
                <a:gd name="T59" fmla="*/ 152 h 155"/>
                <a:gd name="T60" fmla="*/ 73 w 154"/>
                <a:gd name="T61" fmla="*/ 155 h 155"/>
                <a:gd name="T62" fmla="*/ 98 w 154"/>
                <a:gd name="T63" fmla="*/ 117 h 155"/>
                <a:gd name="T64" fmla="*/ 133 w 154"/>
                <a:gd name="T65" fmla="*/ 111 h 155"/>
                <a:gd name="T66" fmla="*/ 144 w 154"/>
                <a:gd name="T67" fmla="*/ 73 h 155"/>
                <a:gd name="T68" fmla="*/ 154 w 154"/>
                <a:gd name="T69" fmla="*/ 28 h 155"/>
                <a:gd name="T70" fmla="*/ 98 w 154"/>
                <a:gd name="T71" fmla="*/ 36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54" h="155">
                  <a:moveTo>
                    <a:pt x="98" y="36"/>
                  </a:moveTo>
                  <a:lnTo>
                    <a:pt x="65" y="0"/>
                  </a:lnTo>
                  <a:lnTo>
                    <a:pt x="19" y="0"/>
                  </a:lnTo>
                  <a:lnTo>
                    <a:pt x="18" y="3"/>
                  </a:lnTo>
                  <a:lnTo>
                    <a:pt x="16" y="11"/>
                  </a:lnTo>
                  <a:lnTo>
                    <a:pt x="16" y="21"/>
                  </a:lnTo>
                  <a:lnTo>
                    <a:pt x="19" y="33"/>
                  </a:lnTo>
                  <a:lnTo>
                    <a:pt x="19" y="46"/>
                  </a:lnTo>
                  <a:lnTo>
                    <a:pt x="14" y="61"/>
                  </a:lnTo>
                  <a:lnTo>
                    <a:pt x="4" y="74"/>
                  </a:lnTo>
                  <a:lnTo>
                    <a:pt x="1" y="79"/>
                  </a:lnTo>
                  <a:lnTo>
                    <a:pt x="0" y="81"/>
                  </a:lnTo>
                  <a:lnTo>
                    <a:pt x="0" y="88"/>
                  </a:lnTo>
                  <a:lnTo>
                    <a:pt x="1" y="95"/>
                  </a:lnTo>
                  <a:lnTo>
                    <a:pt x="7" y="101"/>
                  </a:lnTo>
                  <a:lnTo>
                    <a:pt x="11" y="102"/>
                  </a:lnTo>
                  <a:lnTo>
                    <a:pt x="18" y="101"/>
                  </a:lnTo>
                  <a:lnTo>
                    <a:pt x="25" y="98"/>
                  </a:lnTo>
                  <a:lnTo>
                    <a:pt x="33" y="96"/>
                  </a:lnTo>
                  <a:lnTo>
                    <a:pt x="40" y="92"/>
                  </a:lnTo>
                  <a:lnTo>
                    <a:pt x="46" y="90"/>
                  </a:lnTo>
                  <a:lnTo>
                    <a:pt x="50" y="88"/>
                  </a:lnTo>
                  <a:lnTo>
                    <a:pt x="52" y="87"/>
                  </a:lnTo>
                  <a:lnTo>
                    <a:pt x="49" y="92"/>
                  </a:lnTo>
                  <a:lnTo>
                    <a:pt x="46" y="105"/>
                  </a:lnTo>
                  <a:lnTo>
                    <a:pt x="45" y="120"/>
                  </a:lnTo>
                  <a:lnTo>
                    <a:pt x="47" y="130"/>
                  </a:lnTo>
                  <a:lnTo>
                    <a:pt x="55" y="137"/>
                  </a:lnTo>
                  <a:lnTo>
                    <a:pt x="63" y="145"/>
                  </a:lnTo>
                  <a:lnTo>
                    <a:pt x="70" y="152"/>
                  </a:lnTo>
                  <a:lnTo>
                    <a:pt x="73" y="155"/>
                  </a:lnTo>
                  <a:lnTo>
                    <a:pt x="98" y="117"/>
                  </a:lnTo>
                  <a:lnTo>
                    <a:pt x="133" y="111"/>
                  </a:lnTo>
                  <a:lnTo>
                    <a:pt x="144" y="73"/>
                  </a:lnTo>
                  <a:lnTo>
                    <a:pt x="154" y="28"/>
                  </a:lnTo>
                  <a:lnTo>
                    <a:pt x="98" y="36"/>
                  </a:lnTo>
                  <a:close/>
                </a:path>
              </a:pathLst>
            </a:custGeom>
            <a:solidFill>
              <a:srgbClr val="F7D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6"/>
            <p:cNvSpPr>
              <a:spLocks/>
            </p:cNvSpPr>
            <p:nvPr/>
          </p:nvSpPr>
          <p:spPr bwMode="auto">
            <a:xfrm>
              <a:off x="4670" y="3843"/>
              <a:ext cx="110" cy="69"/>
            </a:xfrm>
            <a:custGeom>
              <a:avLst/>
              <a:gdLst>
                <a:gd name="T0" fmla="*/ 169 w 221"/>
                <a:gd name="T1" fmla="*/ 19 h 138"/>
                <a:gd name="T2" fmla="*/ 159 w 221"/>
                <a:gd name="T3" fmla="*/ 15 h 138"/>
                <a:gd name="T4" fmla="*/ 136 w 221"/>
                <a:gd name="T5" fmla="*/ 8 h 138"/>
                <a:gd name="T6" fmla="*/ 111 w 221"/>
                <a:gd name="T7" fmla="*/ 2 h 138"/>
                <a:gd name="T8" fmla="*/ 96 w 221"/>
                <a:gd name="T9" fmla="*/ 0 h 138"/>
                <a:gd name="T10" fmla="*/ 86 w 221"/>
                <a:gd name="T11" fmla="*/ 4 h 138"/>
                <a:gd name="T12" fmla="*/ 70 w 221"/>
                <a:gd name="T13" fmla="*/ 9 h 138"/>
                <a:gd name="T14" fmla="*/ 56 w 221"/>
                <a:gd name="T15" fmla="*/ 14 h 138"/>
                <a:gd name="T16" fmla="*/ 50 w 221"/>
                <a:gd name="T17" fmla="*/ 16 h 138"/>
                <a:gd name="T18" fmla="*/ 50 w 221"/>
                <a:gd name="T19" fmla="*/ 44 h 138"/>
                <a:gd name="T20" fmla="*/ 34 w 221"/>
                <a:gd name="T21" fmla="*/ 52 h 138"/>
                <a:gd name="T22" fmla="*/ 14 w 221"/>
                <a:gd name="T23" fmla="*/ 63 h 138"/>
                <a:gd name="T24" fmla="*/ 1 w 221"/>
                <a:gd name="T25" fmla="*/ 75 h 138"/>
                <a:gd name="T26" fmla="*/ 1 w 221"/>
                <a:gd name="T27" fmla="*/ 84 h 138"/>
                <a:gd name="T28" fmla="*/ 3 w 221"/>
                <a:gd name="T29" fmla="*/ 97 h 138"/>
                <a:gd name="T30" fmla="*/ 16 w 221"/>
                <a:gd name="T31" fmla="*/ 101 h 138"/>
                <a:gd name="T32" fmla="*/ 27 w 221"/>
                <a:gd name="T33" fmla="*/ 103 h 138"/>
                <a:gd name="T34" fmla="*/ 38 w 221"/>
                <a:gd name="T35" fmla="*/ 103 h 138"/>
                <a:gd name="T36" fmla="*/ 47 w 221"/>
                <a:gd name="T37" fmla="*/ 103 h 138"/>
                <a:gd name="T38" fmla="*/ 58 w 221"/>
                <a:gd name="T39" fmla="*/ 104 h 138"/>
                <a:gd name="T40" fmla="*/ 79 w 221"/>
                <a:gd name="T41" fmla="*/ 107 h 138"/>
                <a:gd name="T42" fmla="*/ 83 w 221"/>
                <a:gd name="T43" fmla="*/ 113 h 138"/>
                <a:gd name="T44" fmla="*/ 87 w 221"/>
                <a:gd name="T45" fmla="*/ 131 h 138"/>
                <a:gd name="T46" fmla="*/ 99 w 221"/>
                <a:gd name="T47" fmla="*/ 138 h 138"/>
                <a:gd name="T48" fmla="*/ 108 w 221"/>
                <a:gd name="T49" fmla="*/ 136 h 138"/>
                <a:gd name="T50" fmla="*/ 117 w 221"/>
                <a:gd name="T51" fmla="*/ 133 h 138"/>
                <a:gd name="T52" fmla="*/ 125 w 221"/>
                <a:gd name="T53" fmla="*/ 128 h 138"/>
                <a:gd name="T54" fmla="*/ 133 w 221"/>
                <a:gd name="T55" fmla="*/ 126 h 138"/>
                <a:gd name="T56" fmla="*/ 149 w 221"/>
                <a:gd name="T57" fmla="*/ 118 h 138"/>
                <a:gd name="T58" fmla="*/ 168 w 221"/>
                <a:gd name="T59" fmla="*/ 109 h 138"/>
                <a:gd name="T60" fmla="*/ 180 w 221"/>
                <a:gd name="T61" fmla="*/ 104 h 138"/>
                <a:gd name="T62" fmla="*/ 221 w 221"/>
                <a:gd name="T63" fmla="*/ 111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21" h="138">
                  <a:moveTo>
                    <a:pt x="199" y="81"/>
                  </a:moveTo>
                  <a:lnTo>
                    <a:pt x="169" y="19"/>
                  </a:lnTo>
                  <a:lnTo>
                    <a:pt x="167" y="17"/>
                  </a:lnTo>
                  <a:lnTo>
                    <a:pt x="159" y="15"/>
                  </a:lnTo>
                  <a:lnTo>
                    <a:pt x="148" y="12"/>
                  </a:lnTo>
                  <a:lnTo>
                    <a:pt x="136" y="8"/>
                  </a:lnTo>
                  <a:lnTo>
                    <a:pt x="123" y="5"/>
                  </a:lnTo>
                  <a:lnTo>
                    <a:pt x="111" y="2"/>
                  </a:lnTo>
                  <a:lnTo>
                    <a:pt x="102" y="0"/>
                  </a:lnTo>
                  <a:lnTo>
                    <a:pt x="96" y="0"/>
                  </a:lnTo>
                  <a:lnTo>
                    <a:pt x="92" y="1"/>
                  </a:lnTo>
                  <a:lnTo>
                    <a:pt x="86" y="4"/>
                  </a:lnTo>
                  <a:lnTo>
                    <a:pt x="78" y="6"/>
                  </a:lnTo>
                  <a:lnTo>
                    <a:pt x="70" y="9"/>
                  </a:lnTo>
                  <a:lnTo>
                    <a:pt x="63" y="12"/>
                  </a:lnTo>
                  <a:lnTo>
                    <a:pt x="56" y="14"/>
                  </a:lnTo>
                  <a:lnTo>
                    <a:pt x="52" y="15"/>
                  </a:lnTo>
                  <a:lnTo>
                    <a:pt x="50" y="16"/>
                  </a:lnTo>
                  <a:lnTo>
                    <a:pt x="53" y="43"/>
                  </a:lnTo>
                  <a:lnTo>
                    <a:pt x="50" y="44"/>
                  </a:lnTo>
                  <a:lnTo>
                    <a:pt x="43" y="47"/>
                  </a:lnTo>
                  <a:lnTo>
                    <a:pt x="34" y="52"/>
                  </a:lnTo>
                  <a:lnTo>
                    <a:pt x="24" y="58"/>
                  </a:lnTo>
                  <a:lnTo>
                    <a:pt x="14" y="63"/>
                  </a:lnTo>
                  <a:lnTo>
                    <a:pt x="5" y="69"/>
                  </a:lnTo>
                  <a:lnTo>
                    <a:pt x="1" y="75"/>
                  </a:lnTo>
                  <a:lnTo>
                    <a:pt x="0" y="78"/>
                  </a:lnTo>
                  <a:lnTo>
                    <a:pt x="1" y="84"/>
                  </a:lnTo>
                  <a:lnTo>
                    <a:pt x="2" y="91"/>
                  </a:lnTo>
                  <a:lnTo>
                    <a:pt x="3" y="97"/>
                  </a:lnTo>
                  <a:lnTo>
                    <a:pt x="10" y="100"/>
                  </a:lnTo>
                  <a:lnTo>
                    <a:pt x="16" y="101"/>
                  </a:lnTo>
                  <a:lnTo>
                    <a:pt x="22" y="101"/>
                  </a:lnTo>
                  <a:lnTo>
                    <a:pt x="27" y="103"/>
                  </a:lnTo>
                  <a:lnTo>
                    <a:pt x="32" y="103"/>
                  </a:lnTo>
                  <a:lnTo>
                    <a:pt x="38" y="103"/>
                  </a:lnTo>
                  <a:lnTo>
                    <a:pt x="42" y="103"/>
                  </a:lnTo>
                  <a:lnTo>
                    <a:pt x="47" y="103"/>
                  </a:lnTo>
                  <a:lnTo>
                    <a:pt x="50" y="103"/>
                  </a:lnTo>
                  <a:lnTo>
                    <a:pt x="58" y="104"/>
                  </a:lnTo>
                  <a:lnTo>
                    <a:pt x="70" y="105"/>
                  </a:lnTo>
                  <a:lnTo>
                    <a:pt x="79" y="107"/>
                  </a:lnTo>
                  <a:lnTo>
                    <a:pt x="83" y="108"/>
                  </a:lnTo>
                  <a:lnTo>
                    <a:pt x="83" y="113"/>
                  </a:lnTo>
                  <a:lnTo>
                    <a:pt x="84" y="122"/>
                  </a:lnTo>
                  <a:lnTo>
                    <a:pt x="87" y="131"/>
                  </a:lnTo>
                  <a:lnTo>
                    <a:pt x="94" y="137"/>
                  </a:lnTo>
                  <a:lnTo>
                    <a:pt x="99" y="138"/>
                  </a:lnTo>
                  <a:lnTo>
                    <a:pt x="103" y="137"/>
                  </a:lnTo>
                  <a:lnTo>
                    <a:pt x="108" y="136"/>
                  </a:lnTo>
                  <a:lnTo>
                    <a:pt x="113" y="134"/>
                  </a:lnTo>
                  <a:lnTo>
                    <a:pt x="117" y="133"/>
                  </a:lnTo>
                  <a:lnTo>
                    <a:pt x="122" y="130"/>
                  </a:lnTo>
                  <a:lnTo>
                    <a:pt x="125" y="128"/>
                  </a:lnTo>
                  <a:lnTo>
                    <a:pt x="129" y="127"/>
                  </a:lnTo>
                  <a:lnTo>
                    <a:pt x="133" y="126"/>
                  </a:lnTo>
                  <a:lnTo>
                    <a:pt x="140" y="122"/>
                  </a:lnTo>
                  <a:lnTo>
                    <a:pt x="149" y="118"/>
                  </a:lnTo>
                  <a:lnTo>
                    <a:pt x="159" y="114"/>
                  </a:lnTo>
                  <a:lnTo>
                    <a:pt x="168" y="109"/>
                  </a:lnTo>
                  <a:lnTo>
                    <a:pt x="176" y="106"/>
                  </a:lnTo>
                  <a:lnTo>
                    <a:pt x="180" y="104"/>
                  </a:lnTo>
                  <a:lnTo>
                    <a:pt x="183" y="103"/>
                  </a:lnTo>
                  <a:lnTo>
                    <a:pt x="221" y="111"/>
                  </a:lnTo>
                  <a:lnTo>
                    <a:pt x="199" y="81"/>
                  </a:lnTo>
                  <a:close/>
                </a:path>
              </a:pathLst>
            </a:custGeom>
            <a:solidFill>
              <a:srgbClr val="F7D88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7"/>
            <p:cNvSpPr>
              <a:spLocks/>
            </p:cNvSpPr>
            <p:nvPr/>
          </p:nvSpPr>
          <p:spPr bwMode="auto">
            <a:xfrm>
              <a:off x="4466" y="3562"/>
              <a:ext cx="48" cy="164"/>
            </a:xfrm>
            <a:custGeom>
              <a:avLst/>
              <a:gdLst>
                <a:gd name="T0" fmla="*/ 55 w 98"/>
                <a:gd name="T1" fmla="*/ 0 h 327"/>
                <a:gd name="T2" fmla="*/ 51 w 98"/>
                <a:gd name="T3" fmla="*/ 14 h 327"/>
                <a:gd name="T4" fmla="*/ 41 w 98"/>
                <a:gd name="T5" fmla="*/ 45 h 327"/>
                <a:gd name="T6" fmla="*/ 30 w 98"/>
                <a:gd name="T7" fmla="*/ 81 h 327"/>
                <a:gd name="T8" fmla="*/ 23 w 98"/>
                <a:gd name="T9" fmla="*/ 105 h 327"/>
                <a:gd name="T10" fmla="*/ 16 w 98"/>
                <a:gd name="T11" fmla="*/ 129 h 327"/>
                <a:gd name="T12" fmla="*/ 7 w 98"/>
                <a:gd name="T13" fmla="*/ 166 h 327"/>
                <a:gd name="T14" fmla="*/ 0 w 98"/>
                <a:gd name="T15" fmla="*/ 202 h 327"/>
                <a:gd name="T16" fmla="*/ 1 w 98"/>
                <a:gd name="T17" fmla="*/ 225 h 327"/>
                <a:gd name="T18" fmla="*/ 5 w 98"/>
                <a:gd name="T19" fmla="*/ 232 h 327"/>
                <a:gd name="T20" fmla="*/ 9 w 98"/>
                <a:gd name="T21" fmla="*/ 240 h 327"/>
                <a:gd name="T22" fmla="*/ 14 w 98"/>
                <a:gd name="T23" fmla="*/ 248 h 327"/>
                <a:gd name="T24" fmla="*/ 20 w 98"/>
                <a:gd name="T25" fmla="*/ 257 h 327"/>
                <a:gd name="T26" fmla="*/ 24 w 98"/>
                <a:gd name="T27" fmla="*/ 266 h 327"/>
                <a:gd name="T28" fmla="*/ 30 w 98"/>
                <a:gd name="T29" fmla="*/ 274 h 327"/>
                <a:gd name="T30" fmla="*/ 36 w 98"/>
                <a:gd name="T31" fmla="*/ 282 h 327"/>
                <a:gd name="T32" fmla="*/ 41 w 98"/>
                <a:gd name="T33" fmla="*/ 289 h 327"/>
                <a:gd name="T34" fmla="*/ 48 w 98"/>
                <a:gd name="T35" fmla="*/ 295 h 327"/>
                <a:gd name="T36" fmla="*/ 56 w 98"/>
                <a:gd name="T37" fmla="*/ 302 h 327"/>
                <a:gd name="T38" fmla="*/ 66 w 98"/>
                <a:gd name="T39" fmla="*/ 309 h 327"/>
                <a:gd name="T40" fmla="*/ 75 w 98"/>
                <a:gd name="T41" fmla="*/ 314 h 327"/>
                <a:gd name="T42" fmla="*/ 84 w 98"/>
                <a:gd name="T43" fmla="*/ 319 h 327"/>
                <a:gd name="T44" fmla="*/ 91 w 98"/>
                <a:gd name="T45" fmla="*/ 324 h 327"/>
                <a:gd name="T46" fmla="*/ 96 w 98"/>
                <a:gd name="T47" fmla="*/ 326 h 327"/>
                <a:gd name="T48" fmla="*/ 98 w 98"/>
                <a:gd name="T49" fmla="*/ 327 h 327"/>
                <a:gd name="T50" fmla="*/ 96 w 98"/>
                <a:gd name="T51" fmla="*/ 324 h 327"/>
                <a:gd name="T52" fmla="*/ 91 w 98"/>
                <a:gd name="T53" fmla="*/ 317 h 327"/>
                <a:gd name="T54" fmla="*/ 84 w 98"/>
                <a:gd name="T55" fmla="*/ 305 h 327"/>
                <a:gd name="T56" fmla="*/ 76 w 98"/>
                <a:gd name="T57" fmla="*/ 291 h 327"/>
                <a:gd name="T58" fmla="*/ 68 w 98"/>
                <a:gd name="T59" fmla="*/ 278 h 327"/>
                <a:gd name="T60" fmla="*/ 60 w 98"/>
                <a:gd name="T61" fmla="*/ 265 h 327"/>
                <a:gd name="T62" fmla="*/ 54 w 98"/>
                <a:gd name="T63" fmla="*/ 253 h 327"/>
                <a:gd name="T64" fmla="*/ 52 w 98"/>
                <a:gd name="T65" fmla="*/ 247 h 327"/>
                <a:gd name="T66" fmla="*/ 46 w 98"/>
                <a:gd name="T67" fmla="*/ 215 h 327"/>
                <a:gd name="T68" fmla="*/ 43 w 98"/>
                <a:gd name="T69" fmla="*/ 190 h 327"/>
                <a:gd name="T70" fmla="*/ 43 w 98"/>
                <a:gd name="T71" fmla="*/ 170 h 327"/>
                <a:gd name="T72" fmla="*/ 44 w 98"/>
                <a:gd name="T73" fmla="*/ 156 h 327"/>
                <a:gd name="T74" fmla="*/ 47 w 98"/>
                <a:gd name="T75" fmla="*/ 144 h 327"/>
                <a:gd name="T76" fmla="*/ 53 w 98"/>
                <a:gd name="T77" fmla="*/ 124 h 327"/>
                <a:gd name="T78" fmla="*/ 60 w 98"/>
                <a:gd name="T79" fmla="*/ 99 h 327"/>
                <a:gd name="T80" fmla="*/ 68 w 98"/>
                <a:gd name="T81" fmla="*/ 71 h 327"/>
                <a:gd name="T82" fmla="*/ 76 w 98"/>
                <a:gd name="T83" fmla="*/ 45 h 327"/>
                <a:gd name="T84" fmla="*/ 83 w 98"/>
                <a:gd name="T85" fmla="*/ 22 h 327"/>
                <a:gd name="T86" fmla="*/ 88 w 98"/>
                <a:gd name="T87" fmla="*/ 6 h 327"/>
                <a:gd name="T88" fmla="*/ 90 w 98"/>
                <a:gd name="T89" fmla="*/ 0 h 327"/>
                <a:gd name="T90" fmla="*/ 55 w 98"/>
                <a:gd name="T91" fmla="*/ 0 h 3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98" h="327">
                  <a:moveTo>
                    <a:pt x="55" y="0"/>
                  </a:moveTo>
                  <a:lnTo>
                    <a:pt x="51" y="14"/>
                  </a:lnTo>
                  <a:lnTo>
                    <a:pt x="41" y="45"/>
                  </a:lnTo>
                  <a:lnTo>
                    <a:pt x="30" y="81"/>
                  </a:lnTo>
                  <a:lnTo>
                    <a:pt x="23" y="105"/>
                  </a:lnTo>
                  <a:lnTo>
                    <a:pt x="16" y="129"/>
                  </a:lnTo>
                  <a:lnTo>
                    <a:pt x="7" y="166"/>
                  </a:lnTo>
                  <a:lnTo>
                    <a:pt x="0" y="202"/>
                  </a:lnTo>
                  <a:lnTo>
                    <a:pt x="1" y="225"/>
                  </a:lnTo>
                  <a:lnTo>
                    <a:pt x="5" y="232"/>
                  </a:lnTo>
                  <a:lnTo>
                    <a:pt x="9" y="240"/>
                  </a:lnTo>
                  <a:lnTo>
                    <a:pt x="14" y="248"/>
                  </a:lnTo>
                  <a:lnTo>
                    <a:pt x="20" y="257"/>
                  </a:lnTo>
                  <a:lnTo>
                    <a:pt x="24" y="266"/>
                  </a:lnTo>
                  <a:lnTo>
                    <a:pt x="30" y="274"/>
                  </a:lnTo>
                  <a:lnTo>
                    <a:pt x="36" y="282"/>
                  </a:lnTo>
                  <a:lnTo>
                    <a:pt x="41" y="289"/>
                  </a:lnTo>
                  <a:lnTo>
                    <a:pt x="48" y="295"/>
                  </a:lnTo>
                  <a:lnTo>
                    <a:pt x="56" y="302"/>
                  </a:lnTo>
                  <a:lnTo>
                    <a:pt x="66" y="309"/>
                  </a:lnTo>
                  <a:lnTo>
                    <a:pt x="75" y="314"/>
                  </a:lnTo>
                  <a:lnTo>
                    <a:pt x="84" y="319"/>
                  </a:lnTo>
                  <a:lnTo>
                    <a:pt x="91" y="324"/>
                  </a:lnTo>
                  <a:lnTo>
                    <a:pt x="96" y="326"/>
                  </a:lnTo>
                  <a:lnTo>
                    <a:pt x="98" y="327"/>
                  </a:lnTo>
                  <a:lnTo>
                    <a:pt x="96" y="324"/>
                  </a:lnTo>
                  <a:lnTo>
                    <a:pt x="91" y="317"/>
                  </a:lnTo>
                  <a:lnTo>
                    <a:pt x="84" y="305"/>
                  </a:lnTo>
                  <a:lnTo>
                    <a:pt x="76" y="291"/>
                  </a:lnTo>
                  <a:lnTo>
                    <a:pt x="68" y="278"/>
                  </a:lnTo>
                  <a:lnTo>
                    <a:pt x="60" y="265"/>
                  </a:lnTo>
                  <a:lnTo>
                    <a:pt x="54" y="253"/>
                  </a:lnTo>
                  <a:lnTo>
                    <a:pt x="52" y="247"/>
                  </a:lnTo>
                  <a:lnTo>
                    <a:pt x="46" y="215"/>
                  </a:lnTo>
                  <a:lnTo>
                    <a:pt x="43" y="190"/>
                  </a:lnTo>
                  <a:lnTo>
                    <a:pt x="43" y="170"/>
                  </a:lnTo>
                  <a:lnTo>
                    <a:pt x="44" y="156"/>
                  </a:lnTo>
                  <a:lnTo>
                    <a:pt x="47" y="144"/>
                  </a:lnTo>
                  <a:lnTo>
                    <a:pt x="53" y="124"/>
                  </a:lnTo>
                  <a:lnTo>
                    <a:pt x="60" y="99"/>
                  </a:lnTo>
                  <a:lnTo>
                    <a:pt x="68" y="71"/>
                  </a:lnTo>
                  <a:lnTo>
                    <a:pt x="76" y="45"/>
                  </a:lnTo>
                  <a:lnTo>
                    <a:pt x="83" y="22"/>
                  </a:lnTo>
                  <a:lnTo>
                    <a:pt x="88" y="6"/>
                  </a:lnTo>
                  <a:lnTo>
                    <a:pt x="90" y="0"/>
                  </a:lnTo>
                  <a:lnTo>
                    <a:pt x="5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8"/>
            <p:cNvSpPr>
              <a:spLocks/>
            </p:cNvSpPr>
            <p:nvPr/>
          </p:nvSpPr>
          <p:spPr bwMode="auto">
            <a:xfrm>
              <a:off x="4451" y="3418"/>
              <a:ext cx="251" cy="108"/>
            </a:xfrm>
            <a:custGeom>
              <a:avLst/>
              <a:gdLst>
                <a:gd name="T0" fmla="*/ 291 w 502"/>
                <a:gd name="T1" fmla="*/ 8 h 215"/>
                <a:gd name="T2" fmla="*/ 281 w 502"/>
                <a:gd name="T3" fmla="*/ 10 h 215"/>
                <a:gd name="T4" fmla="*/ 263 w 502"/>
                <a:gd name="T5" fmla="*/ 14 h 215"/>
                <a:gd name="T6" fmla="*/ 240 w 502"/>
                <a:gd name="T7" fmla="*/ 20 h 215"/>
                <a:gd name="T8" fmla="*/ 216 w 502"/>
                <a:gd name="T9" fmla="*/ 25 h 215"/>
                <a:gd name="T10" fmla="*/ 191 w 502"/>
                <a:gd name="T11" fmla="*/ 31 h 215"/>
                <a:gd name="T12" fmla="*/ 171 w 502"/>
                <a:gd name="T13" fmla="*/ 36 h 215"/>
                <a:gd name="T14" fmla="*/ 157 w 502"/>
                <a:gd name="T15" fmla="*/ 39 h 215"/>
                <a:gd name="T16" fmla="*/ 151 w 502"/>
                <a:gd name="T17" fmla="*/ 40 h 215"/>
                <a:gd name="T18" fmla="*/ 73 w 502"/>
                <a:gd name="T19" fmla="*/ 95 h 215"/>
                <a:gd name="T20" fmla="*/ 70 w 502"/>
                <a:gd name="T21" fmla="*/ 97 h 215"/>
                <a:gd name="T22" fmla="*/ 65 w 502"/>
                <a:gd name="T23" fmla="*/ 101 h 215"/>
                <a:gd name="T24" fmla="*/ 55 w 502"/>
                <a:gd name="T25" fmla="*/ 108 h 215"/>
                <a:gd name="T26" fmla="*/ 45 w 502"/>
                <a:gd name="T27" fmla="*/ 118 h 215"/>
                <a:gd name="T28" fmla="*/ 35 w 502"/>
                <a:gd name="T29" fmla="*/ 127 h 215"/>
                <a:gd name="T30" fmla="*/ 27 w 502"/>
                <a:gd name="T31" fmla="*/ 136 h 215"/>
                <a:gd name="T32" fmla="*/ 20 w 502"/>
                <a:gd name="T33" fmla="*/ 144 h 215"/>
                <a:gd name="T34" fmla="*/ 16 w 502"/>
                <a:gd name="T35" fmla="*/ 150 h 215"/>
                <a:gd name="T36" fmla="*/ 13 w 502"/>
                <a:gd name="T37" fmla="*/ 166 h 215"/>
                <a:gd name="T38" fmla="*/ 7 w 502"/>
                <a:gd name="T39" fmla="*/ 188 h 215"/>
                <a:gd name="T40" fmla="*/ 3 w 502"/>
                <a:gd name="T41" fmla="*/ 207 h 215"/>
                <a:gd name="T42" fmla="*/ 0 w 502"/>
                <a:gd name="T43" fmla="*/ 215 h 215"/>
                <a:gd name="T44" fmla="*/ 4 w 502"/>
                <a:gd name="T45" fmla="*/ 212 h 215"/>
                <a:gd name="T46" fmla="*/ 12 w 502"/>
                <a:gd name="T47" fmla="*/ 202 h 215"/>
                <a:gd name="T48" fmla="*/ 24 w 502"/>
                <a:gd name="T49" fmla="*/ 188 h 215"/>
                <a:gd name="T50" fmla="*/ 39 w 502"/>
                <a:gd name="T51" fmla="*/ 171 h 215"/>
                <a:gd name="T52" fmla="*/ 57 w 502"/>
                <a:gd name="T53" fmla="*/ 153 h 215"/>
                <a:gd name="T54" fmla="*/ 75 w 502"/>
                <a:gd name="T55" fmla="*/ 136 h 215"/>
                <a:gd name="T56" fmla="*/ 92 w 502"/>
                <a:gd name="T57" fmla="*/ 121 h 215"/>
                <a:gd name="T58" fmla="*/ 108 w 502"/>
                <a:gd name="T59" fmla="*/ 111 h 215"/>
                <a:gd name="T60" fmla="*/ 129 w 502"/>
                <a:gd name="T61" fmla="*/ 99 h 215"/>
                <a:gd name="T62" fmla="*/ 149 w 502"/>
                <a:gd name="T63" fmla="*/ 90 h 215"/>
                <a:gd name="T64" fmla="*/ 165 w 502"/>
                <a:gd name="T65" fmla="*/ 82 h 215"/>
                <a:gd name="T66" fmla="*/ 179 w 502"/>
                <a:gd name="T67" fmla="*/ 75 h 215"/>
                <a:gd name="T68" fmla="*/ 190 w 502"/>
                <a:gd name="T69" fmla="*/ 69 h 215"/>
                <a:gd name="T70" fmla="*/ 201 w 502"/>
                <a:gd name="T71" fmla="*/ 65 h 215"/>
                <a:gd name="T72" fmla="*/ 209 w 502"/>
                <a:gd name="T73" fmla="*/ 62 h 215"/>
                <a:gd name="T74" fmla="*/ 216 w 502"/>
                <a:gd name="T75" fmla="*/ 60 h 215"/>
                <a:gd name="T76" fmla="*/ 225 w 502"/>
                <a:gd name="T77" fmla="*/ 58 h 215"/>
                <a:gd name="T78" fmla="*/ 239 w 502"/>
                <a:gd name="T79" fmla="*/ 54 h 215"/>
                <a:gd name="T80" fmla="*/ 255 w 502"/>
                <a:gd name="T81" fmla="*/ 51 h 215"/>
                <a:gd name="T82" fmla="*/ 272 w 502"/>
                <a:gd name="T83" fmla="*/ 45 h 215"/>
                <a:gd name="T84" fmla="*/ 288 w 502"/>
                <a:gd name="T85" fmla="*/ 40 h 215"/>
                <a:gd name="T86" fmla="*/ 302 w 502"/>
                <a:gd name="T87" fmla="*/ 36 h 215"/>
                <a:gd name="T88" fmla="*/ 311 w 502"/>
                <a:gd name="T89" fmla="*/ 34 h 215"/>
                <a:gd name="T90" fmla="*/ 315 w 502"/>
                <a:gd name="T91" fmla="*/ 32 h 215"/>
                <a:gd name="T92" fmla="*/ 502 w 502"/>
                <a:gd name="T93" fmla="*/ 0 h 215"/>
                <a:gd name="T94" fmla="*/ 500 w 502"/>
                <a:gd name="T95" fmla="*/ 0 h 215"/>
                <a:gd name="T96" fmla="*/ 495 w 502"/>
                <a:gd name="T97" fmla="*/ 0 h 215"/>
                <a:gd name="T98" fmla="*/ 487 w 502"/>
                <a:gd name="T99" fmla="*/ 0 h 215"/>
                <a:gd name="T100" fmla="*/ 477 w 502"/>
                <a:gd name="T101" fmla="*/ 0 h 215"/>
                <a:gd name="T102" fmla="*/ 464 w 502"/>
                <a:gd name="T103" fmla="*/ 0 h 215"/>
                <a:gd name="T104" fmla="*/ 450 w 502"/>
                <a:gd name="T105" fmla="*/ 0 h 215"/>
                <a:gd name="T106" fmla="*/ 434 w 502"/>
                <a:gd name="T107" fmla="*/ 0 h 215"/>
                <a:gd name="T108" fmla="*/ 418 w 502"/>
                <a:gd name="T109" fmla="*/ 0 h 215"/>
                <a:gd name="T110" fmla="*/ 401 w 502"/>
                <a:gd name="T111" fmla="*/ 1 h 215"/>
                <a:gd name="T112" fmla="*/ 382 w 502"/>
                <a:gd name="T113" fmla="*/ 1 h 215"/>
                <a:gd name="T114" fmla="*/ 365 w 502"/>
                <a:gd name="T115" fmla="*/ 2 h 215"/>
                <a:gd name="T116" fmla="*/ 348 w 502"/>
                <a:gd name="T117" fmla="*/ 4 h 215"/>
                <a:gd name="T118" fmla="*/ 332 w 502"/>
                <a:gd name="T119" fmla="*/ 4 h 215"/>
                <a:gd name="T120" fmla="*/ 317 w 502"/>
                <a:gd name="T121" fmla="*/ 5 h 215"/>
                <a:gd name="T122" fmla="*/ 303 w 502"/>
                <a:gd name="T123" fmla="*/ 7 h 215"/>
                <a:gd name="T124" fmla="*/ 291 w 502"/>
                <a:gd name="T125" fmla="*/ 8 h 2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502" h="215">
                  <a:moveTo>
                    <a:pt x="291" y="8"/>
                  </a:moveTo>
                  <a:lnTo>
                    <a:pt x="281" y="10"/>
                  </a:lnTo>
                  <a:lnTo>
                    <a:pt x="263" y="14"/>
                  </a:lnTo>
                  <a:lnTo>
                    <a:pt x="240" y="20"/>
                  </a:lnTo>
                  <a:lnTo>
                    <a:pt x="216" y="25"/>
                  </a:lnTo>
                  <a:lnTo>
                    <a:pt x="191" y="31"/>
                  </a:lnTo>
                  <a:lnTo>
                    <a:pt x="171" y="36"/>
                  </a:lnTo>
                  <a:lnTo>
                    <a:pt x="157" y="39"/>
                  </a:lnTo>
                  <a:lnTo>
                    <a:pt x="151" y="40"/>
                  </a:lnTo>
                  <a:lnTo>
                    <a:pt x="73" y="95"/>
                  </a:lnTo>
                  <a:lnTo>
                    <a:pt x="70" y="97"/>
                  </a:lnTo>
                  <a:lnTo>
                    <a:pt x="65" y="101"/>
                  </a:lnTo>
                  <a:lnTo>
                    <a:pt x="55" y="108"/>
                  </a:lnTo>
                  <a:lnTo>
                    <a:pt x="45" y="118"/>
                  </a:lnTo>
                  <a:lnTo>
                    <a:pt x="35" y="127"/>
                  </a:lnTo>
                  <a:lnTo>
                    <a:pt x="27" y="136"/>
                  </a:lnTo>
                  <a:lnTo>
                    <a:pt x="20" y="144"/>
                  </a:lnTo>
                  <a:lnTo>
                    <a:pt x="16" y="150"/>
                  </a:lnTo>
                  <a:lnTo>
                    <a:pt x="13" y="166"/>
                  </a:lnTo>
                  <a:lnTo>
                    <a:pt x="7" y="188"/>
                  </a:lnTo>
                  <a:lnTo>
                    <a:pt x="3" y="207"/>
                  </a:lnTo>
                  <a:lnTo>
                    <a:pt x="0" y="215"/>
                  </a:lnTo>
                  <a:lnTo>
                    <a:pt x="4" y="212"/>
                  </a:lnTo>
                  <a:lnTo>
                    <a:pt x="12" y="202"/>
                  </a:lnTo>
                  <a:lnTo>
                    <a:pt x="24" y="188"/>
                  </a:lnTo>
                  <a:lnTo>
                    <a:pt x="39" y="171"/>
                  </a:lnTo>
                  <a:lnTo>
                    <a:pt x="57" y="153"/>
                  </a:lnTo>
                  <a:lnTo>
                    <a:pt x="75" y="136"/>
                  </a:lnTo>
                  <a:lnTo>
                    <a:pt x="92" y="121"/>
                  </a:lnTo>
                  <a:lnTo>
                    <a:pt x="108" y="111"/>
                  </a:lnTo>
                  <a:lnTo>
                    <a:pt x="129" y="99"/>
                  </a:lnTo>
                  <a:lnTo>
                    <a:pt x="149" y="90"/>
                  </a:lnTo>
                  <a:lnTo>
                    <a:pt x="165" y="82"/>
                  </a:lnTo>
                  <a:lnTo>
                    <a:pt x="179" y="75"/>
                  </a:lnTo>
                  <a:lnTo>
                    <a:pt x="190" y="69"/>
                  </a:lnTo>
                  <a:lnTo>
                    <a:pt x="201" y="65"/>
                  </a:lnTo>
                  <a:lnTo>
                    <a:pt x="209" y="62"/>
                  </a:lnTo>
                  <a:lnTo>
                    <a:pt x="216" y="60"/>
                  </a:lnTo>
                  <a:lnTo>
                    <a:pt x="225" y="58"/>
                  </a:lnTo>
                  <a:lnTo>
                    <a:pt x="239" y="54"/>
                  </a:lnTo>
                  <a:lnTo>
                    <a:pt x="255" y="51"/>
                  </a:lnTo>
                  <a:lnTo>
                    <a:pt x="272" y="45"/>
                  </a:lnTo>
                  <a:lnTo>
                    <a:pt x="288" y="40"/>
                  </a:lnTo>
                  <a:lnTo>
                    <a:pt x="302" y="36"/>
                  </a:lnTo>
                  <a:lnTo>
                    <a:pt x="311" y="34"/>
                  </a:lnTo>
                  <a:lnTo>
                    <a:pt x="315" y="32"/>
                  </a:lnTo>
                  <a:lnTo>
                    <a:pt x="502" y="0"/>
                  </a:lnTo>
                  <a:lnTo>
                    <a:pt x="500" y="0"/>
                  </a:lnTo>
                  <a:lnTo>
                    <a:pt x="495" y="0"/>
                  </a:lnTo>
                  <a:lnTo>
                    <a:pt x="487" y="0"/>
                  </a:lnTo>
                  <a:lnTo>
                    <a:pt x="477" y="0"/>
                  </a:lnTo>
                  <a:lnTo>
                    <a:pt x="464" y="0"/>
                  </a:lnTo>
                  <a:lnTo>
                    <a:pt x="450" y="0"/>
                  </a:lnTo>
                  <a:lnTo>
                    <a:pt x="434" y="0"/>
                  </a:lnTo>
                  <a:lnTo>
                    <a:pt x="418" y="0"/>
                  </a:lnTo>
                  <a:lnTo>
                    <a:pt x="401" y="1"/>
                  </a:lnTo>
                  <a:lnTo>
                    <a:pt x="382" y="1"/>
                  </a:lnTo>
                  <a:lnTo>
                    <a:pt x="365" y="2"/>
                  </a:lnTo>
                  <a:lnTo>
                    <a:pt x="348" y="4"/>
                  </a:lnTo>
                  <a:lnTo>
                    <a:pt x="332" y="4"/>
                  </a:lnTo>
                  <a:lnTo>
                    <a:pt x="317" y="5"/>
                  </a:lnTo>
                  <a:lnTo>
                    <a:pt x="303" y="7"/>
                  </a:lnTo>
                  <a:lnTo>
                    <a:pt x="291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9"/>
            <p:cNvSpPr>
              <a:spLocks/>
            </p:cNvSpPr>
            <p:nvPr/>
          </p:nvSpPr>
          <p:spPr bwMode="auto">
            <a:xfrm>
              <a:off x="4756" y="3431"/>
              <a:ext cx="68" cy="64"/>
            </a:xfrm>
            <a:custGeom>
              <a:avLst/>
              <a:gdLst>
                <a:gd name="T0" fmla="*/ 73 w 135"/>
                <a:gd name="T1" fmla="*/ 0 h 126"/>
                <a:gd name="T2" fmla="*/ 69 w 135"/>
                <a:gd name="T3" fmla="*/ 2 h 126"/>
                <a:gd name="T4" fmla="*/ 61 w 135"/>
                <a:gd name="T5" fmla="*/ 7 h 126"/>
                <a:gd name="T6" fmla="*/ 50 w 135"/>
                <a:gd name="T7" fmla="*/ 12 h 126"/>
                <a:gd name="T8" fmla="*/ 37 w 135"/>
                <a:gd name="T9" fmla="*/ 20 h 126"/>
                <a:gd name="T10" fmla="*/ 23 w 135"/>
                <a:gd name="T11" fmla="*/ 30 h 126"/>
                <a:gd name="T12" fmla="*/ 12 w 135"/>
                <a:gd name="T13" fmla="*/ 36 h 126"/>
                <a:gd name="T14" fmla="*/ 4 w 135"/>
                <a:gd name="T15" fmla="*/ 43 h 126"/>
                <a:gd name="T16" fmla="*/ 0 w 135"/>
                <a:gd name="T17" fmla="*/ 48 h 126"/>
                <a:gd name="T18" fmla="*/ 0 w 135"/>
                <a:gd name="T19" fmla="*/ 55 h 126"/>
                <a:gd name="T20" fmla="*/ 0 w 135"/>
                <a:gd name="T21" fmla="*/ 65 h 126"/>
                <a:gd name="T22" fmla="*/ 4 w 135"/>
                <a:gd name="T23" fmla="*/ 79 h 126"/>
                <a:gd name="T24" fmla="*/ 11 w 135"/>
                <a:gd name="T25" fmla="*/ 97 h 126"/>
                <a:gd name="T26" fmla="*/ 21 w 135"/>
                <a:gd name="T27" fmla="*/ 114 h 126"/>
                <a:gd name="T28" fmla="*/ 29 w 135"/>
                <a:gd name="T29" fmla="*/ 122 h 126"/>
                <a:gd name="T30" fmla="*/ 35 w 135"/>
                <a:gd name="T31" fmla="*/ 125 h 126"/>
                <a:gd name="T32" fmla="*/ 37 w 135"/>
                <a:gd name="T33" fmla="*/ 126 h 126"/>
                <a:gd name="T34" fmla="*/ 34 w 135"/>
                <a:gd name="T35" fmla="*/ 118 h 126"/>
                <a:gd name="T36" fmla="*/ 28 w 135"/>
                <a:gd name="T37" fmla="*/ 101 h 126"/>
                <a:gd name="T38" fmla="*/ 22 w 135"/>
                <a:gd name="T39" fmla="*/ 81 h 126"/>
                <a:gd name="T40" fmla="*/ 21 w 135"/>
                <a:gd name="T41" fmla="*/ 68 h 126"/>
                <a:gd name="T42" fmla="*/ 23 w 135"/>
                <a:gd name="T43" fmla="*/ 63 h 126"/>
                <a:gd name="T44" fmla="*/ 27 w 135"/>
                <a:gd name="T45" fmla="*/ 57 h 126"/>
                <a:gd name="T46" fmla="*/ 31 w 135"/>
                <a:gd name="T47" fmla="*/ 53 h 126"/>
                <a:gd name="T48" fmla="*/ 37 w 135"/>
                <a:gd name="T49" fmla="*/ 47 h 126"/>
                <a:gd name="T50" fmla="*/ 43 w 135"/>
                <a:gd name="T51" fmla="*/ 41 h 126"/>
                <a:gd name="T52" fmla="*/ 51 w 135"/>
                <a:gd name="T53" fmla="*/ 36 h 126"/>
                <a:gd name="T54" fmla="*/ 60 w 135"/>
                <a:gd name="T55" fmla="*/ 32 h 126"/>
                <a:gd name="T56" fmla="*/ 69 w 135"/>
                <a:gd name="T57" fmla="*/ 28 h 126"/>
                <a:gd name="T58" fmla="*/ 80 w 135"/>
                <a:gd name="T59" fmla="*/ 25 h 126"/>
                <a:gd name="T60" fmla="*/ 90 w 135"/>
                <a:gd name="T61" fmla="*/ 23 h 126"/>
                <a:gd name="T62" fmla="*/ 99 w 135"/>
                <a:gd name="T63" fmla="*/ 19 h 126"/>
                <a:gd name="T64" fmla="*/ 110 w 135"/>
                <a:gd name="T65" fmla="*/ 16 h 126"/>
                <a:gd name="T66" fmla="*/ 118 w 135"/>
                <a:gd name="T67" fmla="*/ 13 h 126"/>
                <a:gd name="T68" fmla="*/ 125 w 135"/>
                <a:gd name="T69" fmla="*/ 11 h 126"/>
                <a:gd name="T70" fmla="*/ 130 w 135"/>
                <a:gd name="T71" fmla="*/ 9 h 126"/>
                <a:gd name="T72" fmla="*/ 135 w 135"/>
                <a:gd name="T73" fmla="*/ 8 h 126"/>
                <a:gd name="T74" fmla="*/ 135 w 135"/>
                <a:gd name="T75" fmla="*/ 7 h 126"/>
                <a:gd name="T76" fmla="*/ 129 w 135"/>
                <a:gd name="T77" fmla="*/ 5 h 126"/>
                <a:gd name="T78" fmla="*/ 119 w 135"/>
                <a:gd name="T79" fmla="*/ 4 h 126"/>
                <a:gd name="T80" fmla="*/ 107 w 135"/>
                <a:gd name="T81" fmla="*/ 3 h 126"/>
                <a:gd name="T82" fmla="*/ 95 w 135"/>
                <a:gd name="T83" fmla="*/ 2 h 126"/>
                <a:gd name="T84" fmla="*/ 83 w 135"/>
                <a:gd name="T85" fmla="*/ 1 h 126"/>
                <a:gd name="T86" fmla="*/ 76 w 135"/>
                <a:gd name="T87" fmla="*/ 0 h 126"/>
                <a:gd name="T88" fmla="*/ 73 w 135"/>
                <a:gd name="T89" fmla="*/ 0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5" h="126">
                  <a:moveTo>
                    <a:pt x="73" y="0"/>
                  </a:moveTo>
                  <a:lnTo>
                    <a:pt x="69" y="2"/>
                  </a:lnTo>
                  <a:lnTo>
                    <a:pt x="61" y="7"/>
                  </a:lnTo>
                  <a:lnTo>
                    <a:pt x="50" y="12"/>
                  </a:lnTo>
                  <a:lnTo>
                    <a:pt x="37" y="20"/>
                  </a:lnTo>
                  <a:lnTo>
                    <a:pt x="23" y="30"/>
                  </a:lnTo>
                  <a:lnTo>
                    <a:pt x="12" y="36"/>
                  </a:lnTo>
                  <a:lnTo>
                    <a:pt x="4" y="43"/>
                  </a:lnTo>
                  <a:lnTo>
                    <a:pt x="0" y="48"/>
                  </a:lnTo>
                  <a:lnTo>
                    <a:pt x="0" y="55"/>
                  </a:lnTo>
                  <a:lnTo>
                    <a:pt x="0" y="65"/>
                  </a:lnTo>
                  <a:lnTo>
                    <a:pt x="4" y="79"/>
                  </a:lnTo>
                  <a:lnTo>
                    <a:pt x="11" y="97"/>
                  </a:lnTo>
                  <a:lnTo>
                    <a:pt x="21" y="114"/>
                  </a:lnTo>
                  <a:lnTo>
                    <a:pt x="29" y="122"/>
                  </a:lnTo>
                  <a:lnTo>
                    <a:pt x="35" y="125"/>
                  </a:lnTo>
                  <a:lnTo>
                    <a:pt x="37" y="126"/>
                  </a:lnTo>
                  <a:lnTo>
                    <a:pt x="34" y="118"/>
                  </a:lnTo>
                  <a:lnTo>
                    <a:pt x="28" y="101"/>
                  </a:lnTo>
                  <a:lnTo>
                    <a:pt x="22" y="81"/>
                  </a:lnTo>
                  <a:lnTo>
                    <a:pt x="21" y="68"/>
                  </a:lnTo>
                  <a:lnTo>
                    <a:pt x="23" y="63"/>
                  </a:lnTo>
                  <a:lnTo>
                    <a:pt x="27" y="57"/>
                  </a:lnTo>
                  <a:lnTo>
                    <a:pt x="31" y="53"/>
                  </a:lnTo>
                  <a:lnTo>
                    <a:pt x="37" y="47"/>
                  </a:lnTo>
                  <a:lnTo>
                    <a:pt x="43" y="41"/>
                  </a:lnTo>
                  <a:lnTo>
                    <a:pt x="51" y="36"/>
                  </a:lnTo>
                  <a:lnTo>
                    <a:pt x="60" y="32"/>
                  </a:lnTo>
                  <a:lnTo>
                    <a:pt x="69" y="28"/>
                  </a:lnTo>
                  <a:lnTo>
                    <a:pt x="80" y="25"/>
                  </a:lnTo>
                  <a:lnTo>
                    <a:pt x="90" y="23"/>
                  </a:lnTo>
                  <a:lnTo>
                    <a:pt x="99" y="19"/>
                  </a:lnTo>
                  <a:lnTo>
                    <a:pt x="110" y="16"/>
                  </a:lnTo>
                  <a:lnTo>
                    <a:pt x="118" y="13"/>
                  </a:lnTo>
                  <a:lnTo>
                    <a:pt x="125" y="11"/>
                  </a:lnTo>
                  <a:lnTo>
                    <a:pt x="130" y="9"/>
                  </a:lnTo>
                  <a:lnTo>
                    <a:pt x="135" y="8"/>
                  </a:lnTo>
                  <a:lnTo>
                    <a:pt x="135" y="7"/>
                  </a:lnTo>
                  <a:lnTo>
                    <a:pt x="129" y="5"/>
                  </a:lnTo>
                  <a:lnTo>
                    <a:pt x="119" y="4"/>
                  </a:lnTo>
                  <a:lnTo>
                    <a:pt x="107" y="3"/>
                  </a:lnTo>
                  <a:lnTo>
                    <a:pt x="95" y="2"/>
                  </a:lnTo>
                  <a:lnTo>
                    <a:pt x="83" y="1"/>
                  </a:lnTo>
                  <a:lnTo>
                    <a:pt x="76" y="0"/>
                  </a:lnTo>
                  <a:lnTo>
                    <a:pt x="7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30"/>
            <p:cNvSpPr>
              <a:spLocks/>
            </p:cNvSpPr>
            <p:nvPr/>
          </p:nvSpPr>
          <p:spPr bwMode="auto">
            <a:xfrm>
              <a:off x="4726" y="3288"/>
              <a:ext cx="94" cy="14"/>
            </a:xfrm>
            <a:custGeom>
              <a:avLst/>
              <a:gdLst>
                <a:gd name="T0" fmla="*/ 148 w 188"/>
                <a:gd name="T1" fmla="*/ 0 h 27"/>
                <a:gd name="T2" fmla="*/ 145 w 188"/>
                <a:gd name="T3" fmla="*/ 0 h 27"/>
                <a:gd name="T4" fmla="*/ 137 w 188"/>
                <a:gd name="T5" fmla="*/ 0 h 27"/>
                <a:gd name="T6" fmla="*/ 127 w 188"/>
                <a:gd name="T7" fmla="*/ 1 h 27"/>
                <a:gd name="T8" fmla="*/ 115 w 188"/>
                <a:gd name="T9" fmla="*/ 1 h 27"/>
                <a:gd name="T10" fmla="*/ 102 w 188"/>
                <a:gd name="T11" fmla="*/ 2 h 27"/>
                <a:gd name="T12" fmla="*/ 89 w 188"/>
                <a:gd name="T13" fmla="*/ 3 h 27"/>
                <a:gd name="T14" fmla="*/ 79 w 188"/>
                <a:gd name="T15" fmla="*/ 3 h 27"/>
                <a:gd name="T16" fmla="*/ 72 w 188"/>
                <a:gd name="T17" fmla="*/ 3 h 27"/>
                <a:gd name="T18" fmla="*/ 65 w 188"/>
                <a:gd name="T19" fmla="*/ 3 h 27"/>
                <a:gd name="T20" fmla="*/ 56 w 188"/>
                <a:gd name="T21" fmla="*/ 3 h 27"/>
                <a:gd name="T22" fmla="*/ 44 w 188"/>
                <a:gd name="T23" fmla="*/ 3 h 27"/>
                <a:gd name="T24" fmla="*/ 33 w 188"/>
                <a:gd name="T25" fmla="*/ 3 h 27"/>
                <a:gd name="T26" fmla="*/ 21 w 188"/>
                <a:gd name="T27" fmla="*/ 3 h 27"/>
                <a:gd name="T28" fmla="*/ 12 w 188"/>
                <a:gd name="T29" fmla="*/ 4 h 27"/>
                <a:gd name="T30" fmla="*/ 5 w 188"/>
                <a:gd name="T31" fmla="*/ 7 h 27"/>
                <a:gd name="T32" fmla="*/ 2 w 188"/>
                <a:gd name="T33" fmla="*/ 9 h 27"/>
                <a:gd name="T34" fmla="*/ 0 w 188"/>
                <a:gd name="T35" fmla="*/ 15 h 27"/>
                <a:gd name="T36" fmla="*/ 2 w 188"/>
                <a:gd name="T37" fmla="*/ 22 h 27"/>
                <a:gd name="T38" fmla="*/ 5 w 188"/>
                <a:gd name="T39" fmla="*/ 25 h 27"/>
                <a:gd name="T40" fmla="*/ 11 w 188"/>
                <a:gd name="T41" fmla="*/ 27 h 27"/>
                <a:gd name="T42" fmla="*/ 16 w 188"/>
                <a:gd name="T43" fmla="*/ 27 h 27"/>
                <a:gd name="T44" fmla="*/ 23 w 188"/>
                <a:gd name="T45" fmla="*/ 27 h 27"/>
                <a:gd name="T46" fmla="*/ 33 w 188"/>
                <a:gd name="T47" fmla="*/ 27 h 27"/>
                <a:gd name="T48" fmla="*/ 43 w 188"/>
                <a:gd name="T49" fmla="*/ 27 h 27"/>
                <a:gd name="T50" fmla="*/ 52 w 188"/>
                <a:gd name="T51" fmla="*/ 27 h 27"/>
                <a:gd name="T52" fmla="*/ 61 w 188"/>
                <a:gd name="T53" fmla="*/ 27 h 27"/>
                <a:gd name="T54" fmla="*/ 71 w 188"/>
                <a:gd name="T55" fmla="*/ 27 h 27"/>
                <a:gd name="T56" fmla="*/ 77 w 188"/>
                <a:gd name="T57" fmla="*/ 27 h 27"/>
                <a:gd name="T58" fmla="*/ 84 w 188"/>
                <a:gd name="T59" fmla="*/ 27 h 27"/>
                <a:gd name="T60" fmla="*/ 91 w 188"/>
                <a:gd name="T61" fmla="*/ 26 h 27"/>
                <a:gd name="T62" fmla="*/ 99 w 188"/>
                <a:gd name="T63" fmla="*/ 25 h 27"/>
                <a:gd name="T64" fmla="*/ 107 w 188"/>
                <a:gd name="T65" fmla="*/ 24 h 27"/>
                <a:gd name="T66" fmla="*/ 117 w 188"/>
                <a:gd name="T67" fmla="*/ 23 h 27"/>
                <a:gd name="T68" fmla="*/ 125 w 188"/>
                <a:gd name="T69" fmla="*/ 22 h 27"/>
                <a:gd name="T70" fmla="*/ 134 w 188"/>
                <a:gd name="T71" fmla="*/ 21 h 27"/>
                <a:gd name="T72" fmla="*/ 142 w 188"/>
                <a:gd name="T73" fmla="*/ 19 h 27"/>
                <a:gd name="T74" fmla="*/ 150 w 188"/>
                <a:gd name="T75" fmla="*/ 18 h 27"/>
                <a:gd name="T76" fmla="*/ 158 w 188"/>
                <a:gd name="T77" fmla="*/ 19 h 27"/>
                <a:gd name="T78" fmla="*/ 166 w 188"/>
                <a:gd name="T79" fmla="*/ 19 h 27"/>
                <a:gd name="T80" fmla="*/ 173 w 188"/>
                <a:gd name="T81" fmla="*/ 21 h 27"/>
                <a:gd name="T82" fmla="*/ 179 w 188"/>
                <a:gd name="T83" fmla="*/ 23 h 27"/>
                <a:gd name="T84" fmla="*/ 183 w 188"/>
                <a:gd name="T85" fmla="*/ 24 h 27"/>
                <a:gd name="T86" fmla="*/ 187 w 188"/>
                <a:gd name="T87" fmla="*/ 25 h 27"/>
                <a:gd name="T88" fmla="*/ 188 w 188"/>
                <a:gd name="T89" fmla="*/ 25 h 27"/>
                <a:gd name="T90" fmla="*/ 148 w 188"/>
                <a:gd name="T91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88" h="27">
                  <a:moveTo>
                    <a:pt x="148" y="0"/>
                  </a:moveTo>
                  <a:lnTo>
                    <a:pt x="145" y="0"/>
                  </a:lnTo>
                  <a:lnTo>
                    <a:pt x="137" y="0"/>
                  </a:lnTo>
                  <a:lnTo>
                    <a:pt x="127" y="1"/>
                  </a:lnTo>
                  <a:lnTo>
                    <a:pt x="115" y="1"/>
                  </a:lnTo>
                  <a:lnTo>
                    <a:pt x="102" y="2"/>
                  </a:lnTo>
                  <a:lnTo>
                    <a:pt x="89" y="3"/>
                  </a:lnTo>
                  <a:lnTo>
                    <a:pt x="79" y="3"/>
                  </a:lnTo>
                  <a:lnTo>
                    <a:pt x="72" y="3"/>
                  </a:lnTo>
                  <a:lnTo>
                    <a:pt x="65" y="3"/>
                  </a:lnTo>
                  <a:lnTo>
                    <a:pt x="56" y="3"/>
                  </a:lnTo>
                  <a:lnTo>
                    <a:pt x="44" y="3"/>
                  </a:lnTo>
                  <a:lnTo>
                    <a:pt x="33" y="3"/>
                  </a:lnTo>
                  <a:lnTo>
                    <a:pt x="21" y="3"/>
                  </a:lnTo>
                  <a:lnTo>
                    <a:pt x="12" y="4"/>
                  </a:lnTo>
                  <a:lnTo>
                    <a:pt x="5" y="7"/>
                  </a:lnTo>
                  <a:lnTo>
                    <a:pt x="2" y="9"/>
                  </a:lnTo>
                  <a:lnTo>
                    <a:pt x="0" y="15"/>
                  </a:lnTo>
                  <a:lnTo>
                    <a:pt x="2" y="22"/>
                  </a:lnTo>
                  <a:lnTo>
                    <a:pt x="5" y="25"/>
                  </a:lnTo>
                  <a:lnTo>
                    <a:pt x="11" y="27"/>
                  </a:lnTo>
                  <a:lnTo>
                    <a:pt x="16" y="27"/>
                  </a:lnTo>
                  <a:lnTo>
                    <a:pt x="23" y="27"/>
                  </a:lnTo>
                  <a:lnTo>
                    <a:pt x="33" y="27"/>
                  </a:lnTo>
                  <a:lnTo>
                    <a:pt x="43" y="27"/>
                  </a:lnTo>
                  <a:lnTo>
                    <a:pt x="52" y="27"/>
                  </a:lnTo>
                  <a:lnTo>
                    <a:pt x="61" y="27"/>
                  </a:lnTo>
                  <a:lnTo>
                    <a:pt x="71" y="27"/>
                  </a:lnTo>
                  <a:lnTo>
                    <a:pt x="77" y="27"/>
                  </a:lnTo>
                  <a:lnTo>
                    <a:pt x="84" y="27"/>
                  </a:lnTo>
                  <a:lnTo>
                    <a:pt x="91" y="26"/>
                  </a:lnTo>
                  <a:lnTo>
                    <a:pt x="99" y="25"/>
                  </a:lnTo>
                  <a:lnTo>
                    <a:pt x="107" y="24"/>
                  </a:lnTo>
                  <a:lnTo>
                    <a:pt x="117" y="23"/>
                  </a:lnTo>
                  <a:lnTo>
                    <a:pt x="125" y="22"/>
                  </a:lnTo>
                  <a:lnTo>
                    <a:pt x="134" y="21"/>
                  </a:lnTo>
                  <a:lnTo>
                    <a:pt x="142" y="19"/>
                  </a:lnTo>
                  <a:lnTo>
                    <a:pt x="150" y="18"/>
                  </a:lnTo>
                  <a:lnTo>
                    <a:pt x="158" y="19"/>
                  </a:lnTo>
                  <a:lnTo>
                    <a:pt x="166" y="19"/>
                  </a:lnTo>
                  <a:lnTo>
                    <a:pt x="173" y="21"/>
                  </a:lnTo>
                  <a:lnTo>
                    <a:pt x="179" y="23"/>
                  </a:lnTo>
                  <a:lnTo>
                    <a:pt x="183" y="24"/>
                  </a:lnTo>
                  <a:lnTo>
                    <a:pt x="187" y="25"/>
                  </a:lnTo>
                  <a:lnTo>
                    <a:pt x="188" y="25"/>
                  </a:lnTo>
                  <a:lnTo>
                    <a:pt x="14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31"/>
            <p:cNvSpPr>
              <a:spLocks/>
            </p:cNvSpPr>
            <p:nvPr/>
          </p:nvSpPr>
          <p:spPr bwMode="auto">
            <a:xfrm>
              <a:off x="4880" y="3282"/>
              <a:ext cx="185" cy="30"/>
            </a:xfrm>
            <a:custGeom>
              <a:avLst/>
              <a:gdLst>
                <a:gd name="T0" fmla="*/ 24 w 369"/>
                <a:gd name="T1" fmla="*/ 28 h 60"/>
                <a:gd name="T2" fmla="*/ 0 w 369"/>
                <a:gd name="T3" fmla="*/ 60 h 60"/>
                <a:gd name="T4" fmla="*/ 1 w 369"/>
                <a:gd name="T5" fmla="*/ 59 h 60"/>
                <a:gd name="T6" fmla="*/ 5 w 369"/>
                <a:gd name="T7" fmla="*/ 58 h 60"/>
                <a:gd name="T8" fmla="*/ 11 w 369"/>
                <a:gd name="T9" fmla="*/ 55 h 60"/>
                <a:gd name="T10" fmla="*/ 21 w 369"/>
                <a:gd name="T11" fmla="*/ 52 h 60"/>
                <a:gd name="T12" fmla="*/ 31 w 369"/>
                <a:gd name="T13" fmla="*/ 49 h 60"/>
                <a:gd name="T14" fmla="*/ 45 w 369"/>
                <a:gd name="T15" fmla="*/ 45 h 60"/>
                <a:gd name="T16" fmla="*/ 60 w 369"/>
                <a:gd name="T17" fmla="*/ 43 h 60"/>
                <a:gd name="T18" fmla="*/ 78 w 369"/>
                <a:gd name="T19" fmla="*/ 40 h 60"/>
                <a:gd name="T20" fmla="*/ 105 w 369"/>
                <a:gd name="T21" fmla="*/ 38 h 60"/>
                <a:gd name="T22" fmla="*/ 129 w 369"/>
                <a:gd name="T23" fmla="*/ 37 h 60"/>
                <a:gd name="T24" fmla="*/ 151 w 369"/>
                <a:gd name="T25" fmla="*/ 37 h 60"/>
                <a:gd name="T26" fmla="*/ 171 w 369"/>
                <a:gd name="T27" fmla="*/ 36 h 60"/>
                <a:gd name="T28" fmla="*/ 190 w 369"/>
                <a:gd name="T29" fmla="*/ 36 h 60"/>
                <a:gd name="T30" fmla="*/ 208 w 369"/>
                <a:gd name="T31" fmla="*/ 36 h 60"/>
                <a:gd name="T32" fmla="*/ 226 w 369"/>
                <a:gd name="T33" fmla="*/ 36 h 60"/>
                <a:gd name="T34" fmla="*/ 243 w 369"/>
                <a:gd name="T35" fmla="*/ 36 h 60"/>
                <a:gd name="T36" fmla="*/ 261 w 369"/>
                <a:gd name="T37" fmla="*/ 36 h 60"/>
                <a:gd name="T38" fmla="*/ 282 w 369"/>
                <a:gd name="T39" fmla="*/ 38 h 60"/>
                <a:gd name="T40" fmla="*/ 303 w 369"/>
                <a:gd name="T41" fmla="*/ 39 h 60"/>
                <a:gd name="T42" fmla="*/ 323 w 369"/>
                <a:gd name="T43" fmla="*/ 42 h 60"/>
                <a:gd name="T44" fmla="*/ 342 w 369"/>
                <a:gd name="T45" fmla="*/ 45 h 60"/>
                <a:gd name="T46" fmla="*/ 356 w 369"/>
                <a:gd name="T47" fmla="*/ 46 h 60"/>
                <a:gd name="T48" fmla="*/ 366 w 369"/>
                <a:gd name="T49" fmla="*/ 49 h 60"/>
                <a:gd name="T50" fmla="*/ 369 w 369"/>
                <a:gd name="T51" fmla="*/ 49 h 60"/>
                <a:gd name="T52" fmla="*/ 361 w 369"/>
                <a:gd name="T53" fmla="*/ 14 h 60"/>
                <a:gd name="T54" fmla="*/ 359 w 369"/>
                <a:gd name="T55" fmla="*/ 13 h 60"/>
                <a:gd name="T56" fmla="*/ 352 w 369"/>
                <a:gd name="T57" fmla="*/ 12 h 60"/>
                <a:gd name="T58" fmla="*/ 344 w 369"/>
                <a:gd name="T59" fmla="*/ 9 h 60"/>
                <a:gd name="T60" fmla="*/ 333 w 369"/>
                <a:gd name="T61" fmla="*/ 7 h 60"/>
                <a:gd name="T62" fmla="*/ 321 w 369"/>
                <a:gd name="T63" fmla="*/ 5 h 60"/>
                <a:gd name="T64" fmla="*/ 311 w 369"/>
                <a:gd name="T65" fmla="*/ 2 h 60"/>
                <a:gd name="T66" fmla="*/ 302 w 369"/>
                <a:gd name="T67" fmla="*/ 1 h 60"/>
                <a:gd name="T68" fmla="*/ 295 w 369"/>
                <a:gd name="T69" fmla="*/ 0 h 60"/>
                <a:gd name="T70" fmla="*/ 284 w 369"/>
                <a:gd name="T71" fmla="*/ 0 h 60"/>
                <a:gd name="T72" fmla="*/ 265 w 369"/>
                <a:gd name="T73" fmla="*/ 1 h 60"/>
                <a:gd name="T74" fmla="*/ 239 w 369"/>
                <a:gd name="T75" fmla="*/ 2 h 60"/>
                <a:gd name="T76" fmla="*/ 213 w 369"/>
                <a:gd name="T77" fmla="*/ 4 h 60"/>
                <a:gd name="T78" fmla="*/ 185 w 369"/>
                <a:gd name="T79" fmla="*/ 6 h 60"/>
                <a:gd name="T80" fmla="*/ 162 w 369"/>
                <a:gd name="T81" fmla="*/ 7 h 60"/>
                <a:gd name="T82" fmla="*/ 146 w 369"/>
                <a:gd name="T83" fmla="*/ 8 h 60"/>
                <a:gd name="T84" fmla="*/ 140 w 369"/>
                <a:gd name="T85" fmla="*/ 8 h 60"/>
                <a:gd name="T86" fmla="*/ 24 w 369"/>
                <a:gd name="T87" fmla="*/ 2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369" h="60">
                  <a:moveTo>
                    <a:pt x="24" y="28"/>
                  </a:moveTo>
                  <a:lnTo>
                    <a:pt x="0" y="60"/>
                  </a:lnTo>
                  <a:lnTo>
                    <a:pt x="1" y="59"/>
                  </a:lnTo>
                  <a:lnTo>
                    <a:pt x="5" y="58"/>
                  </a:lnTo>
                  <a:lnTo>
                    <a:pt x="11" y="55"/>
                  </a:lnTo>
                  <a:lnTo>
                    <a:pt x="21" y="52"/>
                  </a:lnTo>
                  <a:lnTo>
                    <a:pt x="31" y="49"/>
                  </a:lnTo>
                  <a:lnTo>
                    <a:pt x="45" y="45"/>
                  </a:lnTo>
                  <a:lnTo>
                    <a:pt x="60" y="43"/>
                  </a:lnTo>
                  <a:lnTo>
                    <a:pt x="78" y="40"/>
                  </a:lnTo>
                  <a:lnTo>
                    <a:pt x="105" y="38"/>
                  </a:lnTo>
                  <a:lnTo>
                    <a:pt x="129" y="37"/>
                  </a:lnTo>
                  <a:lnTo>
                    <a:pt x="151" y="37"/>
                  </a:lnTo>
                  <a:lnTo>
                    <a:pt x="171" y="36"/>
                  </a:lnTo>
                  <a:lnTo>
                    <a:pt x="190" y="36"/>
                  </a:lnTo>
                  <a:lnTo>
                    <a:pt x="208" y="36"/>
                  </a:lnTo>
                  <a:lnTo>
                    <a:pt x="226" y="36"/>
                  </a:lnTo>
                  <a:lnTo>
                    <a:pt x="243" y="36"/>
                  </a:lnTo>
                  <a:lnTo>
                    <a:pt x="261" y="36"/>
                  </a:lnTo>
                  <a:lnTo>
                    <a:pt x="282" y="38"/>
                  </a:lnTo>
                  <a:lnTo>
                    <a:pt x="303" y="39"/>
                  </a:lnTo>
                  <a:lnTo>
                    <a:pt x="323" y="42"/>
                  </a:lnTo>
                  <a:lnTo>
                    <a:pt x="342" y="45"/>
                  </a:lnTo>
                  <a:lnTo>
                    <a:pt x="356" y="46"/>
                  </a:lnTo>
                  <a:lnTo>
                    <a:pt x="366" y="49"/>
                  </a:lnTo>
                  <a:lnTo>
                    <a:pt x="369" y="49"/>
                  </a:lnTo>
                  <a:lnTo>
                    <a:pt x="361" y="14"/>
                  </a:lnTo>
                  <a:lnTo>
                    <a:pt x="359" y="13"/>
                  </a:lnTo>
                  <a:lnTo>
                    <a:pt x="352" y="12"/>
                  </a:lnTo>
                  <a:lnTo>
                    <a:pt x="344" y="9"/>
                  </a:lnTo>
                  <a:lnTo>
                    <a:pt x="333" y="7"/>
                  </a:lnTo>
                  <a:lnTo>
                    <a:pt x="321" y="5"/>
                  </a:lnTo>
                  <a:lnTo>
                    <a:pt x="311" y="2"/>
                  </a:lnTo>
                  <a:lnTo>
                    <a:pt x="302" y="1"/>
                  </a:lnTo>
                  <a:lnTo>
                    <a:pt x="295" y="0"/>
                  </a:lnTo>
                  <a:lnTo>
                    <a:pt x="284" y="0"/>
                  </a:lnTo>
                  <a:lnTo>
                    <a:pt x="265" y="1"/>
                  </a:lnTo>
                  <a:lnTo>
                    <a:pt x="239" y="2"/>
                  </a:lnTo>
                  <a:lnTo>
                    <a:pt x="213" y="4"/>
                  </a:lnTo>
                  <a:lnTo>
                    <a:pt x="185" y="6"/>
                  </a:lnTo>
                  <a:lnTo>
                    <a:pt x="162" y="7"/>
                  </a:lnTo>
                  <a:lnTo>
                    <a:pt x="146" y="8"/>
                  </a:lnTo>
                  <a:lnTo>
                    <a:pt x="140" y="8"/>
                  </a:lnTo>
                  <a:lnTo>
                    <a:pt x="24" y="2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32"/>
            <p:cNvSpPr>
              <a:spLocks/>
            </p:cNvSpPr>
            <p:nvPr/>
          </p:nvSpPr>
          <p:spPr bwMode="auto">
            <a:xfrm>
              <a:off x="4892" y="3326"/>
              <a:ext cx="181" cy="90"/>
            </a:xfrm>
            <a:custGeom>
              <a:avLst/>
              <a:gdLst>
                <a:gd name="T0" fmla="*/ 307 w 362"/>
                <a:gd name="T1" fmla="*/ 19 h 181"/>
                <a:gd name="T2" fmla="*/ 303 w 362"/>
                <a:gd name="T3" fmla="*/ 22 h 181"/>
                <a:gd name="T4" fmla="*/ 291 w 362"/>
                <a:gd name="T5" fmla="*/ 30 h 181"/>
                <a:gd name="T6" fmla="*/ 275 w 362"/>
                <a:gd name="T7" fmla="*/ 40 h 181"/>
                <a:gd name="T8" fmla="*/ 256 w 362"/>
                <a:gd name="T9" fmla="*/ 53 h 181"/>
                <a:gd name="T10" fmla="*/ 236 w 362"/>
                <a:gd name="T11" fmla="*/ 65 h 181"/>
                <a:gd name="T12" fmla="*/ 218 w 362"/>
                <a:gd name="T13" fmla="*/ 76 h 181"/>
                <a:gd name="T14" fmla="*/ 202 w 362"/>
                <a:gd name="T15" fmla="*/ 85 h 181"/>
                <a:gd name="T16" fmla="*/ 192 w 362"/>
                <a:gd name="T17" fmla="*/ 90 h 181"/>
                <a:gd name="T18" fmla="*/ 182 w 362"/>
                <a:gd name="T19" fmla="*/ 93 h 181"/>
                <a:gd name="T20" fmla="*/ 165 w 362"/>
                <a:gd name="T21" fmla="*/ 99 h 181"/>
                <a:gd name="T22" fmla="*/ 144 w 362"/>
                <a:gd name="T23" fmla="*/ 107 h 181"/>
                <a:gd name="T24" fmla="*/ 120 w 362"/>
                <a:gd name="T25" fmla="*/ 115 h 181"/>
                <a:gd name="T26" fmla="*/ 97 w 362"/>
                <a:gd name="T27" fmla="*/ 123 h 181"/>
                <a:gd name="T28" fmla="*/ 76 w 362"/>
                <a:gd name="T29" fmla="*/ 130 h 181"/>
                <a:gd name="T30" fmla="*/ 60 w 362"/>
                <a:gd name="T31" fmla="*/ 136 h 181"/>
                <a:gd name="T32" fmla="*/ 52 w 362"/>
                <a:gd name="T33" fmla="*/ 138 h 181"/>
                <a:gd name="T34" fmla="*/ 46 w 362"/>
                <a:gd name="T35" fmla="*/ 139 h 181"/>
                <a:gd name="T36" fmla="*/ 39 w 362"/>
                <a:gd name="T37" fmla="*/ 142 h 181"/>
                <a:gd name="T38" fmla="*/ 30 w 362"/>
                <a:gd name="T39" fmla="*/ 144 h 181"/>
                <a:gd name="T40" fmla="*/ 22 w 362"/>
                <a:gd name="T41" fmla="*/ 146 h 181"/>
                <a:gd name="T42" fmla="*/ 14 w 362"/>
                <a:gd name="T43" fmla="*/ 148 h 181"/>
                <a:gd name="T44" fmla="*/ 7 w 362"/>
                <a:gd name="T45" fmla="*/ 150 h 181"/>
                <a:gd name="T46" fmla="*/ 2 w 362"/>
                <a:gd name="T47" fmla="*/ 152 h 181"/>
                <a:gd name="T48" fmla="*/ 0 w 362"/>
                <a:gd name="T49" fmla="*/ 152 h 181"/>
                <a:gd name="T50" fmla="*/ 0 w 362"/>
                <a:gd name="T51" fmla="*/ 181 h 181"/>
                <a:gd name="T52" fmla="*/ 2 w 362"/>
                <a:gd name="T53" fmla="*/ 181 h 181"/>
                <a:gd name="T54" fmla="*/ 7 w 362"/>
                <a:gd name="T55" fmla="*/ 180 h 181"/>
                <a:gd name="T56" fmla="*/ 16 w 362"/>
                <a:gd name="T57" fmla="*/ 177 h 181"/>
                <a:gd name="T58" fmla="*/ 27 w 362"/>
                <a:gd name="T59" fmla="*/ 175 h 181"/>
                <a:gd name="T60" fmla="*/ 40 w 362"/>
                <a:gd name="T61" fmla="*/ 173 h 181"/>
                <a:gd name="T62" fmla="*/ 56 w 362"/>
                <a:gd name="T63" fmla="*/ 168 h 181"/>
                <a:gd name="T64" fmla="*/ 74 w 362"/>
                <a:gd name="T65" fmla="*/ 165 h 181"/>
                <a:gd name="T66" fmla="*/ 93 w 362"/>
                <a:gd name="T67" fmla="*/ 159 h 181"/>
                <a:gd name="T68" fmla="*/ 119 w 362"/>
                <a:gd name="T69" fmla="*/ 151 h 181"/>
                <a:gd name="T70" fmla="*/ 144 w 362"/>
                <a:gd name="T71" fmla="*/ 142 h 181"/>
                <a:gd name="T72" fmla="*/ 170 w 362"/>
                <a:gd name="T73" fmla="*/ 131 h 181"/>
                <a:gd name="T74" fmla="*/ 196 w 362"/>
                <a:gd name="T75" fmla="*/ 121 h 181"/>
                <a:gd name="T76" fmla="*/ 219 w 362"/>
                <a:gd name="T77" fmla="*/ 109 h 181"/>
                <a:gd name="T78" fmla="*/ 240 w 362"/>
                <a:gd name="T79" fmla="*/ 100 h 181"/>
                <a:gd name="T80" fmla="*/ 257 w 362"/>
                <a:gd name="T81" fmla="*/ 91 h 181"/>
                <a:gd name="T82" fmla="*/ 271 w 362"/>
                <a:gd name="T83" fmla="*/ 84 h 181"/>
                <a:gd name="T84" fmla="*/ 283 w 362"/>
                <a:gd name="T85" fmla="*/ 77 h 181"/>
                <a:gd name="T86" fmla="*/ 297 w 362"/>
                <a:gd name="T87" fmla="*/ 69 h 181"/>
                <a:gd name="T88" fmla="*/ 312 w 362"/>
                <a:gd name="T89" fmla="*/ 61 h 181"/>
                <a:gd name="T90" fmla="*/ 327 w 362"/>
                <a:gd name="T91" fmla="*/ 53 h 181"/>
                <a:gd name="T92" fmla="*/ 341 w 362"/>
                <a:gd name="T93" fmla="*/ 45 h 181"/>
                <a:gd name="T94" fmla="*/ 351 w 362"/>
                <a:gd name="T95" fmla="*/ 39 h 181"/>
                <a:gd name="T96" fmla="*/ 359 w 362"/>
                <a:gd name="T97" fmla="*/ 34 h 181"/>
                <a:gd name="T98" fmla="*/ 362 w 362"/>
                <a:gd name="T99" fmla="*/ 33 h 181"/>
                <a:gd name="T100" fmla="*/ 343 w 362"/>
                <a:gd name="T101" fmla="*/ 0 h 181"/>
                <a:gd name="T102" fmla="*/ 307 w 362"/>
                <a:gd name="T103" fmla="*/ 19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62" h="181">
                  <a:moveTo>
                    <a:pt x="307" y="19"/>
                  </a:moveTo>
                  <a:lnTo>
                    <a:pt x="303" y="22"/>
                  </a:lnTo>
                  <a:lnTo>
                    <a:pt x="291" y="30"/>
                  </a:lnTo>
                  <a:lnTo>
                    <a:pt x="275" y="40"/>
                  </a:lnTo>
                  <a:lnTo>
                    <a:pt x="256" y="53"/>
                  </a:lnTo>
                  <a:lnTo>
                    <a:pt x="236" y="65"/>
                  </a:lnTo>
                  <a:lnTo>
                    <a:pt x="218" y="76"/>
                  </a:lnTo>
                  <a:lnTo>
                    <a:pt x="202" y="85"/>
                  </a:lnTo>
                  <a:lnTo>
                    <a:pt x="192" y="90"/>
                  </a:lnTo>
                  <a:lnTo>
                    <a:pt x="182" y="93"/>
                  </a:lnTo>
                  <a:lnTo>
                    <a:pt x="165" y="99"/>
                  </a:lnTo>
                  <a:lnTo>
                    <a:pt x="144" y="107"/>
                  </a:lnTo>
                  <a:lnTo>
                    <a:pt x="120" y="115"/>
                  </a:lnTo>
                  <a:lnTo>
                    <a:pt x="97" y="123"/>
                  </a:lnTo>
                  <a:lnTo>
                    <a:pt x="76" y="130"/>
                  </a:lnTo>
                  <a:lnTo>
                    <a:pt x="60" y="136"/>
                  </a:lnTo>
                  <a:lnTo>
                    <a:pt x="52" y="138"/>
                  </a:lnTo>
                  <a:lnTo>
                    <a:pt x="46" y="139"/>
                  </a:lnTo>
                  <a:lnTo>
                    <a:pt x="39" y="142"/>
                  </a:lnTo>
                  <a:lnTo>
                    <a:pt x="30" y="144"/>
                  </a:lnTo>
                  <a:lnTo>
                    <a:pt x="22" y="146"/>
                  </a:lnTo>
                  <a:lnTo>
                    <a:pt x="14" y="148"/>
                  </a:lnTo>
                  <a:lnTo>
                    <a:pt x="7" y="150"/>
                  </a:lnTo>
                  <a:lnTo>
                    <a:pt x="2" y="152"/>
                  </a:lnTo>
                  <a:lnTo>
                    <a:pt x="0" y="152"/>
                  </a:lnTo>
                  <a:lnTo>
                    <a:pt x="0" y="181"/>
                  </a:lnTo>
                  <a:lnTo>
                    <a:pt x="2" y="181"/>
                  </a:lnTo>
                  <a:lnTo>
                    <a:pt x="7" y="180"/>
                  </a:lnTo>
                  <a:lnTo>
                    <a:pt x="16" y="177"/>
                  </a:lnTo>
                  <a:lnTo>
                    <a:pt x="27" y="175"/>
                  </a:lnTo>
                  <a:lnTo>
                    <a:pt x="40" y="173"/>
                  </a:lnTo>
                  <a:lnTo>
                    <a:pt x="56" y="168"/>
                  </a:lnTo>
                  <a:lnTo>
                    <a:pt x="74" y="165"/>
                  </a:lnTo>
                  <a:lnTo>
                    <a:pt x="93" y="159"/>
                  </a:lnTo>
                  <a:lnTo>
                    <a:pt x="119" y="151"/>
                  </a:lnTo>
                  <a:lnTo>
                    <a:pt x="144" y="142"/>
                  </a:lnTo>
                  <a:lnTo>
                    <a:pt x="170" y="131"/>
                  </a:lnTo>
                  <a:lnTo>
                    <a:pt x="196" y="121"/>
                  </a:lnTo>
                  <a:lnTo>
                    <a:pt x="219" y="109"/>
                  </a:lnTo>
                  <a:lnTo>
                    <a:pt x="240" y="100"/>
                  </a:lnTo>
                  <a:lnTo>
                    <a:pt x="257" y="91"/>
                  </a:lnTo>
                  <a:lnTo>
                    <a:pt x="271" y="84"/>
                  </a:lnTo>
                  <a:lnTo>
                    <a:pt x="283" y="77"/>
                  </a:lnTo>
                  <a:lnTo>
                    <a:pt x="297" y="69"/>
                  </a:lnTo>
                  <a:lnTo>
                    <a:pt x="312" y="61"/>
                  </a:lnTo>
                  <a:lnTo>
                    <a:pt x="327" y="53"/>
                  </a:lnTo>
                  <a:lnTo>
                    <a:pt x="341" y="45"/>
                  </a:lnTo>
                  <a:lnTo>
                    <a:pt x="351" y="39"/>
                  </a:lnTo>
                  <a:lnTo>
                    <a:pt x="359" y="34"/>
                  </a:lnTo>
                  <a:lnTo>
                    <a:pt x="362" y="33"/>
                  </a:lnTo>
                  <a:lnTo>
                    <a:pt x="343" y="0"/>
                  </a:lnTo>
                  <a:lnTo>
                    <a:pt x="307" y="1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33"/>
            <p:cNvSpPr>
              <a:spLocks/>
            </p:cNvSpPr>
            <p:nvPr/>
          </p:nvSpPr>
          <p:spPr bwMode="auto">
            <a:xfrm>
              <a:off x="4855" y="3402"/>
              <a:ext cx="35" cy="25"/>
            </a:xfrm>
            <a:custGeom>
              <a:avLst/>
              <a:gdLst>
                <a:gd name="T0" fmla="*/ 57 w 70"/>
                <a:gd name="T1" fmla="*/ 0 h 51"/>
                <a:gd name="T2" fmla="*/ 0 w 70"/>
                <a:gd name="T3" fmla="*/ 24 h 51"/>
                <a:gd name="T4" fmla="*/ 11 w 70"/>
                <a:gd name="T5" fmla="*/ 51 h 51"/>
                <a:gd name="T6" fmla="*/ 70 w 70"/>
                <a:gd name="T7" fmla="*/ 29 h 51"/>
                <a:gd name="T8" fmla="*/ 57 w 70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0" h="51">
                  <a:moveTo>
                    <a:pt x="57" y="0"/>
                  </a:moveTo>
                  <a:lnTo>
                    <a:pt x="0" y="24"/>
                  </a:lnTo>
                  <a:lnTo>
                    <a:pt x="11" y="51"/>
                  </a:lnTo>
                  <a:lnTo>
                    <a:pt x="70" y="29"/>
                  </a:lnTo>
                  <a:lnTo>
                    <a:pt x="5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34"/>
            <p:cNvSpPr>
              <a:spLocks/>
            </p:cNvSpPr>
            <p:nvPr/>
          </p:nvSpPr>
          <p:spPr bwMode="auto">
            <a:xfrm>
              <a:off x="4822" y="3286"/>
              <a:ext cx="69" cy="24"/>
            </a:xfrm>
            <a:custGeom>
              <a:avLst/>
              <a:gdLst>
                <a:gd name="T0" fmla="*/ 0 w 138"/>
                <a:gd name="T1" fmla="*/ 0 h 49"/>
                <a:gd name="T2" fmla="*/ 1 w 138"/>
                <a:gd name="T3" fmla="*/ 4 h 49"/>
                <a:gd name="T4" fmla="*/ 4 w 138"/>
                <a:gd name="T5" fmla="*/ 9 h 49"/>
                <a:gd name="T6" fmla="*/ 9 w 138"/>
                <a:gd name="T7" fmla="*/ 16 h 49"/>
                <a:gd name="T8" fmla="*/ 15 w 138"/>
                <a:gd name="T9" fmla="*/ 23 h 49"/>
                <a:gd name="T10" fmla="*/ 21 w 138"/>
                <a:gd name="T11" fmla="*/ 30 h 49"/>
                <a:gd name="T12" fmla="*/ 28 w 138"/>
                <a:gd name="T13" fmla="*/ 36 h 49"/>
                <a:gd name="T14" fmla="*/ 35 w 138"/>
                <a:gd name="T15" fmla="*/ 41 h 49"/>
                <a:gd name="T16" fmla="*/ 43 w 138"/>
                <a:gd name="T17" fmla="*/ 44 h 49"/>
                <a:gd name="T18" fmla="*/ 51 w 138"/>
                <a:gd name="T19" fmla="*/ 45 h 49"/>
                <a:gd name="T20" fmla="*/ 63 w 138"/>
                <a:gd name="T21" fmla="*/ 46 h 49"/>
                <a:gd name="T22" fmla="*/ 74 w 138"/>
                <a:gd name="T23" fmla="*/ 47 h 49"/>
                <a:gd name="T24" fmla="*/ 87 w 138"/>
                <a:gd name="T25" fmla="*/ 47 h 49"/>
                <a:gd name="T26" fmla="*/ 97 w 138"/>
                <a:gd name="T27" fmla="*/ 49 h 49"/>
                <a:gd name="T28" fmla="*/ 107 w 138"/>
                <a:gd name="T29" fmla="*/ 49 h 49"/>
                <a:gd name="T30" fmla="*/ 114 w 138"/>
                <a:gd name="T31" fmla="*/ 49 h 49"/>
                <a:gd name="T32" fmla="*/ 116 w 138"/>
                <a:gd name="T33" fmla="*/ 49 h 49"/>
                <a:gd name="T34" fmla="*/ 138 w 138"/>
                <a:gd name="T35" fmla="*/ 11 h 49"/>
                <a:gd name="T36" fmla="*/ 81 w 138"/>
                <a:gd name="T37" fmla="*/ 22 h 49"/>
                <a:gd name="T38" fmla="*/ 0 w 138"/>
                <a:gd name="T39" fmla="*/ 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138" h="49">
                  <a:moveTo>
                    <a:pt x="0" y="0"/>
                  </a:moveTo>
                  <a:lnTo>
                    <a:pt x="1" y="4"/>
                  </a:lnTo>
                  <a:lnTo>
                    <a:pt x="4" y="9"/>
                  </a:lnTo>
                  <a:lnTo>
                    <a:pt x="9" y="16"/>
                  </a:lnTo>
                  <a:lnTo>
                    <a:pt x="15" y="23"/>
                  </a:lnTo>
                  <a:lnTo>
                    <a:pt x="21" y="30"/>
                  </a:lnTo>
                  <a:lnTo>
                    <a:pt x="28" y="36"/>
                  </a:lnTo>
                  <a:lnTo>
                    <a:pt x="35" y="41"/>
                  </a:lnTo>
                  <a:lnTo>
                    <a:pt x="43" y="44"/>
                  </a:lnTo>
                  <a:lnTo>
                    <a:pt x="51" y="45"/>
                  </a:lnTo>
                  <a:lnTo>
                    <a:pt x="63" y="46"/>
                  </a:lnTo>
                  <a:lnTo>
                    <a:pt x="74" y="47"/>
                  </a:lnTo>
                  <a:lnTo>
                    <a:pt x="87" y="47"/>
                  </a:lnTo>
                  <a:lnTo>
                    <a:pt x="97" y="49"/>
                  </a:lnTo>
                  <a:lnTo>
                    <a:pt x="107" y="49"/>
                  </a:lnTo>
                  <a:lnTo>
                    <a:pt x="114" y="49"/>
                  </a:lnTo>
                  <a:lnTo>
                    <a:pt x="116" y="49"/>
                  </a:lnTo>
                  <a:lnTo>
                    <a:pt x="138" y="11"/>
                  </a:lnTo>
                  <a:lnTo>
                    <a:pt x="81" y="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35"/>
            <p:cNvSpPr>
              <a:spLocks/>
            </p:cNvSpPr>
            <p:nvPr/>
          </p:nvSpPr>
          <p:spPr bwMode="auto">
            <a:xfrm>
              <a:off x="5061" y="3222"/>
              <a:ext cx="207" cy="118"/>
            </a:xfrm>
            <a:custGeom>
              <a:avLst/>
              <a:gdLst>
                <a:gd name="T0" fmla="*/ 319 w 416"/>
                <a:gd name="T1" fmla="*/ 0 h 234"/>
                <a:gd name="T2" fmla="*/ 316 w 416"/>
                <a:gd name="T3" fmla="*/ 2 h 234"/>
                <a:gd name="T4" fmla="*/ 305 w 416"/>
                <a:gd name="T5" fmla="*/ 6 h 234"/>
                <a:gd name="T6" fmla="*/ 291 w 416"/>
                <a:gd name="T7" fmla="*/ 15 h 234"/>
                <a:gd name="T8" fmla="*/ 273 w 416"/>
                <a:gd name="T9" fmla="*/ 24 h 234"/>
                <a:gd name="T10" fmla="*/ 255 w 416"/>
                <a:gd name="T11" fmla="*/ 34 h 234"/>
                <a:gd name="T12" fmla="*/ 239 w 416"/>
                <a:gd name="T13" fmla="*/ 43 h 234"/>
                <a:gd name="T14" fmla="*/ 226 w 416"/>
                <a:gd name="T15" fmla="*/ 50 h 234"/>
                <a:gd name="T16" fmla="*/ 219 w 416"/>
                <a:gd name="T17" fmla="*/ 56 h 234"/>
                <a:gd name="T18" fmla="*/ 215 w 416"/>
                <a:gd name="T19" fmla="*/ 59 h 234"/>
                <a:gd name="T20" fmla="*/ 206 w 416"/>
                <a:gd name="T21" fmla="*/ 65 h 234"/>
                <a:gd name="T22" fmla="*/ 195 w 416"/>
                <a:gd name="T23" fmla="*/ 73 h 234"/>
                <a:gd name="T24" fmla="*/ 181 w 416"/>
                <a:gd name="T25" fmla="*/ 81 h 234"/>
                <a:gd name="T26" fmla="*/ 164 w 416"/>
                <a:gd name="T27" fmla="*/ 93 h 234"/>
                <a:gd name="T28" fmla="*/ 145 w 416"/>
                <a:gd name="T29" fmla="*/ 103 h 234"/>
                <a:gd name="T30" fmla="*/ 126 w 416"/>
                <a:gd name="T31" fmla="*/ 116 h 234"/>
                <a:gd name="T32" fmla="*/ 106 w 416"/>
                <a:gd name="T33" fmla="*/ 127 h 234"/>
                <a:gd name="T34" fmla="*/ 86 w 416"/>
                <a:gd name="T35" fmla="*/ 140 h 234"/>
                <a:gd name="T36" fmla="*/ 67 w 416"/>
                <a:gd name="T37" fmla="*/ 152 h 234"/>
                <a:gd name="T38" fmla="*/ 49 w 416"/>
                <a:gd name="T39" fmla="*/ 162 h 234"/>
                <a:gd name="T40" fmla="*/ 33 w 416"/>
                <a:gd name="T41" fmla="*/ 171 h 234"/>
                <a:gd name="T42" fmla="*/ 20 w 416"/>
                <a:gd name="T43" fmla="*/ 179 h 234"/>
                <a:gd name="T44" fmla="*/ 10 w 416"/>
                <a:gd name="T45" fmla="*/ 185 h 234"/>
                <a:gd name="T46" fmla="*/ 3 w 416"/>
                <a:gd name="T47" fmla="*/ 190 h 234"/>
                <a:gd name="T48" fmla="*/ 0 w 416"/>
                <a:gd name="T49" fmla="*/ 191 h 234"/>
                <a:gd name="T50" fmla="*/ 29 w 416"/>
                <a:gd name="T51" fmla="*/ 234 h 234"/>
                <a:gd name="T52" fmla="*/ 33 w 416"/>
                <a:gd name="T53" fmla="*/ 232 h 234"/>
                <a:gd name="T54" fmla="*/ 41 w 416"/>
                <a:gd name="T55" fmla="*/ 225 h 234"/>
                <a:gd name="T56" fmla="*/ 56 w 416"/>
                <a:gd name="T57" fmla="*/ 216 h 234"/>
                <a:gd name="T58" fmla="*/ 73 w 416"/>
                <a:gd name="T59" fmla="*/ 202 h 234"/>
                <a:gd name="T60" fmla="*/ 95 w 416"/>
                <a:gd name="T61" fmla="*/ 187 h 234"/>
                <a:gd name="T62" fmla="*/ 119 w 416"/>
                <a:gd name="T63" fmla="*/ 170 h 234"/>
                <a:gd name="T64" fmla="*/ 145 w 416"/>
                <a:gd name="T65" fmla="*/ 152 h 234"/>
                <a:gd name="T66" fmla="*/ 173 w 416"/>
                <a:gd name="T67" fmla="*/ 132 h 234"/>
                <a:gd name="T68" fmla="*/ 201 w 416"/>
                <a:gd name="T69" fmla="*/ 112 h 234"/>
                <a:gd name="T70" fmla="*/ 227 w 416"/>
                <a:gd name="T71" fmla="*/ 94 h 234"/>
                <a:gd name="T72" fmla="*/ 254 w 416"/>
                <a:gd name="T73" fmla="*/ 77 h 234"/>
                <a:gd name="T74" fmla="*/ 278 w 416"/>
                <a:gd name="T75" fmla="*/ 61 h 234"/>
                <a:gd name="T76" fmla="*/ 300 w 416"/>
                <a:gd name="T77" fmla="*/ 47 h 234"/>
                <a:gd name="T78" fmla="*/ 317 w 416"/>
                <a:gd name="T79" fmla="*/ 36 h 234"/>
                <a:gd name="T80" fmla="*/ 331 w 416"/>
                <a:gd name="T81" fmla="*/ 29 h 234"/>
                <a:gd name="T82" fmla="*/ 340 w 416"/>
                <a:gd name="T83" fmla="*/ 26 h 234"/>
                <a:gd name="T84" fmla="*/ 357 w 416"/>
                <a:gd name="T85" fmla="*/ 26 h 234"/>
                <a:gd name="T86" fmla="*/ 372 w 416"/>
                <a:gd name="T87" fmla="*/ 27 h 234"/>
                <a:gd name="T88" fmla="*/ 386 w 416"/>
                <a:gd name="T89" fmla="*/ 32 h 234"/>
                <a:gd name="T90" fmla="*/ 396 w 416"/>
                <a:gd name="T91" fmla="*/ 36 h 234"/>
                <a:gd name="T92" fmla="*/ 404 w 416"/>
                <a:gd name="T93" fmla="*/ 42 h 234"/>
                <a:gd name="T94" fmla="*/ 411 w 416"/>
                <a:gd name="T95" fmla="*/ 47 h 234"/>
                <a:gd name="T96" fmla="*/ 415 w 416"/>
                <a:gd name="T97" fmla="*/ 50 h 234"/>
                <a:gd name="T98" fmla="*/ 416 w 416"/>
                <a:gd name="T99" fmla="*/ 51 h 234"/>
                <a:gd name="T100" fmla="*/ 402 w 416"/>
                <a:gd name="T101" fmla="*/ 26 h 234"/>
                <a:gd name="T102" fmla="*/ 352 w 416"/>
                <a:gd name="T103" fmla="*/ 0 h 234"/>
                <a:gd name="T104" fmla="*/ 319 w 416"/>
                <a:gd name="T105" fmla="*/ 0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416" h="234">
                  <a:moveTo>
                    <a:pt x="319" y="0"/>
                  </a:moveTo>
                  <a:lnTo>
                    <a:pt x="316" y="2"/>
                  </a:lnTo>
                  <a:lnTo>
                    <a:pt x="305" y="6"/>
                  </a:lnTo>
                  <a:lnTo>
                    <a:pt x="291" y="15"/>
                  </a:lnTo>
                  <a:lnTo>
                    <a:pt x="273" y="24"/>
                  </a:lnTo>
                  <a:lnTo>
                    <a:pt x="255" y="34"/>
                  </a:lnTo>
                  <a:lnTo>
                    <a:pt x="239" y="43"/>
                  </a:lnTo>
                  <a:lnTo>
                    <a:pt x="226" y="50"/>
                  </a:lnTo>
                  <a:lnTo>
                    <a:pt x="219" y="56"/>
                  </a:lnTo>
                  <a:lnTo>
                    <a:pt x="215" y="59"/>
                  </a:lnTo>
                  <a:lnTo>
                    <a:pt x="206" y="65"/>
                  </a:lnTo>
                  <a:lnTo>
                    <a:pt x="195" y="73"/>
                  </a:lnTo>
                  <a:lnTo>
                    <a:pt x="181" y="81"/>
                  </a:lnTo>
                  <a:lnTo>
                    <a:pt x="164" y="93"/>
                  </a:lnTo>
                  <a:lnTo>
                    <a:pt x="145" y="103"/>
                  </a:lnTo>
                  <a:lnTo>
                    <a:pt x="126" y="116"/>
                  </a:lnTo>
                  <a:lnTo>
                    <a:pt x="106" y="127"/>
                  </a:lnTo>
                  <a:lnTo>
                    <a:pt x="86" y="140"/>
                  </a:lnTo>
                  <a:lnTo>
                    <a:pt x="67" y="152"/>
                  </a:lnTo>
                  <a:lnTo>
                    <a:pt x="49" y="162"/>
                  </a:lnTo>
                  <a:lnTo>
                    <a:pt x="33" y="171"/>
                  </a:lnTo>
                  <a:lnTo>
                    <a:pt x="20" y="179"/>
                  </a:lnTo>
                  <a:lnTo>
                    <a:pt x="10" y="185"/>
                  </a:lnTo>
                  <a:lnTo>
                    <a:pt x="3" y="190"/>
                  </a:lnTo>
                  <a:lnTo>
                    <a:pt x="0" y="191"/>
                  </a:lnTo>
                  <a:lnTo>
                    <a:pt x="29" y="234"/>
                  </a:lnTo>
                  <a:lnTo>
                    <a:pt x="33" y="232"/>
                  </a:lnTo>
                  <a:lnTo>
                    <a:pt x="41" y="225"/>
                  </a:lnTo>
                  <a:lnTo>
                    <a:pt x="56" y="216"/>
                  </a:lnTo>
                  <a:lnTo>
                    <a:pt x="73" y="202"/>
                  </a:lnTo>
                  <a:lnTo>
                    <a:pt x="95" y="187"/>
                  </a:lnTo>
                  <a:lnTo>
                    <a:pt x="119" y="170"/>
                  </a:lnTo>
                  <a:lnTo>
                    <a:pt x="145" y="152"/>
                  </a:lnTo>
                  <a:lnTo>
                    <a:pt x="173" y="132"/>
                  </a:lnTo>
                  <a:lnTo>
                    <a:pt x="201" y="112"/>
                  </a:lnTo>
                  <a:lnTo>
                    <a:pt x="227" y="94"/>
                  </a:lnTo>
                  <a:lnTo>
                    <a:pt x="254" y="77"/>
                  </a:lnTo>
                  <a:lnTo>
                    <a:pt x="278" y="61"/>
                  </a:lnTo>
                  <a:lnTo>
                    <a:pt x="300" y="47"/>
                  </a:lnTo>
                  <a:lnTo>
                    <a:pt x="317" y="36"/>
                  </a:lnTo>
                  <a:lnTo>
                    <a:pt x="331" y="29"/>
                  </a:lnTo>
                  <a:lnTo>
                    <a:pt x="340" y="26"/>
                  </a:lnTo>
                  <a:lnTo>
                    <a:pt x="357" y="26"/>
                  </a:lnTo>
                  <a:lnTo>
                    <a:pt x="372" y="27"/>
                  </a:lnTo>
                  <a:lnTo>
                    <a:pt x="386" y="32"/>
                  </a:lnTo>
                  <a:lnTo>
                    <a:pt x="396" y="36"/>
                  </a:lnTo>
                  <a:lnTo>
                    <a:pt x="404" y="42"/>
                  </a:lnTo>
                  <a:lnTo>
                    <a:pt x="411" y="47"/>
                  </a:lnTo>
                  <a:lnTo>
                    <a:pt x="415" y="50"/>
                  </a:lnTo>
                  <a:lnTo>
                    <a:pt x="416" y="51"/>
                  </a:lnTo>
                  <a:lnTo>
                    <a:pt x="402" y="26"/>
                  </a:lnTo>
                  <a:lnTo>
                    <a:pt x="352" y="0"/>
                  </a:lnTo>
                  <a:lnTo>
                    <a:pt x="319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36"/>
            <p:cNvSpPr>
              <a:spLocks/>
            </p:cNvSpPr>
            <p:nvPr/>
          </p:nvSpPr>
          <p:spPr bwMode="auto">
            <a:xfrm>
              <a:off x="5082" y="3480"/>
              <a:ext cx="205" cy="129"/>
            </a:xfrm>
            <a:custGeom>
              <a:avLst/>
              <a:gdLst>
                <a:gd name="T0" fmla="*/ 231 w 411"/>
                <a:gd name="T1" fmla="*/ 6 h 259"/>
                <a:gd name="T2" fmla="*/ 205 w 411"/>
                <a:gd name="T3" fmla="*/ 4 h 259"/>
                <a:gd name="T4" fmla="*/ 166 w 411"/>
                <a:gd name="T5" fmla="*/ 1 h 259"/>
                <a:gd name="T6" fmla="*/ 135 w 411"/>
                <a:gd name="T7" fmla="*/ 1 h 259"/>
                <a:gd name="T8" fmla="*/ 121 w 411"/>
                <a:gd name="T9" fmla="*/ 5 h 259"/>
                <a:gd name="T10" fmla="*/ 104 w 411"/>
                <a:gd name="T11" fmla="*/ 12 h 259"/>
                <a:gd name="T12" fmla="*/ 84 w 411"/>
                <a:gd name="T13" fmla="*/ 21 h 259"/>
                <a:gd name="T14" fmla="*/ 68 w 411"/>
                <a:gd name="T15" fmla="*/ 28 h 259"/>
                <a:gd name="T16" fmla="*/ 59 w 411"/>
                <a:gd name="T17" fmla="*/ 34 h 259"/>
                <a:gd name="T18" fmla="*/ 46 w 411"/>
                <a:gd name="T19" fmla="*/ 44 h 259"/>
                <a:gd name="T20" fmla="*/ 31 w 411"/>
                <a:gd name="T21" fmla="*/ 59 h 259"/>
                <a:gd name="T22" fmla="*/ 18 w 411"/>
                <a:gd name="T23" fmla="*/ 72 h 259"/>
                <a:gd name="T24" fmla="*/ 8 w 411"/>
                <a:gd name="T25" fmla="*/ 92 h 259"/>
                <a:gd name="T26" fmla="*/ 0 w 411"/>
                <a:gd name="T27" fmla="*/ 145 h 259"/>
                <a:gd name="T28" fmla="*/ 6 w 411"/>
                <a:gd name="T29" fmla="*/ 186 h 259"/>
                <a:gd name="T30" fmla="*/ 23 w 411"/>
                <a:gd name="T31" fmla="*/ 242 h 259"/>
                <a:gd name="T32" fmla="*/ 30 w 411"/>
                <a:gd name="T33" fmla="*/ 249 h 259"/>
                <a:gd name="T34" fmla="*/ 33 w 411"/>
                <a:gd name="T35" fmla="*/ 168 h 259"/>
                <a:gd name="T36" fmla="*/ 36 w 411"/>
                <a:gd name="T37" fmla="*/ 137 h 259"/>
                <a:gd name="T38" fmla="*/ 39 w 411"/>
                <a:gd name="T39" fmla="*/ 117 h 259"/>
                <a:gd name="T40" fmla="*/ 48 w 411"/>
                <a:gd name="T41" fmla="*/ 90 h 259"/>
                <a:gd name="T42" fmla="*/ 64 w 411"/>
                <a:gd name="T43" fmla="*/ 66 h 259"/>
                <a:gd name="T44" fmla="*/ 87 w 411"/>
                <a:gd name="T45" fmla="*/ 50 h 259"/>
                <a:gd name="T46" fmla="*/ 109 w 411"/>
                <a:gd name="T47" fmla="*/ 38 h 259"/>
                <a:gd name="T48" fmla="*/ 132 w 411"/>
                <a:gd name="T49" fmla="*/ 33 h 259"/>
                <a:gd name="T50" fmla="*/ 167 w 411"/>
                <a:gd name="T51" fmla="*/ 30 h 259"/>
                <a:gd name="T52" fmla="*/ 205 w 411"/>
                <a:gd name="T53" fmla="*/ 31 h 259"/>
                <a:gd name="T54" fmla="*/ 237 w 411"/>
                <a:gd name="T55" fmla="*/ 36 h 259"/>
                <a:gd name="T56" fmla="*/ 273 w 411"/>
                <a:gd name="T57" fmla="*/ 44 h 259"/>
                <a:gd name="T58" fmla="*/ 310 w 411"/>
                <a:gd name="T59" fmla="*/ 53 h 259"/>
                <a:gd name="T60" fmla="*/ 344 w 411"/>
                <a:gd name="T61" fmla="*/ 65 h 259"/>
                <a:gd name="T62" fmla="*/ 374 w 411"/>
                <a:gd name="T63" fmla="*/ 74 h 259"/>
                <a:gd name="T64" fmla="*/ 397 w 411"/>
                <a:gd name="T65" fmla="*/ 82 h 259"/>
                <a:gd name="T66" fmla="*/ 410 w 411"/>
                <a:gd name="T67" fmla="*/ 87 h 259"/>
                <a:gd name="T68" fmla="*/ 236 w 411"/>
                <a:gd name="T69" fmla="*/ 6 h 2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411" h="259">
                  <a:moveTo>
                    <a:pt x="236" y="6"/>
                  </a:moveTo>
                  <a:lnTo>
                    <a:pt x="231" y="6"/>
                  </a:lnTo>
                  <a:lnTo>
                    <a:pt x="221" y="5"/>
                  </a:lnTo>
                  <a:lnTo>
                    <a:pt x="205" y="4"/>
                  </a:lnTo>
                  <a:lnTo>
                    <a:pt x="185" y="3"/>
                  </a:lnTo>
                  <a:lnTo>
                    <a:pt x="166" y="1"/>
                  </a:lnTo>
                  <a:lnTo>
                    <a:pt x="148" y="0"/>
                  </a:lnTo>
                  <a:lnTo>
                    <a:pt x="135" y="1"/>
                  </a:lnTo>
                  <a:lnTo>
                    <a:pt x="127" y="3"/>
                  </a:lnTo>
                  <a:lnTo>
                    <a:pt x="121" y="5"/>
                  </a:lnTo>
                  <a:lnTo>
                    <a:pt x="114" y="8"/>
                  </a:lnTo>
                  <a:lnTo>
                    <a:pt x="104" y="12"/>
                  </a:lnTo>
                  <a:lnTo>
                    <a:pt x="94" y="16"/>
                  </a:lnTo>
                  <a:lnTo>
                    <a:pt x="84" y="21"/>
                  </a:lnTo>
                  <a:lnTo>
                    <a:pt x="75" y="25"/>
                  </a:lnTo>
                  <a:lnTo>
                    <a:pt x="68" y="28"/>
                  </a:lnTo>
                  <a:lnTo>
                    <a:pt x="63" y="30"/>
                  </a:lnTo>
                  <a:lnTo>
                    <a:pt x="59" y="34"/>
                  </a:lnTo>
                  <a:lnTo>
                    <a:pt x="53" y="38"/>
                  </a:lnTo>
                  <a:lnTo>
                    <a:pt x="46" y="44"/>
                  </a:lnTo>
                  <a:lnTo>
                    <a:pt x="39" y="51"/>
                  </a:lnTo>
                  <a:lnTo>
                    <a:pt x="31" y="59"/>
                  </a:lnTo>
                  <a:lnTo>
                    <a:pt x="24" y="66"/>
                  </a:lnTo>
                  <a:lnTo>
                    <a:pt x="18" y="72"/>
                  </a:lnTo>
                  <a:lnTo>
                    <a:pt x="14" y="76"/>
                  </a:lnTo>
                  <a:lnTo>
                    <a:pt x="8" y="92"/>
                  </a:lnTo>
                  <a:lnTo>
                    <a:pt x="3" y="119"/>
                  </a:lnTo>
                  <a:lnTo>
                    <a:pt x="0" y="145"/>
                  </a:lnTo>
                  <a:lnTo>
                    <a:pt x="1" y="165"/>
                  </a:lnTo>
                  <a:lnTo>
                    <a:pt x="6" y="186"/>
                  </a:lnTo>
                  <a:lnTo>
                    <a:pt x="15" y="213"/>
                  </a:lnTo>
                  <a:lnTo>
                    <a:pt x="23" y="242"/>
                  </a:lnTo>
                  <a:lnTo>
                    <a:pt x="28" y="259"/>
                  </a:lnTo>
                  <a:lnTo>
                    <a:pt x="30" y="249"/>
                  </a:lnTo>
                  <a:lnTo>
                    <a:pt x="31" y="211"/>
                  </a:lnTo>
                  <a:lnTo>
                    <a:pt x="33" y="168"/>
                  </a:lnTo>
                  <a:lnTo>
                    <a:pt x="35" y="143"/>
                  </a:lnTo>
                  <a:lnTo>
                    <a:pt x="36" y="137"/>
                  </a:lnTo>
                  <a:lnTo>
                    <a:pt x="37" y="128"/>
                  </a:lnTo>
                  <a:lnTo>
                    <a:pt x="39" y="117"/>
                  </a:lnTo>
                  <a:lnTo>
                    <a:pt x="43" y="104"/>
                  </a:lnTo>
                  <a:lnTo>
                    <a:pt x="48" y="90"/>
                  </a:lnTo>
                  <a:lnTo>
                    <a:pt x="55" y="78"/>
                  </a:lnTo>
                  <a:lnTo>
                    <a:pt x="64" y="66"/>
                  </a:lnTo>
                  <a:lnTo>
                    <a:pt x="76" y="57"/>
                  </a:lnTo>
                  <a:lnTo>
                    <a:pt x="87" y="50"/>
                  </a:lnTo>
                  <a:lnTo>
                    <a:pt x="99" y="43"/>
                  </a:lnTo>
                  <a:lnTo>
                    <a:pt x="109" y="38"/>
                  </a:lnTo>
                  <a:lnTo>
                    <a:pt x="120" y="35"/>
                  </a:lnTo>
                  <a:lnTo>
                    <a:pt x="132" y="33"/>
                  </a:lnTo>
                  <a:lnTo>
                    <a:pt x="148" y="31"/>
                  </a:lnTo>
                  <a:lnTo>
                    <a:pt x="167" y="30"/>
                  </a:lnTo>
                  <a:lnTo>
                    <a:pt x="191" y="30"/>
                  </a:lnTo>
                  <a:lnTo>
                    <a:pt x="205" y="31"/>
                  </a:lnTo>
                  <a:lnTo>
                    <a:pt x="221" y="33"/>
                  </a:lnTo>
                  <a:lnTo>
                    <a:pt x="237" y="36"/>
                  </a:lnTo>
                  <a:lnTo>
                    <a:pt x="256" y="40"/>
                  </a:lnTo>
                  <a:lnTo>
                    <a:pt x="273" y="44"/>
                  </a:lnTo>
                  <a:lnTo>
                    <a:pt x="291" y="49"/>
                  </a:lnTo>
                  <a:lnTo>
                    <a:pt x="310" y="53"/>
                  </a:lnTo>
                  <a:lnTo>
                    <a:pt x="327" y="59"/>
                  </a:lnTo>
                  <a:lnTo>
                    <a:pt x="344" y="65"/>
                  </a:lnTo>
                  <a:lnTo>
                    <a:pt x="360" y="69"/>
                  </a:lnTo>
                  <a:lnTo>
                    <a:pt x="374" y="74"/>
                  </a:lnTo>
                  <a:lnTo>
                    <a:pt x="387" y="79"/>
                  </a:lnTo>
                  <a:lnTo>
                    <a:pt x="397" y="82"/>
                  </a:lnTo>
                  <a:lnTo>
                    <a:pt x="404" y="86"/>
                  </a:lnTo>
                  <a:lnTo>
                    <a:pt x="410" y="87"/>
                  </a:lnTo>
                  <a:lnTo>
                    <a:pt x="411" y="88"/>
                  </a:lnTo>
                  <a:lnTo>
                    <a:pt x="236" y="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37"/>
            <p:cNvSpPr>
              <a:spLocks/>
            </p:cNvSpPr>
            <p:nvPr/>
          </p:nvSpPr>
          <p:spPr bwMode="auto">
            <a:xfrm>
              <a:off x="5095" y="3656"/>
              <a:ext cx="24" cy="181"/>
            </a:xfrm>
            <a:custGeom>
              <a:avLst/>
              <a:gdLst>
                <a:gd name="T0" fmla="*/ 0 w 50"/>
                <a:gd name="T1" fmla="*/ 3 h 362"/>
                <a:gd name="T2" fmla="*/ 5 w 50"/>
                <a:gd name="T3" fmla="*/ 67 h 362"/>
                <a:gd name="T4" fmla="*/ 14 w 50"/>
                <a:gd name="T5" fmla="*/ 189 h 362"/>
                <a:gd name="T6" fmla="*/ 22 w 50"/>
                <a:gd name="T7" fmla="*/ 309 h 362"/>
                <a:gd name="T8" fmla="*/ 27 w 50"/>
                <a:gd name="T9" fmla="*/ 362 h 362"/>
                <a:gd name="T10" fmla="*/ 30 w 50"/>
                <a:gd name="T11" fmla="*/ 362 h 362"/>
                <a:gd name="T12" fmla="*/ 38 w 50"/>
                <a:gd name="T13" fmla="*/ 358 h 362"/>
                <a:gd name="T14" fmla="*/ 46 w 50"/>
                <a:gd name="T15" fmla="*/ 342 h 362"/>
                <a:gd name="T16" fmla="*/ 50 w 50"/>
                <a:gd name="T17" fmla="*/ 305 h 362"/>
                <a:gd name="T18" fmla="*/ 50 w 50"/>
                <a:gd name="T19" fmla="*/ 280 h 362"/>
                <a:gd name="T20" fmla="*/ 50 w 50"/>
                <a:gd name="T21" fmla="*/ 234 h 362"/>
                <a:gd name="T22" fmla="*/ 48 w 50"/>
                <a:gd name="T23" fmla="*/ 169 h 362"/>
                <a:gd name="T24" fmla="*/ 41 w 50"/>
                <a:gd name="T25" fmla="*/ 90 h 362"/>
                <a:gd name="T26" fmla="*/ 39 w 50"/>
                <a:gd name="T27" fmla="*/ 69 h 362"/>
                <a:gd name="T28" fmla="*/ 39 w 50"/>
                <a:gd name="T29" fmla="*/ 41 h 362"/>
                <a:gd name="T30" fmla="*/ 41 w 50"/>
                <a:gd name="T31" fmla="*/ 16 h 362"/>
                <a:gd name="T32" fmla="*/ 41 w 50"/>
                <a:gd name="T33" fmla="*/ 6 h 362"/>
                <a:gd name="T34" fmla="*/ 38 w 50"/>
                <a:gd name="T35" fmla="*/ 6 h 362"/>
                <a:gd name="T36" fmla="*/ 35 w 50"/>
                <a:gd name="T37" fmla="*/ 5 h 362"/>
                <a:gd name="T38" fmla="*/ 28 w 50"/>
                <a:gd name="T39" fmla="*/ 3 h 362"/>
                <a:gd name="T40" fmla="*/ 21 w 50"/>
                <a:gd name="T41" fmla="*/ 1 h 362"/>
                <a:gd name="T42" fmla="*/ 13 w 50"/>
                <a:gd name="T43" fmla="*/ 1 h 362"/>
                <a:gd name="T44" fmla="*/ 6 w 50"/>
                <a:gd name="T45" fmla="*/ 0 h 362"/>
                <a:gd name="T46" fmla="*/ 3 w 50"/>
                <a:gd name="T47" fmla="*/ 1 h 362"/>
                <a:gd name="T48" fmla="*/ 0 w 50"/>
                <a:gd name="T49" fmla="*/ 3 h 3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0" h="362">
                  <a:moveTo>
                    <a:pt x="0" y="3"/>
                  </a:moveTo>
                  <a:lnTo>
                    <a:pt x="5" y="67"/>
                  </a:lnTo>
                  <a:lnTo>
                    <a:pt x="14" y="189"/>
                  </a:lnTo>
                  <a:lnTo>
                    <a:pt x="22" y="309"/>
                  </a:lnTo>
                  <a:lnTo>
                    <a:pt x="27" y="362"/>
                  </a:lnTo>
                  <a:lnTo>
                    <a:pt x="30" y="362"/>
                  </a:lnTo>
                  <a:lnTo>
                    <a:pt x="38" y="358"/>
                  </a:lnTo>
                  <a:lnTo>
                    <a:pt x="46" y="342"/>
                  </a:lnTo>
                  <a:lnTo>
                    <a:pt x="50" y="305"/>
                  </a:lnTo>
                  <a:lnTo>
                    <a:pt x="50" y="280"/>
                  </a:lnTo>
                  <a:lnTo>
                    <a:pt x="50" y="234"/>
                  </a:lnTo>
                  <a:lnTo>
                    <a:pt x="48" y="169"/>
                  </a:lnTo>
                  <a:lnTo>
                    <a:pt x="41" y="90"/>
                  </a:lnTo>
                  <a:lnTo>
                    <a:pt x="39" y="69"/>
                  </a:lnTo>
                  <a:lnTo>
                    <a:pt x="39" y="41"/>
                  </a:lnTo>
                  <a:lnTo>
                    <a:pt x="41" y="16"/>
                  </a:lnTo>
                  <a:lnTo>
                    <a:pt x="41" y="6"/>
                  </a:lnTo>
                  <a:lnTo>
                    <a:pt x="38" y="6"/>
                  </a:lnTo>
                  <a:lnTo>
                    <a:pt x="35" y="5"/>
                  </a:lnTo>
                  <a:lnTo>
                    <a:pt x="28" y="3"/>
                  </a:lnTo>
                  <a:lnTo>
                    <a:pt x="21" y="1"/>
                  </a:lnTo>
                  <a:lnTo>
                    <a:pt x="13" y="1"/>
                  </a:lnTo>
                  <a:lnTo>
                    <a:pt x="6" y="0"/>
                  </a:lnTo>
                  <a:lnTo>
                    <a:pt x="3" y="1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38"/>
            <p:cNvSpPr>
              <a:spLocks/>
            </p:cNvSpPr>
            <p:nvPr/>
          </p:nvSpPr>
          <p:spPr bwMode="auto">
            <a:xfrm>
              <a:off x="5016" y="3833"/>
              <a:ext cx="87" cy="63"/>
            </a:xfrm>
            <a:custGeom>
              <a:avLst/>
              <a:gdLst>
                <a:gd name="T0" fmla="*/ 127 w 173"/>
                <a:gd name="T1" fmla="*/ 31 h 127"/>
                <a:gd name="T2" fmla="*/ 125 w 173"/>
                <a:gd name="T3" fmla="*/ 34 h 127"/>
                <a:gd name="T4" fmla="*/ 118 w 173"/>
                <a:gd name="T5" fmla="*/ 38 h 127"/>
                <a:gd name="T6" fmla="*/ 109 w 173"/>
                <a:gd name="T7" fmla="*/ 44 h 127"/>
                <a:gd name="T8" fmla="*/ 99 w 173"/>
                <a:gd name="T9" fmla="*/ 52 h 127"/>
                <a:gd name="T10" fmla="*/ 87 w 173"/>
                <a:gd name="T11" fmla="*/ 60 h 127"/>
                <a:gd name="T12" fmla="*/ 76 w 173"/>
                <a:gd name="T13" fmla="*/ 68 h 127"/>
                <a:gd name="T14" fmla="*/ 66 w 173"/>
                <a:gd name="T15" fmla="*/ 74 h 127"/>
                <a:gd name="T16" fmla="*/ 59 w 173"/>
                <a:gd name="T17" fmla="*/ 78 h 127"/>
                <a:gd name="T18" fmla="*/ 54 w 173"/>
                <a:gd name="T19" fmla="*/ 79 h 127"/>
                <a:gd name="T20" fmla="*/ 48 w 173"/>
                <a:gd name="T21" fmla="*/ 80 h 127"/>
                <a:gd name="T22" fmla="*/ 41 w 173"/>
                <a:gd name="T23" fmla="*/ 81 h 127"/>
                <a:gd name="T24" fmla="*/ 34 w 173"/>
                <a:gd name="T25" fmla="*/ 82 h 127"/>
                <a:gd name="T26" fmla="*/ 26 w 173"/>
                <a:gd name="T27" fmla="*/ 83 h 127"/>
                <a:gd name="T28" fmla="*/ 20 w 173"/>
                <a:gd name="T29" fmla="*/ 86 h 127"/>
                <a:gd name="T30" fmla="*/ 15 w 173"/>
                <a:gd name="T31" fmla="*/ 89 h 127"/>
                <a:gd name="T32" fmla="*/ 11 w 173"/>
                <a:gd name="T33" fmla="*/ 94 h 127"/>
                <a:gd name="T34" fmla="*/ 5 w 173"/>
                <a:gd name="T35" fmla="*/ 106 h 127"/>
                <a:gd name="T36" fmla="*/ 1 w 173"/>
                <a:gd name="T37" fmla="*/ 119 h 127"/>
                <a:gd name="T38" fmla="*/ 0 w 173"/>
                <a:gd name="T39" fmla="*/ 127 h 127"/>
                <a:gd name="T40" fmla="*/ 3 w 173"/>
                <a:gd name="T41" fmla="*/ 126 h 127"/>
                <a:gd name="T42" fmla="*/ 11 w 173"/>
                <a:gd name="T43" fmla="*/ 120 h 127"/>
                <a:gd name="T44" fmla="*/ 25 w 173"/>
                <a:gd name="T45" fmla="*/ 113 h 127"/>
                <a:gd name="T46" fmla="*/ 43 w 173"/>
                <a:gd name="T47" fmla="*/ 105 h 127"/>
                <a:gd name="T48" fmla="*/ 64 w 173"/>
                <a:gd name="T49" fmla="*/ 96 h 127"/>
                <a:gd name="T50" fmla="*/ 85 w 173"/>
                <a:gd name="T51" fmla="*/ 87 h 127"/>
                <a:gd name="T52" fmla="*/ 104 w 173"/>
                <a:gd name="T53" fmla="*/ 79 h 127"/>
                <a:gd name="T54" fmla="*/ 122 w 173"/>
                <a:gd name="T55" fmla="*/ 71 h 127"/>
                <a:gd name="T56" fmla="*/ 133 w 173"/>
                <a:gd name="T57" fmla="*/ 64 h 127"/>
                <a:gd name="T58" fmla="*/ 148 w 173"/>
                <a:gd name="T59" fmla="*/ 52 h 127"/>
                <a:gd name="T60" fmla="*/ 160 w 173"/>
                <a:gd name="T61" fmla="*/ 41 h 127"/>
                <a:gd name="T62" fmla="*/ 167 w 173"/>
                <a:gd name="T63" fmla="*/ 30 h 127"/>
                <a:gd name="T64" fmla="*/ 171 w 173"/>
                <a:gd name="T65" fmla="*/ 20 h 127"/>
                <a:gd name="T66" fmla="*/ 173 w 173"/>
                <a:gd name="T67" fmla="*/ 12 h 127"/>
                <a:gd name="T68" fmla="*/ 173 w 173"/>
                <a:gd name="T69" fmla="*/ 6 h 127"/>
                <a:gd name="T70" fmla="*/ 173 w 173"/>
                <a:gd name="T71" fmla="*/ 1 h 127"/>
                <a:gd name="T72" fmla="*/ 173 w 173"/>
                <a:gd name="T73" fmla="*/ 0 h 127"/>
                <a:gd name="T74" fmla="*/ 127 w 173"/>
                <a:gd name="T75" fmla="*/ 31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73" h="127">
                  <a:moveTo>
                    <a:pt x="127" y="31"/>
                  </a:moveTo>
                  <a:lnTo>
                    <a:pt x="125" y="34"/>
                  </a:lnTo>
                  <a:lnTo>
                    <a:pt x="118" y="38"/>
                  </a:lnTo>
                  <a:lnTo>
                    <a:pt x="109" y="44"/>
                  </a:lnTo>
                  <a:lnTo>
                    <a:pt x="99" y="52"/>
                  </a:lnTo>
                  <a:lnTo>
                    <a:pt x="87" y="60"/>
                  </a:lnTo>
                  <a:lnTo>
                    <a:pt x="76" y="68"/>
                  </a:lnTo>
                  <a:lnTo>
                    <a:pt x="66" y="74"/>
                  </a:lnTo>
                  <a:lnTo>
                    <a:pt x="59" y="78"/>
                  </a:lnTo>
                  <a:lnTo>
                    <a:pt x="54" y="79"/>
                  </a:lnTo>
                  <a:lnTo>
                    <a:pt x="48" y="80"/>
                  </a:lnTo>
                  <a:lnTo>
                    <a:pt x="41" y="81"/>
                  </a:lnTo>
                  <a:lnTo>
                    <a:pt x="34" y="82"/>
                  </a:lnTo>
                  <a:lnTo>
                    <a:pt x="26" y="83"/>
                  </a:lnTo>
                  <a:lnTo>
                    <a:pt x="20" y="86"/>
                  </a:lnTo>
                  <a:lnTo>
                    <a:pt x="15" y="89"/>
                  </a:lnTo>
                  <a:lnTo>
                    <a:pt x="11" y="94"/>
                  </a:lnTo>
                  <a:lnTo>
                    <a:pt x="5" y="106"/>
                  </a:lnTo>
                  <a:lnTo>
                    <a:pt x="1" y="119"/>
                  </a:lnTo>
                  <a:lnTo>
                    <a:pt x="0" y="127"/>
                  </a:lnTo>
                  <a:lnTo>
                    <a:pt x="3" y="126"/>
                  </a:lnTo>
                  <a:lnTo>
                    <a:pt x="11" y="120"/>
                  </a:lnTo>
                  <a:lnTo>
                    <a:pt x="25" y="113"/>
                  </a:lnTo>
                  <a:lnTo>
                    <a:pt x="43" y="105"/>
                  </a:lnTo>
                  <a:lnTo>
                    <a:pt x="64" y="96"/>
                  </a:lnTo>
                  <a:lnTo>
                    <a:pt x="85" y="87"/>
                  </a:lnTo>
                  <a:lnTo>
                    <a:pt x="104" y="79"/>
                  </a:lnTo>
                  <a:lnTo>
                    <a:pt x="122" y="71"/>
                  </a:lnTo>
                  <a:lnTo>
                    <a:pt x="133" y="64"/>
                  </a:lnTo>
                  <a:lnTo>
                    <a:pt x="148" y="52"/>
                  </a:lnTo>
                  <a:lnTo>
                    <a:pt x="160" y="41"/>
                  </a:lnTo>
                  <a:lnTo>
                    <a:pt x="167" y="30"/>
                  </a:lnTo>
                  <a:lnTo>
                    <a:pt x="171" y="20"/>
                  </a:lnTo>
                  <a:lnTo>
                    <a:pt x="173" y="12"/>
                  </a:lnTo>
                  <a:lnTo>
                    <a:pt x="173" y="6"/>
                  </a:lnTo>
                  <a:lnTo>
                    <a:pt x="173" y="1"/>
                  </a:lnTo>
                  <a:lnTo>
                    <a:pt x="173" y="0"/>
                  </a:lnTo>
                  <a:lnTo>
                    <a:pt x="127" y="3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39"/>
            <p:cNvSpPr>
              <a:spLocks/>
            </p:cNvSpPr>
            <p:nvPr/>
          </p:nvSpPr>
          <p:spPr bwMode="auto">
            <a:xfrm>
              <a:off x="5084" y="2967"/>
              <a:ext cx="50" cy="59"/>
            </a:xfrm>
            <a:custGeom>
              <a:avLst/>
              <a:gdLst>
                <a:gd name="T0" fmla="*/ 46 w 101"/>
                <a:gd name="T1" fmla="*/ 0 h 118"/>
                <a:gd name="T2" fmla="*/ 45 w 101"/>
                <a:gd name="T3" fmla="*/ 1 h 118"/>
                <a:gd name="T4" fmla="*/ 42 w 101"/>
                <a:gd name="T5" fmla="*/ 4 h 118"/>
                <a:gd name="T6" fmla="*/ 36 w 101"/>
                <a:gd name="T7" fmla="*/ 7 h 118"/>
                <a:gd name="T8" fmla="*/ 29 w 101"/>
                <a:gd name="T9" fmla="*/ 12 h 118"/>
                <a:gd name="T10" fmla="*/ 23 w 101"/>
                <a:gd name="T11" fmla="*/ 19 h 118"/>
                <a:gd name="T12" fmla="*/ 17 w 101"/>
                <a:gd name="T13" fmla="*/ 25 h 118"/>
                <a:gd name="T14" fmla="*/ 12 w 101"/>
                <a:gd name="T15" fmla="*/ 31 h 118"/>
                <a:gd name="T16" fmla="*/ 8 w 101"/>
                <a:gd name="T17" fmla="*/ 38 h 118"/>
                <a:gd name="T18" fmla="*/ 5 w 101"/>
                <a:gd name="T19" fmla="*/ 58 h 118"/>
                <a:gd name="T20" fmla="*/ 3 w 101"/>
                <a:gd name="T21" fmla="*/ 83 h 118"/>
                <a:gd name="T22" fmla="*/ 0 w 101"/>
                <a:gd name="T23" fmla="*/ 105 h 118"/>
                <a:gd name="T24" fmla="*/ 0 w 101"/>
                <a:gd name="T25" fmla="*/ 114 h 118"/>
                <a:gd name="T26" fmla="*/ 5 w 101"/>
                <a:gd name="T27" fmla="*/ 115 h 118"/>
                <a:gd name="T28" fmla="*/ 14 w 101"/>
                <a:gd name="T29" fmla="*/ 118 h 118"/>
                <a:gd name="T30" fmla="*/ 25 w 101"/>
                <a:gd name="T31" fmla="*/ 118 h 118"/>
                <a:gd name="T32" fmla="*/ 30 w 101"/>
                <a:gd name="T33" fmla="*/ 114 h 118"/>
                <a:gd name="T34" fmla="*/ 30 w 101"/>
                <a:gd name="T35" fmla="*/ 104 h 118"/>
                <a:gd name="T36" fmla="*/ 30 w 101"/>
                <a:gd name="T37" fmla="*/ 87 h 118"/>
                <a:gd name="T38" fmla="*/ 30 w 101"/>
                <a:gd name="T39" fmla="*/ 68 h 118"/>
                <a:gd name="T40" fmla="*/ 33 w 101"/>
                <a:gd name="T41" fmla="*/ 54 h 118"/>
                <a:gd name="T42" fmla="*/ 41 w 101"/>
                <a:gd name="T43" fmla="*/ 39 h 118"/>
                <a:gd name="T44" fmla="*/ 51 w 101"/>
                <a:gd name="T45" fmla="*/ 28 h 118"/>
                <a:gd name="T46" fmla="*/ 63 w 101"/>
                <a:gd name="T47" fmla="*/ 19 h 118"/>
                <a:gd name="T48" fmla="*/ 74 w 101"/>
                <a:gd name="T49" fmla="*/ 13 h 118"/>
                <a:gd name="T50" fmla="*/ 84 w 101"/>
                <a:gd name="T51" fmla="*/ 10 h 118"/>
                <a:gd name="T52" fmla="*/ 93 w 101"/>
                <a:gd name="T53" fmla="*/ 7 h 118"/>
                <a:gd name="T54" fmla="*/ 98 w 101"/>
                <a:gd name="T55" fmla="*/ 6 h 118"/>
                <a:gd name="T56" fmla="*/ 101 w 101"/>
                <a:gd name="T57" fmla="*/ 6 h 118"/>
                <a:gd name="T58" fmla="*/ 46 w 101"/>
                <a:gd name="T59" fmla="*/ 0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1" h="118">
                  <a:moveTo>
                    <a:pt x="46" y="0"/>
                  </a:moveTo>
                  <a:lnTo>
                    <a:pt x="45" y="1"/>
                  </a:lnTo>
                  <a:lnTo>
                    <a:pt x="42" y="4"/>
                  </a:lnTo>
                  <a:lnTo>
                    <a:pt x="36" y="7"/>
                  </a:lnTo>
                  <a:lnTo>
                    <a:pt x="29" y="12"/>
                  </a:lnTo>
                  <a:lnTo>
                    <a:pt x="23" y="19"/>
                  </a:lnTo>
                  <a:lnTo>
                    <a:pt x="17" y="25"/>
                  </a:lnTo>
                  <a:lnTo>
                    <a:pt x="12" y="31"/>
                  </a:lnTo>
                  <a:lnTo>
                    <a:pt x="8" y="38"/>
                  </a:lnTo>
                  <a:lnTo>
                    <a:pt x="5" y="58"/>
                  </a:lnTo>
                  <a:lnTo>
                    <a:pt x="3" y="83"/>
                  </a:lnTo>
                  <a:lnTo>
                    <a:pt x="0" y="105"/>
                  </a:lnTo>
                  <a:lnTo>
                    <a:pt x="0" y="114"/>
                  </a:lnTo>
                  <a:lnTo>
                    <a:pt x="5" y="115"/>
                  </a:lnTo>
                  <a:lnTo>
                    <a:pt x="14" y="118"/>
                  </a:lnTo>
                  <a:lnTo>
                    <a:pt x="25" y="118"/>
                  </a:lnTo>
                  <a:lnTo>
                    <a:pt x="30" y="114"/>
                  </a:lnTo>
                  <a:lnTo>
                    <a:pt x="30" y="104"/>
                  </a:lnTo>
                  <a:lnTo>
                    <a:pt x="30" y="87"/>
                  </a:lnTo>
                  <a:lnTo>
                    <a:pt x="30" y="68"/>
                  </a:lnTo>
                  <a:lnTo>
                    <a:pt x="33" y="54"/>
                  </a:lnTo>
                  <a:lnTo>
                    <a:pt x="41" y="39"/>
                  </a:lnTo>
                  <a:lnTo>
                    <a:pt x="51" y="28"/>
                  </a:lnTo>
                  <a:lnTo>
                    <a:pt x="63" y="19"/>
                  </a:lnTo>
                  <a:lnTo>
                    <a:pt x="74" y="13"/>
                  </a:lnTo>
                  <a:lnTo>
                    <a:pt x="84" y="10"/>
                  </a:lnTo>
                  <a:lnTo>
                    <a:pt x="93" y="7"/>
                  </a:lnTo>
                  <a:lnTo>
                    <a:pt x="98" y="6"/>
                  </a:lnTo>
                  <a:lnTo>
                    <a:pt x="101" y="6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40"/>
            <p:cNvSpPr>
              <a:spLocks/>
            </p:cNvSpPr>
            <p:nvPr/>
          </p:nvSpPr>
          <p:spPr bwMode="auto">
            <a:xfrm>
              <a:off x="5046" y="3024"/>
              <a:ext cx="55" cy="61"/>
            </a:xfrm>
            <a:custGeom>
              <a:avLst/>
              <a:gdLst>
                <a:gd name="T0" fmla="*/ 74 w 111"/>
                <a:gd name="T1" fmla="*/ 11 h 122"/>
                <a:gd name="T2" fmla="*/ 0 w 111"/>
                <a:gd name="T3" fmla="*/ 119 h 122"/>
                <a:gd name="T4" fmla="*/ 0 w 111"/>
                <a:gd name="T5" fmla="*/ 120 h 122"/>
                <a:gd name="T6" fmla="*/ 4 w 111"/>
                <a:gd name="T7" fmla="*/ 121 h 122"/>
                <a:gd name="T8" fmla="*/ 11 w 111"/>
                <a:gd name="T9" fmla="*/ 122 h 122"/>
                <a:gd name="T10" fmla="*/ 25 w 111"/>
                <a:gd name="T11" fmla="*/ 121 h 122"/>
                <a:gd name="T12" fmla="*/ 36 w 111"/>
                <a:gd name="T13" fmla="*/ 116 h 122"/>
                <a:gd name="T14" fmla="*/ 49 w 111"/>
                <a:gd name="T15" fmla="*/ 102 h 122"/>
                <a:gd name="T16" fmla="*/ 63 w 111"/>
                <a:gd name="T17" fmla="*/ 82 h 122"/>
                <a:gd name="T18" fmla="*/ 78 w 111"/>
                <a:gd name="T19" fmla="*/ 60 h 122"/>
                <a:gd name="T20" fmla="*/ 90 w 111"/>
                <a:gd name="T21" fmla="*/ 38 h 122"/>
                <a:gd name="T22" fmla="*/ 101 w 111"/>
                <a:gd name="T23" fmla="*/ 19 h 122"/>
                <a:gd name="T24" fmla="*/ 109 w 111"/>
                <a:gd name="T25" fmla="*/ 5 h 122"/>
                <a:gd name="T26" fmla="*/ 111 w 111"/>
                <a:gd name="T27" fmla="*/ 0 h 122"/>
                <a:gd name="T28" fmla="*/ 74 w 111"/>
                <a:gd name="T29" fmla="*/ 11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11" h="122">
                  <a:moveTo>
                    <a:pt x="74" y="11"/>
                  </a:moveTo>
                  <a:lnTo>
                    <a:pt x="0" y="119"/>
                  </a:lnTo>
                  <a:lnTo>
                    <a:pt x="0" y="120"/>
                  </a:lnTo>
                  <a:lnTo>
                    <a:pt x="4" y="121"/>
                  </a:lnTo>
                  <a:lnTo>
                    <a:pt x="11" y="122"/>
                  </a:lnTo>
                  <a:lnTo>
                    <a:pt x="25" y="121"/>
                  </a:lnTo>
                  <a:lnTo>
                    <a:pt x="36" y="116"/>
                  </a:lnTo>
                  <a:lnTo>
                    <a:pt x="49" y="102"/>
                  </a:lnTo>
                  <a:lnTo>
                    <a:pt x="63" y="82"/>
                  </a:lnTo>
                  <a:lnTo>
                    <a:pt x="78" y="60"/>
                  </a:lnTo>
                  <a:lnTo>
                    <a:pt x="90" y="38"/>
                  </a:lnTo>
                  <a:lnTo>
                    <a:pt x="101" y="19"/>
                  </a:lnTo>
                  <a:lnTo>
                    <a:pt x="109" y="5"/>
                  </a:lnTo>
                  <a:lnTo>
                    <a:pt x="111" y="0"/>
                  </a:lnTo>
                  <a:lnTo>
                    <a:pt x="74" y="1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41"/>
            <p:cNvSpPr>
              <a:spLocks/>
            </p:cNvSpPr>
            <p:nvPr/>
          </p:nvSpPr>
          <p:spPr bwMode="auto">
            <a:xfrm>
              <a:off x="4671" y="3260"/>
              <a:ext cx="52" cy="30"/>
            </a:xfrm>
            <a:custGeom>
              <a:avLst/>
              <a:gdLst>
                <a:gd name="T0" fmla="*/ 62 w 104"/>
                <a:gd name="T1" fmla="*/ 0 h 58"/>
                <a:gd name="T2" fmla="*/ 0 w 104"/>
                <a:gd name="T3" fmla="*/ 24 h 58"/>
                <a:gd name="T4" fmla="*/ 0 w 104"/>
                <a:gd name="T5" fmla="*/ 48 h 58"/>
                <a:gd name="T6" fmla="*/ 3 w 104"/>
                <a:gd name="T7" fmla="*/ 50 h 58"/>
                <a:gd name="T8" fmla="*/ 13 w 104"/>
                <a:gd name="T9" fmla="*/ 55 h 58"/>
                <a:gd name="T10" fmla="*/ 21 w 104"/>
                <a:gd name="T11" fmla="*/ 58 h 58"/>
                <a:gd name="T12" fmla="*/ 24 w 104"/>
                <a:gd name="T13" fmla="*/ 56 h 58"/>
                <a:gd name="T14" fmla="*/ 21 w 104"/>
                <a:gd name="T15" fmla="*/ 49 h 58"/>
                <a:gd name="T16" fmla="*/ 17 w 104"/>
                <a:gd name="T17" fmla="*/ 41 h 58"/>
                <a:gd name="T18" fmla="*/ 17 w 104"/>
                <a:gd name="T19" fmla="*/ 35 h 58"/>
                <a:gd name="T20" fmla="*/ 30 w 104"/>
                <a:gd name="T21" fmla="*/ 32 h 58"/>
                <a:gd name="T22" fmla="*/ 45 w 104"/>
                <a:gd name="T23" fmla="*/ 31 h 58"/>
                <a:gd name="T24" fmla="*/ 58 w 104"/>
                <a:gd name="T25" fmla="*/ 31 h 58"/>
                <a:gd name="T26" fmla="*/ 69 w 104"/>
                <a:gd name="T27" fmla="*/ 31 h 58"/>
                <a:gd name="T28" fmla="*/ 79 w 104"/>
                <a:gd name="T29" fmla="*/ 31 h 58"/>
                <a:gd name="T30" fmla="*/ 87 w 104"/>
                <a:gd name="T31" fmla="*/ 31 h 58"/>
                <a:gd name="T32" fmla="*/ 93 w 104"/>
                <a:gd name="T33" fmla="*/ 32 h 58"/>
                <a:gd name="T34" fmla="*/ 99 w 104"/>
                <a:gd name="T35" fmla="*/ 32 h 58"/>
                <a:gd name="T36" fmla="*/ 102 w 104"/>
                <a:gd name="T37" fmla="*/ 32 h 58"/>
                <a:gd name="T38" fmla="*/ 104 w 104"/>
                <a:gd name="T39" fmla="*/ 31 h 58"/>
                <a:gd name="T40" fmla="*/ 99 w 104"/>
                <a:gd name="T41" fmla="*/ 27 h 58"/>
                <a:gd name="T42" fmla="*/ 93 w 104"/>
                <a:gd name="T43" fmla="*/ 21 h 58"/>
                <a:gd name="T44" fmla="*/ 85 w 104"/>
                <a:gd name="T45" fmla="*/ 16 h 58"/>
                <a:gd name="T46" fmla="*/ 77 w 104"/>
                <a:gd name="T47" fmla="*/ 10 h 58"/>
                <a:gd name="T48" fmla="*/ 69 w 104"/>
                <a:gd name="T49" fmla="*/ 4 h 58"/>
                <a:gd name="T50" fmla="*/ 64 w 104"/>
                <a:gd name="T51" fmla="*/ 1 h 58"/>
                <a:gd name="T52" fmla="*/ 62 w 104"/>
                <a:gd name="T53" fmla="*/ 0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04" h="58">
                  <a:moveTo>
                    <a:pt x="62" y="0"/>
                  </a:moveTo>
                  <a:lnTo>
                    <a:pt x="0" y="24"/>
                  </a:lnTo>
                  <a:lnTo>
                    <a:pt x="0" y="48"/>
                  </a:lnTo>
                  <a:lnTo>
                    <a:pt x="3" y="50"/>
                  </a:lnTo>
                  <a:lnTo>
                    <a:pt x="13" y="55"/>
                  </a:lnTo>
                  <a:lnTo>
                    <a:pt x="21" y="58"/>
                  </a:lnTo>
                  <a:lnTo>
                    <a:pt x="24" y="56"/>
                  </a:lnTo>
                  <a:lnTo>
                    <a:pt x="21" y="49"/>
                  </a:lnTo>
                  <a:lnTo>
                    <a:pt x="17" y="41"/>
                  </a:lnTo>
                  <a:lnTo>
                    <a:pt x="17" y="35"/>
                  </a:lnTo>
                  <a:lnTo>
                    <a:pt x="30" y="32"/>
                  </a:lnTo>
                  <a:lnTo>
                    <a:pt x="45" y="31"/>
                  </a:lnTo>
                  <a:lnTo>
                    <a:pt x="58" y="31"/>
                  </a:lnTo>
                  <a:lnTo>
                    <a:pt x="69" y="31"/>
                  </a:lnTo>
                  <a:lnTo>
                    <a:pt x="79" y="31"/>
                  </a:lnTo>
                  <a:lnTo>
                    <a:pt x="87" y="31"/>
                  </a:lnTo>
                  <a:lnTo>
                    <a:pt x="93" y="32"/>
                  </a:lnTo>
                  <a:lnTo>
                    <a:pt x="99" y="32"/>
                  </a:lnTo>
                  <a:lnTo>
                    <a:pt x="102" y="32"/>
                  </a:lnTo>
                  <a:lnTo>
                    <a:pt x="104" y="31"/>
                  </a:lnTo>
                  <a:lnTo>
                    <a:pt x="99" y="27"/>
                  </a:lnTo>
                  <a:lnTo>
                    <a:pt x="93" y="21"/>
                  </a:lnTo>
                  <a:lnTo>
                    <a:pt x="85" y="16"/>
                  </a:lnTo>
                  <a:lnTo>
                    <a:pt x="77" y="10"/>
                  </a:lnTo>
                  <a:lnTo>
                    <a:pt x="69" y="4"/>
                  </a:lnTo>
                  <a:lnTo>
                    <a:pt x="64" y="1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42"/>
            <p:cNvSpPr>
              <a:spLocks/>
            </p:cNvSpPr>
            <p:nvPr/>
          </p:nvSpPr>
          <p:spPr bwMode="auto">
            <a:xfrm>
              <a:off x="4682" y="3320"/>
              <a:ext cx="43" cy="52"/>
            </a:xfrm>
            <a:custGeom>
              <a:avLst/>
              <a:gdLst>
                <a:gd name="T0" fmla="*/ 40 w 86"/>
                <a:gd name="T1" fmla="*/ 8 h 105"/>
                <a:gd name="T2" fmla="*/ 0 w 86"/>
                <a:gd name="T3" fmla="*/ 65 h 105"/>
                <a:gd name="T4" fmla="*/ 28 w 86"/>
                <a:gd name="T5" fmla="*/ 70 h 105"/>
                <a:gd name="T6" fmla="*/ 56 w 86"/>
                <a:gd name="T7" fmla="*/ 105 h 105"/>
                <a:gd name="T8" fmla="*/ 34 w 86"/>
                <a:gd name="T9" fmla="*/ 47 h 105"/>
                <a:gd name="T10" fmla="*/ 86 w 86"/>
                <a:gd name="T11" fmla="*/ 0 h 105"/>
                <a:gd name="T12" fmla="*/ 40 w 86"/>
                <a:gd name="T13" fmla="*/ 8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6" h="105">
                  <a:moveTo>
                    <a:pt x="40" y="8"/>
                  </a:moveTo>
                  <a:lnTo>
                    <a:pt x="0" y="65"/>
                  </a:lnTo>
                  <a:lnTo>
                    <a:pt x="28" y="70"/>
                  </a:lnTo>
                  <a:lnTo>
                    <a:pt x="56" y="105"/>
                  </a:lnTo>
                  <a:lnTo>
                    <a:pt x="34" y="47"/>
                  </a:lnTo>
                  <a:lnTo>
                    <a:pt x="86" y="0"/>
                  </a:lnTo>
                  <a:lnTo>
                    <a:pt x="40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43"/>
            <p:cNvSpPr>
              <a:spLocks/>
            </p:cNvSpPr>
            <p:nvPr/>
          </p:nvSpPr>
          <p:spPr bwMode="auto">
            <a:xfrm>
              <a:off x="4692" y="3844"/>
              <a:ext cx="73" cy="24"/>
            </a:xfrm>
            <a:custGeom>
              <a:avLst/>
              <a:gdLst>
                <a:gd name="T0" fmla="*/ 114 w 146"/>
                <a:gd name="T1" fmla="*/ 20 h 49"/>
                <a:gd name="T2" fmla="*/ 49 w 146"/>
                <a:gd name="T3" fmla="*/ 0 h 49"/>
                <a:gd name="T4" fmla="*/ 0 w 146"/>
                <a:gd name="T5" fmla="*/ 22 h 49"/>
                <a:gd name="T6" fmla="*/ 19 w 146"/>
                <a:gd name="T7" fmla="*/ 44 h 49"/>
                <a:gd name="T8" fmla="*/ 20 w 146"/>
                <a:gd name="T9" fmla="*/ 42 h 49"/>
                <a:gd name="T10" fmla="*/ 23 w 146"/>
                <a:gd name="T11" fmla="*/ 36 h 49"/>
                <a:gd name="T12" fmla="*/ 30 w 146"/>
                <a:gd name="T13" fmla="*/ 30 h 49"/>
                <a:gd name="T14" fmla="*/ 41 w 146"/>
                <a:gd name="T15" fmla="*/ 28 h 49"/>
                <a:gd name="T16" fmla="*/ 51 w 146"/>
                <a:gd name="T17" fmla="*/ 29 h 49"/>
                <a:gd name="T18" fmla="*/ 65 w 146"/>
                <a:gd name="T19" fmla="*/ 31 h 49"/>
                <a:gd name="T20" fmla="*/ 82 w 146"/>
                <a:gd name="T21" fmla="*/ 35 h 49"/>
                <a:gd name="T22" fmla="*/ 101 w 146"/>
                <a:gd name="T23" fmla="*/ 38 h 49"/>
                <a:gd name="T24" fmla="*/ 117 w 146"/>
                <a:gd name="T25" fmla="*/ 42 h 49"/>
                <a:gd name="T26" fmla="*/ 132 w 146"/>
                <a:gd name="T27" fmla="*/ 45 h 49"/>
                <a:gd name="T28" fmla="*/ 142 w 146"/>
                <a:gd name="T29" fmla="*/ 48 h 49"/>
                <a:gd name="T30" fmla="*/ 146 w 146"/>
                <a:gd name="T31" fmla="*/ 49 h 49"/>
                <a:gd name="T32" fmla="*/ 114 w 146"/>
                <a:gd name="T33" fmla="*/ 20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46" h="49">
                  <a:moveTo>
                    <a:pt x="114" y="20"/>
                  </a:moveTo>
                  <a:lnTo>
                    <a:pt x="49" y="0"/>
                  </a:lnTo>
                  <a:lnTo>
                    <a:pt x="0" y="22"/>
                  </a:lnTo>
                  <a:lnTo>
                    <a:pt x="19" y="44"/>
                  </a:lnTo>
                  <a:lnTo>
                    <a:pt x="20" y="42"/>
                  </a:lnTo>
                  <a:lnTo>
                    <a:pt x="23" y="36"/>
                  </a:lnTo>
                  <a:lnTo>
                    <a:pt x="30" y="30"/>
                  </a:lnTo>
                  <a:lnTo>
                    <a:pt x="41" y="28"/>
                  </a:lnTo>
                  <a:lnTo>
                    <a:pt x="51" y="29"/>
                  </a:lnTo>
                  <a:lnTo>
                    <a:pt x="65" y="31"/>
                  </a:lnTo>
                  <a:lnTo>
                    <a:pt x="82" y="35"/>
                  </a:lnTo>
                  <a:lnTo>
                    <a:pt x="101" y="38"/>
                  </a:lnTo>
                  <a:lnTo>
                    <a:pt x="117" y="42"/>
                  </a:lnTo>
                  <a:lnTo>
                    <a:pt x="132" y="45"/>
                  </a:lnTo>
                  <a:lnTo>
                    <a:pt x="142" y="48"/>
                  </a:lnTo>
                  <a:lnTo>
                    <a:pt x="146" y="49"/>
                  </a:lnTo>
                  <a:lnTo>
                    <a:pt x="114" y="2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44"/>
            <p:cNvSpPr>
              <a:spLocks/>
            </p:cNvSpPr>
            <p:nvPr/>
          </p:nvSpPr>
          <p:spPr bwMode="auto">
            <a:xfrm>
              <a:off x="4864" y="3786"/>
              <a:ext cx="42" cy="54"/>
            </a:xfrm>
            <a:custGeom>
              <a:avLst/>
              <a:gdLst>
                <a:gd name="T0" fmla="*/ 0 w 84"/>
                <a:gd name="T1" fmla="*/ 46 h 108"/>
                <a:gd name="T2" fmla="*/ 0 w 84"/>
                <a:gd name="T3" fmla="*/ 108 h 108"/>
                <a:gd name="T4" fmla="*/ 24 w 84"/>
                <a:gd name="T5" fmla="*/ 70 h 108"/>
                <a:gd name="T6" fmla="*/ 48 w 84"/>
                <a:gd name="T7" fmla="*/ 44 h 108"/>
                <a:gd name="T8" fmla="*/ 84 w 84"/>
                <a:gd name="T9" fmla="*/ 42 h 108"/>
                <a:gd name="T10" fmla="*/ 43 w 84"/>
                <a:gd name="T11" fmla="*/ 0 h 108"/>
                <a:gd name="T12" fmla="*/ 22 w 84"/>
                <a:gd name="T13" fmla="*/ 38 h 108"/>
                <a:gd name="T14" fmla="*/ 0 w 84"/>
                <a:gd name="T15" fmla="*/ 46 h 1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4" h="108">
                  <a:moveTo>
                    <a:pt x="0" y="46"/>
                  </a:moveTo>
                  <a:lnTo>
                    <a:pt x="0" y="108"/>
                  </a:lnTo>
                  <a:lnTo>
                    <a:pt x="24" y="70"/>
                  </a:lnTo>
                  <a:lnTo>
                    <a:pt x="48" y="44"/>
                  </a:lnTo>
                  <a:lnTo>
                    <a:pt x="84" y="42"/>
                  </a:lnTo>
                  <a:lnTo>
                    <a:pt x="43" y="0"/>
                  </a:lnTo>
                  <a:lnTo>
                    <a:pt x="22" y="38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45"/>
            <p:cNvSpPr>
              <a:spLocks/>
            </p:cNvSpPr>
            <p:nvPr/>
          </p:nvSpPr>
          <p:spPr bwMode="auto">
            <a:xfrm>
              <a:off x="4470" y="3717"/>
              <a:ext cx="30" cy="112"/>
            </a:xfrm>
            <a:custGeom>
              <a:avLst/>
              <a:gdLst>
                <a:gd name="T0" fmla="*/ 24 w 60"/>
                <a:gd name="T1" fmla="*/ 0 h 223"/>
                <a:gd name="T2" fmla="*/ 21 w 60"/>
                <a:gd name="T3" fmla="*/ 15 h 223"/>
                <a:gd name="T4" fmla="*/ 15 w 60"/>
                <a:gd name="T5" fmla="*/ 47 h 223"/>
                <a:gd name="T6" fmla="*/ 7 w 60"/>
                <a:gd name="T7" fmla="*/ 84 h 223"/>
                <a:gd name="T8" fmla="*/ 3 w 60"/>
                <a:gd name="T9" fmla="*/ 109 h 223"/>
                <a:gd name="T10" fmla="*/ 0 w 60"/>
                <a:gd name="T11" fmla="*/ 123 h 223"/>
                <a:gd name="T12" fmla="*/ 1 w 60"/>
                <a:gd name="T13" fmla="*/ 139 h 223"/>
                <a:gd name="T14" fmla="*/ 6 w 60"/>
                <a:gd name="T15" fmla="*/ 159 h 223"/>
                <a:gd name="T16" fmla="*/ 14 w 60"/>
                <a:gd name="T17" fmla="*/ 180 h 223"/>
                <a:gd name="T18" fmla="*/ 19 w 60"/>
                <a:gd name="T19" fmla="*/ 190 h 223"/>
                <a:gd name="T20" fmla="*/ 24 w 60"/>
                <a:gd name="T21" fmla="*/ 198 h 223"/>
                <a:gd name="T22" fmla="*/ 29 w 60"/>
                <a:gd name="T23" fmla="*/ 205 h 223"/>
                <a:gd name="T24" fmla="*/ 34 w 60"/>
                <a:gd name="T25" fmla="*/ 211 h 223"/>
                <a:gd name="T26" fmla="*/ 38 w 60"/>
                <a:gd name="T27" fmla="*/ 214 h 223"/>
                <a:gd name="T28" fmla="*/ 43 w 60"/>
                <a:gd name="T29" fmla="*/ 218 h 223"/>
                <a:gd name="T30" fmla="*/ 47 w 60"/>
                <a:gd name="T31" fmla="*/ 220 h 223"/>
                <a:gd name="T32" fmla="*/ 53 w 60"/>
                <a:gd name="T33" fmla="*/ 222 h 223"/>
                <a:gd name="T34" fmla="*/ 60 w 60"/>
                <a:gd name="T35" fmla="*/ 223 h 223"/>
                <a:gd name="T36" fmla="*/ 60 w 60"/>
                <a:gd name="T37" fmla="*/ 218 h 223"/>
                <a:gd name="T38" fmla="*/ 57 w 60"/>
                <a:gd name="T39" fmla="*/ 208 h 223"/>
                <a:gd name="T40" fmla="*/ 51 w 60"/>
                <a:gd name="T41" fmla="*/ 198 h 223"/>
                <a:gd name="T42" fmla="*/ 37 w 60"/>
                <a:gd name="T43" fmla="*/ 162 h 223"/>
                <a:gd name="T44" fmla="*/ 32 w 60"/>
                <a:gd name="T45" fmla="*/ 129 h 223"/>
                <a:gd name="T46" fmla="*/ 31 w 60"/>
                <a:gd name="T47" fmla="*/ 104 h 223"/>
                <a:gd name="T48" fmla="*/ 31 w 60"/>
                <a:gd name="T49" fmla="*/ 93 h 223"/>
                <a:gd name="T50" fmla="*/ 59 w 60"/>
                <a:gd name="T51" fmla="*/ 10 h 223"/>
                <a:gd name="T52" fmla="*/ 24 w 60"/>
                <a:gd name="T53" fmla="*/ 0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60" h="223">
                  <a:moveTo>
                    <a:pt x="24" y="0"/>
                  </a:moveTo>
                  <a:lnTo>
                    <a:pt x="21" y="15"/>
                  </a:lnTo>
                  <a:lnTo>
                    <a:pt x="15" y="47"/>
                  </a:lnTo>
                  <a:lnTo>
                    <a:pt x="7" y="84"/>
                  </a:lnTo>
                  <a:lnTo>
                    <a:pt x="3" y="109"/>
                  </a:lnTo>
                  <a:lnTo>
                    <a:pt x="0" y="123"/>
                  </a:lnTo>
                  <a:lnTo>
                    <a:pt x="1" y="139"/>
                  </a:lnTo>
                  <a:lnTo>
                    <a:pt x="6" y="159"/>
                  </a:lnTo>
                  <a:lnTo>
                    <a:pt x="14" y="180"/>
                  </a:lnTo>
                  <a:lnTo>
                    <a:pt x="19" y="190"/>
                  </a:lnTo>
                  <a:lnTo>
                    <a:pt x="24" y="198"/>
                  </a:lnTo>
                  <a:lnTo>
                    <a:pt x="29" y="205"/>
                  </a:lnTo>
                  <a:lnTo>
                    <a:pt x="34" y="211"/>
                  </a:lnTo>
                  <a:lnTo>
                    <a:pt x="38" y="214"/>
                  </a:lnTo>
                  <a:lnTo>
                    <a:pt x="43" y="218"/>
                  </a:lnTo>
                  <a:lnTo>
                    <a:pt x="47" y="220"/>
                  </a:lnTo>
                  <a:lnTo>
                    <a:pt x="53" y="222"/>
                  </a:lnTo>
                  <a:lnTo>
                    <a:pt x="60" y="223"/>
                  </a:lnTo>
                  <a:lnTo>
                    <a:pt x="60" y="218"/>
                  </a:lnTo>
                  <a:lnTo>
                    <a:pt x="57" y="208"/>
                  </a:lnTo>
                  <a:lnTo>
                    <a:pt x="51" y="198"/>
                  </a:lnTo>
                  <a:lnTo>
                    <a:pt x="37" y="162"/>
                  </a:lnTo>
                  <a:lnTo>
                    <a:pt x="32" y="129"/>
                  </a:lnTo>
                  <a:lnTo>
                    <a:pt x="31" y="104"/>
                  </a:lnTo>
                  <a:lnTo>
                    <a:pt x="31" y="93"/>
                  </a:lnTo>
                  <a:lnTo>
                    <a:pt x="59" y="10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46"/>
            <p:cNvSpPr>
              <a:spLocks/>
            </p:cNvSpPr>
            <p:nvPr/>
          </p:nvSpPr>
          <p:spPr bwMode="auto">
            <a:xfrm>
              <a:off x="5118" y="2929"/>
              <a:ext cx="121" cy="36"/>
            </a:xfrm>
            <a:custGeom>
              <a:avLst/>
              <a:gdLst>
                <a:gd name="T0" fmla="*/ 28 w 240"/>
                <a:gd name="T1" fmla="*/ 73 h 73"/>
                <a:gd name="T2" fmla="*/ 31 w 240"/>
                <a:gd name="T3" fmla="*/ 70 h 73"/>
                <a:gd name="T4" fmla="*/ 38 w 240"/>
                <a:gd name="T5" fmla="*/ 64 h 73"/>
                <a:gd name="T6" fmla="*/ 48 w 240"/>
                <a:gd name="T7" fmla="*/ 55 h 73"/>
                <a:gd name="T8" fmla="*/ 61 w 240"/>
                <a:gd name="T9" fmla="*/ 46 h 73"/>
                <a:gd name="T10" fmla="*/ 70 w 240"/>
                <a:gd name="T11" fmla="*/ 40 h 73"/>
                <a:gd name="T12" fmla="*/ 80 w 240"/>
                <a:gd name="T13" fmla="*/ 37 h 73"/>
                <a:gd name="T14" fmla="*/ 89 w 240"/>
                <a:gd name="T15" fmla="*/ 34 h 73"/>
                <a:gd name="T16" fmla="*/ 99 w 240"/>
                <a:gd name="T17" fmla="*/ 31 h 73"/>
                <a:gd name="T18" fmla="*/ 108 w 240"/>
                <a:gd name="T19" fmla="*/ 29 h 73"/>
                <a:gd name="T20" fmla="*/ 117 w 240"/>
                <a:gd name="T21" fmla="*/ 29 h 73"/>
                <a:gd name="T22" fmla="*/ 127 w 240"/>
                <a:gd name="T23" fmla="*/ 28 h 73"/>
                <a:gd name="T24" fmla="*/ 138 w 240"/>
                <a:gd name="T25" fmla="*/ 28 h 73"/>
                <a:gd name="T26" fmla="*/ 148 w 240"/>
                <a:gd name="T27" fmla="*/ 28 h 73"/>
                <a:gd name="T28" fmla="*/ 157 w 240"/>
                <a:gd name="T29" fmla="*/ 28 h 73"/>
                <a:gd name="T30" fmla="*/ 166 w 240"/>
                <a:gd name="T31" fmla="*/ 27 h 73"/>
                <a:gd name="T32" fmla="*/ 175 w 240"/>
                <a:gd name="T33" fmla="*/ 25 h 73"/>
                <a:gd name="T34" fmla="*/ 184 w 240"/>
                <a:gd name="T35" fmla="*/ 25 h 73"/>
                <a:gd name="T36" fmla="*/ 192 w 240"/>
                <a:gd name="T37" fmla="*/ 24 h 73"/>
                <a:gd name="T38" fmla="*/ 200 w 240"/>
                <a:gd name="T39" fmla="*/ 24 h 73"/>
                <a:gd name="T40" fmla="*/ 208 w 240"/>
                <a:gd name="T41" fmla="*/ 24 h 73"/>
                <a:gd name="T42" fmla="*/ 223 w 240"/>
                <a:gd name="T43" fmla="*/ 24 h 73"/>
                <a:gd name="T44" fmla="*/ 233 w 240"/>
                <a:gd name="T45" fmla="*/ 24 h 73"/>
                <a:gd name="T46" fmla="*/ 238 w 240"/>
                <a:gd name="T47" fmla="*/ 24 h 73"/>
                <a:gd name="T48" fmla="*/ 240 w 240"/>
                <a:gd name="T49" fmla="*/ 24 h 73"/>
                <a:gd name="T50" fmla="*/ 148 w 240"/>
                <a:gd name="T51" fmla="*/ 0 h 73"/>
                <a:gd name="T52" fmla="*/ 146 w 240"/>
                <a:gd name="T53" fmla="*/ 0 h 73"/>
                <a:gd name="T54" fmla="*/ 141 w 240"/>
                <a:gd name="T55" fmla="*/ 1 h 73"/>
                <a:gd name="T56" fmla="*/ 134 w 240"/>
                <a:gd name="T57" fmla="*/ 2 h 73"/>
                <a:gd name="T58" fmla="*/ 125 w 240"/>
                <a:gd name="T59" fmla="*/ 5 h 73"/>
                <a:gd name="T60" fmla="*/ 117 w 240"/>
                <a:gd name="T61" fmla="*/ 6 h 73"/>
                <a:gd name="T62" fmla="*/ 108 w 240"/>
                <a:gd name="T63" fmla="*/ 8 h 73"/>
                <a:gd name="T64" fmla="*/ 101 w 240"/>
                <a:gd name="T65" fmla="*/ 9 h 73"/>
                <a:gd name="T66" fmla="*/ 95 w 240"/>
                <a:gd name="T67" fmla="*/ 11 h 73"/>
                <a:gd name="T68" fmla="*/ 89 w 240"/>
                <a:gd name="T69" fmla="*/ 12 h 73"/>
                <a:gd name="T70" fmla="*/ 82 w 240"/>
                <a:gd name="T71" fmla="*/ 13 h 73"/>
                <a:gd name="T72" fmla="*/ 73 w 240"/>
                <a:gd name="T73" fmla="*/ 14 h 73"/>
                <a:gd name="T74" fmla="*/ 63 w 240"/>
                <a:gd name="T75" fmla="*/ 15 h 73"/>
                <a:gd name="T76" fmla="*/ 54 w 240"/>
                <a:gd name="T77" fmla="*/ 17 h 73"/>
                <a:gd name="T78" fmla="*/ 44 w 240"/>
                <a:gd name="T79" fmla="*/ 20 h 73"/>
                <a:gd name="T80" fmla="*/ 38 w 240"/>
                <a:gd name="T81" fmla="*/ 22 h 73"/>
                <a:gd name="T82" fmla="*/ 34 w 240"/>
                <a:gd name="T83" fmla="*/ 24 h 73"/>
                <a:gd name="T84" fmla="*/ 31 w 240"/>
                <a:gd name="T85" fmla="*/ 28 h 73"/>
                <a:gd name="T86" fmla="*/ 26 w 240"/>
                <a:gd name="T87" fmla="*/ 34 h 73"/>
                <a:gd name="T88" fmla="*/ 20 w 240"/>
                <a:gd name="T89" fmla="*/ 39 h 73"/>
                <a:gd name="T90" fmla="*/ 14 w 240"/>
                <a:gd name="T91" fmla="*/ 46 h 73"/>
                <a:gd name="T92" fmla="*/ 9 w 240"/>
                <a:gd name="T93" fmla="*/ 53 h 73"/>
                <a:gd name="T94" fmla="*/ 4 w 240"/>
                <a:gd name="T95" fmla="*/ 59 h 73"/>
                <a:gd name="T96" fmla="*/ 1 w 240"/>
                <a:gd name="T97" fmla="*/ 64 h 73"/>
                <a:gd name="T98" fmla="*/ 0 w 240"/>
                <a:gd name="T99" fmla="*/ 65 h 73"/>
                <a:gd name="T100" fmla="*/ 28 w 240"/>
                <a:gd name="T101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40" h="73">
                  <a:moveTo>
                    <a:pt x="28" y="73"/>
                  </a:moveTo>
                  <a:lnTo>
                    <a:pt x="31" y="70"/>
                  </a:lnTo>
                  <a:lnTo>
                    <a:pt x="38" y="64"/>
                  </a:lnTo>
                  <a:lnTo>
                    <a:pt x="48" y="55"/>
                  </a:lnTo>
                  <a:lnTo>
                    <a:pt x="61" y="46"/>
                  </a:lnTo>
                  <a:lnTo>
                    <a:pt x="70" y="40"/>
                  </a:lnTo>
                  <a:lnTo>
                    <a:pt x="80" y="37"/>
                  </a:lnTo>
                  <a:lnTo>
                    <a:pt x="89" y="34"/>
                  </a:lnTo>
                  <a:lnTo>
                    <a:pt x="99" y="31"/>
                  </a:lnTo>
                  <a:lnTo>
                    <a:pt x="108" y="29"/>
                  </a:lnTo>
                  <a:lnTo>
                    <a:pt x="117" y="29"/>
                  </a:lnTo>
                  <a:lnTo>
                    <a:pt x="127" y="28"/>
                  </a:lnTo>
                  <a:lnTo>
                    <a:pt x="138" y="28"/>
                  </a:lnTo>
                  <a:lnTo>
                    <a:pt x="148" y="28"/>
                  </a:lnTo>
                  <a:lnTo>
                    <a:pt x="157" y="28"/>
                  </a:lnTo>
                  <a:lnTo>
                    <a:pt x="166" y="27"/>
                  </a:lnTo>
                  <a:lnTo>
                    <a:pt x="175" y="25"/>
                  </a:lnTo>
                  <a:lnTo>
                    <a:pt x="184" y="25"/>
                  </a:lnTo>
                  <a:lnTo>
                    <a:pt x="192" y="24"/>
                  </a:lnTo>
                  <a:lnTo>
                    <a:pt x="200" y="24"/>
                  </a:lnTo>
                  <a:lnTo>
                    <a:pt x="208" y="24"/>
                  </a:lnTo>
                  <a:lnTo>
                    <a:pt x="223" y="24"/>
                  </a:lnTo>
                  <a:lnTo>
                    <a:pt x="233" y="24"/>
                  </a:lnTo>
                  <a:lnTo>
                    <a:pt x="238" y="24"/>
                  </a:lnTo>
                  <a:lnTo>
                    <a:pt x="240" y="24"/>
                  </a:lnTo>
                  <a:lnTo>
                    <a:pt x="148" y="0"/>
                  </a:lnTo>
                  <a:lnTo>
                    <a:pt x="146" y="0"/>
                  </a:lnTo>
                  <a:lnTo>
                    <a:pt x="141" y="1"/>
                  </a:lnTo>
                  <a:lnTo>
                    <a:pt x="134" y="2"/>
                  </a:lnTo>
                  <a:lnTo>
                    <a:pt x="125" y="5"/>
                  </a:lnTo>
                  <a:lnTo>
                    <a:pt x="117" y="6"/>
                  </a:lnTo>
                  <a:lnTo>
                    <a:pt x="108" y="8"/>
                  </a:lnTo>
                  <a:lnTo>
                    <a:pt x="101" y="9"/>
                  </a:lnTo>
                  <a:lnTo>
                    <a:pt x="95" y="11"/>
                  </a:lnTo>
                  <a:lnTo>
                    <a:pt x="89" y="12"/>
                  </a:lnTo>
                  <a:lnTo>
                    <a:pt x="82" y="13"/>
                  </a:lnTo>
                  <a:lnTo>
                    <a:pt x="73" y="14"/>
                  </a:lnTo>
                  <a:lnTo>
                    <a:pt x="63" y="15"/>
                  </a:lnTo>
                  <a:lnTo>
                    <a:pt x="54" y="17"/>
                  </a:lnTo>
                  <a:lnTo>
                    <a:pt x="44" y="20"/>
                  </a:lnTo>
                  <a:lnTo>
                    <a:pt x="38" y="22"/>
                  </a:lnTo>
                  <a:lnTo>
                    <a:pt x="34" y="24"/>
                  </a:lnTo>
                  <a:lnTo>
                    <a:pt x="31" y="28"/>
                  </a:lnTo>
                  <a:lnTo>
                    <a:pt x="26" y="34"/>
                  </a:lnTo>
                  <a:lnTo>
                    <a:pt x="20" y="39"/>
                  </a:lnTo>
                  <a:lnTo>
                    <a:pt x="14" y="46"/>
                  </a:lnTo>
                  <a:lnTo>
                    <a:pt x="9" y="53"/>
                  </a:lnTo>
                  <a:lnTo>
                    <a:pt x="4" y="59"/>
                  </a:lnTo>
                  <a:lnTo>
                    <a:pt x="1" y="64"/>
                  </a:lnTo>
                  <a:lnTo>
                    <a:pt x="0" y="65"/>
                  </a:lnTo>
                  <a:lnTo>
                    <a:pt x="28" y="7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47"/>
            <p:cNvSpPr>
              <a:spLocks/>
            </p:cNvSpPr>
            <p:nvPr/>
          </p:nvSpPr>
          <p:spPr bwMode="auto">
            <a:xfrm>
              <a:off x="5037" y="2927"/>
              <a:ext cx="256" cy="167"/>
            </a:xfrm>
            <a:custGeom>
              <a:avLst/>
              <a:gdLst>
                <a:gd name="T0" fmla="*/ 441 w 512"/>
                <a:gd name="T1" fmla="*/ 46 h 334"/>
                <a:gd name="T2" fmla="*/ 404 w 512"/>
                <a:gd name="T3" fmla="*/ 35 h 334"/>
                <a:gd name="T4" fmla="*/ 347 w 512"/>
                <a:gd name="T5" fmla="*/ 23 h 334"/>
                <a:gd name="T6" fmla="*/ 276 w 512"/>
                <a:gd name="T7" fmla="*/ 18 h 334"/>
                <a:gd name="T8" fmla="*/ 202 w 512"/>
                <a:gd name="T9" fmla="*/ 41 h 334"/>
                <a:gd name="T10" fmla="*/ 175 w 512"/>
                <a:gd name="T11" fmla="*/ 63 h 334"/>
                <a:gd name="T12" fmla="*/ 189 w 512"/>
                <a:gd name="T13" fmla="*/ 70 h 334"/>
                <a:gd name="T14" fmla="*/ 207 w 512"/>
                <a:gd name="T15" fmla="*/ 76 h 334"/>
                <a:gd name="T16" fmla="*/ 256 w 512"/>
                <a:gd name="T17" fmla="*/ 96 h 334"/>
                <a:gd name="T18" fmla="*/ 310 w 512"/>
                <a:gd name="T19" fmla="*/ 113 h 334"/>
                <a:gd name="T20" fmla="*/ 410 w 512"/>
                <a:gd name="T21" fmla="*/ 102 h 334"/>
                <a:gd name="T22" fmla="*/ 486 w 512"/>
                <a:gd name="T23" fmla="*/ 73 h 334"/>
                <a:gd name="T24" fmla="*/ 496 w 512"/>
                <a:gd name="T25" fmla="*/ 80 h 334"/>
                <a:gd name="T26" fmla="*/ 437 w 512"/>
                <a:gd name="T27" fmla="*/ 111 h 334"/>
                <a:gd name="T28" fmla="*/ 348 w 512"/>
                <a:gd name="T29" fmla="*/ 132 h 334"/>
                <a:gd name="T30" fmla="*/ 291 w 512"/>
                <a:gd name="T31" fmla="*/ 130 h 334"/>
                <a:gd name="T32" fmla="*/ 249 w 512"/>
                <a:gd name="T33" fmla="*/ 117 h 334"/>
                <a:gd name="T34" fmla="*/ 206 w 512"/>
                <a:gd name="T35" fmla="*/ 94 h 334"/>
                <a:gd name="T36" fmla="*/ 159 w 512"/>
                <a:gd name="T37" fmla="*/ 85 h 334"/>
                <a:gd name="T38" fmla="*/ 113 w 512"/>
                <a:gd name="T39" fmla="*/ 123 h 334"/>
                <a:gd name="T40" fmla="*/ 105 w 512"/>
                <a:gd name="T41" fmla="*/ 181 h 334"/>
                <a:gd name="T42" fmla="*/ 161 w 512"/>
                <a:gd name="T43" fmla="*/ 185 h 334"/>
                <a:gd name="T44" fmla="*/ 228 w 512"/>
                <a:gd name="T45" fmla="*/ 178 h 334"/>
                <a:gd name="T46" fmla="*/ 250 w 512"/>
                <a:gd name="T47" fmla="*/ 185 h 334"/>
                <a:gd name="T48" fmla="*/ 195 w 512"/>
                <a:gd name="T49" fmla="*/ 202 h 334"/>
                <a:gd name="T50" fmla="*/ 118 w 512"/>
                <a:gd name="T51" fmla="*/ 205 h 334"/>
                <a:gd name="T52" fmla="*/ 77 w 512"/>
                <a:gd name="T53" fmla="*/ 245 h 334"/>
                <a:gd name="T54" fmla="*/ 43 w 512"/>
                <a:gd name="T55" fmla="*/ 296 h 334"/>
                <a:gd name="T56" fmla="*/ 99 w 512"/>
                <a:gd name="T57" fmla="*/ 305 h 334"/>
                <a:gd name="T58" fmla="*/ 179 w 512"/>
                <a:gd name="T59" fmla="*/ 280 h 334"/>
                <a:gd name="T60" fmla="*/ 251 w 512"/>
                <a:gd name="T61" fmla="*/ 235 h 334"/>
                <a:gd name="T62" fmla="*/ 314 w 512"/>
                <a:gd name="T63" fmla="*/ 175 h 334"/>
                <a:gd name="T64" fmla="*/ 374 w 512"/>
                <a:gd name="T65" fmla="*/ 147 h 334"/>
                <a:gd name="T66" fmla="*/ 473 w 512"/>
                <a:gd name="T67" fmla="*/ 119 h 334"/>
                <a:gd name="T68" fmla="*/ 511 w 512"/>
                <a:gd name="T69" fmla="*/ 107 h 334"/>
                <a:gd name="T70" fmla="*/ 463 w 512"/>
                <a:gd name="T71" fmla="*/ 144 h 334"/>
                <a:gd name="T72" fmla="*/ 365 w 512"/>
                <a:gd name="T73" fmla="*/ 164 h 334"/>
                <a:gd name="T74" fmla="*/ 302 w 512"/>
                <a:gd name="T75" fmla="*/ 212 h 334"/>
                <a:gd name="T76" fmla="*/ 245 w 512"/>
                <a:gd name="T77" fmla="*/ 260 h 334"/>
                <a:gd name="T78" fmla="*/ 184 w 512"/>
                <a:gd name="T79" fmla="*/ 296 h 334"/>
                <a:gd name="T80" fmla="*/ 120 w 512"/>
                <a:gd name="T81" fmla="*/ 321 h 334"/>
                <a:gd name="T82" fmla="*/ 73 w 512"/>
                <a:gd name="T83" fmla="*/ 331 h 334"/>
                <a:gd name="T84" fmla="*/ 8 w 512"/>
                <a:gd name="T85" fmla="*/ 328 h 334"/>
                <a:gd name="T86" fmla="*/ 23 w 512"/>
                <a:gd name="T87" fmla="*/ 276 h 334"/>
                <a:gd name="T88" fmla="*/ 73 w 512"/>
                <a:gd name="T89" fmla="*/ 205 h 334"/>
                <a:gd name="T90" fmla="*/ 96 w 512"/>
                <a:gd name="T91" fmla="*/ 109 h 334"/>
                <a:gd name="T92" fmla="*/ 136 w 512"/>
                <a:gd name="T93" fmla="*/ 72 h 334"/>
                <a:gd name="T94" fmla="*/ 172 w 512"/>
                <a:gd name="T95" fmla="*/ 40 h 334"/>
                <a:gd name="T96" fmla="*/ 228 w 512"/>
                <a:gd name="T97" fmla="*/ 9 h 334"/>
                <a:gd name="T98" fmla="*/ 289 w 512"/>
                <a:gd name="T99" fmla="*/ 0 h 334"/>
                <a:gd name="T100" fmla="*/ 344 w 512"/>
                <a:gd name="T101" fmla="*/ 2 h 334"/>
                <a:gd name="T102" fmla="*/ 395 w 512"/>
                <a:gd name="T103" fmla="*/ 14 h 334"/>
                <a:gd name="T104" fmla="*/ 440 w 512"/>
                <a:gd name="T105" fmla="*/ 39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12" h="334">
                  <a:moveTo>
                    <a:pt x="450" y="47"/>
                  </a:moveTo>
                  <a:lnTo>
                    <a:pt x="449" y="47"/>
                  </a:lnTo>
                  <a:lnTo>
                    <a:pt x="447" y="47"/>
                  </a:lnTo>
                  <a:lnTo>
                    <a:pt x="441" y="46"/>
                  </a:lnTo>
                  <a:lnTo>
                    <a:pt x="434" y="43"/>
                  </a:lnTo>
                  <a:lnTo>
                    <a:pt x="426" y="41"/>
                  </a:lnTo>
                  <a:lnTo>
                    <a:pt x="416" y="38"/>
                  </a:lnTo>
                  <a:lnTo>
                    <a:pt x="404" y="35"/>
                  </a:lnTo>
                  <a:lnTo>
                    <a:pt x="392" y="32"/>
                  </a:lnTo>
                  <a:lnTo>
                    <a:pt x="378" y="28"/>
                  </a:lnTo>
                  <a:lnTo>
                    <a:pt x="362" y="25"/>
                  </a:lnTo>
                  <a:lnTo>
                    <a:pt x="347" y="23"/>
                  </a:lnTo>
                  <a:lnTo>
                    <a:pt x="329" y="20"/>
                  </a:lnTo>
                  <a:lnTo>
                    <a:pt x="312" y="19"/>
                  </a:lnTo>
                  <a:lnTo>
                    <a:pt x="295" y="18"/>
                  </a:lnTo>
                  <a:lnTo>
                    <a:pt x="276" y="18"/>
                  </a:lnTo>
                  <a:lnTo>
                    <a:pt x="258" y="19"/>
                  </a:lnTo>
                  <a:lnTo>
                    <a:pt x="235" y="26"/>
                  </a:lnTo>
                  <a:lnTo>
                    <a:pt x="215" y="33"/>
                  </a:lnTo>
                  <a:lnTo>
                    <a:pt x="202" y="41"/>
                  </a:lnTo>
                  <a:lnTo>
                    <a:pt x="190" y="48"/>
                  </a:lnTo>
                  <a:lnTo>
                    <a:pt x="182" y="55"/>
                  </a:lnTo>
                  <a:lnTo>
                    <a:pt x="177" y="60"/>
                  </a:lnTo>
                  <a:lnTo>
                    <a:pt x="175" y="63"/>
                  </a:lnTo>
                  <a:lnTo>
                    <a:pt x="174" y="64"/>
                  </a:lnTo>
                  <a:lnTo>
                    <a:pt x="179" y="67"/>
                  </a:lnTo>
                  <a:lnTo>
                    <a:pt x="184" y="68"/>
                  </a:lnTo>
                  <a:lnTo>
                    <a:pt x="189" y="70"/>
                  </a:lnTo>
                  <a:lnTo>
                    <a:pt x="195" y="71"/>
                  </a:lnTo>
                  <a:lnTo>
                    <a:pt x="199" y="72"/>
                  </a:lnTo>
                  <a:lnTo>
                    <a:pt x="204" y="73"/>
                  </a:lnTo>
                  <a:lnTo>
                    <a:pt x="207" y="76"/>
                  </a:lnTo>
                  <a:lnTo>
                    <a:pt x="212" y="77"/>
                  </a:lnTo>
                  <a:lnTo>
                    <a:pt x="228" y="84"/>
                  </a:lnTo>
                  <a:lnTo>
                    <a:pt x="242" y="91"/>
                  </a:lnTo>
                  <a:lnTo>
                    <a:pt x="256" y="96"/>
                  </a:lnTo>
                  <a:lnTo>
                    <a:pt x="268" y="102"/>
                  </a:lnTo>
                  <a:lnTo>
                    <a:pt x="282" y="107"/>
                  </a:lnTo>
                  <a:lnTo>
                    <a:pt x="295" y="110"/>
                  </a:lnTo>
                  <a:lnTo>
                    <a:pt x="310" y="113"/>
                  </a:lnTo>
                  <a:lnTo>
                    <a:pt x="325" y="114"/>
                  </a:lnTo>
                  <a:lnTo>
                    <a:pt x="355" y="114"/>
                  </a:lnTo>
                  <a:lnTo>
                    <a:pt x="384" y="109"/>
                  </a:lnTo>
                  <a:lnTo>
                    <a:pt x="410" y="102"/>
                  </a:lnTo>
                  <a:lnTo>
                    <a:pt x="435" y="94"/>
                  </a:lnTo>
                  <a:lnTo>
                    <a:pt x="456" y="86"/>
                  </a:lnTo>
                  <a:lnTo>
                    <a:pt x="473" y="79"/>
                  </a:lnTo>
                  <a:lnTo>
                    <a:pt x="486" y="73"/>
                  </a:lnTo>
                  <a:lnTo>
                    <a:pt x="492" y="71"/>
                  </a:lnTo>
                  <a:lnTo>
                    <a:pt x="494" y="73"/>
                  </a:lnTo>
                  <a:lnTo>
                    <a:pt x="495" y="77"/>
                  </a:lnTo>
                  <a:lnTo>
                    <a:pt x="496" y="80"/>
                  </a:lnTo>
                  <a:lnTo>
                    <a:pt x="496" y="84"/>
                  </a:lnTo>
                  <a:lnTo>
                    <a:pt x="478" y="93"/>
                  </a:lnTo>
                  <a:lnTo>
                    <a:pt x="457" y="102"/>
                  </a:lnTo>
                  <a:lnTo>
                    <a:pt x="437" y="111"/>
                  </a:lnTo>
                  <a:lnTo>
                    <a:pt x="415" y="118"/>
                  </a:lnTo>
                  <a:lnTo>
                    <a:pt x="393" y="124"/>
                  </a:lnTo>
                  <a:lnTo>
                    <a:pt x="370" y="130"/>
                  </a:lnTo>
                  <a:lnTo>
                    <a:pt x="348" y="132"/>
                  </a:lnTo>
                  <a:lnTo>
                    <a:pt x="325" y="133"/>
                  </a:lnTo>
                  <a:lnTo>
                    <a:pt x="313" y="132"/>
                  </a:lnTo>
                  <a:lnTo>
                    <a:pt x="303" y="131"/>
                  </a:lnTo>
                  <a:lnTo>
                    <a:pt x="291" y="130"/>
                  </a:lnTo>
                  <a:lnTo>
                    <a:pt x="281" y="128"/>
                  </a:lnTo>
                  <a:lnTo>
                    <a:pt x="270" y="124"/>
                  </a:lnTo>
                  <a:lnTo>
                    <a:pt x="259" y="121"/>
                  </a:lnTo>
                  <a:lnTo>
                    <a:pt x="249" y="117"/>
                  </a:lnTo>
                  <a:lnTo>
                    <a:pt x="238" y="111"/>
                  </a:lnTo>
                  <a:lnTo>
                    <a:pt x="228" y="106"/>
                  </a:lnTo>
                  <a:lnTo>
                    <a:pt x="218" y="100"/>
                  </a:lnTo>
                  <a:lnTo>
                    <a:pt x="206" y="94"/>
                  </a:lnTo>
                  <a:lnTo>
                    <a:pt x="195" y="90"/>
                  </a:lnTo>
                  <a:lnTo>
                    <a:pt x="183" y="86"/>
                  </a:lnTo>
                  <a:lnTo>
                    <a:pt x="172" y="85"/>
                  </a:lnTo>
                  <a:lnTo>
                    <a:pt x="159" y="85"/>
                  </a:lnTo>
                  <a:lnTo>
                    <a:pt x="146" y="87"/>
                  </a:lnTo>
                  <a:lnTo>
                    <a:pt x="134" y="95"/>
                  </a:lnTo>
                  <a:lnTo>
                    <a:pt x="122" y="108"/>
                  </a:lnTo>
                  <a:lnTo>
                    <a:pt x="113" y="123"/>
                  </a:lnTo>
                  <a:lnTo>
                    <a:pt x="107" y="140"/>
                  </a:lnTo>
                  <a:lnTo>
                    <a:pt x="104" y="156"/>
                  </a:lnTo>
                  <a:lnTo>
                    <a:pt x="103" y="170"/>
                  </a:lnTo>
                  <a:lnTo>
                    <a:pt x="105" y="181"/>
                  </a:lnTo>
                  <a:lnTo>
                    <a:pt x="111" y="184"/>
                  </a:lnTo>
                  <a:lnTo>
                    <a:pt x="128" y="186"/>
                  </a:lnTo>
                  <a:lnTo>
                    <a:pt x="144" y="186"/>
                  </a:lnTo>
                  <a:lnTo>
                    <a:pt x="161" y="185"/>
                  </a:lnTo>
                  <a:lnTo>
                    <a:pt x="179" y="184"/>
                  </a:lnTo>
                  <a:lnTo>
                    <a:pt x="195" y="183"/>
                  </a:lnTo>
                  <a:lnTo>
                    <a:pt x="212" y="181"/>
                  </a:lnTo>
                  <a:lnTo>
                    <a:pt x="228" y="178"/>
                  </a:lnTo>
                  <a:lnTo>
                    <a:pt x="244" y="176"/>
                  </a:lnTo>
                  <a:lnTo>
                    <a:pt x="247" y="178"/>
                  </a:lnTo>
                  <a:lnTo>
                    <a:pt x="249" y="182"/>
                  </a:lnTo>
                  <a:lnTo>
                    <a:pt x="250" y="185"/>
                  </a:lnTo>
                  <a:lnTo>
                    <a:pt x="250" y="189"/>
                  </a:lnTo>
                  <a:lnTo>
                    <a:pt x="233" y="195"/>
                  </a:lnTo>
                  <a:lnTo>
                    <a:pt x="214" y="200"/>
                  </a:lnTo>
                  <a:lnTo>
                    <a:pt x="195" y="202"/>
                  </a:lnTo>
                  <a:lnTo>
                    <a:pt x="175" y="204"/>
                  </a:lnTo>
                  <a:lnTo>
                    <a:pt x="156" y="205"/>
                  </a:lnTo>
                  <a:lnTo>
                    <a:pt x="136" y="205"/>
                  </a:lnTo>
                  <a:lnTo>
                    <a:pt x="118" y="205"/>
                  </a:lnTo>
                  <a:lnTo>
                    <a:pt x="99" y="205"/>
                  </a:lnTo>
                  <a:lnTo>
                    <a:pt x="92" y="219"/>
                  </a:lnTo>
                  <a:lnTo>
                    <a:pt x="85" y="231"/>
                  </a:lnTo>
                  <a:lnTo>
                    <a:pt x="77" y="245"/>
                  </a:lnTo>
                  <a:lnTo>
                    <a:pt x="69" y="258"/>
                  </a:lnTo>
                  <a:lnTo>
                    <a:pt x="61" y="270"/>
                  </a:lnTo>
                  <a:lnTo>
                    <a:pt x="52" y="283"/>
                  </a:lnTo>
                  <a:lnTo>
                    <a:pt x="43" y="296"/>
                  </a:lnTo>
                  <a:lnTo>
                    <a:pt x="34" y="308"/>
                  </a:lnTo>
                  <a:lnTo>
                    <a:pt x="55" y="308"/>
                  </a:lnTo>
                  <a:lnTo>
                    <a:pt x="77" y="307"/>
                  </a:lnTo>
                  <a:lnTo>
                    <a:pt x="99" y="305"/>
                  </a:lnTo>
                  <a:lnTo>
                    <a:pt x="120" y="300"/>
                  </a:lnTo>
                  <a:lnTo>
                    <a:pt x="139" y="295"/>
                  </a:lnTo>
                  <a:lnTo>
                    <a:pt x="160" y="288"/>
                  </a:lnTo>
                  <a:lnTo>
                    <a:pt x="179" y="280"/>
                  </a:lnTo>
                  <a:lnTo>
                    <a:pt x="198" y="269"/>
                  </a:lnTo>
                  <a:lnTo>
                    <a:pt x="215" y="259"/>
                  </a:lnTo>
                  <a:lnTo>
                    <a:pt x="234" y="247"/>
                  </a:lnTo>
                  <a:lnTo>
                    <a:pt x="251" y="235"/>
                  </a:lnTo>
                  <a:lnTo>
                    <a:pt x="267" y="221"/>
                  </a:lnTo>
                  <a:lnTo>
                    <a:pt x="283" y="206"/>
                  </a:lnTo>
                  <a:lnTo>
                    <a:pt x="300" y="191"/>
                  </a:lnTo>
                  <a:lnTo>
                    <a:pt x="314" y="175"/>
                  </a:lnTo>
                  <a:lnTo>
                    <a:pt x="328" y="157"/>
                  </a:lnTo>
                  <a:lnTo>
                    <a:pt x="339" y="153"/>
                  </a:lnTo>
                  <a:lnTo>
                    <a:pt x="354" y="149"/>
                  </a:lnTo>
                  <a:lnTo>
                    <a:pt x="374" y="147"/>
                  </a:lnTo>
                  <a:lnTo>
                    <a:pt x="397" y="144"/>
                  </a:lnTo>
                  <a:lnTo>
                    <a:pt x="423" y="139"/>
                  </a:lnTo>
                  <a:lnTo>
                    <a:pt x="449" y="131"/>
                  </a:lnTo>
                  <a:lnTo>
                    <a:pt x="473" y="119"/>
                  </a:lnTo>
                  <a:lnTo>
                    <a:pt x="496" y="102"/>
                  </a:lnTo>
                  <a:lnTo>
                    <a:pt x="501" y="103"/>
                  </a:lnTo>
                  <a:lnTo>
                    <a:pt x="507" y="105"/>
                  </a:lnTo>
                  <a:lnTo>
                    <a:pt x="511" y="107"/>
                  </a:lnTo>
                  <a:lnTo>
                    <a:pt x="512" y="111"/>
                  </a:lnTo>
                  <a:lnTo>
                    <a:pt x="500" y="124"/>
                  </a:lnTo>
                  <a:lnTo>
                    <a:pt x="484" y="134"/>
                  </a:lnTo>
                  <a:lnTo>
                    <a:pt x="463" y="144"/>
                  </a:lnTo>
                  <a:lnTo>
                    <a:pt x="440" y="151"/>
                  </a:lnTo>
                  <a:lnTo>
                    <a:pt x="416" y="157"/>
                  </a:lnTo>
                  <a:lnTo>
                    <a:pt x="390" y="162"/>
                  </a:lnTo>
                  <a:lnTo>
                    <a:pt x="365" y="164"/>
                  </a:lnTo>
                  <a:lnTo>
                    <a:pt x="341" y="167"/>
                  </a:lnTo>
                  <a:lnTo>
                    <a:pt x="328" y="183"/>
                  </a:lnTo>
                  <a:lnTo>
                    <a:pt x="314" y="198"/>
                  </a:lnTo>
                  <a:lnTo>
                    <a:pt x="302" y="212"/>
                  </a:lnTo>
                  <a:lnTo>
                    <a:pt x="288" y="225"/>
                  </a:lnTo>
                  <a:lnTo>
                    <a:pt x="274" y="237"/>
                  </a:lnTo>
                  <a:lnTo>
                    <a:pt x="259" y="248"/>
                  </a:lnTo>
                  <a:lnTo>
                    <a:pt x="245" y="260"/>
                  </a:lnTo>
                  <a:lnTo>
                    <a:pt x="230" y="269"/>
                  </a:lnTo>
                  <a:lnTo>
                    <a:pt x="215" y="278"/>
                  </a:lnTo>
                  <a:lnTo>
                    <a:pt x="201" y="288"/>
                  </a:lnTo>
                  <a:lnTo>
                    <a:pt x="184" y="296"/>
                  </a:lnTo>
                  <a:lnTo>
                    <a:pt x="168" y="303"/>
                  </a:lnTo>
                  <a:lnTo>
                    <a:pt x="152" y="310"/>
                  </a:lnTo>
                  <a:lnTo>
                    <a:pt x="136" y="316"/>
                  </a:lnTo>
                  <a:lnTo>
                    <a:pt x="120" y="321"/>
                  </a:lnTo>
                  <a:lnTo>
                    <a:pt x="103" y="327"/>
                  </a:lnTo>
                  <a:lnTo>
                    <a:pt x="99" y="328"/>
                  </a:lnTo>
                  <a:lnTo>
                    <a:pt x="89" y="329"/>
                  </a:lnTo>
                  <a:lnTo>
                    <a:pt x="73" y="331"/>
                  </a:lnTo>
                  <a:lnTo>
                    <a:pt x="55" y="334"/>
                  </a:lnTo>
                  <a:lnTo>
                    <a:pt x="38" y="334"/>
                  </a:lnTo>
                  <a:lnTo>
                    <a:pt x="21" y="333"/>
                  </a:lnTo>
                  <a:lnTo>
                    <a:pt x="8" y="328"/>
                  </a:lnTo>
                  <a:lnTo>
                    <a:pt x="0" y="320"/>
                  </a:lnTo>
                  <a:lnTo>
                    <a:pt x="4" y="308"/>
                  </a:lnTo>
                  <a:lnTo>
                    <a:pt x="12" y="293"/>
                  </a:lnTo>
                  <a:lnTo>
                    <a:pt x="23" y="276"/>
                  </a:lnTo>
                  <a:lnTo>
                    <a:pt x="36" y="257"/>
                  </a:lnTo>
                  <a:lnTo>
                    <a:pt x="50" y="237"/>
                  </a:lnTo>
                  <a:lnTo>
                    <a:pt x="62" y="220"/>
                  </a:lnTo>
                  <a:lnTo>
                    <a:pt x="73" y="205"/>
                  </a:lnTo>
                  <a:lnTo>
                    <a:pt x="80" y="193"/>
                  </a:lnTo>
                  <a:lnTo>
                    <a:pt x="81" y="167"/>
                  </a:lnTo>
                  <a:lnTo>
                    <a:pt x="85" y="137"/>
                  </a:lnTo>
                  <a:lnTo>
                    <a:pt x="96" y="109"/>
                  </a:lnTo>
                  <a:lnTo>
                    <a:pt x="111" y="86"/>
                  </a:lnTo>
                  <a:lnTo>
                    <a:pt x="119" y="81"/>
                  </a:lnTo>
                  <a:lnTo>
                    <a:pt x="128" y="77"/>
                  </a:lnTo>
                  <a:lnTo>
                    <a:pt x="136" y="72"/>
                  </a:lnTo>
                  <a:lnTo>
                    <a:pt x="143" y="68"/>
                  </a:lnTo>
                  <a:lnTo>
                    <a:pt x="152" y="58"/>
                  </a:lnTo>
                  <a:lnTo>
                    <a:pt x="161" y="49"/>
                  </a:lnTo>
                  <a:lnTo>
                    <a:pt x="172" y="40"/>
                  </a:lnTo>
                  <a:lnTo>
                    <a:pt x="183" y="31"/>
                  </a:lnTo>
                  <a:lnTo>
                    <a:pt x="197" y="23"/>
                  </a:lnTo>
                  <a:lnTo>
                    <a:pt x="211" y="15"/>
                  </a:lnTo>
                  <a:lnTo>
                    <a:pt x="228" y="9"/>
                  </a:lnTo>
                  <a:lnTo>
                    <a:pt x="248" y="4"/>
                  </a:lnTo>
                  <a:lnTo>
                    <a:pt x="262" y="2"/>
                  </a:lnTo>
                  <a:lnTo>
                    <a:pt x="275" y="1"/>
                  </a:lnTo>
                  <a:lnTo>
                    <a:pt x="289" y="0"/>
                  </a:lnTo>
                  <a:lnTo>
                    <a:pt x="303" y="0"/>
                  </a:lnTo>
                  <a:lnTo>
                    <a:pt x="317" y="0"/>
                  </a:lnTo>
                  <a:lnTo>
                    <a:pt x="331" y="0"/>
                  </a:lnTo>
                  <a:lnTo>
                    <a:pt x="344" y="2"/>
                  </a:lnTo>
                  <a:lnTo>
                    <a:pt x="357" y="3"/>
                  </a:lnTo>
                  <a:lnTo>
                    <a:pt x="370" y="7"/>
                  </a:lnTo>
                  <a:lnTo>
                    <a:pt x="384" y="10"/>
                  </a:lnTo>
                  <a:lnTo>
                    <a:pt x="395" y="14"/>
                  </a:lnTo>
                  <a:lnTo>
                    <a:pt x="408" y="19"/>
                  </a:lnTo>
                  <a:lnTo>
                    <a:pt x="419" y="25"/>
                  </a:lnTo>
                  <a:lnTo>
                    <a:pt x="430" y="31"/>
                  </a:lnTo>
                  <a:lnTo>
                    <a:pt x="440" y="39"/>
                  </a:lnTo>
                  <a:lnTo>
                    <a:pt x="450" y="4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48"/>
            <p:cNvSpPr>
              <a:spLocks/>
            </p:cNvSpPr>
            <p:nvPr/>
          </p:nvSpPr>
          <p:spPr bwMode="auto">
            <a:xfrm>
              <a:off x="5193" y="2999"/>
              <a:ext cx="187" cy="142"/>
            </a:xfrm>
            <a:custGeom>
              <a:avLst/>
              <a:gdLst>
                <a:gd name="T0" fmla="*/ 2 w 375"/>
                <a:gd name="T1" fmla="*/ 83 h 284"/>
                <a:gd name="T2" fmla="*/ 12 w 375"/>
                <a:gd name="T3" fmla="*/ 84 h 284"/>
                <a:gd name="T4" fmla="*/ 25 w 375"/>
                <a:gd name="T5" fmla="*/ 86 h 284"/>
                <a:gd name="T6" fmla="*/ 39 w 375"/>
                <a:gd name="T7" fmla="*/ 90 h 284"/>
                <a:gd name="T8" fmla="*/ 46 w 375"/>
                <a:gd name="T9" fmla="*/ 87 h 284"/>
                <a:gd name="T10" fmla="*/ 56 w 375"/>
                <a:gd name="T11" fmla="*/ 77 h 284"/>
                <a:gd name="T12" fmla="*/ 71 w 375"/>
                <a:gd name="T13" fmla="*/ 69 h 284"/>
                <a:gd name="T14" fmla="*/ 90 w 375"/>
                <a:gd name="T15" fmla="*/ 69 h 284"/>
                <a:gd name="T16" fmla="*/ 115 w 375"/>
                <a:gd name="T17" fmla="*/ 91 h 284"/>
                <a:gd name="T18" fmla="*/ 127 w 375"/>
                <a:gd name="T19" fmla="*/ 130 h 284"/>
                <a:gd name="T20" fmla="*/ 132 w 375"/>
                <a:gd name="T21" fmla="*/ 159 h 284"/>
                <a:gd name="T22" fmla="*/ 152 w 375"/>
                <a:gd name="T23" fmla="*/ 170 h 284"/>
                <a:gd name="T24" fmla="*/ 175 w 375"/>
                <a:gd name="T25" fmla="*/ 176 h 284"/>
                <a:gd name="T26" fmla="*/ 199 w 375"/>
                <a:gd name="T27" fmla="*/ 177 h 284"/>
                <a:gd name="T28" fmla="*/ 226 w 375"/>
                <a:gd name="T29" fmla="*/ 139 h 284"/>
                <a:gd name="T30" fmla="*/ 221 w 375"/>
                <a:gd name="T31" fmla="*/ 45 h 284"/>
                <a:gd name="T32" fmla="*/ 214 w 375"/>
                <a:gd name="T33" fmla="*/ 2 h 284"/>
                <a:gd name="T34" fmla="*/ 229 w 375"/>
                <a:gd name="T35" fmla="*/ 31 h 284"/>
                <a:gd name="T36" fmla="*/ 244 w 375"/>
                <a:gd name="T37" fmla="*/ 84 h 284"/>
                <a:gd name="T38" fmla="*/ 249 w 375"/>
                <a:gd name="T39" fmla="*/ 144 h 284"/>
                <a:gd name="T40" fmla="*/ 254 w 375"/>
                <a:gd name="T41" fmla="*/ 167 h 284"/>
                <a:gd name="T42" fmla="*/ 273 w 375"/>
                <a:gd name="T43" fmla="*/ 161 h 284"/>
                <a:gd name="T44" fmla="*/ 288 w 375"/>
                <a:gd name="T45" fmla="*/ 161 h 284"/>
                <a:gd name="T46" fmla="*/ 300 w 375"/>
                <a:gd name="T47" fmla="*/ 168 h 284"/>
                <a:gd name="T48" fmla="*/ 315 w 375"/>
                <a:gd name="T49" fmla="*/ 184 h 284"/>
                <a:gd name="T50" fmla="*/ 321 w 375"/>
                <a:gd name="T51" fmla="*/ 212 h 284"/>
                <a:gd name="T52" fmla="*/ 314 w 375"/>
                <a:gd name="T53" fmla="*/ 235 h 284"/>
                <a:gd name="T54" fmla="*/ 313 w 375"/>
                <a:gd name="T55" fmla="*/ 246 h 284"/>
                <a:gd name="T56" fmla="*/ 319 w 375"/>
                <a:gd name="T57" fmla="*/ 255 h 284"/>
                <a:gd name="T58" fmla="*/ 332 w 375"/>
                <a:gd name="T59" fmla="*/ 262 h 284"/>
                <a:gd name="T60" fmla="*/ 349 w 375"/>
                <a:gd name="T61" fmla="*/ 261 h 284"/>
                <a:gd name="T62" fmla="*/ 370 w 375"/>
                <a:gd name="T63" fmla="*/ 248 h 284"/>
                <a:gd name="T64" fmla="*/ 375 w 375"/>
                <a:gd name="T65" fmla="*/ 251 h 284"/>
                <a:gd name="T66" fmla="*/ 371 w 375"/>
                <a:gd name="T67" fmla="*/ 263 h 284"/>
                <a:gd name="T68" fmla="*/ 359 w 375"/>
                <a:gd name="T69" fmla="*/ 275 h 284"/>
                <a:gd name="T70" fmla="*/ 336 w 375"/>
                <a:gd name="T71" fmla="*/ 283 h 284"/>
                <a:gd name="T72" fmla="*/ 302 w 375"/>
                <a:gd name="T73" fmla="*/ 278 h 284"/>
                <a:gd name="T74" fmla="*/ 290 w 375"/>
                <a:gd name="T75" fmla="*/ 247 h 284"/>
                <a:gd name="T76" fmla="*/ 290 w 375"/>
                <a:gd name="T77" fmla="*/ 210 h 284"/>
                <a:gd name="T78" fmla="*/ 277 w 375"/>
                <a:gd name="T79" fmla="*/ 186 h 284"/>
                <a:gd name="T80" fmla="*/ 250 w 375"/>
                <a:gd name="T81" fmla="*/ 186 h 284"/>
                <a:gd name="T82" fmla="*/ 241 w 375"/>
                <a:gd name="T83" fmla="*/ 198 h 284"/>
                <a:gd name="T84" fmla="*/ 235 w 375"/>
                <a:gd name="T85" fmla="*/ 210 h 284"/>
                <a:gd name="T86" fmla="*/ 226 w 375"/>
                <a:gd name="T87" fmla="*/ 214 h 284"/>
                <a:gd name="T88" fmla="*/ 216 w 375"/>
                <a:gd name="T89" fmla="*/ 208 h 284"/>
                <a:gd name="T90" fmla="*/ 198 w 375"/>
                <a:gd name="T91" fmla="*/ 205 h 284"/>
                <a:gd name="T92" fmla="*/ 172 w 375"/>
                <a:gd name="T93" fmla="*/ 198 h 284"/>
                <a:gd name="T94" fmla="*/ 144 w 375"/>
                <a:gd name="T95" fmla="*/ 190 h 284"/>
                <a:gd name="T96" fmla="*/ 139 w 375"/>
                <a:gd name="T97" fmla="*/ 202 h 284"/>
                <a:gd name="T98" fmla="*/ 142 w 375"/>
                <a:gd name="T99" fmla="*/ 244 h 284"/>
                <a:gd name="T100" fmla="*/ 130 w 375"/>
                <a:gd name="T101" fmla="*/ 236 h 284"/>
                <a:gd name="T102" fmla="*/ 120 w 375"/>
                <a:gd name="T103" fmla="*/ 195 h 284"/>
                <a:gd name="T104" fmla="*/ 108 w 375"/>
                <a:gd name="T105" fmla="*/ 175 h 284"/>
                <a:gd name="T106" fmla="*/ 106 w 375"/>
                <a:gd name="T107" fmla="*/ 153 h 284"/>
                <a:gd name="T108" fmla="*/ 111 w 375"/>
                <a:gd name="T109" fmla="*/ 122 h 284"/>
                <a:gd name="T110" fmla="*/ 97 w 375"/>
                <a:gd name="T111" fmla="*/ 98 h 284"/>
                <a:gd name="T112" fmla="*/ 82 w 375"/>
                <a:gd name="T113" fmla="*/ 88 h 284"/>
                <a:gd name="T114" fmla="*/ 70 w 375"/>
                <a:gd name="T115" fmla="*/ 92 h 284"/>
                <a:gd name="T116" fmla="*/ 60 w 375"/>
                <a:gd name="T117" fmla="*/ 99 h 284"/>
                <a:gd name="T118" fmla="*/ 52 w 375"/>
                <a:gd name="T119" fmla="*/ 110 h 284"/>
                <a:gd name="T120" fmla="*/ 0 w 375"/>
                <a:gd name="T121" fmla="*/ 84 h 2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5" h="284">
                  <a:moveTo>
                    <a:pt x="0" y="84"/>
                  </a:moveTo>
                  <a:lnTo>
                    <a:pt x="2" y="83"/>
                  </a:lnTo>
                  <a:lnTo>
                    <a:pt x="6" y="83"/>
                  </a:lnTo>
                  <a:lnTo>
                    <a:pt x="12" y="84"/>
                  </a:lnTo>
                  <a:lnTo>
                    <a:pt x="18" y="85"/>
                  </a:lnTo>
                  <a:lnTo>
                    <a:pt x="25" y="86"/>
                  </a:lnTo>
                  <a:lnTo>
                    <a:pt x="32" y="88"/>
                  </a:lnTo>
                  <a:lnTo>
                    <a:pt x="39" y="90"/>
                  </a:lnTo>
                  <a:lnTo>
                    <a:pt x="44" y="92"/>
                  </a:lnTo>
                  <a:lnTo>
                    <a:pt x="46" y="87"/>
                  </a:lnTo>
                  <a:lnTo>
                    <a:pt x="51" y="83"/>
                  </a:lnTo>
                  <a:lnTo>
                    <a:pt x="56" y="77"/>
                  </a:lnTo>
                  <a:lnTo>
                    <a:pt x="63" y="72"/>
                  </a:lnTo>
                  <a:lnTo>
                    <a:pt x="71" y="69"/>
                  </a:lnTo>
                  <a:lnTo>
                    <a:pt x="79" y="68"/>
                  </a:lnTo>
                  <a:lnTo>
                    <a:pt x="90" y="69"/>
                  </a:lnTo>
                  <a:lnTo>
                    <a:pt x="100" y="73"/>
                  </a:lnTo>
                  <a:lnTo>
                    <a:pt x="115" y="91"/>
                  </a:lnTo>
                  <a:lnTo>
                    <a:pt x="124" y="109"/>
                  </a:lnTo>
                  <a:lnTo>
                    <a:pt x="127" y="130"/>
                  </a:lnTo>
                  <a:lnTo>
                    <a:pt x="124" y="152"/>
                  </a:lnTo>
                  <a:lnTo>
                    <a:pt x="132" y="159"/>
                  </a:lnTo>
                  <a:lnTo>
                    <a:pt x="142" y="164"/>
                  </a:lnTo>
                  <a:lnTo>
                    <a:pt x="152" y="170"/>
                  </a:lnTo>
                  <a:lnTo>
                    <a:pt x="163" y="174"/>
                  </a:lnTo>
                  <a:lnTo>
                    <a:pt x="175" y="176"/>
                  </a:lnTo>
                  <a:lnTo>
                    <a:pt x="187" y="177"/>
                  </a:lnTo>
                  <a:lnTo>
                    <a:pt x="199" y="177"/>
                  </a:lnTo>
                  <a:lnTo>
                    <a:pt x="212" y="176"/>
                  </a:lnTo>
                  <a:lnTo>
                    <a:pt x="226" y="139"/>
                  </a:lnTo>
                  <a:lnTo>
                    <a:pt x="228" y="93"/>
                  </a:lnTo>
                  <a:lnTo>
                    <a:pt x="221" y="45"/>
                  </a:lnTo>
                  <a:lnTo>
                    <a:pt x="211" y="0"/>
                  </a:lnTo>
                  <a:lnTo>
                    <a:pt x="214" y="2"/>
                  </a:lnTo>
                  <a:lnTo>
                    <a:pt x="220" y="12"/>
                  </a:lnTo>
                  <a:lnTo>
                    <a:pt x="229" y="31"/>
                  </a:lnTo>
                  <a:lnTo>
                    <a:pt x="237" y="55"/>
                  </a:lnTo>
                  <a:lnTo>
                    <a:pt x="244" y="84"/>
                  </a:lnTo>
                  <a:lnTo>
                    <a:pt x="249" y="114"/>
                  </a:lnTo>
                  <a:lnTo>
                    <a:pt x="249" y="144"/>
                  </a:lnTo>
                  <a:lnTo>
                    <a:pt x="244" y="172"/>
                  </a:lnTo>
                  <a:lnTo>
                    <a:pt x="254" y="167"/>
                  </a:lnTo>
                  <a:lnTo>
                    <a:pt x="264" y="163"/>
                  </a:lnTo>
                  <a:lnTo>
                    <a:pt x="273" y="161"/>
                  </a:lnTo>
                  <a:lnTo>
                    <a:pt x="281" y="161"/>
                  </a:lnTo>
                  <a:lnTo>
                    <a:pt x="288" y="161"/>
                  </a:lnTo>
                  <a:lnTo>
                    <a:pt x="295" y="164"/>
                  </a:lnTo>
                  <a:lnTo>
                    <a:pt x="300" y="168"/>
                  </a:lnTo>
                  <a:lnTo>
                    <a:pt x="307" y="174"/>
                  </a:lnTo>
                  <a:lnTo>
                    <a:pt x="315" y="184"/>
                  </a:lnTo>
                  <a:lnTo>
                    <a:pt x="320" y="197"/>
                  </a:lnTo>
                  <a:lnTo>
                    <a:pt x="321" y="212"/>
                  </a:lnTo>
                  <a:lnTo>
                    <a:pt x="319" y="227"/>
                  </a:lnTo>
                  <a:lnTo>
                    <a:pt x="314" y="235"/>
                  </a:lnTo>
                  <a:lnTo>
                    <a:pt x="313" y="240"/>
                  </a:lnTo>
                  <a:lnTo>
                    <a:pt x="313" y="246"/>
                  </a:lnTo>
                  <a:lnTo>
                    <a:pt x="315" y="251"/>
                  </a:lnTo>
                  <a:lnTo>
                    <a:pt x="319" y="255"/>
                  </a:lnTo>
                  <a:lnTo>
                    <a:pt x="325" y="259"/>
                  </a:lnTo>
                  <a:lnTo>
                    <a:pt x="332" y="262"/>
                  </a:lnTo>
                  <a:lnTo>
                    <a:pt x="341" y="265"/>
                  </a:lnTo>
                  <a:lnTo>
                    <a:pt x="349" y="261"/>
                  </a:lnTo>
                  <a:lnTo>
                    <a:pt x="360" y="254"/>
                  </a:lnTo>
                  <a:lnTo>
                    <a:pt x="370" y="248"/>
                  </a:lnTo>
                  <a:lnTo>
                    <a:pt x="374" y="245"/>
                  </a:lnTo>
                  <a:lnTo>
                    <a:pt x="375" y="251"/>
                  </a:lnTo>
                  <a:lnTo>
                    <a:pt x="374" y="258"/>
                  </a:lnTo>
                  <a:lnTo>
                    <a:pt x="371" y="263"/>
                  </a:lnTo>
                  <a:lnTo>
                    <a:pt x="366" y="269"/>
                  </a:lnTo>
                  <a:lnTo>
                    <a:pt x="359" y="275"/>
                  </a:lnTo>
                  <a:lnTo>
                    <a:pt x="349" y="280"/>
                  </a:lnTo>
                  <a:lnTo>
                    <a:pt x="336" y="283"/>
                  </a:lnTo>
                  <a:lnTo>
                    <a:pt x="320" y="284"/>
                  </a:lnTo>
                  <a:lnTo>
                    <a:pt x="302" y="278"/>
                  </a:lnTo>
                  <a:lnTo>
                    <a:pt x="292" y="265"/>
                  </a:lnTo>
                  <a:lnTo>
                    <a:pt x="290" y="247"/>
                  </a:lnTo>
                  <a:lnTo>
                    <a:pt x="290" y="229"/>
                  </a:lnTo>
                  <a:lnTo>
                    <a:pt x="290" y="210"/>
                  </a:lnTo>
                  <a:lnTo>
                    <a:pt x="287" y="195"/>
                  </a:lnTo>
                  <a:lnTo>
                    <a:pt x="277" y="186"/>
                  </a:lnTo>
                  <a:lnTo>
                    <a:pt x="257" y="184"/>
                  </a:lnTo>
                  <a:lnTo>
                    <a:pt x="250" y="186"/>
                  </a:lnTo>
                  <a:lnTo>
                    <a:pt x="244" y="192"/>
                  </a:lnTo>
                  <a:lnTo>
                    <a:pt x="241" y="198"/>
                  </a:lnTo>
                  <a:lnTo>
                    <a:pt x="237" y="205"/>
                  </a:lnTo>
                  <a:lnTo>
                    <a:pt x="235" y="210"/>
                  </a:lnTo>
                  <a:lnTo>
                    <a:pt x="230" y="214"/>
                  </a:lnTo>
                  <a:lnTo>
                    <a:pt x="226" y="214"/>
                  </a:lnTo>
                  <a:lnTo>
                    <a:pt x="219" y="208"/>
                  </a:lnTo>
                  <a:lnTo>
                    <a:pt x="216" y="208"/>
                  </a:lnTo>
                  <a:lnTo>
                    <a:pt x="210" y="207"/>
                  </a:lnTo>
                  <a:lnTo>
                    <a:pt x="198" y="205"/>
                  </a:lnTo>
                  <a:lnTo>
                    <a:pt x="185" y="201"/>
                  </a:lnTo>
                  <a:lnTo>
                    <a:pt x="172" y="198"/>
                  </a:lnTo>
                  <a:lnTo>
                    <a:pt x="158" y="194"/>
                  </a:lnTo>
                  <a:lnTo>
                    <a:pt x="144" y="190"/>
                  </a:lnTo>
                  <a:lnTo>
                    <a:pt x="134" y="184"/>
                  </a:lnTo>
                  <a:lnTo>
                    <a:pt x="139" y="202"/>
                  </a:lnTo>
                  <a:lnTo>
                    <a:pt x="142" y="223"/>
                  </a:lnTo>
                  <a:lnTo>
                    <a:pt x="142" y="244"/>
                  </a:lnTo>
                  <a:lnTo>
                    <a:pt x="137" y="262"/>
                  </a:lnTo>
                  <a:lnTo>
                    <a:pt x="130" y="236"/>
                  </a:lnTo>
                  <a:lnTo>
                    <a:pt x="126" y="213"/>
                  </a:lnTo>
                  <a:lnTo>
                    <a:pt x="120" y="195"/>
                  </a:lnTo>
                  <a:lnTo>
                    <a:pt x="113" y="184"/>
                  </a:lnTo>
                  <a:lnTo>
                    <a:pt x="108" y="175"/>
                  </a:lnTo>
                  <a:lnTo>
                    <a:pt x="106" y="166"/>
                  </a:lnTo>
                  <a:lnTo>
                    <a:pt x="106" y="153"/>
                  </a:lnTo>
                  <a:lnTo>
                    <a:pt x="111" y="137"/>
                  </a:lnTo>
                  <a:lnTo>
                    <a:pt x="111" y="122"/>
                  </a:lnTo>
                  <a:lnTo>
                    <a:pt x="105" y="108"/>
                  </a:lnTo>
                  <a:lnTo>
                    <a:pt x="97" y="98"/>
                  </a:lnTo>
                  <a:lnTo>
                    <a:pt x="85" y="90"/>
                  </a:lnTo>
                  <a:lnTo>
                    <a:pt x="82" y="88"/>
                  </a:lnTo>
                  <a:lnTo>
                    <a:pt x="76" y="90"/>
                  </a:lnTo>
                  <a:lnTo>
                    <a:pt x="70" y="92"/>
                  </a:lnTo>
                  <a:lnTo>
                    <a:pt x="64" y="94"/>
                  </a:lnTo>
                  <a:lnTo>
                    <a:pt x="60" y="99"/>
                  </a:lnTo>
                  <a:lnTo>
                    <a:pt x="55" y="104"/>
                  </a:lnTo>
                  <a:lnTo>
                    <a:pt x="52" y="110"/>
                  </a:lnTo>
                  <a:lnTo>
                    <a:pt x="51" y="118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49"/>
            <p:cNvSpPr>
              <a:spLocks/>
            </p:cNvSpPr>
            <p:nvPr/>
          </p:nvSpPr>
          <p:spPr bwMode="auto">
            <a:xfrm>
              <a:off x="5096" y="3094"/>
              <a:ext cx="135" cy="105"/>
            </a:xfrm>
            <a:custGeom>
              <a:avLst/>
              <a:gdLst>
                <a:gd name="T0" fmla="*/ 86 w 269"/>
                <a:gd name="T1" fmla="*/ 175 h 209"/>
                <a:gd name="T2" fmla="*/ 104 w 269"/>
                <a:gd name="T3" fmla="*/ 183 h 209"/>
                <a:gd name="T4" fmla="*/ 124 w 269"/>
                <a:gd name="T5" fmla="*/ 187 h 209"/>
                <a:gd name="T6" fmla="*/ 145 w 269"/>
                <a:gd name="T7" fmla="*/ 190 h 209"/>
                <a:gd name="T8" fmla="*/ 168 w 269"/>
                <a:gd name="T9" fmla="*/ 189 h 209"/>
                <a:gd name="T10" fmla="*/ 192 w 269"/>
                <a:gd name="T11" fmla="*/ 185 h 209"/>
                <a:gd name="T12" fmla="*/ 216 w 269"/>
                <a:gd name="T13" fmla="*/ 179 h 209"/>
                <a:gd name="T14" fmla="*/ 243 w 269"/>
                <a:gd name="T15" fmla="*/ 170 h 209"/>
                <a:gd name="T16" fmla="*/ 269 w 269"/>
                <a:gd name="T17" fmla="*/ 160 h 209"/>
                <a:gd name="T18" fmla="*/ 266 w 269"/>
                <a:gd name="T19" fmla="*/ 166 h 209"/>
                <a:gd name="T20" fmla="*/ 257 w 269"/>
                <a:gd name="T21" fmla="*/ 172 h 209"/>
                <a:gd name="T22" fmla="*/ 244 w 269"/>
                <a:gd name="T23" fmla="*/ 182 h 209"/>
                <a:gd name="T24" fmla="*/ 226 w 269"/>
                <a:gd name="T25" fmla="*/ 192 h 209"/>
                <a:gd name="T26" fmla="*/ 205 w 269"/>
                <a:gd name="T27" fmla="*/ 200 h 209"/>
                <a:gd name="T28" fmla="*/ 179 w 269"/>
                <a:gd name="T29" fmla="*/ 207 h 209"/>
                <a:gd name="T30" fmla="*/ 152 w 269"/>
                <a:gd name="T31" fmla="*/ 209 h 209"/>
                <a:gd name="T32" fmla="*/ 120 w 269"/>
                <a:gd name="T33" fmla="*/ 208 h 209"/>
                <a:gd name="T34" fmla="*/ 72 w 269"/>
                <a:gd name="T35" fmla="*/ 193 h 209"/>
                <a:gd name="T36" fmla="*/ 38 w 269"/>
                <a:gd name="T37" fmla="*/ 167 h 209"/>
                <a:gd name="T38" fmla="*/ 17 w 269"/>
                <a:gd name="T39" fmla="*/ 132 h 209"/>
                <a:gd name="T40" fmla="*/ 5 w 269"/>
                <a:gd name="T41" fmla="*/ 95 h 209"/>
                <a:gd name="T42" fmla="*/ 0 w 269"/>
                <a:gd name="T43" fmla="*/ 60 h 209"/>
                <a:gd name="T44" fmla="*/ 0 w 269"/>
                <a:gd name="T45" fmla="*/ 30 h 209"/>
                <a:gd name="T46" fmla="*/ 2 w 269"/>
                <a:gd name="T47" fmla="*/ 8 h 209"/>
                <a:gd name="T48" fmla="*/ 3 w 269"/>
                <a:gd name="T49" fmla="*/ 0 h 209"/>
                <a:gd name="T50" fmla="*/ 10 w 269"/>
                <a:gd name="T51" fmla="*/ 1 h 209"/>
                <a:gd name="T52" fmla="*/ 13 w 269"/>
                <a:gd name="T53" fmla="*/ 14 h 209"/>
                <a:gd name="T54" fmla="*/ 15 w 269"/>
                <a:gd name="T55" fmla="*/ 34 h 209"/>
                <a:gd name="T56" fmla="*/ 16 w 269"/>
                <a:gd name="T57" fmla="*/ 61 h 209"/>
                <a:gd name="T58" fmla="*/ 21 w 269"/>
                <a:gd name="T59" fmla="*/ 91 h 209"/>
                <a:gd name="T60" fmla="*/ 33 w 269"/>
                <a:gd name="T61" fmla="*/ 122 h 209"/>
                <a:gd name="T62" fmla="*/ 54 w 269"/>
                <a:gd name="T63" fmla="*/ 151 h 209"/>
                <a:gd name="T64" fmla="*/ 86 w 269"/>
                <a:gd name="T65" fmla="*/ 175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69" h="209">
                  <a:moveTo>
                    <a:pt x="86" y="175"/>
                  </a:moveTo>
                  <a:lnTo>
                    <a:pt x="104" y="183"/>
                  </a:lnTo>
                  <a:lnTo>
                    <a:pt x="124" y="187"/>
                  </a:lnTo>
                  <a:lnTo>
                    <a:pt x="145" y="190"/>
                  </a:lnTo>
                  <a:lnTo>
                    <a:pt x="168" y="189"/>
                  </a:lnTo>
                  <a:lnTo>
                    <a:pt x="192" y="185"/>
                  </a:lnTo>
                  <a:lnTo>
                    <a:pt x="216" y="179"/>
                  </a:lnTo>
                  <a:lnTo>
                    <a:pt x="243" y="170"/>
                  </a:lnTo>
                  <a:lnTo>
                    <a:pt x="269" y="160"/>
                  </a:lnTo>
                  <a:lnTo>
                    <a:pt x="266" y="166"/>
                  </a:lnTo>
                  <a:lnTo>
                    <a:pt x="257" y="172"/>
                  </a:lnTo>
                  <a:lnTo>
                    <a:pt x="244" y="182"/>
                  </a:lnTo>
                  <a:lnTo>
                    <a:pt x="226" y="192"/>
                  </a:lnTo>
                  <a:lnTo>
                    <a:pt x="205" y="200"/>
                  </a:lnTo>
                  <a:lnTo>
                    <a:pt x="179" y="207"/>
                  </a:lnTo>
                  <a:lnTo>
                    <a:pt x="152" y="209"/>
                  </a:lnTo>
                  <a:lnTo>
                    <a:pt x="120" y="208"/>
                  </a:lnTo>
                  <a:lnTo>
                    <a:pt x="72" y="193"/>
                  </a:lnTo>
                  <a:lnTo>
                    <a:pt x="38" y="167"/>
                  </a:lnTo>
                  <a:lnTo>
                    <a:pt x="17" y="132"/>
                  </a:lnTo>
                  <a:lnTo>
                    <a:pt x="5" y="95"/>
                  </a:lnTo>
                  <a:lnTo>
                    <a:pt x="0" y="60"/>
                  </a:lnTo>
                  <a:lnTo>
                    <a:pt x="0" y="30"/>
                  </a:lnTo>
                  <a:lnTo>
                    <a:pt x="2" y="8"/>
                  </a:lnTo>
                  <a:lnTo>
                    <a:pt x="3" y="0"/>
                  </a:lnTo>
                  <a:lnTo>
                    <a:pt x="10" y="1"/>
                  </a:lnTo>
                  <a:lnTo>
                    <a:pt x="13" y="14"/>
                  </a:lnTo>
                  <a:lnTo>
                    <a:pt x="15" y="34"/>
                  </a:lnTo>
                  <a:lnTo>
                    <a:pt x="16" y="61"/>
                  </a:lnTo>
                  <a:lnTo>
                    <a:pt x="21" y="91"/>
                  </a:lnTo>
                  <a:lnTo>
                    <a:pt x="33" y="122"/>
                  </a:lnTo>
                  <a:lnTo>
                    <a:pt x="54" y="151"/>
                  </a:lnTo>
                  <a:lnTo>
                    <a:pt x="86" y="17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50"/>
            <p:cNvSpPr>
              <a:spLocks/>
            </p:cNvSpPr>
            <p:nvPr/>
          </p:nvSpPr>
          <p:spPr bwMode="auto">
            <a:xfrm>
              <a:off x="5225" y="3108"/>
              <a:ext cx="251" cy="461"/>
            </a:xfrm>
            <a:custGeom>
              <a:avLst/>
              <a:gdLst>
                <a:gd name="T0" fmla="*/ 81 w 500"/>
                <a:gd name="T1" fmla="*/ 147 h 923"/>
                <a:gd name="T2" fmla="*/ 116 w 500"/>
                <a:gd name="T3" fmla="*/ 94 h 923"/>
                <a:gd name="T4" fmla="*/ 148 w 500"/>
                <a:gd name="T5" fmla="*/ 49 h 923"/>
                <a:gd name="T6" fmla="*/ 123 w 500"/>
                <a:gd name="T7" fmla="*/ 37 h 923"/>
                <a:gd name="T8" fmla="*/ 77 w 500"/>
                <a:gd name="T9" fmla="*/ 83 h 923"/>
                <a:gd name="T10" fmla="*/ 23 w 500"/>
                <a:gd name="T11" fmla="*/ 162 h 923"/>
                <a:gd name="T12" fmla="*/ 0 w 500"/>
                <a:gd name="T13" fmla="*/ 201 h 923"/>
                <a:gd name="T14" fmla="*/ 19 w 500"/>
                <a:gd name="T15" fmla="*/ 143 h 923"/>
                <a:gd name="T16" fmla="*/ 60 w 500"/>
                <a:gd name="T17" fmla="*/ 71 h 923"/>
                <a:gd name="T18" fmla="*/ 116 w 500"/>
                <a:gd name="T19" fmla="*/ 0 h 923"/>
                <a:gd name="T20" fmla="*/ 141 w 500"/>
                <a:gd name="T21" fmla="*/ 8 h 923"/>
                <a:gd name="T22" fmla="*/ 161 w 500"/>
                <a:gd name="T23" fmla="*/ 26 h 923"/>
                <a:gd name="T24" fmla="*/ 171 w 500"/>
                <a:gd name="T25" fmla="*/ 46 h 923"/>
                <a:gd name="T26" fmla="*/ 175 w 500"/>
                <a:gd name="T27" fmla="*/ 61 h 923"/>
                <a:gd name="T28" fmla="*/ 198 w 500"/>
                <a:gd name="T29" fmla="*/ 87 h 923"/>
                <a:gd name="T30" fmla="*/ 214 w 500"/>
                <a:gd name="T31" fmla="*/ 110 h 923"/>
                <a:gd name="T32" fmla="*/ 240 w 500"/>
                <a:gd name="T33" fmla="*/ 133 h 923"/>
                <a:gd name="T34" fmla="*/ 283 w 500"/>
                <a:gd name="T35" fmla="*/ 112 h 923"/>
                <a:gd name="T36" fmla="*/ 309 w 500"/>
                <a:gd name="T37" fmla="*/ 83 h 923"/>
                <a:gd name="T38" fmla="*/ 306 w 500"/>
                <a:gd name="T39" fmla="*/ 113 h 923"/>
                <a:gd name="T40" fmla="*/ 272 w 500"/>
                <a:gd name="T41" fmla="*/ 149 h 923"/>
                <a:gd name="T42" fmla="*/ 244 w 500"/>
                <a:gd name="T43" fmla="*/ 160 h 923"/>
                <a:gd name="T44" fmla="*/ 268 w 500"/>
                <a:gd name="T45" fmla="*/ 208 h 923"/>
                <a:gd name="T46" fmla="*/ 320 w 500"/>
                <a:gd name="T47" fmla="*/ 299 h 923"/>
                <a:gd name="T48" fmla="*/ 382 w 500"/>
                <a:gd name="T49" fmla="*/ 406 h 923"/>
                <a:gd name="T50" fmla="*/ 437 w 500"/>
                <a:gd name="T51" fmla="*/ 501 h 923"/>
                <a:gd name="T52" fmla="*/ 469 w 500"/>
                <a:gd name="T53" fmla="*/ 555 h 923"/>
                <a:gd name="T54" fmla="*/ 488 w 500"/>
                <a:gd name="T55" fmla="*/ 596 h 923"/>
                <a:gd name="T56" fmla="*/ 500 w 500"/>
                <a:gd name="T57" fmla="*/ 657 h 923"/>
                <a:gd name="T58" fmla="*/ 480 w 500"/>
                <a:gd name="T59" fmla="*/ 712 h 923"/>
                <a:gd name="T60" fmla="*/ 494 w 500"/>
                <a:gd name="T61" fmla="*/ 742 h 923"/>
                <a:gd name="T62" fmla="*/ 477 w 500"/>
                <a:gd name="T63" fmla="*/ 786 h 923"/>
                <a:gd name="T64" fmla="*/ 444 w 500"/>
                <a:gd name="T65" fmla="*/ 828 h 923"/>
                <a:gd name="T66" fmla="*/ 403 w 500"/>
                <a:gd name="T67" fmla="*/ 862 h 923"/>
                <a:gd name="T68" fmla="*/ 355 w 500"/>
                <a:gd name="T69" fmla="*/ 889 h 923"/>
                <a:gd name="T70" fmla="*/ 306 w 500"/>
                <a:gd name="T71" fmla="*/ 911 h 923"/>
                <a:gd name="T72" fmla="*/ 254 w 500"/>
                <a:gd name="T73" fmla="*/ 908 h 923"/>
                <a:gd name="T74" fmla="*/ 299 w 500"/>
                <a:gd name="T75" fmla="*/ 889 h 923"/>
                <a:gd name="T76" fmla="*/ 343 w 500"/>
                <a:gd name="T77" fmla="*/ 866 h 923"/>
                <a:gd name="T78" fmla="*/ 384 w 500"/>
                <a:gd name="T79" fmla="*/ 841 h 923"/>
                <a:gd name="T80" fmla="*/ 421 w 500"/>
                <a:gd name="T81" fmla="*/ 811 h 923"/>
                <a:gd name="T82" fmla="*/ 452 w 500"/>
                <a:gd name="T83" fmla="*/ 780 h 923"/>
                <a:gd name="T84" fmla="*/ 465 w 500"/>
                <a:gd name="T85" fmla="*/ 735 h 923"/>
                <a:gd name="T86" fmla="*/ 447 w 500"/>
                <a:gd name="T87" fmla="*/ 689 h 923"/>
                <a:gd name="T88" fmla="*/ 438 w 500"/>
                <a:gd name="T89" fmla="*/ 641 h 923"/>
                <a:gd name="T90" fmla="*/ 456 w 500"/>
                <a:gd name="T91" fmla="*/ 672 h 923"/>
                <a:gd name="T92" fmla="*/ 475 w 500"/>
                <a:gd name="T93" fmla="*/ 643 h 923"/>
                <a:gd name="T94" fmla="*/ 456 w 500"/>
                <a:gd name="T95" fmla="*/ 584 h 923"/>
                <a:gd name="T96" fmla="*/ 427 w 500"/>
                <a:gd name="T97" fmla="*/ 529 h 923"/>
                <a:gd name="T98" fmla="*/ 405 w 500"/>
                <a:gd name="T99" fmla="*/ 489 h 923"/>
                <a:gd name="T100" fmla="*/ 350 w 500"/>
                <a:gd name="T101" fmla="*/ 392 h 923"/>
                <a:gd name="T102" fmla="*/ 281 w 500"/>
                <a:gd name="T103" fmla="*/ 270 h 923"/>
                <a:gd name="T104" fmla="*/ 214 w 500"/>
                <a:gd name="T105" fmla="*/ 157 h 923"/>
                <a:gd name="T106" fmla="*/ 168 w 500"/>
                <a:gd name="T107" fmla="*/ 87 h 923"/>
                <a:gd name="T108" fmla="*/ 140 w 500"/>
                <a:gd name="T109" fmla="*/ 98 h 923"/>
                <a:gd name="T110" fmla="*/ 103 w 500"/>
                <a:gd name="T111" fmla="*/ 145 h 923"/>
                <a:gd name="T112" fmla="*/ 72 w 500"/>
                <a:gd name="T113" fmla="*/ 188 h 9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500" h="923">
                  <a:moveTo>
                    <a:pt x="68" y="177"/>
                  </a:moveTo>
                  <a:lnTo>
                    <a:pt x="73" y="163"/>
                  </a:lnTo>
                  <a:lnTo>
                    <a:pt x="81" y="147"/>
                  </a:lnTo>
                  <a:lnTo>
                    <a:pt x="93" y="129"/>
                  </a:lnTo>
                  <a:lnTo>
                    <a:pt x="104" y="111"/>
                  </a:lnTo>
                  <a:lnTo>
                    <a:pt x="116" y="94"/>
                  </a:lnTo>
                  <a:lnTo>
                    <a:pt x="127" y="76"/>
                  </a:lnTo>
                  <a:lnTo>
                    <a:pt x="139" y="61"/>
                  </a:lnTo>
                  <a:lnTo>
                    <a:pt x="148" y="49"/>
                  </a:lnTo>
                  <a:lnTo>
                    <a:pt x="141" y="44"/>
                  </a:lnTo>
                  <a:lnTo>
                    <a:pt x="132" y="39"/>
                  </a:lnTo>
                  <a:lnTo>
                    <a:pt x="123" y="37"/>
                  </a:lnTo>
                  <a:lnTo>
                    <a:pt x="119" y="36"/>
                  </a:lnTo>
                  <a:lnTo>
                    <a:pt x="97" y="58"/>
                  </a:lnTo>
                  <a:lnTo>
                    <a:pt x="77" y="83"/>
                  </a:lnTo>
                  <a:lnTo>
                    <a:pt x="56" y="111"/>
                  </a:lnTo>
                  <a:lnTo>
                    <a:pt x="38" y="137"/>
                  </a:lnTo>
                  <a:lnTo>
                    <a:pt x="23" y="162"/>
                  </a:lnTo>
                  <a:lnTo>
                    <a:pt x="10" y="182"/>
                  </a:lnTo>
                  <a:lnTo>
                    <a:pt x="2" y="196"/>
                  </a:lnTo>
                  <a:lnTo>
                    <a:pt x="0" y="201"/>
                  </a:lnTo>
                  <a:lnTo>
                    <a:pt x="0" y="190"/>
                  </a:lnTo>
                  <a:lnTo>
                    <a:pt x="9" y="167"/>
                  </a:lnTo>
                  <a:lnTo>
                    <a:pt x="19" y="143"/>
                  </a:lnTo>
                  <a:lnTo>
                    <a:pt x="31" y="119"/>
                  </a:lnTo>
                  <a:lnTo>
                    <a:pt x="45" y="95"/>
                  </a:lnTo>
                  <a:lnTo>
                    <a:pt x="60" y="71"/>
                  </a:lnTo>
                  <a:lnTo>
                    <a:pt x="77" y="46"/>
                  </a:lnTo>
                  <a:lnTo>
                    <a:pt x="95" y="23"/>
                  </a:lnTo>
                  <a:lnTo>
                    <a:pt x="116" y="0"/>
                  </a:lnTo>
                  <a:lnTo>
                    <a:pt x="125" y="1"/>
                  </a:lnTo>
                  <a:lnTo>
                    <a:pt x="134" y="4"/>
                  </a:lnTo>
                  <a:lnTo>
                    <a:pt x="141" y="8"/>
                  </a:lnTo>
                  <a:lnTo>
                    <a:pt x="149" y="13"/>
                  </a:lnTo>
                  <a:lnTo>
                    <a:pt x="155" y="19"/>
                  </a:lnTo>
                  <a:lnTo>
                    <a:pt x="161" y="26"/>
                  </a:lnTo>
                  <a:lnTo>
                    <a:pt x="167" y="33"/>
                  </a:lnTo>
                  <a:lnTo>
                    <a:pt x="170" y="41"/>
                  </a:lnTo>
                  <a:lnTo>
                    <a:pt x="171" y="46"/>
                  </a:lnTo>
                  <a:lnTo>
                    <a:pt x="171" y="51"/>
                  </a:lnTo>
                  <a:lnTo>
                    <a:pt x="170" y="56"/>
                  </a:lnTo>
                  <a:lnTo>
                    <a:pt x="175" y="61"/>
                  </a:lnTo>
                  <a:lnTo>
                    <a:pt x="184" y="69"/>
                  </a:lnTo>
                  <a:lnTo>
                    <a:pt x="191" y="79"/>
                  </a:lnTo>
                  <a:lnTo>
                    <a:pt x="198" y="87"/>
                  </a:lnTo>
                  <a:lnTo>
                    <a:pt x="203" y="94"/>
                  </a:lnTo>
                  <a:lnTo>
                    <a:pt x="209" y="102"/>
                  </a:lnTo>
                  <a:lnTo>
                    <a:pt x="214" y="110"/>
                  </a:lnTo>
                  <a:lnTo>
                    <a:pt x="220" y="119"/>
                  </a:lnTo>
                  <a:lnTo>
                    <a:pt x="225" y="127"/>
                  </a:lnTo>
                  <a:lnTo>
                    <a:pt x="240" y="133"/>
                  </a:lnTo>
                  <a:lnTo>
                    <a:pt x="256" y="130"/>
                  </a:lnTo>
                  <a:lnTo>
                    <a:pt x="270" y="122"/>
                  </a:lnTo>
                  <a:lnTo>
                    <a:pt x="283" y="112"/>
                  </a:lnTo>
                  <a:lnTo>
                    <a:pt x="294" y="101"/>
                  </a:lnTo>
                  <a:lnTo>
                    <a:pt x="304" y="90"/>
                  </a:lnTo>
                  <a:lnTo>
                    <a:pt x="309" y="83"/>
                  </a:lnTo>
                  <a:lnTo>
                    <a:pt x="313" y="81"/>
                  </a:lnTo>
                  <a:lnTo>
                    <a:pt x="312" y="97"/>
                  </a:lnTo>
                  <a:lnTo>
                    <a:pt x="306" y="113"/>
                  </a:lnTo>
                  <a:lnTo>
                    <a:pt x="297" y="127"/>
                  </a:lnTo>
                  <a:lnTo>
                    <a:pt x="285" y="140"/>
                  </a:lnTo>
                  <a:lnTo>
                    <a:pt x="272" y="149"/>
                  </a:lnTo>
                  <a:lnTo>
                    <a:pt x="261" y="157"/>
                  </a:lnTo>
                  <a:lnTo>
                    <a:pt x="251" y="160"/>
                  </a:lnTo>
                  <a:lnTo>
                    <a:pt x="244" y="160"/>
                  </a:lnTo>
                  <a:lnTo>
                    <a:pt x="247" y="170"/>
                  </a:lnTo>
                  <a:lnTo>
                    <a:pt x="256" y="186"/>
                  </a:lnTo>
                  <a:lnTo>
                    <a:pt x="268" y="208"/>
                  </a:lnTo>
                  <a:lnTo>
                    <a:pt x="283" y="234"/>
                  </a:lnTo>
                  <a:lnTo>
                    <a:pt x="300" y="265"/>
                  </a:lnTo>
                  <a:lnTo>
                    <a:pt x="320" y="299"/>
                  </a:lnTo>
                  <a:lnTo>
                    <a:pt x="339" y="334"/>
                  </a:lnTo>
                  <a:lnTo>
                    <a:pt x="361" y="370"/>
                  </a:lnTo>
                  <a:lnTo>
                    <a:pt x="382" y="406"/>
                  </a:lnTo>
                  <a:lnTo>
                    <a:pt x="401" y="440"/>
                  </a:lnTo>
                  <a:lnTo>
                    <a:pt x="420" y="473"/>
                  </a:lnTo>
                  <a:lnTo>
                    <a:pt x="437" y="501"/>
                  </a:lnTo>
                  <a:lnTo>
                    <a:pt x="451" y="526"/>
                  </a:lnTo>
                  <a:lnTo>
                    <a:pt x="462" y="544"/>
                  </a:lnTo>
                  <a:lnTo>
                    <a:pt x="469" y="555"/>
                  </a:lnTo>
                  <a:lnTo>
                    <a:pt x="472" y="560"/>
                  </a:lnTo>
                  <a:lnTo>
                    <a:pt x="480" y="577"/>
                  </a:lnTo>
                  <a:lnTo>
                    <a:pt x="488" y="596"/>
                  </a:lnTo>
                  <a:lnTo>
                    <a:pt x="495" y="617"/>
                  </a:lnTo>
                  <a:lnTo>
                    <a:pt x="499" y="636"/>
                  </a:lnTo>
                  <a:lnTo>
                    <a:pt x="500" y="657"/>
                  </a:lnTo>
                  <a:lnTo>
                    <a:pt x="499" y="676"/>
                  </a:lnTo>
                  <a:lnTo>
                    <a:pt x="492" y="695"/>
                  </a:lnTo>
                  <a:lnTo>
                    <a:pt x="480" y="712"/>
                  </a:lnTo>
                  <a:lnTo>
                    <a:pt x="485" y="721"/>
                  </a:lnTo>
                  <a:lnTo>
                    <a:pt x="490" y="732"/>
                  </a:lnTo>
                  <a:lnTo>
                    <a:pt x="494" y="742"/>
                  </a:lnTo>
                  <a:lnTo>
                    <a:pt x="492" y="754"/>
                  </a:lnTo>
                  <a:lnTo>
                    <a:pt x="485" y="771"/>
                  </a:lnTo>
                  <a:lnTo>
                    <a:pt x="477" y="786"/>
                  </a:lnTo>
                  <a:lnTo>
                    <a:pt x="468" y="801"/>
                  </a:lnTo>
                  <a:lnTo>
                    <a:pt x="457" y="815"/>
                  </a:lnTo>
                  <a:lnTo>
                    <a:pt x="444" y="828"/>
                  </a:lnTo>
                  <a:lnTo>
                    <a:pt x="431" y="840"/>
                  </a:lnTo>
                  <a:lnTo>
                    <a:pt x="418" y="851"/>
                  </a:lnTo>
                  <a:lnTo>
                    <a:pt x="403" y="862"/>
                  </a:lnTo>
                  <a:lnTo>
                    <a:pt x="386" y="872"/>
                  </a:lnTo>
                  <a:lnTo>
                    <a:pt x="371" y="881"/>
                  </a:lnTo>
                  <a:lnTo>
                    <a:pt x="355" y="889"/>
                  </a:lnTo>
                  <a:lnTo>
                    <a:pt x="338" y="898"/>
                  </a:lnTo>
                  <a:lnTo>
                    <a:pt x="322" y="904"/>
                  </a:lnTo>
                  <a:lnTo>
                    <a:pt x="306" y="911"/>
                  </a:lnTo>
                  <a:lnTo>
                    <a:pt x="290" y="917"/>
                  </a:lnTo>
                  <a:lnTo>
                    <a:pt x="274" y="923"/>
                  </a:lnTo>
                  <a:lnTo>
                    <a:pt x="254" y="908"/>
                  </a:lnTo>
                  <a:lnTo>
                    <a:pt x="269" y="902"/>
                  </a:lnTo>
                  <a:lnTo>
                    <a:pt x="284" y="896"/>
                  </a:lnTo>
                  <a:lnTo>
                    <a:pt x="299" y="889"/>
                  </a:lnTo>
                  <a:lnTo>
                    <a:pt x="314" y="883"/>
                  </a:lnTo>
                  <a:lnTo>
                    <a:pt x="328" y="874"/>
                  </a:lnTo>
                  <a:lnTo>
                    <a:pt x="343" y="866"/>
                  </a:lnTo>
                  <a:lnTo>
                    <a:pt x="357" y="858"/>
                  </a:lnTo>
                  <a:lnTo>
                    <a:pt x="371" y="850"/>
                  </a:lnTo>
                  <a:lnTo>
                    <a:pt x="384" y="841"/>
                  </a:lnTo>
                  <a:lnTo>
                    <a:pt x="397" y="832"/>
                  </a:lnTo>
                  <a:lnTo>
                    <a:pt x="409" y="822"/>
                  </a:lnTo>
                  <a:lnTo>
                    <a:pt x="421" y="811"/>
                  </a:lnTo>
                  <a:lnTo>
                    <a:pt x="433" y="801"/>
                  </a:lnTo>
                  <a:lnTo>
                    <a:pt x="443" y="790"/>
                  </a:lnTo>
                  <a:lnTo>
                    <a:pt x="452" y="780"/>
                  </a:lnTo>
                  <a:lnTo>
                    <a:pt x="460" y="769"/>
                  </a:lnTo>
                  <a:lnTo>
                    <a:pt x="465" y="751"/>
                  </a:lnTo>
                  <a:lnTo>
                    <a:pt x="465" y="735"/>
                  </a:lnTo>
                  <a:lnTo>
                    <a:pt x="460" y="719"/>
                  </a:lnTo>
                  <a:lnTo>
                    <a:pt x="454" y="704"/>
                  </a:lnTo>
                  <a:lnTo>
                    <a:pt x="447" y="689"/>
                  </a:lnTo>
                  <a:lnTo>
                    <a:pt x="441" y="673"/>
                  </a:lnTo>
                  <a:lnTo>
                    <a:pt x="437" y="658"/>
                  </a:lnTo>
                  <a:lnTo>
                    <a:pt x="438" y="641"/>
                  </a:lnTo>
                  <a:lnTo>
                    <a:pt x="441" y="644"/>
                  </a:lnTo>
                  <a:lnTo>
                    <a:pt x="447" y="656"/>
                  </a:lnTo>
                  <a:lnTo>
                    <a:pt x="456" y="672"/>
                  </a:lnTo>
                  <a:lnTo>
                    <a:pt x="466" y="684"/>
                  </a:lnTo>
                  <a:lnTo>
                    <a:pt x="474" y="664"/>
                  </a:lnTo>
                  <a:lnTo>
                    <a:pt x="475" y="643"/>
                  </a:lnTo>
                  <a:lnTo>
                    <a:pt x="472" y="622"/>
                  </a:lnTo>
                  <a:lnTo>
                    <a:pt x="465" y="603"/>
                  </a:lnTo>
                  <a:lnTo>
                    <a:pt x="456" y="584"/>
                  </a:lnTo>
                  <a:lnTo>
                    <a:pt x="445" y="566"/>
                  </a:lnTo>
                  <a:lnTo>
                    <a:pt x="435" y="547"/>
                  </a:lnTo>
                  <a:lnTo>
                    <a:pt x="427" y="529"/>
                  </a:lnTo>
                  <a:lnTo>
                    <a:pt x="424" y="524"/>
                  </a:lnTo>
                  <a:lnTo>
                    <a:pt x="416" y="511"/>
                  </a:lnTo>
                  <a:lnTo>
                    <a:pt x="405" y="489"/>
                  </a:lnTo>
                  <a:lnTo>
                    <a:pt x="389" y="461"/>
                  </a:lnTo>
                  <a:lnTo>
                    <a:pt x="370" y="429"/>
                  </a:lnTo>
                  <a:lnTo>
                    <a:pt x="350" y="392"/>
                  </a:lnTo>
                  <a:lnTo>
                    <a:pt x="328" y="353"/>
                  </a:lnTo>
                  <a:lnTo>
                    <a:pt x="305" y="311"/>
                  </a:lnTo>
                  <a:lnTo>
                    <a:pt x="281" y="270"/>
                  </a:lnTo>
                  <a:lnTo>
                    <a:pt x="258" y="230"/>
                  </a:lnTo>
                  <a:lnTo>
                    <a:pt x="234" y="192"/>
                  </a:lnTo>
                  <a:lnTo>
                    <a:pt x="214" y="157"/>
                  </a:lnTo>
                  <a:lnTo>
                    <a:pt x="195" y="127"/>
                  </a:lnTo>
                  <a:lnTo>
                    <a:pt x="179" y="103"/>
                  </a:lnTo>
                  <a:lnTo>
                    <a:pt x="168" y="87"/>
                  </a:lnTo>
                  <a:lnTo>
                    <a:pt x="160" y="78"/>
                  </a:lnTo>
                  <a:lnTo>
                    <a:pt x="150" y="86"/>
                  </a:lnTo>
                  <a:lnTo>
                    <a:pt x="140" y="98"/>
                  </a:lnTo>
                  <a:lnTo>
                    <a:pt x="127" y="112"/>
                  </a:lnTo>
                  <a:lnTo>
                    <a:pt x="115" y="128"/>
                  </a:lnTo>
                  <a:lnTo>
                    <a:pt x="103" y="145"/>
                  </a:lnTo>
                  <a:lnTo>
                    <a:pt x="91" y="162"/>
                  </a:lnTo>
                  <a:lnTo>
                    <a:pt x="80" y="177"/>
                  </a:lnTo>
                  <a:lnTo>
                    <a:pt x="72" y="188"/>
                  </a:lnTo>
                  <a:lnTo>
                    <a:pt x="68" y="17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51"/>
            <p:cNvSpPr>
              <a:spLocks/>
            </p:cNvSpPr>
            <p:nvPr/>
          </p:nvSpPr>
          <p:spPr bwMode="auto">
            <a:xfrm>
              <a:off x="4746" y="3218"/>
              <a:ext cx="730" cy="709"/>
            </a:xfrm>
            <a:custGeom>
              <a:avLst/>
              <a:gdLst>
                <a:gd name="T0" fmla="*/ 528 w 1461"/>
                <a:gd name="T1" fmla="*/ 861 h 1417"/>
                <a:gd name="T2" fmla="*/ 655 w 1461"/>
                <a:gd name="T3" fmla="*/ 739 h 1417"/>
                <a:gd name="T4" fmla="*/ 703 w 1461"/>
                <a:gd name="T5" fmla="*/ 561 h 1417"/>
                <a:gd name="T6" fmla="*/ 918 w 1461"/>
                <a:gd name="T7" fmla="*/ 522 h 1417"/>
                <a:gd name="T8" fmla="*/ 864 w 1461"/>
                <a:gd name="T9" fmla="*/ 394 h 1417"/>
                <a:gd name="T10" fmla="*/ 703 w 1461"/>
                <a:gd name="T11" fmla="*/ 400 h 1417"/>
                <a:gd name="T12" fmla="*/ 628 w 1461"/>
                <a:gd name="T13" fmla="*/ 237 h 1417"/>
                <a:gd name="T14" fmla="*/ 519 w 1461"/>
                <a:gd name="T15" fmla="*/ 301 h 1417"/>
                <a:gd name="T16" fmla="*/ 337 w 1461"/>
                <a:gd name="T17" fmla="*/ 370 h 1417"/>
                <a:gd name="T18" fmla="*/ 348 w 1461"/>
                <a:gd name="T19" fmla="*/ 518 h 1417"/>
                <a:gd name="T20" fmla="*/ 282 w 1461"/>
                <a:gd name="T21" fmla="*/ 437 h 1417"/>
                <a:gd name="T22" fmla="*/ 232 w 1461"/>
                <a:gd name="T23" fmla="*/ 396 h 1417"/>
                <a:gd name="T24" fmla="*/ 170 w 1461"/>
                <a:gd name="T25" fmla="*/ 404 h 1417"/>
                <a:gd name="T26" fmla="*/ 13 w 1461"/>
                <a:gd name="T27" fmla="*/ 385 h 1417"/>
                <a:gd name="T28" fmla="*/ 40 w 1461"/>
                <a:gd name="T29" fmla="*/ 363 h 1417"/>
                <a:gd name="T30" fmla="*/ 170 w 1461"/>
                <a:gd name="T31" fmla="*/ 379 h 1417"/>
                <a:gd name="T32" fmla="*/ 279 w 1461"/>
                <a:gd name="T33" fmla="*/ 354 h 1417"/>
                <a:gd name="T34" fmla="*/ 464 w 1461"/>
                <a:gd name="T35" fmla="*/ 296 h 1417"/>
                <a:gd name="T36" fmla="*/ 594 w 1461"/>
                <a:gd name="T37" fmla="*/ 209 h 1417"/>
                <a:gd name="T38" fmla="*/ 764 w 1461"/>
                <a:gd name="T39" fmla="*/ 104 h 1417"/>
                <a:gd name="T40" fmla="*/ 939 w 1461"/>
                <a:gd name="T41" fmla="*/ 2 h 1417"/>
                <a:gd name="T42" fmla="*/ 870 w 1461"/>
                <a:gd name="T43" fmla="*/ 63 h 1417"/>
                <a:gd name="T44" fmla="*/ 679 w 1461"/>
                <a:gd name="T45" fmla="*/ 268 h 1417"/>
                <a:gd name="T46" fmla="*/ 815 w 1461"/>
                <a:gd name="T47" fmla="*/ 382 h 1417"/>
                <a:gd name="T48" fmla="*/ 982 w 1461"/>
                <a:gd name="T49" fmla="*/ 329 h 1417"/>
                <a:gd name="T50" fmla="*/ 999 w 1461"/>
                <a:gd name="T51" fmla="*/ 351 h 1417"/>
                <a:gd name="T52" fmla="*/ 902 w 1461"/>
                <a:gd name="T53" fmla="*/ 397 h 1417"/>
                <a:gd name="T54" fmla="*/ 977 w 1461"/>
                <a:gd name="T55" fmla="*/ 541 h 1417"/>
                <a:gd name="T56" fmla="*/ 1141 w 1461"/>
                <a:gd name="T57" fmla="*/ 642 h 1417"/>
                <a:gd name="T58" fmla="*/ 1291 w 1461"/>
                <a:gd name="T59" fmla="*/ 839 h 1417"/>
                <a:gd name="T60" fmla="*/ 1282 w 1461"/>
                <a:gd name="T61" fmla="*/ 922 h 1417"/>
                <a:gd name="T62" fmla="*/ 1154 w 1461"/>
                <a:gd name="T63" fmla="*/ 696 h 1417"/>
                <a:gd name="T64" fmla="*/ 1006 w 1461"/>
                <a:gd name="T65" fmla="*/ 581 h 1417"/>
                <a:gd name="T66" fmla="*/ 811 w 1461"/>
                <a:gd name="T67" fmla="*/ 535 h 1417"/>
                <a:gd name="T68" fmla="*/ 689 w 1461"/>
                <a:gd name="T69" fmla="*/ 680 h 1417"/>
                <a:gd name="T70" fmla="*/ 841 w 1461"/>
                <a:gd name="T71" fmla="*/ 867 h 1417"/>
                <a:gd name="T72" fmla="*/ 869 w 1461"/>
                <a:gd name="T73" fmla="*/ 680 h 1417"/>
                <a:gd name="T74" fmla="*/ 847 w 1461"/>
                <a:gd name="T75" fmla="*/ 667 h 1417"/>
                <a:gd name="T76" fmla="*/ 948 w 1461"/>
                <a:gd name="T77" fmla="*/ 792 h 1417"/>
                <a:gd name="T78" fmla="*/ 982 w 1461"/>
                <a:gd name="T79" fmla="*/ 938 h 1417"/>
                <a:gd name="T80" fmla="*/ 1260 w 1461"/>
                <a:gd name="T81" fmla="*/ 1030 h 1417"/>
                <a:gd name="T82" fmla="*/ 1424 w 1461"/>
                <a:gd name="T83" fmla="*/ 918 h 1417"/>
                <a:gd name="T84" fmla="*/ 1456 w 1461"/>
                <a:gd name="T85" fmla="*/ 873 h 1417"/>
                <a:gd name="T86" fmla="*/ 1326 w 1461"/>
                <a:gd name="T87" fmla="*/ 1053 h 1417"/>
                <a:gd name="T88" fmla="*/ 1151 w 1461"/>
                <a:gd name="T89" fmla="*/ 1049 h 1417"/>
                <a:gd name="T90" fmla="*/ 982 w 1461"/>
                <a:gd name="T91" fmla="*/ 978 h 1417"/>
                <a:gd name="T92" fmla="*/ 936 w 1461"/>
                <a:gd name="T93" fmla="*/ 1136 h 1417"/>
                <a:gd name="T94" fmla="*/ 863 w 1461"/>
                <a:gd name="T95" fmla="*/ 892 h 1417"/>
                <a:gd name="T96" fmla="*/ 709 w 1461"/>
                <a:gd name="T97" fmla="*/ 890 h 1417"/>
                <a:gd name="T98" fmla="*/ 679 w 1461"/>
                <a:gd name="T99" fmla="*/ 1266 h 1417"/>
                <a:gd name="T100" fmla="*/ 628 w 1461"/>
                <a:gd name="T101" fmla="*/ 1358 h 1417"/>
                <a:gd name="T102" fmla="*/ 621 w 1461"/>
                <a:gd name="T103" fmla="*/ 1378 h 1417"/>
                <a:gd name="T104" fmla="*/ 555 w 1461"/>
                <a:gd name="T105" fmla="*/ 1383 h 1417"/>
                <a:gd name="T106" fmla="*/ 708 w 1461"/>
                <a:gd name="T107" fmla="*/ 1395 h 1417"/>
                <a:gd name="T108" fmla="*/ 826 w 1461"/>
                <a:gd name="T109" fmla="*/ 1362 h 1417"/>
                <a:gd name="T110" fmla="*/ 639 w 1461"/>
                <a:gd name="T111" fmla="*/ 1417 h 1417"/>
                <a:gd name="T112" fmla="*/ 528 w 1461"/>
                <a:gd name="T113" fmla="*/ 1336 h 1417"/>
                <a:gd name="T114" fmla="*/ 712 w 1461"/>
                <a:gd name="T115" fmla="*/ 1194 h 1417"/>
                <a:gd name="T116" fmla="*/ 687 w 1461"/>
                <a:gd name="T117" fmla="*/ 800 h 1417"/>
                <a:gd name="T118" fmla="*/ 544 w 1461"/>
                <a:gd name="T119" fmla="*/ 888 h 1417"/>
                <a:gd name="T120" fmla="*/ 692 w 1461"/>
                <a:gd name="T121" fmla="*/ 1061 h 14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461" h="1417">
                  <a:moveTo>
                    <a:pt x="692" y="1061"/>
                  </a:moveTo>
                  <a:lnTo>
                    <a:pt x="671" y="1049"/>
                  </a:lnTo>
                  <a:lnTo>
                    <a:pt x="646" y="1034"/>
                  </a:lnTo>
                  <a:lnTo>
                    <a:pt x="618" y="1017"/>
                  </a:lnTo>
                  <a:lnTo>
                    <a:pt x="590" y="1000"/>
                  </a:lnTo>
                  <a:lnTo>
                    <a:pt x="564" y="982"/>
                  </a:lnTo>
                  <a:lnTo>
                    <a:pt x="543" y="961"/>
                  </a:lnTo>
                  <a:lnTo>
                    <a:pt x="528" y="938"/>
                  </a:lnTo>
                  <a:lnTo>
                    <a:pt x="522" y="914"/>
                  </a:lnTo>
                  <a:lnTo>
                    <a:pt x="523" y="887"/>
                  </a:lnTo>
                  <a:lnTo>
                    <a:pt x="528" y="861"/>
                  </a:lnTo>
                  <a:lnTo>
                    <a:pt x="537" y="837"/>
                  </a:lnTo>
                  <a:lnTo>
                    <a:pt x="551" y="814"/>
                  </a:lnTo>
                  <a:lnTo>
                    <a:pt x="567" y="793"/>
                  </a:lnTo>
                  <a:lnTo>
                    <a:pt x="586" y="774"/>
                  </a:lnTo>
                  <a:lnTo>
                    <a:pt x="608" y="759"/>
                  </a:lnTo>
                  <a:lnTo>
                    <a:pt x="632" y="748"/>
                  </a:lnTo>
                  <a:lnTo>
                    <a:pt x="636" y="747"/>
                  </a:lnTo>
                  <a:lnTo>
                    <a:pt x="641" y="744"/>
                  </a:lnTo>
                  <a:lnTo>
                    <a:pt x="646" y="743"/>
                  </a:lnTo>
                  <a:lnTo>
                    <a:pt x="650" y="741"/>
                  </a:lnTo>
                  <a:lnTo>
                    <a:pt x="655" y="739"/>
                  </a:lnTo>
                  <a:lnTo>
                    <a:pt x="659" y="738"/>
                  </a:lnTo>
                  <a:lnTo>
                    <a:pt x="665" y="738"/>
                  </a:lnTo>
                  <a:lnTo>
                    <a:pt x="670" y="738"/>
                  </a:lnTo>
                  <a:lnTo>
                    <a:pt x="663" y="708"/>
                  </a:lnTo>
                  <a:lnTo>
                    <a:pt x="657" y="675"/>
                  </a:lnTo>
                  <a:lnTo>
                    <a:pt x="658" y="643"/>
                  </a:lnTo>
                  <a:lnTo>
                    <a:pt x="669" y="613"/>
                  </a:lnTo>
                  <a:lnTo>
                    <a:pt x="674" y="598"/>
                  </a:lnTo>
                  <a:lnTo>
                    <a:pt x="682" y="584"/>
                  </a:lnTo>
                  <a:lnTo>
                    <a:pt x="693" y="573"/>
                  </a:lnTo>
                  <a:lnTo>
                    <a:pt x="703" y="561"/>
                  </a:lnTo>
                  <a:lnTo>
                    <a:pt x="716" y="552"/>
                  </a:lnTo>
                  <a:lnTo>
                    <a:pt x="731" y="543"/>
                  </a:lnTo>
                  <a:lnTo>
                    <a:pt x="746" y="535"/>
                  </a:lnTo>
                  <a:lnTo>
                    <a:pt x="762" y="528"/>
                  </a:lnTo>
                  <a:lnTo>
                    <a:pt x="783" y="522"/>
                  </a:lnTo>
                  <a:lnTo>
                    <a:pt x="804" y="518"/>
                  </a:lnTo>
                  <a:lnTo>
                    <a:pt x="827" y="515"/>
                  </a:lnTo>
                  <a:lnTo>
                    <a:pt x="850" y="514"/>
                  </a:lnTo>
                  <a:lnTo>
                    <a:pt x="873" y="515"/>
                  </a:lnTo>
                  <a:lnTo>
                    <a:pt x="896" y="518"/>
                  </a:lnTo>
                  <a:lnTo>
                    <a:pt x="918" y="522"/>
                  </a:lnTo>
                  <a:lnTo>
                    <a:pt x="938" y="529"/>
                  </a:lnTo>
                  <a:lnTo>
                    <a:pt x="933" y="511"/>
                  </a:lnTo>
                  <a:lnTo>
                    <a:pt x="924" y="495"/>
                  </a:lnTo>
                  <a:lnTo>
                    <a:pt x="911" y="477"/>
                  </a:lnTo>
                  <a:lnTo>
                    <a:pt x="899" y="461"/>
                  </a:lnTo>
                  <a:lnTo>
                    <a:pt x="886" y="445"/>
                  </a:lnTo>
                  <a:lnTo>
                    <a:pt x="878" y="428"/>
                  </a:lnTo>
                  <a:lnTo>
                    <a:pt x="875" y="408"/>
                  </a:lnTo>
                  <a:lnTo>
                    <a:pt x="879" y="386"/>
                  </a:lnTo>
                  <a:lnTo>
                    <a:pt x="876" y="389"/>
                  </a:lnTo>
                  <a:lnTo>
                    <a:pt x="864" y="394"/>
                  </a:lnTo>
                  <a:lnTo>
                    <a:pt x="848" y="402"/>
                  </a:lnTo>
                  <a:lnTo>
                    <a:pt x="829" y="413"/>
                  </a:lnTo>
                  <a:lnTo>
                    <a:pt x="808" y="424"/>
                  </a:lnTo>
                  <a:lnTo>
                    <a:pt x="787" y="437"/>
                  </a:lnTo>
                  <a:lnTo>
                    <a:pt x="768" y="448"/>
                  </a:lnTo>
                  <a:lnTo>
                    <a:pt x="753" y="459"/>
                  </a:lnTo>
                  <a:lnTo>
                    <a:pt x="739" y="452"/>
                  </a:lnTo>
                  <a:lnTo>
                    <a:pt x="727" y="442"/>
                  </a:lnTo>
                  <a:lnTo>
                    <a:pt x="718" y="429"/>
                  </a:lnTo>
                  <a:lnTo>
                    <a:pt x="710" y="415"/>
                  </a:lnTo>
                  <a:lnTo>
                    <a:pt x="703" y="400"/>
                  </a:lnTo>
                  <a:lnTo>
                    <a:pt x="696" y="385"/>
                  </a:lnTo>
                  <a:lnTo>
                    <a:pt x="689" y="370"/>
                  </a:lnTo>
                  <a:lnTo>
                    <a:pt x="682" y="356"/>
                  </a:lnTo>
                  <a:lnTo>
                    <a:pt x="677" y="341"/>
                  </a:lnTo>
                  <a:lnTo>
                    <a:pt x="671" y="325"/>
                  </a:lnTo>
                  <a:lnTo>
                    <a:pt x="666" y="310"/>
                  </a:lnTo>
                  <a:lnTo>
                    <a:pt x="660" y="294"/>
                  </a:lnTo>
                  <a:lnTo>
                    <a:pt x="655" y="279"/>
                  </a:lnTo>
                  <a:lnTo>
                    <a:pt x="647" y="264"/>
                  </a:lnTo>
                  <a:lnTo>
                    <a:pt x="639" y="250"/>
                  </a:lnTo>
                  <a:lnTo>
                    <a:pt x="628" y="237"/>
                  </a:lnTo>
                  <a:lnTo>
                    <a:pt x="622" y="240"/>
                  </a:lnTo>
                  <a:lnTo>
                    <a:pt x="616" y="245"/>
                  </a:lnTo>
                  <a:lnTo>
                    <a:pt x="608" y="249"/>
                  </a:lnTo>
                  <a:lnTo>
                    <a:pt x="598" y="254"/>
                  </a:lnTo>
                  <a:lnTo>
                    <a:pt x="589" y="260"/>
                  </a:lnTo>
                  <a:lnTo>
                    <a:pt x="581" y="263"/>
                  </a:lnTo>
                  <a:lnTo>
                    <a:pt x="573" y="268"/>
                  </a:lnTo>
                  <a:lnTo>
                    <a:pt x="567" y="271"/>
                  </a:lnTo>
                  <a:lnTo>
                    <a:pt x="551" y="281"/>
                  </a:lnTo>
                  <a:lnTo>
                    <a:pt x="535" y="292"/>
                  </a:lnTo>
                  <a:lnTo>
                    <a:pt x="519" y="301"/>
                  </a:lnTo>
                  <a:lnTo>
                    <a:pt x="503" y="310"/>
                  </a:lnTo>
                  <a:lnTo>
                    <a:pt x="488" y="318"/>
                  </a:lnTo>
                  <a:lnTo>
                    <a:pt x="472" y="325"/>
                  </a:lnTo>
                  <a:lnTo>
                    <a:pt x="456" y="332"/>
                  </a:lnTo>
                  <a:lnTo>
                    <a:pt x="439" y="339"/>
                  </a:lnTo>
                  <a:lnTo>
                    <a:pt x="423" y="345"/>
                  </a:lnTo>
                  <a:lnTo>
                    <a:pt x="406" y="351"/>
                  </a:lnTo>
                  <a:lnTo>
                    <a:pt x="390" y="355"/>
                  </a:lnTo>
                  <a:lnTo>
                    <a:pt x="373" y="361"/>
                  </a:lnTo>
                  <a:lnTo>
                    <a:pt x="355" y="366"/>
                  </a:lnTo>
                  <a:lnTo>
                    <a:pt x="337" y="370"/>
                  </a:lnTo>
                  <a:lnTo>
                    <a:pt x="319" y="375"/>
                  </a:lnTo>
                  <a:lnTo>
                    <a:pt x="300" y="379"/>
                  </a:lnTo>
                  <a:lnTo>
                    <a:pt x="300" y="398"/>
                  </a:lnTo>
                  <a:lnTo>
                    <a:pt x="301" y="416"/>
                  </a:lnTo>
                  <a:lnTo>
                    <a:pt x="304" y="435"/>
                  </a:lnTo>
                  <a:lnTo>
                    <a:pt x="309" y="453"/>
                  </a:lnTo>
                  <a:lnTo>
                    <a:pt x="315" y="469"/>
                  </a:lnTo>
                  <a:lnTo>
                    <a:pt x="324" y="485"/>
                  </a:lnTo>
                  <a:lnTo>
                    <a:pt x="335" y="500"/>
                  </a:lnTo>
                  <a:lnTo>
                    <a:pt x="348" y="513"/>
                  </a:lnTo>
                  <a:lnTo>
                    <a:pt x="348" y="518"/>
                  </a:lnTo>
                  <a:lnTo>
                    <a:pt x="346" y="520"/>
                  </a:lnTo>
                  <a:lnTo>
                    <a:pt x="343" y="522"/>
                  </a:lnTo>
                  <a:lnTo>
                    <a:pt x="340" y="524"/>
                  </a:lnTo>
                  <a:lnTo>
                    <a:pt x="328" y="518"/>
                  </a:lnTo>
                  <a:lnTo>
                    <a:pt x="317" y="510"/>
                  </a:lnTo>
                  <a:lnTo>
                    <a:pt x="309" y="499"/>
                  </a:lnTo>
                  <a:lnTo>
                    <a:pt x="301" y="488"/>
                  </a:lnTo>
                  <a:lnTo>
                    <a:pt x="294" y="476"/>
                  </a:lnTo>
                  <a:lnTo>
                    <a:pt x="290" y="463"/>
                  </a:lnTo>
                  <a:lnTo>
                    <a:pt x="285" y="450"/>
                  </a:lnTo>
                  <a:lnTo>
                    <a:pt x="282" y="437"/>
                  </a:lnTo>
                  <a:lnTo>
                    <a:pt x="281" y="423"/>
                  </a:lnTo>
                  <a:lnTo>
                    <a:pt x="277" y="408"/>
                  </a:lnTo>
                  <a:lnTo>
                    <a:pt x="276" y="394"/>
                  </a:lnTo>
                  <a:lnTo>
                    <a:pt x="276" y="381"/>
                  </a:lnTo>
                  <a:lnTo>
                    <a:pt x="270" y="381"/>
                  </a:lnTo>
                  <a:lnTo>
                    <a:pt x="263" y="383"/>
                  </a:lnTo>
                  <a:lnTo>
                    <a:pt x="258" y="384"/>
                  </a:lnTo>
                  <a:lnTo>
                    <a:pt x="251" y="386"/>
                  </a:lnTo>
                  <a:lnTo>
                    <a:pt x="244" y="390"/>
                  </a:lnTo>
                  <a:lnTo>
                    <a:pt x="238" y="393"/>
                  </a:lnTo>
                  <a:lnTo>
                    <a:pt x="232" y="396"/>
                  </a:lnTo>
                  <a:lnTo>
                    <a:pt x="228" y="399"/>
                  </a:lnTo>
                  <a:lnTo>
                    <a:pt x="233" y="424"/>
                  </a:lnTo>
                  <a:lnTo>
                    <a:pt x="240" y="453"/>
                  </a:lnTo>
                  <a:lnTo>
                    <a:pt x="245" y="478"/>
                  </a:lnTo>
                  <a:lnTo>
                    <a:pt x="245" y="491"/>
                  </a:lnTo>
                  <a:lnTo>
                    <a:pt x="230" y="473"/>
                  </a:lnTo>
                  <a:lnTo>
                    <a:pt x="221" y="450"/>
                  </a:lnTo>
                  <a:lnTo>
                    <a:pt x="217" y="424"/>
                  </a:lnTo>
                  <a:lnTo>
                    <a:pt x="215" y="399"/>
                  </a:lnTo>
                  <a:lnTo>
                    <a:pt x="193" y="402"/>
                  </a:lnTo>
                  <a:lnTo>
                    <a:pt x="170" y="404"/>
                  </a:lnTo>
                  <a:lnTo>
                    <a:pt x="147" y="404"/>
                  </a:lnTo>
                  <a:lnTo>
                    <a:pt x="124" y="401"/>
                  </a:lnTo>
                  <a:lnTo>
                    <a:pt x="101" y="399"/>
                  </a:lnTo>
                  <a:lnTo>
                    <a:pt x="79" y="394"/>
                  </a:lnTo>
                  <a:lnTo>
                    <a:pt x="57" y="389"/>
                  </a:lnTo>
                  <a:lnTo>
                    <a:pt x="38" y="381"/>
                  </a:lnTo>
                  <a:lnTo>
                    <a:pt x="32" y="379"/>
                  </a:lnTo>
                  <a:lnTo>
                    <a:pt x="27" y="381"/>
                  </a:lnTo>
                  <a:lnTo>
                    <a:pt x="23" y="382"/>
                  </a:lnTo>
                  <a:lnTo>
                    <a:pt x="18" y="383"/>
                  </a:lnTo>
                  <a:lnTo>
                    <a:pt x="13" y="385"/>
                  </a:lnTo>
                  <a:lnTo>
                    <a:pt x="9" y="386"/>
                  </a:lnTo>
                  <a:lnTo>
                    <a:pt x="4" y="386"/>
                  </a:lnTo>
                  <a:lnTo>
                    <a:pt x="0" y="386"/>
                  </a:lnTo>
                  <a:lnTo>
                    <a:pt x="2" y="381"/>
                  </a:lnTo>
                  <a:lnTo>
                    <a:pt x="7" y="376"/>
                  </a:lnTo>
                  <a:lnTo>
                    <a:pt x="11" y="372"/>
                  </a:lnTo>
                  <a:lnTo>
                    <a:pt x="17" y="370"/>
                  </a:lnTo>
                  <a:lnTo>
                    <a:pt x="23" y="368"/>
                  </a:lnTo>
                  <a:lnTo>
                    <a:pt x="28" y="367"/>
                  </a:lnTo>
                  <a:lnTo>
                    <a:pt x="34" y="366"/>
                  </a:lnTo>
                  <a:lnTo>
                    <a:pt x="40" y="363"/>
                  </a:lnTo>
                  <a:lnTo>
                    <a:pt x="51" y="368"/>
                  </a:lnTo>
                  <a:lnTo>
                    <a:pt x="62" y="371"/>
                  </a:lnTo>
                  <a:lnTo>
                    <a:pt x="73" y="375"/>
                  </a:lnTo>
                  <a:lnTo>
                    <a:pt x="85" y="377"/>
                  </a:lnTo>
                  <a:lnTo>
                    <a:pt x="98" y="378"/>
                  </a:lnTo>
                  <a:lnTo>
                    <a:pt x="109" y="379"/>
                  </a:lnTo>
                  <a:lnTo>
                    <a:pt x="122" y="381"/>
                  </a:lnTo>
                  <a:lnTo>
                    <a:pt x="133" y="381"/>
                  </a:lnTo>
                  <a:lnTo>
                    <a:pt x="146" y="381"/>
                  </a:lnTo>
                  <a:lnTo>
                    <a:pt x="159" y="379"/>
                  </a:lnTo>
                  <a:lnTo>
                    <a:pt x="170" y="379"/>
                  </a:lnTo>
                  <a:lnTo>
                    <a:pt x="183" y="377"/>
                  </a:lnTo>
                  <a:lnTo>
                    <a:pt x="194" y="376"/>
                  </a:lnTo>
                  <a:lnTo>
                    <a:pt x="207" y="374"/>
                  </a:lnTo>
                  <a:lnTo>
                    <a:pt x="218" y="371"/>
                  </a:lnTo>
                  <a:lnTo>
                    <a:pt x="230" y="369"/>
                  </a:lnTo>
                  <a:lnTo>
                    <a:pt x="238" y="368"/>
                  </a:lnTo>
                  <a:lnTo>
                    <a:pt x="246" y="366"/>
                  </a:lnTo>
                  <a:lnTo>
                    <a:pt x="254" y="363"/>
                  </a:lnTo>
                  <a:lnTo>
                    <a:pt x="263" y="360"/>
                  </a:lnTo>
                  <a:lnTo>
                    <a:pt x="271" y="356"/>
                  </a:lnTo>
                  <a:lnTo>
                    <a:pt x="279" y="354"/>
                  </a:lnTo>
                  <a:lnTo>
                    <a:pt x="289" y="351"/>
                  </a:lnTo>
                  <a:lnTo>
                    <a:pt x="297" y="348"/>
                  </a:lnTo>
                  <a:lnTo>
                    <a:pt x="301" y="356"/>
                  </a:lnTo>
                  <a:lnTo>
                    <a:pt x="306" y="355"/>
                  </a:lnTo>
                  <a:lnTo>
                    <a:pt x="320" y="351"/>
                  </a:lnTo>
                  <a:lnTo>
                    <a:pt x="339" y="344"/>
                  </a:lnTo>
                  <a:lnTo>
                    <a:pt x="363" y="336"/>
                  </a:lnTo>
                  <a:lnTo>
                    <a:pt x="390" y="326"/>
                  </a:lnTo>
                  <a:lnTo>
                    <a:pt x="416" y="316"/>
                  </a:lnTo>
                  <a:lnTo>
                    <a:pt x="442" y="306"/>
                  </a:lnTo>
                  <a:lnTo>
                    <a:pt x="464" y="296"/>
                  </a:lnTo>
                  <a:lnTo>
                    <a:pt x="484" y="286"/>
                  </a:lnTo>
                  <a:lnTo>
                    <a:pt x="507" y="275"/>
                  </a:lnTo>
                  <a:lnTo>
                    <a:pt x="532" y="263"/>
                  </a:lnTo>
                  <a:lnTo>
                    <a:pt x="553" y="250"/>
                  </a:lnTo>
                  <a:lnTo>
                    <a:pt x="574" y="240"/>
                  </a:lnTo>
                  <a:lnTo>
                    <a:pt x="589" y="231"/>
                  </a:lnTo>
                  <a:lnTo>
                    <a:pt x="601" y="225"/>
                  </a:lnTo>
                  <a:lnTo>
                    <a:pt x="604" y="223"/>
                  </a:lnTo>
                  <a:lnTo>
                    <a:pt x="603" y="220"/>
                  </a:lnTo>
                  <a:lnTo>
                    <a:pt x="598" y="216"/>
                  </a:lnTo>
                  <a:lnTo>
                    <a:pt x="594" y="209"/>
                  </a:lnTo>
                  <a:lnTo>
                    <a:pt x="593" y="202"/>
                  </a:lnTo>
                  <a:lnTo>
                    <a:pt x="611" y="194"/>
                  </a:lnTo>
                  <a:lnTo>
                    <a:pt x="628" y="186"/>
                  </a:lnTo>
                  <a:lnTo>
                    <a:pt x="647" y="177"/>
                  </a:lnTo>
                  <a:lnTo>
                    <a:pt x="664" y="167"/>
                  </a:lnTo>
                  <a:lnTo>
                    <a:pt x="681" y="158"/>
                  </a:lnTo>
                  <a:lnTo>
                    <a:pt x="697" y="148"/>
                  </a:lnTo>
                  <a:lnTo>
                    <a:pt x="715" y="138"/>
                  </a:lnTo>
                  <a:lnTo>
                    <a:pt x="731" y="127"/>
                  </a:lnTo>
                  <a:lnTo>
                    <a:pt x="748" y="116"/>
                  </a:lnTo>
                  <a:lnTo>
                    <a:pt x="764" y="104"/>
                  </a:lnTo>
                  <a:lnTo>
                    <a:pt x="781" y="93"/>
                  </a:lnTo>
                  <a:lnTo>
                    <a:pt x="799" y="81"/>
                  </a:lnTo>
                  <a:lnTo>
                    <a:pt x="816" y="68"/>
                  </a:lnTo>
                  <a:lnTo>
                    <a:pt x="834" y="56"/>
                  </a:lnTo>
                  <a:lnTo>
                    <a:pt x="853" y="43"/>
                  </a:lnTo>
                  <a:lnTo>
                    <a:pt x="871" y="30"/>
                  </a:lnTo>
                  <a:lnTo>
                    <a:pt x="884" y="22"/>
                  </a:lnTo>
                  <a:lnTo>
                    <a:pt x="896" y="15"/>
                  </a:lnTo>
                  <a:lnTo>
                    <a:pt x="910" y="9"/>
                  </a:lnTo>
                  <a:lnTo>
                    <a:pt x="924" y="4"/>
                  </a:lnTo>
                  <a:lnTo>
                    <a:pt x="939" y="2"/>
                  </a:lnTo>
                  <a:lnTo>
                    <a:pt x="954" y="0"/>
                  </a:lnTo>
                  <a:lnTo>
                    <a:pt x="968" y="4"/>
                  </a:lnTo>
                  <a:lnTo>
                    <a:pt x="983" y="10"/>
                  </a:lnTo>
                  <a:lnTo>
                    <a:pt x="979" y="11"/>
                  </a:lnTo>
                  <a:lnTo>
                    <a:pt x="972" y="12"/>
                  </a:lnTo>
                  <a:lnTo>
                    <a:pt x="961" y="14"/>
                  </a:lnTo>
                  <a:lnTo>
                    <a:pt x="947" y="19"/>
                  </a:lnTo>
                  <a:lnTo>
                    <a:pt x="931" y="26"/>
                  </a:lnTo>
                  <a:lnTo>
                    <a:pt x="913" y="35"/>
                  </a:lnTo>
                  <a:lnTo>
                    <a:pt x="892" y="47"/>
                  </a:lnTo>
                  <a:lnTo>
                    <a:pt x="870" y="63"/>
                  </a:lnTo>
                  <a:lnTo>
                    <a:pt x="715" y="179"/>
                  </a:lnTo>
                  <a:lnTo>
                    <a:pt x="707" y="184"/>
                  </a:lnTo>
                  <a:lnTo>
                    <a:pt x="697" y="189"/>
                  </a:lnTo>
                  <a:lnTo>
                    <a:pt x="689" y="195"/>
                  </a:lnTo>
                  <a:lnTo>
                    <a:pt x="680" y="201"/>
                  </a:lnTo>
                  <a:lnTo>
                    <a:pt x="672" y="207"/>
                  </a:lnTo>
                  <a:lnTo>
                    <a:pt x="663" y="211"/>
                  </a:lnTo>
                  <a:lnTo>
                    <a:pt x="655" y="216"/>
                  </a:lnTo>
                  <a:lnTo>
                    <a:pt x="646" y="219"/>
                  </a:lnTo>
                  <a:lnTo>
                    <a:pt x="665" y="242"/>
                  </a:lnTo>
                  <a:lnTo>
                    <a:pt x="679" y="268"/>
                  </a:lnTo>
                  <a:lnTo>
                    <a:pt x="692" y="294"/>
                  </a:lnTo>
                  <a:lnTo>
                    <a:pt x="702" y="322"/>
                  </a:lnTo>
                  <a:lnTo>
                    <a:pt x="711" y="349"/>
                  </a:lnTo>
                  <a:lnTo>
                    <a:pt x="721" y="377"/>
                  </a:lnTo>
                  <a:lnTo>
                    <a:pt x="734" y="404"/>
                  </a:lnTo>
                  <a:lnTo>
                    <a:pt x="750" y="429"/>
                  </a:lnTo>
                  <a:lnTo>
                    <a:pt x="763" y="419"/>
                  </a:lnTo>
                  <a:lnTo>
                    <a:pt x="776" y="409"/>
                  </a:lnTo>
                  <a:lnTo>
                    <a:pt x="788" y="399"/>
                  </a:lnTo>
                  <a:lnTo>
                    <a:pt x="801" y="391"/>
                  </a:lnTo>
                  <a:lnTo>
                    <a:pt x="815" y="382"/>
                  </a:lnTo>
                  <a:lnTo>
                    <a:pt x="829" y="374"/>
                  </a:lnTo>
                  <a:lnTo>
                    <a:pt x="842" y="367"/>
                  </a:lnTo>
                  <a:lnTo>
                    <a:pt x="856" y="360"/>
                  </a:lnTo>
                  <a:lnTo>
                    <a:pt x="871" y="354"/>
                  </a:lnTo>
                  <a:lnTo>
                    <a:pt x="886" y="348"/>
                  </a:lnTo>
                  <a:lnTo>
                    <a:pt x="901" y="343"/>
                  </a:lnTo>
                  <a:lnTo>
                    <a:pt x="917" y="339"/>
                  </a:lnTo>
                  <a:lnTo>
                    <a:pt x="932" y="334"/>
                  </a:lnTo>
                  <a:lnTo>
                    <a:pt x="948" y="332"/>
                  </a:lnTo>
                  <a:lnTo>
                    <a:pt x="966" y="330"/>
                  </a:lnTo>
                  <a:lnTo>
                    <a:pt x="982" y="329"/>
                  </a:lnTo>
                  <a:lnTo>
                    <a:pt x="986" y="330"/>
                  </a:lnTo>
                  <a:lnTo>
                    <a:pt x="992" y="332"/>
                  </a:lnTo>
                  <a:lnTo>
                    <a:pt x="998" y="333"/>
                  </a:lnTo>
                  <a:lnTo>
                    <a:pt x="1004" y="336"/>
                  </a:lnTo>
                  <a:lnTo>
                    <a:pt x="1009" y="338"/>
                  </a:lnTo>
                  <a:lnTo>
                    <a:pt x="1014" y="343"/>
                  </a:lnTo>
                  <a:lnTo>
                    <a:pt x="1017" y="347"/>
                  </a:lnTo>
                  <a:lnTo>
                    <a:pt x="1019" y="354"/>
                  </a:lnTo>
                  <a:lnTo>
                    <a:pt x="1012" y="358"/>
                  </a:lnTo>
                  <a:lnTo>
                    <a:pt x="1006" y="355"/>
                  </a:lnTo>
                  <a:lnTo>
                    <a:pt x="999" y="351"/>
                  </a:lnTo>
                  <a:lnTo>
                    <a:pt x="993" y="347"/>
                  </a:lnTo>
                  <a:lnTo>
                    <a:pt x="982" y="345"/>
                  </a:lnTo>
                  <a:lnTo>
                    <a:pt x="970" y="346"/>
                  </a:lnTo>
                  <a:lnTo>
                    <a:pt x="959" y="348"/>
                  </a:lnTo>
                  <a:lnTo>
                    <a:pt x="949" y="352"/>
                  </a:lnTo>
                  <a:lnTo>
                    <a:pt x="939" y="356"/>
                  </a:lnTo>
                  <a:lnTo>
                    <a:pt x="929" y="362"/>
                  </a:lnTo>
                  <a:lnTo>
                    <a:pt x="920" y="367"/>
                  </a:lnTo>
                  <a:lnTo>
                    <a:pt x="909" y="370"/>
                  </a:lnTo>
                  <a:lnTo>
                    <a:pt x="906" y="383"/>
                  </a:lnTo>
                  <a:lnTo>
                    <a:pt x="902" y="397"/>
                  </a:lnTo>
                  <a:lnTo>
                    <a:pt x="901" y="410"/>
                  </a:lnTo>
                  <a:lnTo>
                    <a:pt x="901" y="425"/>
                  </a:lnTo>
                  <a:lnTo>
                    <a:pt x="911" y="437"/>
                  </a:lnTo>
                  <a:lnTo>
                    <a:pt x="922" y="450"/>
                  </a:lnTo>
                  <a:lnTo>
                    <a:pt x="931" y="462"/>
                  </a:lnTo>
                  <a:lnTo>
                    <a:pt x="940" y="475"/>
                  </a:lnTo>
                  <a:lnTo>
                    <a:pt x="948" y="490"/>
                  </a:lnTo>
                  <a:lnTo>
                    <a:pt x="954" y="504"/>
                  </a:lnTo>
                  <a:lnTo>
                    <a:pt x="959" y="520"/>
                  </a:lnTo>
                  <a:lnTo>
                    <a:pt x="961" y="536"/>
                  </a:lnTo>
                  <a:lnTo>
                    <a:pt x="977" y="541"/>
                  </a:lnTo>
                  <a:lnTo>
                    <a:pt x="994" y="546"/>
                  </a:lnTo>
                  <a:lnTo>
                    <a:pt x="1009" y="553"/>
                  </a:lnTo>
                  <a:lnTo>
                    <a:pt x="1025" y="560"/>
                  </a:lnTo>
                  <a:lnTo>
                    <a:pt x="1040" y="569"/>
                  </a:lnTo>
                  <a:lnTo>
                    <a:pt x="1055" y="577"/>
                  </a:lnTo>
                  <a:lnTo>
                    <a:pt x="1070" y="588"/>
                  </a:lnTo>
                  <a:lnTo>
                    <a:pt x="1085" y="598"/>
                  </a:lnTo>
                  <a:lnTo>
                    <a:pt x="1099" y="609"/>
                  </a:lnTo>
                  <a:lnTo>
                    <a:pt x="1113" y="619"/>
                  </a:lnTo>
                  <a:lnTo>
                    <a:pt x="1127" y="630"/>
                  </a:lnTo>
                  <a:lnTo>
                    <a:pt x="1141" y="642"/>
                  </a:lnTo>
                  <a:lnTo>
                    <a:pt x="1154" y="653"/>
                  </a:lnTo>
                  <a:lnTo>
                    <a:pt x="1168" y="665"/>
                  </a:lnTo>
                  <a:lnTo>
                    <a:pt x="1181" y="677"/>
                  </a:lnTo>
                  <a:lnTo>
                    <a:pt x="1195" y="688"/>
                  </a:lnTo>
                  <a:lnTo>
                    <a:pt x="1213" y="706"/>
                  </a:lnTo>
                  <a:lnTo>
                    <a:pt x="1230" y="726"/>
                  </a:lnTo>
                  <a:lnTo>
                    <a:pt x="1246" y="747"/>
                  </a:lnTo>
                  <a:lnTo>
                    <a:pt x="1260" y="769"/>
                  </a:lnTo>
                  <a:lnTo>
                    <a:pt x="1273" y="791"/>
                  </a:lnTo>
                  <a:lnTo>
                    <a:pt x="1283" y="815"/>
                  </a:lnTo>
                  <a:lnTo>
                    <a:pt x="1291" y="839"/>
                  </a:lnTo>
                  <a:lnTo>
                    <a:pt x="1297" y="864"/>
                  </a:lnTo>
                  <a:lnTo>
                    <a:pt x="1301" y="880"/>
                  </a:lnTo>
                  <a:lnTo>
                    <a:pt x="1302" y="895"/>
                  </a:lnTo>
                  <a:lnTo>
                    <a:pt x="1298" y="911"/>
                  </a:lnTo>
                  <a:lnTo>
                    <a:pt x="1294" y="931"/>
                  </a:lnTo>
                  <a:lnTo>
                    <a:pt x="1287" y="938"/>
                  </a:lnTo>
                  <a:lnTo>
                    <a:pt x="1278" y="946"/>
                  </a:lnTo>
                  <a:lnTo>
                    <a:pt x="1269" y="951"/>
                  </a:lnTo>
                  <a:lnTo>
                    <a:pt x="1266" y="952"/>
                  </a:lnTo>
                  <a:lnTo>
                    <a:pt x="1276" y="938"/>
                  </a:lnTo>
                  <a:lnTo>
                    <a:pt x="1282" y="922"/>
                  </a:lnTo>
                  <a:lnTo>
                    <a:pt x="1284" y="905"/>
                  </a:lnTo>
                  <a:lnTo>
                    <a:pt x="1283" y="886"/>
                  </a:lnTo>
                  <a:lnTo>
                    <a:pt x="1280" y="869"/>
                  </a:lnTo>
                  <a:lnTo>
                    <a:pt x="1274" y="850"/>
                  </a:lnTo>
                  <a:lnTo>
                    <a:pt x="1267" y="833"/>
                  </a:lnTo>
                  <a:lnTo>
                    <a:pt x="1259" y="818"/>
                  </a:lnTo>
                  <a:lnTo>
                    <a:pt x="1245" y="796"/>
                  </a:lnTo>
                  <a:lnTo>
                    <a:pt x="1226" y="772"/>
                  </a:lnTo>
                  <a:lnTo>
                    <a:pt x="1202" y="746"/>
                  </a:lnTo>
                  <a:lnTo>
                    <a:pt x="1177" y="720"/>
                  </a:lnTo>
                  <a:lnTo>
                    <a:pt x="1154" y="696"/>
                  </a:lnTo>
                  <a:lnTo>
                    <a:pt x="1135" y="678"/>
                  </a:lnTo>
                  <a:lnTo>
                    <a:pt x="1121" y="665"/>
                  </a:lnTo>
                  <a:lnTo>
                    <a:pt x="1116" y="660"/>
                  </a:lnTo>
                  <a:lnTo>
                    <a:pt x="1104" y="650"/>
                  </a:lnTo>
                  <a:lnTo>
                    <a:pt x="1090" y="640"/>
                  </a:lnTo>
                  <a:lnTo>
                    <a:pt x="1076" y="629"/>
                  </a:lnTo>
                  <a:lnTo>
                    <a:pt x="1063" y="619"/>
                  </a:lnTo>
                  <a:lnTo>
                    <a:pt x="1050" y="609"/>
                  </a:lnTo>
                  <a:lnTo>
                    <a:pt x="1035" y="599"/>
                  </a:lnTo>
                  <a:lnTo>
                    <a:pt x="1021" y="590"/>
                  </a:lnTo>
                  <a:lnTo>
                    <a:pt x="1006" y="581"/>
                  </a:lnTo>
                  <a:lnTo>
                    <a:pt x="991" y="573"/>
                  </a:lnTo>
                  <a:lnTo>
                    <a:pt x="976" y="566"/>
                  </a:lnTo>
                  <a:lnTo>
                    <a:pt x="960" y="559"/>
                  </a:lnTo>
                  <a:lnTo>
                    <a:pt x="945" y="553"/>
                  </a:lnTo>
                  <a:lnTo>
                    <a:pt x="929" y="549"/>
                  </a:lnTo>
                  <a:lnTo>
                    <a:pt x="911" y="545"/>
                  </a:lnTo>
                  <a:lnTo>
                    <a:pt x="895" y="542"/>
                  </a:lnTo>
                  <a:lnTo>
                    <a:pt x="878" y="541"/>
                  </a:lnTo>
                  <a:lnTo>
                    <a:pt x="856" y="536"/>
                  </a:lnTo>
                  <a:lnTo>
                    <a:pt x="833" y="535"/>
                  </a:lnTo>
                  <a:lnTo>
                    <a:pt x="811" y="535"/>
                  </a:lnTo>
                  <a:lnTo>
                    <a:pt x="789" y="538"/>
                  </a:lnTo>
                  <a:lnTo>
                    <a:pt x="769" y="545"/>
                  </a:lnTo>
                  <a:lnTo>
                    <a:pt x="748" y="554"/>
                  </a:lnTo>
                  <a:lnTo>
                    <a:pt x="730" y="566"/>
                  </a:lnTo>
                  <a:lnTo>
                    <a:pt x="712" y="581"/>
                  </a:lnTo>
                  <a:lnTo>
                    <a:pt x="703" y="598"/>
                  </a:lnTo>
                  <a:lnTo>
                    <a:pt x="695" y="614"/>
                  </a:lnTo>
                  <a:lnTo>
                    <a:pt x="689" y="632"/>
                  </a:lnTo>
                  <a:lnTo>
                    <a:pt x="685" y="652"/>
                  </a:lnTo>
                  <a:lnTo>
                    <a:pt x="686" y="660"/>
                  </a:lnTo>
                  <a:lnTo>
                    <a:pt x="689" y="680"/>
                  </a:lnTo>
                  <a:lnTo>
                    <a:pt x="694" y="710"/>
                  </a:lnTo>
                  <a:lnTo>
                    <a:pt x="700" y="744"/>
                  </a:lnTo>
                  <a:lnTo>
                    <a:pt x="707" y="781"/>
                  </a:lnTo>
                  <a:lnTo>
                    <a:pt x="715" y="816"/>
                  </a:lnTo>
                  <a:lnTo>
                    <a:pt x="721" y="845"/>
                  </a:lnTo>
                  <a:lnTo>
                    <a:pt x="730" y="865"/>
                  </a:lnTo>
                  <a:lnTo>
                    <a:pt x="748" y="870"/>
                  </a:lnTo>
                  <a:lnTo>
                    <a:pt x="769" y="872"/>
                  </a:lnTo>
                  <a:lnTo>
                    <a:pt x="792" y="872"/>
                  </a:lnTo>
                  <a:lnTo>
                    <a:pt x="817" y="870"/>
                  </a:lnTo>
                  <a:lnTo>
                    <a:pt x="841" y="867"/>
                  </a:lnTo>
                  <a:lnTo>
                    <a:pt x="864" y="863"/>
                  </a:lnTo>
                  <a:lnTo>
                    <a:pt x="885" y="860"/>
                  </a:lnTo>
                  <a:lnTo>
                    <a:pt x="903" y="856"/>
                  </a:lnTo>
                  <a:lnTo>
                    <a:pt x="911" y="832"/>
                  </a:lnTo>
                  <a:lnTo>
                    <a:pt x="917" y="807"/>
                  </a:lnTo>
                  <a:lnTo>
                    <a:pt x="918" y="781"/>
                  </a:lnTo>
                  <a:lnTo>
                    <a:pt x="916" y="757"/>
                  </a:lnTo>
                  <a:lnTo>
                    <a:pt x="910" y="734"/>
                  </a:lnTo>
                  <a:lnTo>
                    <a:pt x="900" y="713"/>
                  </a:lnTo>
                  <a:lnTo>
                    <a:pt x="886" y="695"/>
                  </a:lnTo>
                  <a:lnTo>
                    <a:pt x="869" y="680"/>
                  </a:lnTo>
                  <a:lnTo>
                    <a:pt x="863" y="677"/>
                  </a:lnTo>
                  <a:lnTo>
                    <a:pt x="857" y="677"/>
                  </a:lnTo>
                  <a:lnTo>
                    <a:pt x="853" y="677"/>
                  </a:lnTo>
                  <a:lnTo>
                    <a:pt x="847" y="678"/>
                  </a:lnTo>
                  <a:lnTo>
                    <a:pt x="842" y="679"/>
                  </a:lnTo>
                  <a:lnTo>
                    <a:pt x="837" y="679"/>
                  </a:lnTo>
                  <a:lnTo>
                    <a:pt x="832" y="678"/>
                  </a:lnTo>
                  <a:lnTo>
                    <a:pt x="826" y="674"/>
                  </a:lnTo>
                  <a:lnTo>
                    <a:pt x="833" y="672"/>
                  </a:lnTo>
                  <a:lnTo>
                    <a:pt x="840" y="670"/>
                  </a:lnTo>
                  <a:lnTo>
                    <a:pt x="847" y="667"/>
                  </a:lnTo>
                  <a:lnTo>
                    <a:pt x="854" y="665"/>
                  </a:lnTo>
                  <a:lnTo>
                    <a:pt x="861" y="663"/>
                  </a:lnTo>
                  <a:lnTo>
                    <a:pt x="868" y="663"/>
                  </a:lnTo>
                  <a:lnTo>
                    <a:pt x="875" y="664"/>
                  </a:lnTo>
                  <a:lnTo>
                    <a:pt x="882" y="667"/>
                  </a:lnTo>
                  <a:lnTo>
                    <a:pt x="901" y="682"/>
                  </a:lnTo>
                  <a:lnTo>
                    <a:pt x="917" y="701"/>
                  </a:lnTo>
                  <a:lnTo>
                    <a:pt x="929" y="721"/>
                  </a:lnTo>
                  <a:lnTo>
                    <a:pt x="938" y="743"/>
                  </a:lnTo>
                  <a:lnTo>
                    <a:pt x="944" y="768"/>
                  </a:lnTo>
                  <a:lnTo>
                    <a:pt x="948" y="792"/>
                  </a:lnTo>
                  <a:lnTo>
                    <a:pt x="951" y="816"/>
                  </a:lnTo>
                  <a:lnTo>
                    <a:pt x="951" y="841"/>
                  </a:lnTo>
                  <a:lnTo>
                    <a:pt x="953" y="839"/>
                  </a:lnTo>
                  <a:lnTo>
                    <a:pt x="956" y="839"/>
                  </a:lnTo>
                  <a:lnTo>
                    <a:pt x="960" y="839"/>
                  </a:lnTo>
                  <a:lnTo>
                    <a:pt x="962" y="841"/>
                  </a:lnTo>
                  <a:lnTo>
                    <a:pt x="969" y="862"/>
                  </a:lnTo>
                  <a:lnTo>
                    <a:pt x="972" y="885"/>
                  </a:lnTo>
                  <a:lnTo>
                    <a:pt x="972" y="908"/>
                  </a:lnTo>
                  <a:lnTo>
                    <a:pt x="974" y="932"/>
                  </a:lnTo>
                  <a:lnTo>
                    <a:pt x="982" y="938"/>
                  </a:lnTo>
                  <a:lnTo>
                    <a:pt x="993" y="946"/>
                  </a:lnTo>
                  <a:lnTo>
                    <a:pt x="1009" y="956"/>
                  </a:lnTo>
                  <a:lnTo>
                    <a:pt x="1029" y="967"/>
                  </a:lnTo>
                  <a:lnTo>
                    <a:pt x="1052" y="978"/>
                  </a:lnTo>
                  <a:lnTo>
                    <a:pt x="1077" y="990"/>
                  </a:lnTo>
                  <a:lnTo>
                    <a:pt x="1105" y="1001"/>
                  </a:lnTo>
                  <a:lnTo>
                    <a:pt x="1135" y="1012"/>
                  </a:lnTo>
                  <a:lnTo>
                    <a:pt x="1165" y="1020"/>
                  </a:lnTo>
                  <a:lnTo>
                    <a:pt x="1196" y="1025"/>
                  </a:lnTo>
                  <a:lnTo>
                    <a:pt x="1228" y="1030"/>
                  </a:lnTo>
                  <a:lnTo>
                    <a:pt x="1260" y="1030"/>
                  </a:lnTo>
                  <a:lnTo>
                    <a:pt x="1291" y="1027"/>
                  </a:lnTo>
                  <a:lnTo>
                    <a:pt x="1321" y="1019"/>
                  </a:lnTo>
                  <a:lnTo>
                    <a:pt x="1350" y="1006"/>
                  </a:lnTo>
                  <a:lnTo>
                    <a:pt x="1378" y="987"/>
                  </a:lnTo>
                  <a:lnTo>
                    <a:pt x="1387" y="979"/>
                  </a:lnTo>
                  <a:lnTo>
                    <a:pt x="1395" y="971"/>
                  </a:lnTo>
                  <a:lnTo>
                    <a:pt x="1402" y="962"/>
                  </a:lnTo>
                  <a:lnTo>
                    <a:pt x="1409" y="952"/>
                  </a:lnTo>
                  <a:lnTo>
                    <a:pt x="1415" y="941"/>
                  </a:lnTo>
                  <a:lnTo>
                    <a:pt x="1419" y="930"/>
                  </a:lnTo>
                  <a:lnTo>
                    <a:pt x="1424" y="918"/>
                  </a:lnTo>
                  <a:lnTo>
                    <a:pt x="1427" y="906"/>
                  </a:lnTo>
                  <a:lnTo>
                    <a:pt x="1438" y="825"/>
                  </a:lnTo>
                  <a:lnTo>
                    <a:pt x="1436" y="734"/>
                  </a:lnTo>
                  <a:lnTo>
                    <a:pt x="1432" y="658"/>
                  </a:lnTo>
                  <a:lnTo>
                    <a:pt x="1429" y="624"/>
                  </a:lnTo>
                  <a:lnTo>
                    <a:pt x="1441" y="659"/>
                  </a:lnTo>
                  <a:lnTo>
                    <a:pt x="1450" y="700"/>
                  </a:lnTo>
                  <a:lnTo>
                    <a:pt x="1457" y="742"/>
                  </a:lnTo>
                  <a:lnTo>
                    <a:pt x="1461" y="786"/>
                  </a:lnTo>
                  <a:lnTo>
                    <a:pt x="1461" y="831"/>
                  </a:lnTo>
                  <a:lnTo>
                    <a:pt x="1456" y="873"/>
                  </a:lnTo>
                  <a:lnTo>
                    <a:pt x="1448" y="911"/>
                  </a:lnTo>
                  <a:lnTo>
                    <a:pt x="1435" y="946"/>
                  </a:lnTo>
                  <a:lnTo>
                    <a:pt x="1425" y="964"/>
                  </a:lnTo>
                  <a:lnTo>
                    <a:pt x="1415" y="982"/>
                  </a:lnTo>
                  <a:lnTo>
                    <a:pt x="1403" y="997"/>
                  </a:lnTo>
                  <a:lnTo>
                    <a:pt x="1392" y="1011"/>
                  </a:lnTo>
                  <a:lnTo>
                    <a:pt x="1379" y="1022"/>
                  </a:lnTo>
                  <a:lnTo>
                    <a:pt x="1366" y="1032"/>
                  </a:lnTo>
                  <a:lnTo>
                    <a:pt x="1354" y="1040"/>
                  </a:lnTo>
                  <a:lnTo>
                    <a:pt x="1340" y="1047"/>
                  </a:lnTo>
                  <a:lnTo>
                    <a:pt x="1326" y="1053"/>
                  </a:lnTo>
                  <a:lnTo>
                    <a:pt x="1311" y="1058"/>
                  </a:lnTo>
                  <a:lnTo>
                    <a:pt x="1296" y="1060"/>
                  </a:lnTo>
                  <a:lnTo>
                    <a:pt x="1281" y="1062"/>
                  </a:lnTo>
                  <a:lnTo>
                    <a:pt x="1265" y="1064"/>
                  </a:lnTo>
                  <a:lnTo>
                    <a:pt x="1249" y="1064"/>
                  </a:lnTo>
                  <a:lnTo>
                    <a:pt x="1231" y="1062"/>
                  </a:lnTo>
                  <a:lnTo>
                    <a:pt x="1214" y="1060"/>
                  </a:lnTo>
                  <a:lnTo>
                    <a:pt x="1199" y="1058"/>
                  </a:lnTo>
                  <a:lnTo>
                    <a:pt x="1183" y="1055"/>
                  </a:lnTo>
                  <a:lnTo>
                    <a:pt x="1167" y="1052"/>
                  </a:lnTo>
                  <a:lnTo>
                    <a:pt x="1151" y="1049"/>
                  </a:lnTo>
                  <a:lnTo>
                    <a:pt x="1134" y="1045"/>
                  </a:lnTo>
                  <a:lnTo>
                    <a:pt x="1118" y="1040"/>
                  </a:lnTo>
                  <a:lnTo>
                    <a:pt x="1101" y="1035"/>
                  </a:lnTo>
                  <a:lnTo>
                    <a:pt x="1085" y="1030"/>
                  </a:lnTo>
                  <a:lnTo>
                    <a:pt x="1069" y="1023"/>
                  </a:lnTo>
                  <a:lnTo>
                    <a:pt x="1053" y="1017"/>
                  </a:lnTo>
                  <a:lnTo>
                    <a:pt x="1037" y="1011"/>
                  </a:lnTo>
                  <a:lnTo>
                    <a:pt x="1023" y="1004"/>
                  </a:lnTo>
                  <a:lnTo>
                    <a:pt x="1008" y="996"/>
                  </a:lnTo>
                  <a:lnTo>
                    <a:pt x="994" y="987"/>
                  </a:lnTo>
                  <a:lnTo>
                    <a:pt x="982" y="978"/>
                  </a:lnTo>
                  <a:lnTo>
                    <a:pt x="969" y="969"/>
                  </a:lnTo>
                  <a:lnTo>
                    <a:pt x="974" y="1000"/>
                  </a:lnTo>
                  <a:lnTo>
                    <a:pt x="972" y="1038"/>
                  </a:lnTo>
                  <a:lnTo>
                    <a:pt x="968" y="1081"/>
                  </a:lnTo>
                  <a:lnTo>
                    <a:pt x="959" y="1122"/>
                  </a:lnTo>
                  <a:lnTo>
                    <a:pt x="949" y="1161"/>
                  </a:lnTo>
                  <a:lnTo>
                    <a:pt x="940" y="1192"/>
                  </a:lnTo>
                  <a:lnTo>
                    <a:pt x="932" y="1214"/>
                  </a:lnTo>
                  <a:lnTo>
                    <a:pt x="929" y="1221"/>
                  </a:lnTo>
                  <a:lnTo>
                    <a:pt x="931" y="1196"/>
                  </a:lnTo>
                  <a:lnTo>
                    <a:pt x="936" y="1136"/>
                  </a:lnTo>
                  <a:lnTo>
                    <a:pt x="941" y="1070"/>
                  </a:lnTo>
                  <a:lnTo>
                    <a:pt x="944" y="1024"/>
                  </a:lnTo>
                  <a:lnTo>
                    <a:pt x="943" y="985"/>
                  </a:lnTo>
                  <a:lnTo>
                    <a:pt x="938" y="936"/>
                  </a:lnTo>
                  <a:lnTo>
                    <a:pt x="932" y="893"/>
                  </a:lnTo>
                  <a:lnTo>
                    <a:pt x="930" y="875"/>
                  </a:lnTo>
                  <a:lnTo>
                    <a:pt x="917" y="879"/>
                  </a:lnTo>
                  <a:lnTo>
                    <a:pt x="905" y="883"/>
                  </a:lnTo>
                  <a:lnTo>
                    <a:pt x="892" y="886"/>
                  </a:lnTo>
                  <a:lnTo>
                    <a:pt x="878" y="890"/>
                  </a:lnTo>
                  <a:lnTo>
                    <a:pt x="863" y="892"/>
                  </a:lnTo>
                  <a:lnTo>
                    <a:pt x="849" y="894"/>
                  </a:lnTo>
                  <a:lnTo>
                    <a:pt x="834" y="897"/>
                  </a:lnTo>
                  <a:lnTo>
                    <a:pt x="819" y="898"/>
                  </a:lnTo>
                  <a:lnTo>
                    <a:pt x="806" y="899"/>
                  </a:lnTo>
                  <a:lnTo>
                    <a:pt x="791" y="899"/>
                  </a:lnTo>
                  <a:lnTo>
                    <a:pt x="776" y="899"/>
                  </a:lnTo>
                  <a:lnTo>
                    <a:pt x="762" y="899"/>
                  </a:lnTo>
                  <a:lnTo>
                    <a:pt x="748" y="897"/>
                  </a:lnTo>
                  <a:lnTo>
                    <a:pt x="734" y="895"/>
                  </a:lnTo>
                  <a:lnTo>
                    <a:pt x="721" y="893"/>
                  </a:lnTo>
                  <a:lnTo>
                    <a:pt x="709" y="890"/>
                  </a:lnTo>
                  <a:lnTo>
                    <a:pt x="734" y="1181"/>
                  </a:lnTo>
                  <a:lnTo>
                    <a:pt x="733" y="1203"/>
                  </a:lnTo>
                  <a:lnTo>
                    <a:pt x="731" y="1224"/>
                  </a:lnTo>
                  <a:lnTo>
                    <a:pt x="727" y="1244"/>
                  </a:lnTo>
                  <a:lnTo>
                    <a:pt x="719" y="1262"/>
                  </a:lnTo>
                  <a:lnTo>
                    <a:pt x="718" y="1259"/>
                  </a:lnTo>
                  <a:lnTo>
                    <a:pt x="715" y="1254"/>
                  </a:lnTo>
                  <a:lnTo>
                    <a:pt x="711" y="1247"/>
                  </a:lnTo>
                  <a:lnTo>
                    <a:pt x="709" y="1241"/>
                  </a:lnTo>
                  <a:lnTo>
                    <a:pt x="694" y="1255"/>
                  </a:lnTo>
                  <a:lnTo>
                    <a:pt x="679" y="1266"/>
                  </a:lnTo>
                  <a:lnTo>
                    <a:pt x="665" y="1278"/>
                  </a:lnTo>
                  <a:lnTo>
                    <a:pt x="651" y="1288"/>
                  </a:lnTo>
                  <a:lnTo>
                    <a:pt x="636" y="1297"/>
                  </a:lnTo>
                  <a:lnTo>
                    <a:pt x="621" y="1305"/>
                  </a:lnTo>
                  <a:lnTo>
                    <a:pt x="604" y="1312"/>
                  </a:lnTo>
                  <a:lnTo>
                    <a:pt x="587" y="1319"/>
                  </a:lnTo>
                  <a:lnTo>
                    <a:pt x="591" y="1331"/>
                  </a:lnTo>
                  <a:lnTo>
                    <a:pt x="596" y="1341"/>
                  </a:lnTo>
                  <a:lnTo>
                    <a:pt x="602" y="1350"/>
                  </a:lnTo>
                  <a:lnTo>
                    <a:pt x="612" y="1356"/>
                  </a:lnTo>
                  <a:lnTo>
                    <a:pt x="628" y="1358"/>
                  </a:lnTo>
                  <a:lnTo>
                    <a:pt x="646" y="1362"/>
                  </a:lnTo>
                  <a:lnTo>
                    <a:pt x="663" y="1365"/>
                  </a:lnTo>
                  <a:lnTo>
                    <a:pt x="679" y="1369"/>
                  </a:lnTo>
                  <a:lnTo>
                    <a:pt x="693" y="1372"/>
                  </a:lnTo>
                  <a:lnTo>
                    <a:pt x="703" y="1374"/>
                  </a:lnTo>
                  <a:lnTo>
                    <a:pt x="709" y="1377"/>
                  </a:lnTo>
                  <a:lnTo>
                    <a:pt x="710" y="1378"/>
                  </a:lnTo>
                  <a:lnTo>
                    <a:pt x="688" y="1379"/>
                  </a:lnTo>
                  <a:lnTo>
                    <a:pt x="665" y="1380"/>
                  </a:lnTo>
                  <a:lnTo>
                    <a:pt x="642" y="1380"/>
                  </a:lnTo>
                  <a:lnTo>
                    <a:pt x="621" y="1378"/>
                  </a:lnTo>
                  <a:lnTo>
                    <a:pt x="602" y="1372"/>
                  </a:lnTo>
                  <a:lnTo>
                    <a:pt x="587" y="1362"/>
                  </a:lnTo>
                  <a:lnTo>
                    <a:pt x="579" y="1348"/>
                  </a:lnTo>
                  <a:lnTo>
                    <a:pt x="576" y="1327"/>
                  </a:lnTo>
                  <a:lnTo>
                    <a:pt x="552" y="1331"/>
                  </a:lnTo>
                  <a:lnTo>
                    <a:pt x="548" y="1338"/>
                  </a:lnTo>
                  <a:lnTo>
                    <a:pt x="545" y="1345"/>
                  </a:lnTo>
                  <a:lnTo>
                    <a:pt x="544" y="1351"/>
                  </a:lnTo>
                  <a:lnTo>
                    <a:pt x="544" y="1358"/>
                  </a:lnTo>
                  <a:lnTo>
                    <a:pt x="548" y="1372"/>
                  </a:lnTo>
                  <a:lnTo>
                    <a:pt x="555" y="1383"/>
                  </a:lnTo>
                  <a:lnTo>
                    <a:pt x="565" y="1389"/>
                  </a:lnTo>
                  <a:lnTo>
                    <a:pt x="578" y="1394"/>
                  </a:lnTo>
                  <a:lnTo>
                    <a:pt x="593" y="1396"/>
                  </a:lnTo>
                  <a:lnTo>
                    <a:pt x="609" y="1397"/>
                  </a:lnTo>
                  <a:lnTo>
                    <a:pt x="626" y="1397"/>
                  </a:lnTo>
                  <a:lnTo>
                    <a:pt x="642" y="1397"/>
                  </a:lnTo>
                  <a:lnTo>
                    <a:pt x="657" y="1397"/>
                  </a:lnTo>
                  <a:lnTo>
                    <a:pt x="671" y="1397"/>
                  </a:lnTo>
                  <a:lnTo>
                    <a:pt x="683" y="1396"/>
                  </a:lnTo>
                  <a:lnTo>
                    <a:pt x="696" y="1396"/>
                  </a:lnTo>
                  <a:lnTo>
                    <a:pt x="708" y="1395"/>
                  </a:lnTo>
                  <a:lnTo>
                    <a:pt x="719" y="1394"/>
                  </a:lnTo>
                  <a:lnTo>
                    <a:pt x="730" y="1392"/>
                  </a:lnTo>
                  <a:lnTo>
                    <a:pt x="740" y="1391"/>
                  </a:lnTo>
                  <a:lnTo>
                    <a:pt x="750" y="1388"/>
                  </a:lnTo>
                  <a:lnTo>
                    <a:pt x="761" y="1386"/>
                  </a:lnTo>
                  <a:lnTo>
                    <a:pt x="771" y="1383"/>
                  </a:lnTo>
                  <a:lnTo>
                    <a:pt x="781" y="1379"/>
                  </a:lnTo>
                  <a:lnTo>
                    <a:pt x="792" y="1376"/>
                  </a:lnTo>
                  <a:lnTo>
                    <a:pt x="803" y="1372"/>
                  </a:lnTo>
                  <a:lnTo>
                    <a:pt x="815" y="1366"/>
                  </a:lnTo>
                  <a:lnTo>
                    <a:pt x="826" y="1362"/>
                  </a:lnTo>
                  <a:lnTo>
                    <a:pt x="823" y="1370"/>
                  </a:lnTo>
                  <a:lnTo>
                    <a:pt x="818" y="1374"/>
                  </a:lnTo>
                  <a:lnTo>
                    <a:pt x="810" y="1381"/>
                  </a:lnTo>
                  <a:lnTo>
                    <a:pt x="797" y="1391"/>
                  </a:lnTo>
                  <a:lnTo>
                    <a:pt x="776" y="1400"/>
                  </a:lnTo>
                  <a:lnTo>
                    <a:pt x="754" y="1407"/>
                  </a:lnTo>
                  <a:lnTo>
                    <a:pt x="732" y="1411"/>
                  </a:lnTo>
                  <a:lnTo>
                    <a:pt x="710" y="1414"/>
                  </a:lnTo>
                  <a:lnTo>
                    <a:pt x="687" y="1416"/>
                  </a:lnTo>
                  <a:lnTo>
                    <a:pt x="663" y="1417"/>
                  </a:lnTo>
                  <a:lnTo>
                    <a:pt x="639" y="1417"/>
                  </a:lnTo>
                  <a:lnTo>
                    <a:pt x="614" y="1417"/>
                  </a:lnTo>
                  <a:lnTo>
                    <a:pt x="598" y="1416"/>
                  </a:lnTo>
                  <a:lnTo>
                    <a:pt x="583" y="1415"/>
                  </a:lnTo>
                  <a:lnTo>
                    <a:pt x="570" y="1411"/>
                  </a:lnTo>
                  <a:lnTo>
                    <a:pt x="557" y="1407"/>
                  </a:lnTo>
                  <a:lnTo>
                    <a:pt x="546" y="1401"/>
                  </a:lnTo>
                  <a:lnTo>
                    <a:pt x="537" y="1393"/>
                  </a:lnTo>
                  <a:lnTo>
                    <a:pt x="530" y="1381"/>
                  </a:lnTo>
                  <a:lnTo>
                    <a:pt x="527" y="1366"/>
                  </a:lnTo>
                  <a:lnTo>
                    <a:pt x="527" y="1351"/>
                  </a:lnTo>
                  <a:lnTo>
                    <a:pt x="528" y="1336"/>
                  </a:lnTo>
                  <a:lnTo>
                    <a:pt x="533" y="1324"/>
                  </a:lnTo>
                  <a:lnTo>
                    <a:pt x="542" y="1313"/>
                  </a:lnTo>
                  <a:lnTo>
                    <a:pt x="565" y="1304"/>
                  </a:lnTo>
                  <a:lnTo>
                    <a:pt x="589" y="1294"/>
                  </a:lnTo>
                  <a:lnTo>
                    <a:pt x="612" y="1283"/>
                  </a:lnTo>
                  <a:lnTo>
                    <a:pt x="634" y="1272"/>
                  </a:lnTo>
                  <a:lnTo>
                    <a:pt x="656" y="1258"/>
                  </a:lnTo>
                  <a:lnTo>
                    <a:pt x="677" y="1243"/>
                  </a:lnTo>
                  <a:lnTo>
                    <a:pt x="695" y="1225"/>
                  </a:lnTo>
                  <a:lnTo>
                    <a:pt x="712" y="1203"/>
                  </a:lnTo>
                  <a:lnTo>
                    <a:pt x="712" y="1194"/>
                  </a:lnTo>
                  <a:lnTo>
                    <a:pt x="711" y="1168"/>
                  </a:lnTo>
                  <a:lnTo>
                    <a:pt x="709" y="1130"/>
                  </a:lnTo>
                  <a:lnTo>
                    <a:pt x="705" y="1083"/>
                  </a:lnTo>
                  <a:lnTo>
                    <a:pt x="700" y="1028"/>
                  </a:lnTo>
                  <a:lnTo>
                    <a:pt x="694" y="968"/>
                  </a:lnTo>
                  <a:lnTo>
                    <a:pt x="685" y="908"/>
                  </a:lnTo>
                  <a:lnTo>
                    <a:pt x="674" y="849"/>
                  </a:lnTo>
                  <a:lnTo>
                    <a:pt x="695" y="857"/>
                  </a:lnTo>
                  <a:lnTo>
                    <a:pt x="696" y="838"/>
                  </a:lnTo>
                  <a:lnTo>
                    <a:pt x="692" y="818"/>
                  </a:lnTo>
                  <a:lnTo>
                    <a:pt x="687" y="800"/>
                  </a:lnTo>
                  <a:lnTo>
                    <a:pt x="681" y="780"/>
                  </a:lnTo>
                  <a:lnTo>
                    <a:pt x="665" y="777"/>
                  </a:lnTo>
                  <a:lnTo>
                    <a:pt x="650" y="777"/>
                  </a:lnTo>
                  <a:lnTo>
                    <a:pt x="634" y="779"/>
                  </a:lnTo>
                  <a:lnTo>
                    <a:pt x="620" y="785"/>
                  </a:lnTo>
                  <a:lnTo>
                    <a:pt x="605" y="793"/>
                  </a:lnTo>
                  <a:lnTo>
                    <a:pt x="593" y="802"/>
                  </a:lnTo>
                  <a:lnTo>
                    <a:pt x="581" y="814"/>
                  </a:lnTo>
                  <a:lnTo>
                    <a:pt x="570" y="826"/>
                  </a:lnTo>
                  <a:lnTo>
                    <a:pt x="551" y="857"/>
                  </a:lnTo>
                  <a:lnTo>
                    <a:pt x="544" y="888"/>
                  </a:lnTo>
                  <a:lnTo>
                    <a:pt x="548" y="918"/>
                  </a:lnTo>
                  <a:lnTo>
                    <a:pt x="560" y="947"/>
                  </a:lnTo>
                  <a:lnTo>
                    <a:pt x="573" y="960"/>
                  </a:lnTo>
                  <a:lnTo>
                    <a:pt x="588" y="971"/>
                  </a:lnTo>
                  <a:lnTo>
                    <a:pt x="605" y="983"/>
                  </a:lnTo>
                  <a:lnTo>
                    <a:pt x="621" y="992"/>
                  </a:lnTo>
                  <a:lnTo>
                    <a:pt x="639" y="1002"/>
                  </a:lnTo>
                  <a:lnTo>
                    <a:pt x="656" y="1013"/>
                  </a:lnTo>
                  <a:lnTo>
                    <a:pt x="672" y="1023"/>
                  </a:lnTo>
                  <a:lnTo>
                    <a:pt x="686" y="1035"/>
                  </a:lnTo>
                  <a:lnTo>
                    <a:pt x="692" y="106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52"/>
            <p:cNvSpPr>
              <a:spLocks/>
            </p:cNvSpPr>
            <p:nvPr/>
          </p:nvSpPr>
          <p:spPr bwMode="auto">
            <a:xfrm>
              <a:off x="5261" y="3234"/>
              <a:ext cx="31" cy="115"/>
            </a:xfrm>
            <a:custGeom>
              <a:avLst/>
              <a:gdLst>
                <a:gd name="T0" fmla="*/ 53 w 62"/>
                <a:gd name="T1" fmla="*/ 73 h 229"/>
                <a:gd name="T2" fmla="*/ 60 w 62"/>
                <a:gd name="T3" fmla="*/ 110 h 229"/>
                <a:gd name="T4" fmla="*/ 62 w 62"/>
                <a:gd name="T5" fmla="*/ 147 h 229"/>
                <a:gd name="T6" fmla="*/ 60 w 62"/>
                <a:gd name="T7" fmla="*/ 184 h 229"/>
                <a:gd name="T8" fmla="*/ 52 w 62"/>
                <a:gd name="T9" fmla="*/ 220 h 229"/>
                <a:gd name="T10" fmla="*/ 48 w 62"/>
                <a:gd name="T11" fmla="*/ 224 h 229"/>
                <a:gd name="T12" fmla="*/ 44 w 62"/>
                <a:gd name="T13" fmla="*/ 228 h 229"/>
                <a:gd name="T14" fmla="*/ 39 w 62"/>
                <a:gd name="T15" fmla="*/ 229 h 229"/>
                <a:gd name="T16" fmla="*/ 33 w 62"/>
                <a:gd name="T17" fmla="*/ 228 h 229"/>
                <a:gd name="T18" fmla="*/ 29 w 62"/>
                <a:gd name="T19" fmla="*/ 222 h 229"/>
                <a:gd name="T20" fmla="*/ 36 w 62"/>
                <a:gd name="T21" fmla="*/ 199 h 229"/>
                <a:gd name="T22" fmla="*/ 40 w 62"/>
                <a:gd name="T23" fmla="*/ 175 h 229"/>
                <a:gd name="T24" fmla="*/ 43 w 62"/>
                <a:gd name="T25" fmla="*/ 149 h 229"/>
                <a:gd name="T26" fmla="*/ 41 w 62"/>
                <a:gd name="T27" fmla="*/ 123 h 229"/>
                <a:gd name="T28" fmla="*/ 38 w 62"/>
                <a:gd name="T29" fmla="*/ 98 h 229"/>
                <a:gd name="T30" fmla="*/ 33 w 62"/>
                <a:gd name="T31" fmla="*/ 73 h 229"/>
                <a:gd name="T32" fmla="*/ 26 w 62"/>
                <a:gd name="T33" fmla="*/ 49 h 229"/>
                <a:gd name="T34" fmla="*/ 18 w 62"/>
                <a:gd name="T35" fmla="*/ 27 h 229"/>
                <a:gd name="T36" fmla="*/ 13 w 62"/>
                <a:gd name="T37" fmla="*/ 22 h 229"/>
                <a:gd name="T38" fmla="*/ 6 w 62"/>
                <a:gd name="T39" fmla="*/ 15 h 229"/>
                <a:gd name="T40" fmla="*/ 1 w 62"/>
                <a:gd name="T41" fmla="*/ 8 h 229"/>
                <a:gd name="T42" fmla="*/ 0 w 62"/>
                <a:gd name="T43" fmla="*/ 0 h 229"/>
                <a:gd name="T44" fmla="*/ 10 w 62"/>
                <a:gd name="T45" fmla="*/ 5 h 229"/>
                <a:gd name="T46" fmla="*/ 20 w 62"/>
                <a:gd name="T47" fmla="*/ 12 h 229"/>
                <a:gd name="T48" fmla="*/ 26 w 62"/>
                <a:gd name="T49" fmla="*/ 22 h 229"/>
                <a:gd name="T50" fmla="*/ 33 w 62"/>
                <a:gd name="T51" fmla="*/ 31 h 229"/>
                <a:gd name="T52" fmla="*/ 38 w 62"/>
                <a:gd name="T53" fmla="*/ 41 h 229"/>
                <a:gd name="T54" fmla="*/ 44 w 62"/>
                <a:gd name="T55" fmla="*/ 53 h 229"/>
                <a:gd name="T56" fmla="*/ 48 w 62"/>
                <a:gd name="T57" fmla="*/ 63 h 229"/>
                <a:gd name="T58" fmla="*/ 53 w 62"/>
                <a:gd name="T59" fmla="*/ 73 h 2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2" h="229">
                  <a:moveTo>
                    <a:pt x="53" y="73"/>
                  </a:moveTo>
                  <a:lnTo>
                    <a:pt x="60" y="110"/>
                  </a:lnTo>
                  <a:lnTo>
                    <a:pt x="62" y="147"/>
                  </a:lnTo>
                  <a:lnTo>
                    <a:pt x="60" y="184"/>
                  </a:lnTo>
                  <a:lnTo>
                    <a:pt x="52" y="220"/>
                  </a:lnTo>
                  <a:lnTo>
                    <a:pt x="48" y="224"/>
                  </a:lnTo>
                  <a:lnTo>
                    <a:pt x="44" y="228"/>
                  </a:lnTo>
                  <a:lnTo>
                    <a:pt x="39" y="229"/>
                  </a:lnTo>
                  <a:lnTo>
                    <a:pt x="33" y="228"/>
                  </a:lnTo>
                  <a:lnTo>
                    <a:pt x="29" y="222"/>
                  </a:lnTo>
                  <a:lnTo>
                    <a:pt x="36" y="199"/>
                  </a:lnTo>
                  <a:lnTo>
                    <a:pt x="40" y="175"/>
                  </a:lnTo>
                  <a:lnTo>
                    <a:pt x="43" y="149"/>
                  </a:lnTo>
                  <a:lnTo>
                    <a:pt x="41" y="123"/>
                  </a:lnTo>
                  <a:lnTo>
                    <a:pt x="38" y="98"/>
                  </a:lnTo>
                  <a:lnTo>
                    <a:pt x="33" y="73"/>
                  </a:lnTo>
                  <a:lnTo>
                    <a:pt x="26" y="49"/>
                  </a:lnTo>
                  <a:lnTo>
                    <a:pt x="18" y="27"/>
                  </a:lnTo>
                  <a:lnTo>
                    <a:pt x="13" y="22"/>
                  </a:lnTo>
                  <a:lnTo>
                    <a:pt x="6" y="15"/>
                  </a:lnTo>
                  <a:lnTo>
                    <a:pt x="1" y="8"/>
                  </a:lnTo>
                  <a:lnTo>
                    <a:pt x="0" y="0"/>
                  </a:lnTo>
                  <a:lnTo>
                    <a:pt x="10" y="5"/>
                  </a:lnTo>
                  <a:lnTo>
                    <a:pt x="20" y="12"/>
                  </a:lnTo>
                  <a:lnTo>
                    <a:pt x="26" y="22"/>
                  </a:lnTo>
                  <a:lnTo>
                    <a:pt x="33" y="31"/>
                  </a:lnTo>
                  <a:lnTo>
                    <a:pt x="38" y="41"/>
                  </a:lnTo>
                  <a:lnTo>
                    <a:pt x="44" y="53"/>
                  </a:lnTo>
                  <a:lnTo>
                    <a:pt x="48" y="63"/>
                  </a:lnTo>
                  <a:lnTo>
                    <a:pt x="53" y="7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53"/>
            <p:cNvSpPr>
              <a:spLocks/>
            </p:cNvSpPr>
            <p:nvPr/>
          </p:nvSpPr>
          <p:spPr bwMode="auto">
            <a:xfrm>
              <a:off x="4666" y="3241"/>
              <a:ext cx="146" cy="152"/>
            </a:xfrm>
            <a:custGeom>
              <a:avLst/>
              <a:gdLst>
                <a:gd name="T0" fmla="*/ 219 w 291"/>
                <a:gd name="T1" fmla="*/ 86 h 306"/>
                <a:gd name="T2" fmla="*/ 262 w 291"/>
                <a:gd name="T3" fmla="*/ 93 h 306"/>
                <a:gd name="T4" fmla="*/ 237 w 291"/>
                <a:gd name="T5" fmla="*/ 104 h 306"/>
                <a:gd name="T6" fmla="*/ 147 w 291"/>
                <a:gd name="T7" fmla="*/ 112 h 306"/>
                <a:gd name="T8" fmla="*/ 153 w 291"/>
                <a:gd name="T9" fmla="*/ 139 h 306"/>
                <a:gd name="T10" fmla="*/ 232 w 291"/>
                <a:gd name="T11" fmla="*/ 149 h 306"/>
                <a:gd name="T12" fmla="*/ 267 w 291"/>
                <a:gd name="T13" fmla="*/ 162 h 306"/>
                <a:gd name="T14" fmla="*/ 290 w 291"/>
                <a:gd name="T15" fmla="*/ 167 h 306"/>
                <a:gd name="T16" fmla="*/ 257 w 291"/>
                <a:gd name="T17" fmla="*/ 178 h 306"/>
                <a:gd name="T18" fmla="*/ 214 w 291"/>
                <a:gd name="T19" fmla="*/ 165 h 306"/>
                <a:gd name="T20" fmla="*/ 162 w 291"/>
                <a:gd name="T21" fmla="*/ 158 h 306"/>
                <a:gd name="T22" fmla="*/ 113 w 291"/>
                <a:gd name="T23" fmla="*/ 137 h 306"/>
                <a:gd name="T24" fmla="*/ 114 w 291"/>
                <a:gd name="T25" fmla="*/ 98 h 306"/>
                <a:gd name="T26" fmla="*/ 140 w 291"/>
                <a:gd name="T27" fmla="*/ 96 h 306"/>
                <a:gd name="T28" fmla="*/ 162 w 291"/>
                <a:gd name="T29" fmla="*/ 94 h 306"/>
                <a:gd name="T30" fmla="*/ 148 w 291"/>
                <a:gd name="T31" fmla="*/ 57 h 306"/>
                <a:gd name="T32" fmla="*/ 102 w 291"/>
                <a:gd name="T33" fmla="*/ 15 h 306"/>
                <a:gd name="T34" fmla="*/ 95 w 291"/>
                <a:gd name="T35" fmla="*/ 41 h 306"/>
                <a:gd name="T36" fmla="*/ 77 w 291"/>
                <a:gd name="T37" fmla="*/ 57 h 306"/>
                <a:gd name="T38" fmla="*/ 34 w 291"/>
                <a:gd name="T39" fmla="*/ 58 h 306"/>
                <a:gd name="T40" fmla="*/ 18 w 291"/>
                <a:gd name="T41" fmla="*/ 80 h 306"/>
                <a:gd name="T42" fmla="*/ 35 w 291"/>
                <a:gd name="T43" fmla="*/ 93 h 306"/>
                <a:gd name="T44" fmla="*/ 60 w 291"/>
                <a:gd name="T45" fmla="*/ 98 h 306"/>
                <a:gd name="T46" fmla="*/ 40 w 291"/>
                <a:gd name="T47" fmla="*/ 116 h 306"/>
                <a:gd name="T48" fmla="*/ 42 w 291"/>
                <a:gd name="T49" fmla="*/ 135 h 306"/>
                <a:gd name="T50" fmla="*/ 64 w 291"/>
                <a:gd name="T51" fmla="*/ 125 h 306"/>
                <a:gd name="T52" fmla="*/ 75 w 291"/>
                <a:gd name="T53" fmla="*/ 148 h 306"/>
                <a:gd name="T54" fmla="*/ 90 w 291"/>
                <a:gd name="T55" fmla="*/ 152 h 306"/>
                <a:gd name="T56" fmla="*/ 99 w 291"/>
                <a:gd name="T57" fmla="*/ 163 h 306"/>
                <a:gd name="T58" fmla="*/ 70 w 291"/>
                <a:gd name="T59" fmla="*/ 179 h 306"/>
                <a:gd name="T60" fmla="*/ 46 w 291"/>
                <a:gd name="T61" fmla="*/ 210 h 306"/>
                <a:gd name="T62" fmla="*/ 59 w 291"/>
                <a:gd name="T63" fmla="*/ 220 h 306"/>
                <a:gd name="T64" fmla="*/ 73 w 291"/>
                <a:gd name="T65" fmla="*/ 232 h 306"/>
                <a:gd name="T66" fmla="*/ 87 w 291"/>
                <a:gd name="T67" fmla="*/ 265 h 306"/>
                <a:gd name="T68" fmla="*/ 106 w 291"/>
                <a:gd name="T69" fmla="*/ 236 h 306"/>
                <a:gd name="T70" fmla="*/ 129 w 291"/>
                <a:gd name="T71" fmla="*/ 246 h 306"/>
                <a:gd name="T72" fmla="*/ 139 w 291"/>
                <a:gd name="T73" fmla="*/ 226 h 306"/>
                <a:gd name="T74" fmla="*/ 167 w 291"/>
                <a:gd name="T75" fmla="*/ 225 h 306"/>
                <a:gd name="T76" fmla="*/ 189 w 291"/>
                <a:gd name="T77" fmla="*/ 232 h 306"/>
                <a:gd name="T78" fmla="*/ 176 w 291"/>
                <a:gd name="T79" fmla="*/ 242 h 306"/>
                <a:gd name="T80" fmla="*/ 156 w 291"/>
                <a:gd name="T81" fmla="*/ 239 h 306"/>
                <a:gd name="T82" fmla="*/ 156 w 291"/>
                <a:gd name="T83" fmla="*/ 274 h 306"/>
                <a:gd name="T84" fmla="*/ 122 w 291"/>
                <a:gd name="T85" fmla="*/ 266 h 306"/>
                <a:gd name="T86" fmla="*/ 102 w 291"/>
                <a:gd name="T87" fmla="*/ 299 h 306"/>
                <a:gd name="T88" fmla="*/ 76 w 291"/>
                <a:gd name="T89" fmla="*/ 281 h 306"/>
                <a:gd name="T90" fmla="*/ 57 w 291"/>
                <a:gd name="T91" fmla="*/ 247 h 306"/>
                <a:gd name="T92" fmla="*/ 34 w 291"/>
                <a:gd name="T93" fmla="*/ 241 h 306"/>
                <a:gd name="T94" fmla="*/ 16 w 291"/>
                <a:gd name="T95" fmla="*/ 246 h 306"/>
                <a:gd name="T96" fmla="*/ 23 w 291"/>
                <a:gd name="T97" fmla="*/ 210 h 306"/>
                <a:gd name="T98" fmla="*/ 54 w 291"/>
                <a:gd name="T99" fmla="*/ 177 h 306"/>
                <a:gd name="T100" fmla="*/ 47 w 291"/>
                <a:gd name="T101" fmla="*/ 163 h 306"/>
                <a:gd name="T102" fmla="*/ 24 w 291"/>
                <a:gd name="T103" fmla="*/ 162 h 306"/>
                <a:gd name="T104" fmla="*/ 10 w 291"/>
                <a:gd name="T105" fmla="*/ 134 h 306"/>
                <a:gd name="T106" fmla="*/ 17 w 291"/>
                <a:gd name="T107" fmla="*/ 109 h 306"/>
                <a:gd name="T108" fmla="*/ 0 w 291"/>
                <a:gd name="T109" fmla="*/ 89 h 306"/>
                <a:gd name="T110" fmla="*/ 12 w 291"/>
                <a:gd name="T111" fmla="*/ 48 h 306"/>
                <a:gd name="T112" fmla="*/ 45 w 291"/>
                <a:gd name="T113" fmla="*/ 35 h 306"/>
                <a:gd name="T114" fmla="*/ 70 w 291"/>
                <a:gd name="T115" fmla="*/ 34 h 306"/>
                <a:gd name="T116" fmla="*/ 83 w 291"/>
                <a:gd name="T117" fmla="*/ 6 h 306"/>
                <a:gd name="T118" fmla="*/ 118 w 291"/>
                <a:gd name="T119" fmla="*/ 6 h 306"/>
                <a:gd name="T120" fmla="*/ 147 w 291"/>
                <a:gd name="T121" fmla="*/ 33 h 306"/>
                <a:gd name="T122" fmla="*/ 177 w 291"/>
                <a:gd name="T123" fmla="*/ 78 h 3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91" h="306">
                  <a:moveTo>
                    <a:pt x="184" y="91"/>
                  </a:moveTo>
                  <a:lnTo>
                    <a:pt x="194" y="89"/>
                  </a:lnTo>
                  <a:lnTo>
                    <a:pt x="206" y="87"/>
                  </a:lnTo>
                  <a:lnTo>
                    <a:pt x="219" y="86"/>
                  </a:lnTo>
                  <a:lnTo>
                    <a:pt x="230" y="84"/>
                  </a:lnTo>
                  <a:lnTo>
                    <a:pt x="242" y="86"/>
                  </a:lnTo>
                  <a:lnTo>
                    <a:pt x="252" y="88"/>
                  </a:lnTo>
                  <a:lnTo>
                    <a:pt x="262" y="93"/>
                  </a:lnTo>
                  <a:lnTo>
                    <a:pt x="270" y="101"/>
                  </a:lnTo>
                  <a:lnTo>
                    <a:pt x="266" y="101"/>
                  </a:lnTo>
                  <a:lnTo>
                    <a:pt x="254" y="103"/>
                  </a:lnTo>
                  <a:lnTo>
                    <a:pt x="237" y="104"/>
                  </a:lnTo>
                  <a:lnTo>
                    <a:pt x="216" y="106"/>
                  </a:lnTo>
                  <a:lnTo>
                    <a:pt x="193" y="109"/>
                  </a:lnTo>
                  <a:lnTo>
                    <a:pt x="170" y="111"/>
                  </a:lnTo>
                  <a:lnTo>
                    <a:pt x="147" y="112"/>
                  </a:lnTo>
                  <a:lnTo>
                    <a:pt x="129" y="112"/>
                  </a:lnTo>
                  <a:lnTo>
                    <a:pt x="129" y="126"/>
                  </a:lnTo>
                  <a:lnTo>
                    <a:pt x="138" y="134"/>
                  </a:lnTo>
                  <a:lnTo>
                    <a:pt x="153" y="139"/>
                  </a:lnTo>
                  <a:lnTo>
                    <a:pt x="171" y="140"/>
                  </a:lnTo>
                  <a:lnTo>
                    <a:pt x="192" y="142"/>
                  </a:lnTo>
                  <a:lnTo>
                    <a:pt x="214" y="144"/>
                  </a:lnTo>
                  <a:lnTo>
                    <a:pt x="232" y="149"/>
                  </a:lnTo>
                  <a:lnTo>
                    <a:pt x="247" y="158"/>
                  </a:lnTo>
                  <a:lnTo>
                    <a:pt x="253" y="160"/>
                  </a:lnTo>
                  <a:lnTo>
                    <a:pt x="259" y="162"/>
                  </a:lnTo>
                  <a:lnTo>
                    <a:pt x="267" y="162"/>
                  </a:lnTo>
                  <a:lnTo>
                    <a:pt x="274" y="162"/>
                  </a:lnTo>
                  <a:lnTo>
                    <a:pt x="280" y="162"/>
                  </a:lnTo>
                  <a:lnTo>
                    <a:pt x="285" y="164"/>
                  </a:lnTo>
                  <a:lnTo>
                    <a:pt x="290" y="167"/>
                  </a:lnTo>
                  <a:lnTo>
                    <a:pt x="291" y="174"/>
                  </a:lnTo>
                  <a:lnTo>
                    <a:pt x="280" y="177"/>
                  </a:lnTo>
                  <a:lnTo>
                    <a:pt x="268" y="178"/>
                  </a:lnTo>
                  <a:lnTo>
                    <a:pt x="257" y="178"/>
                  </a:lnTo>
                  <a:lnTo>
                    <a:pt x="245" y="177"/>
                  </a:lnTo>
                  <a:lnTo>
                    <a:pt x="235" y="174"/>
                  </a:lnTo>
                  <a:lnTo>
                    <a:pt x="224" y="170"/>
                  </a:lnTo>
                  <a:lnTo>
                    <a:pt x="214" y="165"/>
                  </a:lnTo>
                  <a:lnTo>
                    <a:pt x="204" y="159"/>
                  </a:lnTo>
                  <a:lnTo>
                    <a:pt x="190" y="160"/>
                  </a:lnTo>
                  <a:lnTo>
                    <a:pt x="176" y="159"/>
                  </a:lnTo>
                  <a:lnTo>
                    <a:pt x="162" y="158"/>
                  </a:lnTo>
                  <a:lnTo>
                    <a:pt x="148" y="156"/>
                  </a:lnTo>
                  <a:lnTo>
                    <a:pt x="136" y="151"/>
                  </a:lnTo>
                  <a:lnTo>
                    <a:pt x="124" y="146"/>
                  </a:lnTo>
                  <a:lnTo>
                    <a:pt x="113" y="137"/>
                  </a:lnTo>
                  <a:lnTo>
                    <a:pt x="103" y="126"/>
                  </a:lnTo>
                  <a:lnTo>
                    <a:pt x="105" y="116"/>
                  </a:lnTo>
                  <a:lnTo>
                    <a:pt x="108" y="106"/>
                  </a:lnTo>
                  <a:lnTo>
                    <a:pt x="114" y="98"/>
                  </a:lnTo>
                  <a:lnTo>
                    <a:pt x="124" y="95"/>
                  </a:lnTo>
                  <a:lnTo>
                    <a:pt x="130" y="96"/>
                  </a:lnTo>
                  <a:lnTo>
                    <a:pt x="136" y="96"/>
                  </a:lnTo>
                  <a:lnTo>
                    <a:pt x="140" y="96"/>
                  </a:lnTo>
                  <a:lnTo>
                    <a:pt x="146" y="95"/>
                  </a:lnTo>
                  <a:lnTo>
                    <a:pt x="152" y="95"/>
                  </a:lnTo>
                  <a:lnTo>
                    <a:pt x="156" y="94"/>
                  </a:lnTo>
                  <a:lnTo>
                    <a:pt x="162" y="94"/>
                  </a:lnTo>
                  <a:lnTo>
                    <a:pt x="168" y="94"/>
                  </a:lnTo>
                  <a:lnTo>
                    <a:pt x="164" y="83"/>
                  </a:lnTo>
                  <a:lnTo>
                    <a:pt x="158" y="71"/>
                  </a:lnTo>
                  <a:lnTo>
                    <a:pt x="148" y="57"/>
                  </a:lnTo>
                  <a:lnTo>
                    <a:pt x="137" y="43"/>
                  </a:lnTo>
                  <a:lnTo>
                    <a:pt x="125" y="31"/>
                  </a:lnTo>
                  <a:lnTo>
                    <a:pt x="113" y="21"/>
                  </a:lnTo>
                  <a:lnTo>
                    <a:pt x="102" y="15"/>
                  </a:lnTo>
                  <a:lnTo>
                    <a:pt x="93" y="13"/>
                  </a:lnTo>
                  <a:lnTo>
                    <a:pt x="92" y="19"/>
                  </a:lnTo>
                  <a:lnTo>
                    <a:pt x="93" y="29"/>
                  </a:lnTo>
                  <a:lnTo>
                    <a:pt x="95" y="41"/>
                  </a:lnTo>
                  <a:lnTo>
                    <a:pt x="98" y="49"/>
                  </a:lnTo>
                  <a:lnTo>
                    <a:pt x="93" y="53"/>
                  </a:lnTo>
                  <a:lnTo>
                    <a:pt x="86" y="57"/>
                  </a:lnTo>
                  <a:lnTo>
                    <a:pt x="77" y="57"/>
                  </a:lnTo>
                  <a:lnTo>
                    <a:pt x="67" y="57"/>
                  </a:lnTo>
                  <a:lnTo>
                    <a:pt x="55" y="57"/>
                  </a:lnTo>
                  <a:lnTo>
                    <a:pt x="44" y="57"/>
                  </a:lnTo>
                  <a:lnTo>
                    <a:pt x="34" y="58"/>
                  </a:lnTo>
                  <a:lnTo>
                    <a:pt x="27" y="61"/>
                  </a:lnTo>
                  <a:lnTo>
                    <a:pt x="23" y="67"/>
                  </a:lnTo>
                  <a:lnTo>
                    <a:pt x="19" y="73"/>
                  </a:lnTo>
                  <a:lnTo>
                    <a:pt x="18" y="80"/>
                  </a:lnTo>
                  <a:lnTo>
                    <a:pt x="19" y="87"/>
                  </a:lnTo>
                  <a:lnTo>
                    <a:pt x="23" y="89"/>
                  </a:lnTo>
                  <a:lnTo>
                    <a:pt x="29" y="91"/>
                  </a:lnTo>
                  <a:lnTo>
                    <a:pt x="35" y="93"/>
                  </a:lnTo>
                  <a:lnTo>
                    <a:pt x="42" y="95"/>
                  </a:lnTo>
                  <a:lnTo>
                    <a:pt x="50" y="96"/>
                  </a:lnTo>
                  <a:lnTo>
                    <a:pt x="56" y="97"/>
                  </a:lnTo>
                  <a:lnTo>
                    <a:pt x="60" y="98"/>
                  </a:lnTo>
                  <a:lnTo>
                    <a:pt x="61" y="99"/>
                  </a:lnTo>
                  <a:lnTo>
                    <a:pt x="54" y="104"/>
                  </a:lnTo>
                  <a:lnTo>
                    <a:pt x="47" y="109"/>
                  </a:lnTo>
                  <a:lnTo>
                    <a:pt x="40" y="116"/>
                  </a:lnTo>
                  <a:lnTo>
                    <a:pt x="37" y="124"/>
                  </a:lnTo>
                  <a:lnTo>
                    <a:pt x="38" y="127"/>
                  </a:lnTo>
                  <a:lnTo>
                    <a:pt x="40" y="132"/>
                  </a:lnTo>
                  <a:lnTo>
                    <a:pt x="42" y="135"/>
                  </a:lnTo>
                  <a:lnTo>
                    <a:pt x="47" y="137"/>
                  </a:lnTo>
                  <a:lnTo>
                    <a:pt x="54" y="135"/>
                  </a:lnTo>
                  <a:lnTo>
                    <a:pt x="59" y="129"/>
                  </a:lnTo>
                  <a:lnTo>
                    <a:pt x="64" y="125"/>
                  </a:lnTo>
                  <a:lnTo>
                    <a:pt x="72" y="125"/>
                  </a:lnTo>
                  <a:lnTo>
                    <a:pt x="72" y="132"/>
                  </a:lnTo>
                  <a:lnTo>
                    <a:pt x="73" y="141"/>
                  </a:lnTo>
                  <a:lnTo>
                    <a:pt x="75" y="148"/>
                  </a:lnTo>
                  <a:lnTo>
                    <a:pt x="80" y="154"/>
                  </a:lnTo>
                  <a:lnTo>
                    <a:pt x="84" y="154"/>
                  </a:lnTo>
                  <a:lnTo>
                    <a:pt x="86" y="154"/>
                  </a:lnTo>
                  <a:lnTo>
                    <a:pt x="90" y="152"/>
                  </a:lnTo>
                  <a:lnTo>
                    <a:pt x="92" y="151"/>
                  </a:lnTo>
                  <a:lnTo>
                    <a:pt x="95" y="156"/>
                  </a:lnTo>
                  <a:lnTo>
                    <a:pt x="99" y="159"/>
                  </a:lnTo>
                  <a:lnTo>
                    <a:pt x="99" y="163"/>
                  </a:lnTo>
                  <a:lnTo>
                    <a:pt x="96" y="167"/>
                  </a:lnTo>
                  <a:lnTo>
                    <a:pt x="87" y="170"/>
                  </a:lnTo>
                  <a:lnTo>
                    <a:pt x="79" y="173"/>
                  </a:lnTo>
                  <a:lnTo>
                    <a:pt x="70" y="179"/>
                  </a:lnTo>
                  <a:lnTo>
                    <a:pt x="63" y="186"/>
                  </a:lnTo>
                  <a:lnTo>
                    <a:pt x="56" y="193"/>
                  </a:lnTo>
                  <a:lnTo>
                    <a:pt x="50" y="202"/>
                  </a:lnTo>
                  <a:lnTo>
                    <a:pt x="46" y="210"/>
                  </a:lnTo>
                  <a:lnTo>
                    <a:pt x="42" y="219"/>
                  </a:lnTo>
                  <a:lnTo>
                    <a:pt x="48" y="219"/>
                  </a:lnTo>
                  <a:lnTo>
                    <a:pt x="54" y="220"/>
                  </a:lnTo>
                  <a:lnTo>
                    <a:pt x="59" y="220"/>
                  </a:lnTo>
                  <a:lnTo>
                    <a:pt x="63" y="223"/>
                  </a:lnTo>
                  <a:lnTo>
                    <a:pt x="67" y="225"/>
                  </a:lnTo>
                  <a:lnTo>
                    <a:pt x="70" y="227"/>
                  </a:lnTo>
                  <a:lnTo>
                    <a:pt x="73" y="232"/>
                  </a:lnTo>
                  <a:lnTo>
                    <a:pt x="77" y="236"/>
                  </a:lnTo>
                  <a:lnTo>
                    <a:pt x="80" y="247"/>
                  </a:lnTo>
                  <a:lnTo>
                    <a:pt x="84" y="257"/>
                  </a:lnTo>
                  <a:lnTo>
                    <a:pt x="87" y="265"/>
                  </a:lnTo>
                  <a:lnTo>
                    <a:pt x="91" y="271"/>
                  </a:lnTo>
                  <a:lnTo>
                    <a:pt x="95" y="261"/>
                  </a:lnTo>
                  <a:lnTo>
                    <a:pt x="100" y="247"/>
                  </a:lnTo>
                  <a:lnTo>
                    <a:pt x="106" y="236"/>
                  </a:lnTo>
                  <a:lnTo>
                    <a:pt x="116" y="235"/>
                  </a:lnTo>
                  <a:lnTo>
                    <a:pt x="120" y="240"/>
                  </a:lnTo>
                  <a:lnTo>
                    <a:pt x="124" y="242"/>
                  </a:lnTo>
                  <a:lnTo>
                    <a:pt x="129" y="246"/>
                  </a:lnTo>
                  <a:lnTo>
                    <a:pt x="131" y="250"/>
                  </a:lnTo>
                  <a:lnTo>
                    <a:pt x="134" y="243"/>
                  </a:lnTo>
                  <a:lnTo>
                    <a:pt x="137" y="234"/>
                  </a:lnTo>
                  <a:lnTo>
                    <a:pt x="139" y="226"/>
                  </a:lnTo>
                  <a:lnTo>
                    <a:pt x="147" y="222"/>
                  </a:lnTo>
                  <a:lnTo>
                    <a:pt x="153" y="224"/>
                  </a:lnTo>
                  <a:lnTo>
                    <a:pt x="160" y="225"/>
                  </a:lnTo>
                  <a:lnTo>
                    <a:pt x="167" y="225"/>
                  </a:lnTo>
                  <a:lnTo>
                    <a:pt x="174" y="225"/>
                  </a:lnTo>
                  <a:lnTo>
                    <a:pt x="181" y="226"/>
                  </a:lnTo>
                  <a:lnTo>
                    <a:pt x="186" y="228"/>
                  </a:lnTo>
                  <a:lnTo>
                    <a:pt x="189" y="232"/>
                  </a:lnTo>
                  <a:lnTo>
                    <a:pt x="190" y="239"/>
                  </a:lnTo>
                  <a:lnTo>
                    <a:pt x="185" y="241"/>
                  </a:lnTo>
                  <a:lnTo>
                    <a:pt x="181" y="242"/>
                  </a:lnTo>
                  <a:lnTo>
                    <a:pt x="176" y="242"/>
                  </a:lnTo>
                  <a:lnTo>
                    <a:pt x="171" y="241"/>
                  </a:lnTo>
                  <a:lnTo>
                    <a:pt x="166" y="241"/>
                  </a:lnTo>
                  <a:lnTo>
                    <a:pt x="161" y="240"/>
                  </a:lnTo>
                  <a:lnTo>
                    <a:pt x="156" y="239"/>
                  </a:lnTo>
                  <a:lnTo>
                    <a:pt x="152" y="238"/>
                  </a:lnTo>
                  <a:lnTo>
                    <a:pt x="152" y="250"/>
                  </a:lnTo>
                  <a:lnTo>
                    <a:pt x="156" y="264"/>
                  </a:lnTo>
                  <a:lnTo>
                    <a:pt x="156" y="274"/>
                  </a:lnTo>
                  <a:lnTo>
                    <a:pt x="144" y="277"/>
                  </a:lnTo>
                  <a:lnTo>
                    <a:pt x="137" y="273"/>
                  </a:lnTo>
                  <a:lnTo>
                    <a:pt x="129" y="270"/>
                  </a:lnTo>
                  <a:lnTo>
                    <a:pt x="122" y="266"/>
                  </a:lnTo>
                  <a:lnTo>
                    <a:pt x="115" y="262"/>
                  </a:lnTo>
                  <a:lnTo>
                    <a:pt x="109" y="274"/>
                  </a:lnTo>
                  <a:lnTo>
                    <a:pt x="106" y="287"/>
                  </a:lnTo>
                  <a:lnTo>
                    <a:pt x="102" y="299"/>
                  </a:lnTo>
                  <a:lnTo>
                    <a:pt x="93" y="306"/>
                  </a:lnTo>
                  <a:lnTo>
                    <a:pt x="86" y="298"/>
                  </a:lnTo>
                  <a:lnTo>
                    <a:pt x="80" y="289"/>
                  </a:lnTo>
                  <a:lnTo>
                    <a:pt x="76" y="281"/>
                  </a:lnTo>
                  <a:lnTo>
                    <a:pt x="71" y="272"/>
                  </a:lnTo>
                  <a:lnTo>
                    <a:pt x="67" y="264"/>
                  </a:lnTo>
                  <a:lnTo>
                    <a:pt x="62" y="255"/>
                  </a:lnTo>
                  <a:lnTo>
                    <a:pt x="57" y="247"/>
                  </a:lnTo>
                  <a:lnTo>
                    <a:pt x="52" y="238"/>
                  </a:lnTo>
                  <a:lnTo>
                    <a:pt x="46" y="238"/>
                  </a:lnTo>
                  <a:lnTo>
                    <a:pt x="40" y="239"/>
                  </a:lnTo>
                  <a:lnTo>
                    <a:pt x="34" y="241"/>
                  </a:lnTo>
                  <a:lnTo>
                    <a:pt x="30" y="245"/>
                  </a:lnTo>
                  <a:lnTo>
                    <a:pt x="24" y="247"/>
                  </a:lnTo>
                  <a:lnTo>
                    <a:pt x="19" y="247"/>
                  </a:lnTo>
                  <a:lnTo>
                    <a:pt x="16" y="246"/>
                  </a:lnTo>
                  <a:lnTo>
                    <a:pt x="11" y="242"/>
                  </a:lnTo>
                  <a:lnTo>
                    <a:pt x="12" y="231"/>
                  </a:lnTo>
                  <a:lnTo>
                    <a:pt x="17" y="220"/>
                  </a:lnTo>
                  <a:lnTo>
                    <a:pt x="23" y="210"/>
                  </a:lnTo>
                  <a:lnTo>
                    <a:pt x="30" y="202"/>
                  </a:lnTo>
                  <a:lnTo>
                    <a:pt x="38" y="194"/>
                  </a:lnTo>
                  <a:lnTo>
                    <a:pt x="46" y="185"/>
                  </a:lnTo>
                  <a:lnTo>
                    <a:pt x="54" y="177"/>
                  </a:lnTo>
                  <a:lnTo>
                    <a:pt x="61" y="167"/>
                  </a:lnTo>
                  <a:lnTo>
                    <a:pt x="56" y="165"/>
                  </a:lnTo>
                  <a:lnTo>
                    <a:pt x="52" y="164"/>
                  </a:lnTo>
                  <a:lnTo>
                    <a:pt x="47" y="163"/>
                  </a:lnTo>
                  <a:lnTo>
                    <a:pt x="41" y="163"/>
                  </a:lnTo>
                  <a:lnTo>
                    <a:pt x="35" y="163"/>
                  </a:lnTo>
                  <a:lnTo>
                    <a:pt x="30" y="163"/>
                  </a:lnTo>
                  <a:lnTo>
                    <a:pt x="24" y="162"/>
                  </a:lnTo>
                  <a:lnTo>
                    <a:pt x="19" y="158"/>
                  </a:lnTo>
                  <a:lnTo>
                    <a:pt x="14" y="151"/>
                  </a:lnTo>
                  <a:lnTo>
                    <a:pt x="10" y="143"/>
                  </a:lnTo>
                  <a:lnTo>
                    <a:pt x="10" y="134"/>
                  </a:lnTo>
                  <a:lnTo>
                    <a:pt x="11" y="126"/>
                  </a:lnTo>
                  <a:lnTo>
                    <a:pt x="18" y="119"/>
                  </a:lnTo>
                  <a:lnTo>
                    <a:pt x="19" y="113"/>
                  </a:lnTo>
                  <a:lnTo>
                    <a:pt x="17" y="109"/>
                  </a:lnTo>
                  <a:lnTo>
                    <a:pt x="12" y="104"/>
                  </a:lnTo>
                  <a:lnTo>
                    <a:pt x="7" y="99"/>
                  </a:lnTo>
                  <a:lnTo>
                    <a:pt x="2" y="95"/>
                  </a:lnTo>
                  <a:lnTo>
                    <a:pt x="0" y="89"/>
                  </a:lnTo>
                  <a:lnTo>
                    <a:pt x="2" y="82"/>
                  </a:lnTo>
                  <a:lnTo>
                    <a:pt x="0" y="68"/>
                  </a:lnTo>
                  <a:lnTo>
                    <a:pt x="3" y="57"/>
                  </a:lnTo>
                  <a:lnTo>
                    <a:pt x="12" y="48"/>
                  </a:lnTo>
                  <a:lnTo>
                    <a:pt x="27" y="38"/>
                  </a:lnTo>
                  <a:lnTo>
                    <a:pt x="33" y="37"/>
                  </a:lnTo>
                  <a:lnTo>
                    <a:pt x="39" y="35"/>
                  </a:lnTo>
                  <a:lnTo>
                    <a:pt x="45" y="35"/>
                  </a:lnTo>
                  <a:lnTo>
                    <a:pt x="50" y="34"/>
                  </a:lnTo>
                  <a:lnTo>
                    <a:pt x="57" y="34"/>
                  </a:lnTo>
                  <a:lnTo>
                    <a:pt x="63" y="34"/>
                  </a:lnTo>
                  <a:lnTo>
                    <a:pt x="70" y="34"/>
                  </a:lnTo>
                  <a:lnTo>
                    <a:pt x="76" y="35"/>
                  </a:lnTo>
                  <a:lnTo>
                    <a:pt x="77" y="26"/>
                  </a:lnTo>
                  <a:lnTo>
                    <a:pt x="78" y="15"/>
                  </a:lnTo>
                  <a:lnTo>
                    <a:pt x="83" y="6"/>
                  </a:lnTo>
                  <a:lnTo>
                    <a:pt x="92" y="2"/>
                  </a:lnTo>
                  <a:lnTo>
                    <a:pt x="101" y="0"/>
                  </a:lnTo>
                  <a:lnTo>
                    <a:pt x="110" y="2"/>
                  </a:lnTo>
                  <a:lnTo>
                    <a:pt x="118" y="6"/>
                  </a:lnTo>
                  <a:lnTo>
                    <a:pt x="125" y="11"/>
                  </a:lnTo>
                  <a:lnTo>
                    <a:pt x="133" y="18"/>
                  </a:lnTo>
                  <a:lnTo>
                    <a:pt x="140" y="26"/>
                  </a:lnTo>
                  <a:lnTo>
                    <a:pt x="147" y="33"/>
                  </a:lnTo>
                  <a:lnTo>
                    <a:pt x="155" y="38"/>
                  </a:lnTo>
                  <a:lnTo>
                    <a:pt x="162" y="52"/>
                  </a:lnTo>
                  <a:lnTo>
                    <a:pt x="170" y="65"/>
                  </a:lnTo>
                  <a:lnTo>
                    <a:pt x="177" y="78"/>
                  </a:lnTo>
                  <a:lnTo>
                    <a:pt x="184" y="9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54"/>
            <p:cNvSpPr>
              <a:spLocks/>
            </p:cNvSpPr>
            <p:nvPr/>
          </p:nvSpPr>
          <p:spPr bwMode="auto">
            <a:xfrm>
              <a:off x="4753" y="3259"/>
              <a:ext cx="376" cy="106"/>
            </a:xfrm>
            <a:custGeom>
              <a:avLst/>
              <a:gdLst>
                <a:gd name="T0" fmla="*/ 621 w 753"/>
                <a:gd name="T1" fmla="*/ 82 h 212"/>
                <a:gd name="T2" fmla="*/ 605 w 753"/>
                <a:gd name="T3" fmla="*/ 74 h 212"/>
                <a:gd name="T4" fmla="*/ 569 w 753"/>
                <a:gd name="T5" fmla="*/ 66 h 212"/>
                <a:gd name="T6" fmla="*/ 535 w 753"/>
                <a:gd name="T7" fmla="*/ 64 h 212"/>
                <a:gd name="T8" fmla="*/ 489 w 753"/>
                <a:gd name="T9" fmla="*/ 64 h 212"/>
                <a:gd name="T10" fmla="*/ 441 w 753"/>
                <a:gd name="T11" fmla="*/ 64 h 212"/>
                <a:gd name="T12" fmla="*/ 403 w 753"/>
                <a:gd name="T13" fmla="*/ 65 h 212"/>
                <a:gd name="T14" fmla="*/ 382 w 753"/>
                <a:gd name="T15" fmla="*/ 66 h 212"/>
                <a:gd name="T16" fmla="*/ 355 w 753"/>
                <a:gd name="T17" fmla="*/ 69 h 212"/>
                <a:gd name="T18" fmla="*/ 316 w 753"/>
                <a:gd name="T19" fmla="*/ 74 h 212"/>
                <a:gd name="T20" fmla="*/ 279 w 753"/>
                <a:gd name="T21" fmla="*/ 82 h 212"/>
                <a:gd name="T22" fmla="*/ 262 w 753"/>
                <a:gd name="T23" fmla="*/ 120 h 212"/>
                <a:gd name="T24" fmla="*/ 247 w 753"/>
                <a:gd name="T25" fmla="*/ 157 h 212"/>
                <a:gd name="T26" fmla="*/ 239 w 753"/>
                <a:gd name="T27" fmla="*/ 143 h 212"/>
                <a:gd name="T28" fmla="*/ 263 w 753"/>
                <a:gd name="T29" fmla="*/ 87 h 212"/>
                <a:gd name="T30" fmla="*/ 251 w 753"/>
                <a:gd name="T31" fmla="*/ 83 h 212"/>
                <a:gd name="T32" fmla="*/ 238 w 753"/>
                <a:gd name="T33" fmla="*/ 81 h 212"/>
                <a:gd name="T34" fmla="*/ 219 w 753"/>
                <a:gd name="T35" fmla="*/ 107 h 212"/>
                <a:gd name="T36" fmla="*/ 202 w 753"/>
                <a:gd name="T37" fmla="*/ 193 h 212"/>
                <a:gd name="T38" fmla="*/ 217 w 753"/>
                <a:gd name="T39" fmla="*/ 197 h 212"/>
                <a:gd name="T40" fmla="*/ 235 w 753"/>
                <a:gd name="T41" fmla="*/ 197 h 212"/>
                <a:gd name="T42" fmla="*/ 250 w 753"/>
                <a:gd name="T43" fmla="*/ 196 h 212"/>
                <a:gd name="T44" fmla="*/ 256 w 753"/>
                <a:gd name="T45" fmla="*/ 209 h 212"/>
                <a:gd name="T46" fmla="*/ 215 w 753"/>
                <a:gd name="T47" fmla="*/ 212 h 212"/>
                <a:gd name="T48" fmla="*/ 170 w 753"/>
                <a:gd name="T49" fmla="*/ 208 h 212"/>
                <a:gd name="T50" fmla="*/ 147 w 753"/>
                <a:gd name="T51" fmla="*/ 194 h 212"/>
                <a:gd name="T52" fmla="*/ 187 w 753"/>
                <a:gd name="T53" fmla="*/ 135 h 212"/>
                <a:gd name="T54" fmla="*/ 197 w 753"/>
                <a:gd name="T55" fmla="*/ 79 h 212"/>
                <a:gd name="T56" fmla="*/ 169 w 753"/>
                <a:gd name="T57" fmla="*/ 74 h 212"/>
                <a:gd name="T58" fmla="*/ 143 w 753"/>
                <a:gd name="T59" fmla="*/ 67 h 212"/>
                <a:gd name="T60" fmla="*/ 104 w 753"/>
                <a:gd name="T61" fmla="*/ 45 h 212"/>
                <a:gd name="T62" fmla="*/ 55 w 753"/>
                <a:gd name="T63" fmla="*/ 23 h 212"/>
                <a:gd name="T64" fmla="*/ 0 w 753"/>
                <a:gd name="T65" fmla="*/ 14 h 212"/>
                <a:gd name="T66" fmla="*/ 12 w 753"/>
                <a:gd name="T67" fmla="*/ 4 h 212"/>
                <a:gd name="T68" fmla="*/ 30 w 753"/>
                <a:gd name="T69" fmla="*/ 3 h 212"/>
                <a:gd name="T70" fmla="*/ 56 w 753"/>
                <a:gd name="T71" fmla="*/ 1 h 212"/>
                <a:gd name="T72" fmla="*/ 91 w 753"/>
                <a:gd name="T73" fmla="*/ 16 h 212"/>
                <a:gd name="T74" fmla="*/ 126 w 753"/>
                <a:gd name="T75" fmla="*/ 35 h 212"/>
                <a:gd name="T76" fmla="*/ 156 w 753"/>
                <a:gd name="T77" fmla="*/ 46 h 212"/>
                <a:gd name="T78" fmla="*/ 185 w 753"/>
                <a:gd name="T79" fmla="*/ 53 h 212"/>
                <a:gd name="T80" fmla="*/ 215 w 753"/>
                <a:gd name="T81" fmla="*/ 54 h 212"/>
                <a:gd name="T82" fmla="*/ 255 w 753"/>
                <a:gd name="T83" fmla="*/ 54 h 212"/>
                <a:gd name="T84" fmla="*/ 321 w 753"/>
                <a:gd name="T85" fmla="*/ 49 h 212"/>
                <a:gd name="T86" fmla="*/ 357 w 753"/>
                <a:gd name="T87" fmla="*/ 46 h 212"/>
                <a:gd name="T88" fmla="*/ 385 w 753"/>
                <a:gd name="T89" fmla="*/ 44 h 212"/>
                <a:gd name="T90" fmla="*/ 436 w 753"/>
                <a:gd name="T91" fmla="*/ 41 h 212"/>
                <a:gd name="T92" fmla="*/ 497 w 753"/>
                <a:gd name="T93" fmla="*/ 39 h 212"/>
                <a:gd name="T94" fmla="*/ 558 w 753"/>
                <a:gd name="T95" fmla="*/ 41 h 212"/>
                <a:gd name="T96" fmla="*/ 605 w 753"/>
                <a:gd name="T97" fmla="*/ 47 h 212"/>
                <a:gd name="T98" fmla="*/ 637 w 753"/>
                <a:gd name="T99" fmla="*/ 14 h 212"/>
                <a:gd name="T100" fmla="*/ 697 w 753"/>
                <a:gd name="T101" fmla="*/ 6 h 212"/>
                <a:gd name="T102" fmla="*/ 753 w 753"/>
                <a:gd name="T103" fmla="*/ 0 h 212"/>
                <a:gd name="T104" fmla="*/ 723 w 753"/>
                <a:gd name="T105" fmla="*/ 16 h 212"/>
                <a:gd name="T106" fmla="*/ 667 w 753"/>
                <a:gd name="T107" fmla="*/ 28 h 212"/>
                <a:gd name="T108" fmla="*/ 629 w 753"/>
                <a:gd name="T109" fmla="*/ 84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753" h="212">
                  <a:moveTo>
                    <a:pt x="629" y="84"/>
                  </a:moveTo>
                  <a:lnTo>
                    <a:pt x="626" y="83"/>
                  </a:lnTo>
                  <a:lnTo>
                    <a:pt x="621" y="82"/>
                  </a:lnTo>
                  <a:lnTo>
                    <a:pt x="618" y="80"/>
                  </a:lnTo>
                  <a:lnTo>
                    <a:pt x="612" y="76"/>
                  </a:lnTo>
                  <a:lnTo>
                    <a:pt x="605" y="74"/>
                  </a:lnTo>
                  <a:lnTo>
                    <a:pt x="597" y="70"/>
                  </a:lnTo>
                  <a:lnTo>
                    <a:pt x="584" y="68"/>
                  </a:lnTo>
                  <a:lnTo>
                    <a:pt x="569" y="66"/>
                  </a:lnTo>
                  <a:lnTo>
                    <a:pt x="559" y="65"/>
                  </a:lnTo>
                  <a:lnTo>
                    <a:pt x="547" y="65"/>
                  </a:lnTo>
                  <a:lnTo>
                    <a:pt x="535" y="64"/>
                  </a:lnTo>
                  <a:lnTo>
                    <a:pt x="520" y="64"/>
                  </a:lnTo>
                  <a:lnTo>
                    <a:pt x="505" y="64"/>
                  </a:lnTo>
                  <a:lnTo>
                    <a:pt x="489" y="64"/>
                  </a:lnTo>
                  <a:lnTo>
                    <a:pt x="472" y="64"/>
                  </a:lnTo>
                  <a:lnTo>
                    <a:pt x="458" y="64"/>
                  </a:lnTo>
                  <a:lnTo>
                    <a:pt x="441" y="64"/>
                  </a:lnTo>
                  <a:lnTo>
                    <a:pt x="428" y="65"/>
                  </a:lnTo>
                  <a:lnTo>
                    <a:pt x="415" y="65"/>
                  </a:lnTo>
                  <a:lnTo>
                    <a:pt x="403" y="65"/>
                  </a:lnTo>
                  <a:lnTo>
                    <a:pt x="394" y="66"/>
                  </a:lnTo>
                  <a:lnTo>
                    <a:pt x="386" y="66"/>
                  </a:lnTo>
                  <a:lnTo>
                    <a:pt x="382" y="66"/>
                  </a:lnTo>
                  <a:lnTo>
                    <a:pt x="380" y="66"/>
                  </a:lnTo>
                  <a:lnTo>
                    <a:pt x="368" y="67"/>
                  </a:lnTo>
                  <a:lnTo>
                    <a:pt x="355" y="69"/>
                  </a:lnTo>
                  <a:lnTo>
                    <a:pt x="341" y="70"/>
                  </a:lnTo>
                  <a:lnTo>
                    <a:pt x="329" y="72"/>
                  </a:lnTo>
                  <a:lnTo>
                    <a:pt x="316" y="74"/>
                  </a:lnTo>
                  <a:lnTo>
                    <a:pt x="303" y="76"/>
                  </a:lnTo>
                  <a:lnTo>
                    <a:pt x="292" y="79"/>
                  </a:lnTo>
                  <a:lnTo>
                    <a:pt x="279" y="82"/>
                  </a:lnTo>
                  <a:lnTo>
                    <a:pt x="273" y="92"/>
                  </a:lnTo>
                  <a:lnTo>
                    <a:pt x="268" y="106"/>
                  </a:lnTo>
                  <a:lnTo>
                    <a:pt x="262" y="120"/>
                  </a:lnTo>
                  <a:lnTo>
                    <a:pt x="257" y="134"/>
                  </a:lnTo>
                  <a:lnTo>
                    <a:pt x="251" y="147"/>
                  </a:lnTo>
                  <a:lnTo>
                    <a:pt x="247" y="157"/>
                  </a:lnTo>
                  <a:lnTo>
                    <a:pt x="242" y="164"/>
                  </a:lnTo>
                  <a:lnTo>
                    <a:pt x="239" y="166"/>
                  </a:lnTo>
                  <a:lnTo>
                    <a:pt x="239" y="143"/>
                  </a:lnTo>
                  <a:lnTo>
                    <a:pt x="245" y="122"/>
                  </a:lnTo>
                  <a:lnTo>
                    <a:pt x="254" y="104"/>
                  </a:lnTo>
                  <a:lnTo>
                    <a:pt x="263" y="87"/>
                  </a:lnTo>
                  <a:lnTo>
                    <a:pt x="260" y="85"/>
                  </a:lnTo>
                  <a:lnTo>
                    <a:pt x="255" y="84"/>
                  </a:lnTo>
                  <a:lnTo>
                    <a:pt x="251" y="83"/>
                  </a:lnTo>
                  <a:lnTo>
                    <a:pt x="247" y="82"/>
                  </a:lnTo>
                  <a:lnTo>
                    <a:pt x="242" y="82"/>
                  </a:lnTo>
                  <a:lnTo>
                    <a:pt x="238" y="81"/>
                  </a:lnTo>
                  <a:lnTo>
                    <a:pt x="233" y="81"/>
                  </a:lnTo>
                  <a:lnTo>
                    <a:pt x="228" y="81"/>
                  </a:lnTo>
                  <a:lnTo>
                    <a:pt x="219" y="107"/>
                  </a:lnTo>
                  <a:lnTo>
                    <a:pt x="209" y="134"/>
                  </a:lnTo>
                  <a:lnTo>
                    <a:pt x="202" y="161"/>
                  </a:lnTo>
                  <a:lnTo>
                    <a:pt x="202" y="193"/>
                  </a:lnTo>
                  <a:lnTo>
                    <a:pt x="205" y="195"/>
                  </a:lnTo>
                  <a:lnTo>
                    <a:pt x="211" y="197"/>
                  </a:lnTo>
                  <a:lnTo>
                    <a:pt x="217" y="197"/>
                  </a:lnTo>
                  <a:lnTo>
                    <a:pt x="223" y="198"/>
                  </a:lnTo>
                  <a:lnTo>
                    <a:pt x="230" y="197"/>
                  </a:lnTo>
                  <a:lnTo>
                    <a:pt x="235" y="197"/>
                  </a:lnTo>
                  <a:lnTo>
                    <a:pt x="241" y="195"/>
                  </a:lnTo>
                  <a:lnTo>
                    <a:pt x="247" y="194"/>
                  </a:lnTo>
                  <a:lnTo>
                    <a:pt x="250" y="196"/>
                  </a:lnTo>
                  <a:lnTo>
                    <a:pt x="254" y="201"/>
                  </a:lnTo>
                  <a:lnTo>
                    <a:pt x="255" y="205"/>
                  </a:lnTo>
                  <a:lnTo>
                    <a:pt x="256" y="209"/>
                  </a:lnTo>
                  <a:lnTo>
                    <a:pt x="243" y="211"/>
                  </a:lnTo>
                  <a:lnTo>
                    <a:pt x="230" y="212"/>
                  </a:lnTo>
                  <a:lnTo>
                    <a:pt x="215" y="212"/>
                  </a:lnTo>
                  <a:lnTo>
                    <a:pt x="198" y="212"/>
                  </a:lnTo>
                  <a:lnTo>
                    <a:pt x="184" y="210"/>
                  </a:lnTo>
                  <a:lnTo>
                    <a:pt x="170" y="208"/>
                  </a:lnTo>
                  <a:lnTo>
                    <a:pt x="157" y="204"/>
                  </a:lnTo>
                  <a:lnTo>
                    <a:pt x="147" y="199"/>
                  </a:lnTo>
                  <a:lnTo>
                    <a:pt x="147" y="194"/>
                  </a:lnTo>
                  <a:lnTo>
                    <a:pt x="177" y="194"/>
                  </a:lnTo>
                  <a:lnTo>
                    <a:pt x="181" y="165"/>
                  </a:lnTo>
                  <a:lnTo>
                    <a:pt x="187" y="135"/>
                  </a:lnTo>
                  <a:lnTo>
                    <a:pt x="195" y="107"/>
                  </a:lnTo>
                  <a:lnTo>
                    <a:pt x="207" y="80"/>
                  </a:lnTo>
                  <a:lnTo>
                    <a:pt x="197" y="79"/>
                  </a:lnTo>
                  <a:lnTo>
                    <a:pt x="187" y="77"/>
                  </a:lnTo>
                  <a:lnTo>
                    <a:pt x="178" y="75"/>
                  </a:lnTo>
                  <a:lnTo>
                    <a:pt x="169" y="74"/>
                  </a:lnTo>
                  <a:lnTo>
                    <a:pt x="159" y="73"/>
                  </a:lnTo>
                  <a:lnTo>
                    <a:pt x="151" y="69"/>
                  </a:lnTo>
                  <a:lnTo>
                    <a:pt x="143" y="67"/>
                  </a:lnTo>
                  <a:lnTo>
                    <a:pt x="135" y="62"/>
                  </a:lnTo>
                  <a:lnTo>
                    <a:pt x="119" y="53"/>
                  </a:lnTo>
                  <a:lnTo>
                    <a:pt x="104" y="45"/>
                  </a:lnTo>
                  <a:lnTo>
                    <a:pt x="88" y="37"/>
                  </a:lnTo>
                  <a:lnTo>
                    <a:pt x="72" y="29"/>
                  </a:lnTo>
                  <a:lnTo>
                    <a:pt x="55" y="23"/>
                  </a:lnTo>
                  <a:lnTo>
                    <a:pt x="37" y="19"/>
                  </a:lnTo>
                  <a:lnTo>
                    <a:pt x="19" y="15"/>
                  </a:lnTo>
                  <a:lnTo>
                    <a:pt x="0" y="14"/>
                  </a:lnTo>
                  <a:lnTo>
                    <a:pt x="3" y="9"/>
                  </a:lnTo>
                  <a:lnTo>
                    <a:pt x="6" y="6"/>
                  </a:lnTo>
                  <a:lnTo>
                    <a:pt x="12" y="4"/>
                  </a:lnTo>
                  <a:lnTo>
                    <a:pt x="18" y="3"/>
                  </a:lnTo>
                  <a:lnTo>
                    <a:pt x="23" y="3"/>
                  </a:lnTo>
                  <a:lnTo>
                    <a:pt x="30" y="3"/>
                  </a:lnTo>
                  <a:lnTo>
                    <a:pt x="36" y="1"/>
                  </a:lnTo>
                  <a:lnTo>
                    <a:pt x="42" y="0"/>
                  </a:lnTo>
                  <a:lnTo>
                    <a:pt x="56" y="1"/>
                  </a:lnTo>
                  <a:lnTo>
                    <a:pt x="68" y="5"/>
                  </a:lnTo>
                  <a:lnTo>
                    <a:pt x="80" y="11"/>
                  </a:lnTo>
                  <a:lnTo>
                    <a:pt x="91" y="16"/>
                  </a:lnTo>
                  <a:lnTo>
                    <a:pt x="103" y="22"/>
                  </a:lnTo>
                  <a:lnTo>
                    <a:pt x="114" y="29"/>
                  </a:lnTo>
                  <a:lnTo>
                    <a:pt x="126" y="35"/>
                  </a:lnTo>
                  <a:lnTo>
                    <a:pt x="137" y="41"/>
                  </a:lnTo>
                  <a:lnTo>
                    <a:pt x="147" y="43"/>
                  </a:lnTo>
                  <a:lnTo>
                    <a:pt x="156" y="46"/>
                  </a:lnTo>
                  <a:lnTo>
                    <a:pt x="165" y="49"/>
                  </a:lnTo>
                  <a:lnTo>
                    <a:pt x="174" y="51"/>
                  </a:lnTo>
                  <a:lnTo>
                    <a:pt x="185" y="53"/>
                  </a:lnTo>
                  <a:lnTo>
                    <a:pt x="194" y="54"/>
                  </a:lnTo>
                  <a:lnTo>
                    <a:pt x="204" y="56"/>
                  </a:lnTo>
                  <a:lnTo>
                    <a:pt x="215" y="54"/>
                  </a:lnTo>
                  <a:lnTo>
                    <a:pt x="223" y="56"/>
                  </a:lnTo>
                  <a:lnTo>
                    <a:pt x="236" y="54"/>
                  </a:lnTo>
                  <a:lnTo>
                    <a:pt x="255" y="54"/>
                  </a:lnTo>
                  <a:lnTo>
                    <a:pt x="277" y="52"/>
                  </a:lnTo>
                  <a:lnTo>
                    <a:pt x="299" y="51"/>
                  </a:lnTo>
                  <a:lnTo>
                    <a:pt x="321" y="49"/>
                  </a:lnTo>
                  <a:lnTo>
                    <a:pt x="340" y="47"/>
                  </a:lnTo>
                  <a:lnTo>
                    <a:pt x="355" y="46"/>
                  </a:lnTo>
                  <a:lnTo>
                    <a:pt x="357" y="46"/>
                  </a:lnTo>
                  <a:lnTo>
                    <a:pt x="363" y="45"/>
                  </a:lnTo>
                  <a:lnTo>
                    <a:pt x="372" y="45"/>
                  </a:lnTo>
                  <a:lnTo>
                    <a:pt x="385" y="44"/>
                  </a:lnTo>
                  <a:lnTo>
                    <a:pt x="400" y="43"/>
                  </a:lnTo>
                  <a:lnTo>
                    <a:pt x="417" y="42"/>
                  </a:lnTo>
                  <a:lnTo>
                    <a:pt x="436" y="41"/>
                  </a:lnTo>
                  <a:lnTo>
                    <a:pt x="455" y="39"/>
                  </a:lnTo>
                  <a:lnTo>
                    <a:pt x="476" y="39"/>
                  </a:lnTo>
                  <a:lnTo>
                    <a:pt x="497" y="39"/>
                  </a:lnTo>
                  <a:lnTo>
                    <a:pt x="517" y="39"/>
                  </a:lnTo>
                  <a:lnTo>
                    <a:pt x="538" y="39"/>
                  </a:lnTo>
                  <a:lnTo>
                    <a:pt x="558" y="41"/>
                  </a:lnTo>
                  <a:lnTo>
                    <a:pt x="575" y="42"/>
                  </a:lnTo>
                  <a:lnTo>
                    <a:pt x="591" y="44"/>
                  </a:lnTo>
                  <a:lnTo>
                    <a:pt x="605" y="47"/>
                  </a:lnTo>
                  <a:lnTo>
                    <a:pt x="604" y="21"/>
                  </a:lnTo>
                  <a:lnTo>
                    <a:pt x="619" y="18"/>
                  </a:lnTo>
                  <a:lnTo>
                    <a:pt x="637" y="14"/>
                  </a:lnTo>
                  <a:lnTo>
                    <a:pt x="657" y="11"/>
                  </a:lnTo>
                  <a:lnTo>
                    <a:pt x="677" y="8"/>
                  </a:lnTo>
                  <a:lnTo>
                    <a:pt x="697" y="6"/>
                  </a:lnTo>
                  <a:lnTo>
                    <a:pt x="718" y="5"/>
                  </a:lnTo>
                  <a:lnTo>
                    <a:pt x="736" y="3"/>
                  </a:lnTo>
                  <a:lnTo>
                    <a:pt x="753" y="0"/>
                  </a:lnTo>
                  <a:lnTo>
                    <a:pt x="748" y="6"/>
                  </a:lnTo>
                  <a:lnTo>
                    <a:pt x="737" y="12"/>
                  </a:lnTo>
                  <a:lnTo>
                    <a:pt x="723" y="16"/>
                  </a:lnTo>
                  <a:lnTo>
                    <a:pt x="706" y="21"/>
                  </a:lnTo>
                  <a:lnTo>
                    <a:pt x="687" y="26"/>
                  </a:lnTo>
                  <a:lnTo>
                    <a:pt x="667" y="28"/>
                  </a:lnTo>
                  <a:lnTo>
                    <a:pt x="649" y="30"/>
                  </a:lnTo>
                  <a:lnTo>
                    <a:pt x="631" y="31"/>
                  </a:lnTo>
                  <a:lnTo>
                    <a:pt x="629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55"/>
            <p:cNvSpPr>
              <a:spLocks/>
            </p:cNvSpPr>
            <p:nvPr/>
          </p:nvSpPr>
          <p:spPr bwMode="auto">
            <a:xfrm>
              <a:off x="4719" y="3325"/>
              <a:ext cx="7" cy="25"/>
            </a:xfrm>
            <a:custGeom>
              <a:avLst/>
              <a:gdLst>
                <a:gd name="T0" fmla="*/ 15 w 15"/>
                <a:gd name="T1" fmla="*/ 3 h 50"/>
                <a:gd name="T2" fmla="*/ 8 w 15"/>
                <a:gd name="T3" fmla="*/ 17 h 50"/>
                <a:gd name="T4" fmla="*/ 6 w 15"/>
                <a:gd name="T5" fmla="*/ 32 h 50"/>
                <a:gd name="T6" fmla="*/ 5 w 15"/>
                <a:gd name="T7" fmla="*/ 44 h 50"/>
                <a:gd name="T8" fmla="*/ 4 w 15"/>
                <a:gd name="T9" fmla="*/ 50 h 50"/>
                <a:gd name="T10" fmla="*/ 1 w 15"/>
                <a:gd name="T11" fmla="*/ 39 h 50"/>
                <a:gd name="T12" fmla="*/ 0 w 15"/>
                <a:gd name="T13" fmla="*/ 26 h 50"/>
                <a:gd name="T14" fmla="*/ 1 w 15"/>
                <a:gd name="T15" fmla="*/ 13 h 50"/>
                <a:gd name="T16" fmla="*/ 2 w 15"/>
                <a:gd name="T17" fmla="*/ 3 h 50"/>
                <a:gd name="T18" fmla="*/ 4 w 15"/>
                <a:gd name="T19" fmla="*/ 1 h 50"/>
                <a:gd name="T20" fmla="*/ 9 w 15"/>
                <a:gd name="T21" fmla="*/ 0 h 50"/>
                <a:gd name="T22" fmla="*/ 12 w 15"/>
                <a:gd name="T23" fmla="*/ 1 h 50"/>
                <a:gd name="T24" fmla="*/ 15 w 15"/>
                <a:gd name="T25" fmla="*/ 3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" h="50">
                  <a:moveTo>
                    <a:pt x="15" y="3"/>
                  </a:moveTo>
                  <a:lnTo>
                    <a:pt x="8" y="17"/>
                  </a:lnTo>
                  <a:lnTo>
                    <a:pt x="6" y="32"/>
                  </a:lnTo>
                  <a:lnTo>
                    <a:pt x="5" y="44"/>
                  </a:lnTo>
                  <a:lnTo>
                    <a:pt x="4" y="50"/>
                  </a:lnTo>
                  <a:lnTo>
                    <a:pt x="1" y="39"/>
                  </a:lnTo>
                  <a:lnTo>
                    <a:pt x="0" y="26"/>
                  </a:lnTo>
                  <a:lnTo>
                    <a:pt x="1" y="13"/>
                  </a:lnTo>
                  <a:lnTo>
                    <a:pt x="2" y="3"/>
                  </a:lnTo>
                  <a:lnTo>
                    <a:pt x="4" y="1"/>
                  </a:lnTo>
                  <a:lnTo>
                    <a:pt x="9" y="0"/>
                  </a:lnTo>
                  <a:lnTo>
                    <a:pt x="12" y="1"/>
                  </a:lnTo>
                  <a:lnTo>
                    <a:pt x="15" y="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56"/>
            <p:cNvSpPr>
              <a:spLocks/>
            </p:cNvSpPr>
            <p:nvPr/>
          </p:nvSpPr>
          <p:spPr bwMode="auto">
            <a:xfrm>
              <a:off x="4760" y="3325"/>
              <a:ext cx="58" cy="59"/>
            </a:xfrm>
            <a:custGeom>
              <a:avLst/>
              <a:gdLst>
                <a:gd name="T0" fmla="*/ 43 w 117"/>
                <a:gd name="T1" fmla="*/ 69 h 117"/>
                <a:gd name="T2" fmla="*/ 44 w 117"/>
                <a:gd name="T3" fmla="*/ 55 h 117"/>
                <a:gd name="T4" fmla="*/ 56 w 117"/>
                <a:gd name="T5" fmla="*/ 57 h 117"/>
                <a:gd name="T6" fmla="*/ 68 w 117"/>
                <a:gd name="T7" fmla="*/ 73 h 117"/>
                <a:gd name="T8" fmla="*/ 82 w 117"/>
                <a:gd name="T9" fmla="*/ 90 h 117"/>
                <a:gd name="T10" fmla="*/ 97 w 117"/>
                <a:gd name="T11" fmla="*/ 101 h 117"/>
                <a:gd name="T12" fmla="*/ 107 w 117"/>
                <a:gd name="T13" fmla="*/ 98 h 117"/>
                <a:gd name="T14" fmla="*/ 103 w 117"/>
                <a:gd name="T15" fmla="*/ 85 h 117"/>
                <a:gd name="T16" fmla="*/ 91 w 117"/>
                <a:gd name="T17" fmla="*/ 71 h 117"/>
                <a:gd name="T18" fmla="*/ 83 w 117"/>
                <a:gd name="T19" fmla="*/ 57 h 117"/>
                <a:gd name="T20" fmla="*/ 95 w 117"/>
                <a:gd name="T21" fmla="*/ 45 h 117"/>
                <a:gd name="T22" fmla="*/ 109 w 117"/>
                <a:gd name="T23" fmla="*/ 24 h 117"/>
                <a:gd name="T24" fmla="*/ 114 w 117"/>
                <a:gd name="T25" fmla="*/ 26 h 117"/>
                <a:gd name="T26" fmla="*/ 109 w 117"/>
                <a:gd name="T27" fmla="*/ 43 h 117"/>
                <a:gd name="T28" fmla="*/ 103 w 117"/>
                <a:gd name="T29" fmla="*/ 58 h 117"/>
                <a:gd name="T30" fmla="*/ 109 w 117"/>
                <a:gd name="T31" fmla="*/ 77 h 117"/>
                <a:gd name="T32" fmla="*/ 115 w 117"/>
                <a:gd name="T33" fmla="*/ 94 h 117"/>
                <a:gd name="T34" fmla="*/ 114 w 117"/>
                <a:gd name="T35" fmla="*/ 110 h 117"/>
                <a:gd name="T36" fmla="*/ 98 w 117"/>
                <a:gd name="T37" fmla="*/ 117 h 117"/>
                <a:gd name="T38" fmla="*/ 84 w 117"/>
                <a:gd name="T39" fmla="*/ 114 h 117"/>
                <a:gd name="T40" fmla="*/ 72 w 117"/>
                <a:gd name="T41" fmla="*/ 107 h 117"/>
                <a:gd name="T42" fmla="*/ 61 w 117"/>
                <a:gd name="T43" fmla="*/ 95 h 117"/>
                <a:gd name="T44" fmla="*/ 52 w 117"/>
                <a:gd name="T45" fmla="*/ 93 h 117"/>
                <a:gd name="T46" fmla="*/ 39 w 117"/>
                <a:gd name="T47" fmla="*/ 95 h 117"/>
                <a:gd name="T48" fmla="*/ 26 w 117"/>
                <a:gd name="T49" fmla="*/ 83 h 117"/>
                <a:gd name="T50" fmla="*/ 11 w 117"/>
                <a:gd name="T51" fmla="*/ 61 h 117"/>
                <a:gd name="T52" fmla="*/ 3 w 117"/>
                <a:gd name="T53" fmla="*/ 37 h 117"/>
                <a:gd name="T54" fmla="*/ 1 w 117"/>
                <a:gd name="T55" fmla="*/ 12 h 117"/>
                <a:gd name="T56" fmla="*/ 9 w 117"/>
                <a:gd name="T57" fmla="*/ 15 h 117"/>
                <a:gd name="T58" fmla="*/ 16 w 117"/>
                <a:gd name="T59" fmla="*/ 39 h 117"/>
                <a:gd name="T60" fmla="*/ 27 w 117"/>
                <a:gd name="T61" fmla="*/ 56 h 117"/>
                <a:gd name="T62" fmla="*/ 36 w 117"/>
                <a:gd name="T63" fmla="*/ 69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17" h="117">
                  <a:moveTo>
                    <a:pt x="42" y="76"/>
                  </a:moveTo>
                  <a:lnTo>
                    <a:pt x="43" y="69"/>
                  </a:lnTo>
                  <a:lnTo>
                    <a:pt x="43" y="62"/>
                  </a:lnTo>
                  <a:lnTo>
                    <a:pt x="44" y="55"/>
                  </a:lnTo>
                  <a:lnTo>
                    <a:pt x="50" y="52"/>
                  </a:lnTo>
                  <a:lnTo>
                    <a:pt x="56" y="57"/>
                  </a:lnTo>
                  <a:lnTo>
                    <a:pt x="62" y="65"/>
                  </a:lnTo>
                  <a:lnTo>
                    <a:pt x="68" y="73"/>
                  </a:lnTo>
                  <a:lnTo>
                    <a:pt x="75" y="81"/>
                  </a:lnTo>
                  <a:lnTo>
                    <a:pt x="82" y="90"/>
                  </a:lnTo>
                  <a:lnTo>
                    <a:pt x="89" y="96"/>
                  </a:lnTo>
                  <a:lnTo>
                    <a:pt x="97" y="101"/>
                  </a:lnTo>
                  <a:lnTo>
                    <a:pt x="106" y="104"/>
                  </a:lnTo>
                  <a:lnTo>
                    <a:pt x="107" y="98"/>
                  </a:lnTo>
                  <a:lnTo>
                    <a:pt x="106" y="91"/>
                  </a:lnTo>
                  <a:lnTo>
                    <a:pt x="103" y="85"/>
                  </a:lnTo>
                  <a:lnTo>
                    <a:pt x="97" y="78"/>
                  </a:lnTo>
                  <a:lnTo>
                    <a:pt x="91" y="71"/>
                  </a:lnTo>
                  <a:lnTo>
                    <a:pt x="87" y="64"/>
                  </a:lnTo>
                  <a:lnTo>
                    <a:pt x="83" y="57"/>
                  </a:lnTo>
                  <a:lnTo>
                    <a:pt x="82" y="52"/>
                  </a:lnTo>
                  <a:lnTo>
                    <a:pt x="95" y="45"/>
                  </a:lnTo>
                  <a:lnTo>
                    <a:pt x="103" y="34"/>
                  </a:lnTo>
                  <a:lnTo>
                    <a:pt x="109" y="24"/>
                  </a:lnTo>
                  <a:lnTo>
                    <a:pt x="113" y="18"/>
                  </a:lnTo>
                  <a:lnTo>
                    <a:pt x="114" y="26"/>
                  </a:lnTo>
                  <a:lnTo>
                    <a:pt x="112" y="35"/>
                  </a:lnTo>
                  <a:lnTo>
                    <a:pt x="109" y="43"/>
                  </a:lnTo>
                  <a:lnTo>
                    <a:pt x="105" y="48"/>
                  </a:lnTo>
                  <a:lnTo>
                    <a:pt x="103" y="58"/>
                  </a:lnTo>
                  <a:lnTo>
                    <a:pt x="105" y="68"/>
                  </a:lnTo>
                  <a:lnTo>
                    <a:pt x="109" y="77"/>
                  </a:lnTo>
                  <a:lnTo>
                    <a:pt x="113" y="86"/>
                  </a:lnTo>
                  <a:lnTo>
                    <a:pt x="115" y="94"/>
                  </a:lnTo>
                  <a:lnTo>
                    <a:pt x="117" y="103"/>
                  </a:lnTo>
                  <a:lnTo>
                    <a:pt x="114" y="110"/>
                  </a:lnTo>
                  <a:lnTo>
                    <a:pt x="106" y="117"/>
                  </a:lnTo>
                  <a:lnTo>
                    <a:pt x="98" y="117"/>
                  </a:lnTo>
                  <a:lnTo>
                    <a:pt x="90" y="116"/>
                  </a:lnTo>
                  <a:lnTo>
                    <a:pt x="84" y="114"/>
                  </a:lnTo>
                  <a:lnTo>
                    <a:pt x="77" y="110"/>
                  </a:lnTo>
                  <a:lnTo>
                    <a:pt x="72" y="107"/>
                  </a:lnTo>
                  <a:lnTo>
                    <a:pt x="67" y="101"/>
                  </a:lnTo>
                  <a:lnTo>
                    <a:pt x="61" y="95"/>
                  </a:lnTo>
                  <a:lnTo>
                    <a:pt x="57" y="90"/>
                  </a:lnTo>
                  <a:lnTo>
                    <a:pt x="52" y="93"/>
                  </a:lnTo>
                  <a:lnTo>
                    <a:pt x="45" y="95"/>
                  </a:lnTo>
                  <a:lnTo>
                    <a:pt x="39" y="95"/>
                  </a:lnTo>
                  <a:lnTo>
                    <a:pt x="34" y="92"/>
                  </a:lnTo>
                  <a:lnTo>
                    <a:pt x="26" y="83"/>
                  </a:lnTo>
                  <a:lnTo>
                    <a:pt x="18" y="72"/>
                  </a:lnTo>
                  <a:lnTo>
                    <a:pt x="11" y="61"/>
                  </a:lnTo>
                  <a:lnTo>
                    <a:pt x="6" y="49"/>
                  </a:lnTo>
                  <a:lnTo>
                    <a:pt x="3" y="37"/>
                  </a:lnTo>
                  <a:lnTo>
                    <a:pt x="0" y="24"/>
                  </a:lnTo>
                  <a:lnTo>
                    <a:pt x="1" y="12"/>
                  </a:lnTo>
                  <a:lnTo>
                    <a:pt x="6" y="0"/>
                  </a:lnTo>
                  <a:lnTo>
                    <a:pt x="9" y="15"/>
                  </a:lnTo>
                  <a:lnTo>
                    <a:pt x="13" y="28"/>
                  </a:lnTo>
                  <a:lnTo>
                    <a:pt x="16" y="39"/>
                  </a:lnTo>
                  <a:lnTo>
                    <a:pt x="21" y="48"/>
                  </a:lnTo>
                  <a:lnTo>
                    <a:pt x="27" y="56"/>
                  </a:lnTo>
                  <a:lnTo>
                    <a:pt x="31" y="63"/>
                  </a:lnTo>
                  <a:lnTo>
                    <a:pt x="36" y="69"/>
                  </a:lnTo>
                  <a:lnTo>
                    <a:pt x="42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57"/>
            <p:cNvSpPr>
              <a:spLocks/>
            </p:cNvSpPr>
            <p:nvPr/>
          </p:nvSpPr>
          <p:spPr bwMode="auto">
            <a:xfrm>
              <a:off x="4878" y="3341"/>
              <a:ext cx="131" cy="15"/>
            </a:xfrm>
            <a:custGeom>
              <a:avLst/>
              <a:gdLst>
                <a:gd name="T0" fmla="*/ 217 w 263"/>
                <a:gd name="T1" fmla="*/ 18 h 29"/>
                <a:gd name="T2" fmla="*/ 205 w 263"/>
                <a:gd name="T3" fmla="*/ 21 h 29"/>
                <a:gd name="T4" fmla="*/ 194 w 263"/>
                <a:gd name="T5" fmla="*/ 23 h 29"/>
                <a:gd name="T6" fmla="*/ 180 w 263"/>
                <a:gd name="T7" fmla="*/ 24 h 29"/>
                <a:gd name="T8" fmla="*/ 167 w 263"/>
                <a:gd name="T9" fmla="*/ 26 h 29"/>
                <a:gd name="T10" fmla="*/ 154 w 263"/>
                <a:gd name="T11" fmla="*/ 28 h 29"/>
                <a:gd name="T12" fmla="*/ 140 w 263"/>
                <a:gd name="T13" fmla="*/ 28 h 29"/>
                <a:gd name="T14" fmla="*/ 125 w 263"/>
                <a:gd name="T15" fmla="*/ 29 h 29"/>
                <a:gd name="T16" fmla="*/ 111 w 263"/>
                <a:gd name="T17" fmla="*/ 29 h 29"/>
                <a:gd name="T18" fmla="*/ 96 w 263"/>
                <a:gd name="T19" fmla="*/ 29 h 29"/>
                <a:gd name="T20" fmla="*/ 81 w 263"/>
                <a:gd name="T21" fmla="*/ 28 h 29"/>
                <a:gd name="T22" fmla="*/ 67 w 263"/>
                <a:gd name="T23" fmla="*/ 26 h 29"/>
                <a:gd name="T24" fmla="*/ 52 w 263"/>
                <a:gd name="T25" fmla="*/ 25 h 29"/>
                <a:gd name="T26" fmla="*/ 38 w 263"/>
                <a:gd name="T27" fmla="*/ 23 h 29"/>
                <a:gd name="T28" fmla="*/ 26 w 263"/>
                <a:gd name="T29" fmla="*/ 22 h 29"/>
                <a:gd name="T30" fmla="*/ 13 w 263"/>
                <a:gd name="T31" fmla="*/ 18 h 29"/>
                <a:gd name="T32" fmla="*/ 0 w 263"/>
                <a:gd name="T33" fmla="*/ 16 h 29"/>
                <a:gd name="T34" fmla="*/ 4 w 263"/>
                <a:gd name="T35" fmla="*/ 0 h 29"/>
                <a:gd name="T36" fmla="*/ 7 w 263"/>
                <a:gd name="T37" fmla="*/ 0 h 29"/>
                <a:gd name="T38" fmla="*/ 18 w 263"/>
                <a:gd name="T39" fmla="*/ 1 h 29"/>
                <a:gd name="T40" fmla="*/ 33 w 263"/>
                <a:gd name="T41" fmla="*/ 2 h 29"/>
                <a:gd name="T42" fmla="*/ 52 w 263"/>
                <a:gd name="T43" fmla="*/ 3 h 29"/>
                <a:gd name="T44" fmla="*/ 72 w 263"/>
                <a:gd name="T45" fmla="*/ 5 h 29"/>
                <a:gd name="T46" fmla="*/ 93 w 263"/>
                <a:gd name="T47" fmla="*/ 6 h 29"/>
                <a:gd name="T48" fmla="*/ 111 w 263"/>
                <a:gd name="T49" fmla="*/ 7 h 29"/>
                <a:gd name="T50" fmla="*/ 127 w 263"/>
                <a:gd name="T51" fmla="*/ 8 h 29"/>
                <a:gd name="T52" fmla="*/ 143 w 263"/>
                <a:gd name="T53" fmla="*/ 8 h 29"/>
                <a:gd name="T54" fmla="*/ 164 w 263"/>
                <a:gd name="T55" fmla="*/ 8 h 29"/>
                <a:gd name="T56" fmla="*/ 186 w 263"/>
                <a:gd name="T57" fmla="*/ 8 h 29"/>
                <a:gd name="T58" fmla="*/ 209 w 263"/>
                <a:gd name="T59" fmla="*/ 7 h 29"/>
                <a:gd name="T60" fmla="*/ 230 w 263"/>
                <a:gd name="T61" fmla="*/ 7 h 29"/>
                <a:gd name="T62" fmla="*/ 247 w 263"/>
                <a:gd name="T63" fmla="*/ 6 h 29"/>
                <a:gd name="T64" fmla="*/ 258 w 263"/>
                <a:gd name="T65" fmla="*/ 6 h 29"/>
                <a:gd name="T66" fmla="*/ 263 w 263"/>
                <a:gd name="T67" fmla="*/ 6 h 29"/>
                <a:gd name="T68" fmla="*/ 217 w 263"/>
                <a:gd name="T69" fmla="*/ 18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63" h="29">
                  <a:moveTo>
                    <a:pt x="217" y="18"/>
                  </a:moveTo>
                  <a:lnTo>
                    <a:pt x="205" y="21"/>
                  </a:lnTo>
                  <a:lnTo>
                    <a:pt x="194" y="23"/>
                  </a:lnTo>
                  <a:lnTo>
                    <a:pt x="180" y="24"/>
                  </a:lnTo>
                  <a:lnTo>
                    <a:pt x="167" y="26"/>
                  </a:lnTo>
                  <a:lnTo>
                    <a:pt x="154" y="28"/>
                  </a:lnTo>
                  <a:lnTo>
                    <a:pt x="140" y="28"/>
                  </a:lnTo>
                  <a:lnTo>
                    <a:pt x="125" y="29"/>
                  </a:lnTo>
                  <a:lnTo>
                    <a:pt x="111" y="29"/>
                  </a:lnTo>
                  <a:lnTo>
                    <a:pt x="96" y="29"/>
                  </a:lnTo>
                  <a:lnTo>
                    <a:pt x="81" y="28"/>
                  </a:lnTo>
                  <a:lnTo>
                    <a:pt x="67" y="26"/>
                  </a:lnTo>
                  <a:lnTo>
                    <a:pt x="52" y="25"/>
                  </a:lnTo>
                  <a:lnTo>
                    <a:pt x="38" y="23"/>
                  </a:lnTo>
                  <a:lnTo>
                    <a:pt x="26" y="22"/>
                  </a:lnTo>
                  <a:lnTo>
                    <a:pt x="13" y="18"/>
                  </a:lnTo>
                  <a:lnTo>
                    <a:pt x="0" y="16"/>
                  </a:lnTo>
                  <a:lnTo>
                    <a:pt x="4" y="0"/>
                  </a:lnTo>
                  <a:lnTo>
                    <a:pt x="7" y="0"/>
                  </a:lnTo>
                  <a:lnTo>
                    <a:pt x="18" y="1"/>
                  </a:lnTo>
                  <a:lnTo>
                    <a:pt x="33" y="2"/>
                  </a:lnTo>
                  <a:lnTo>
                    <a:pt x="52" y="3"/>
                  </a:lnTo>
                  <a:lnTo>
                    <a:pt x="72" y="5"/>
                  </a:lnTo>
                  <a:lnTo>
                    <a:pt x="93" y="6"/>
                  </a:lnTo>
                  <a:lnTo>
                    <a:pt x="111" y="7"/>
                  </a:lnTo>
                  <a:lnTo>
                    <a:pt x="127" y="8"/>
                  </a:lnTo>
                  <a:lnTo>
                    <a:pt x="143" y="8"/>
                  </a:lnTo>
                  <a:lnTo>
                    <a:pt x="164" y="8"/>
                  </a:lnTo>
                  <a:lnTo>
                    <a:pt x="186" y="8"/>
                  </a:lnTo>
                  <a:lnTo>
                    <a:pt x="209" y="7"/>
                  </a:lnTo>
                  <a:lnTo>
                    <a:pt x="230" y="7"/>
                  </a:lnTo>
                  <a:lnTo>
                    <a:pt x="247" y="6"/>
                  </a:lnTo>
                  <a:lnTo>
                    <a:pt x="258" y="6"/>
                  </a:lnTo>
                  <a:lnTo>
                    <a:pt x="263" y="6"/>
                  </a:lnTo>
                  <a:lnTo>
                    <a:pt x="217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58"/>
            <p:cNvSpPr>
              <a:spLocks/>
            </p:cNvSpPr>
            <p:nvPr/>
          </p:nvSpPr>
          <p:spPr bwMode="auto">
            <a:xfrm>
              <a:off x="4911" y="3409"/>
              <a:ext cx="162" cy="45"/>
            </a:xfrm>
            <a:custGeom>
              <a:avLst/>
              <a:gdLst>
                <a:gd name="T0" fmla="*/ 324 w 324"/>
                <a:gd name="T1" fmla="*/ 0 h 89"/>
                <a:gd name="T2" fmla="*/ 319 w 324"/>
                <a:gd name="T3" fmla="*/ 6 h 89"/>
                <a:gd name="T4" fmla="*/ 311 w 324"/>
                <a:gd name="T5" fmla="*/ 13 h 89"/>
                <a:gd name="T6" fmla="*/ 298 w 324"/>
                <a:gd name="T7" fmla="*/ 21 h 89"/>
                <a:gd name="T8" fmla="*/ 282 w 324"/>
                <a:gd name="T9" fmla="*/ 29 h 89"/>
                <a:gd name="T10" fmla="*/ 263 w 324"/>
                <a:gd name="T11" fmla="*/ 37 h 89"/>
                <a:gd name="T12" fmla="*/ 241 w 324"/>
                <a:gd name="T13" fmla="*/ 45 h 89"/>
                <a:gd name="T14" fmla="*/ 218 w 324"/>
                <a:gd name="T15" fmla="*/ 54 h 89"/>
                <a:gd name="T16" fmla="*/ 192 w 324"/>
                <a:gd name="T17" fmla="*/ 61 h 89"/>
                <a:gd name="T18" fmla="*/ 167 w 324"/>
                <a:gd name="T19" fmla="*/ 69 h 89"/>
                <a:gd name="T20" fmla="*/ 141 w 324"/>
                <a:gd name="T21" fmla="*/ 75 h 89"/>
                <a:gd name="T22" fmla="*/ 114 w 324"/>
                <a:gd name="T23" fmla="*/ 80 h 89"/>
                <a:gd name="T24" fmla="*/ 89 w 324"/>
                <a:gd name="T25" fmla="*/ 85 h 89"/>
                <a:gd name="T26" fmla="*/ 65 w 324"/>
                <a:gd name="T27" fmla="*/ 87 h 89"/>
                <a:gd name="T28" fmla="*/ 42 w 324"/>
                <a:gd name="T29" fmla="*/ 89 h 89"/>
                <a:gd name="T30" fmla="*/ 21 w 324"/>
                <a:gd name="T31" fmla="*/ 87 h 89"/>
                <a:gd name="T32" fmla="*/ 4 w 324"/>
                <a:gd name="T33" fmla="*/ 84 h 89"/>
                <a:gd name="T34" fmla="*/ 0 w 324"/>
                <a:gd name="T35" fmla="*/ 74 h 89"/>
                <a:gd name="T36" fmla="*/ 22 w 324"/>
                <a:gd name="T37" fmla="*/ 71 h 89"/>
                <a:gd name="T38" fmla="*/ 45 w 324"/>
                <a:gd name="T39" fmla="*/ 69 h 89"/>
                <a:gd name="T40" fmla="*/ 70 w 324"/>
                <a:gd name="T41" fmla="*/ 64 h 89"/>
                <a:gd name="T42" fmla="*/ 97 w 324"/>
                <a:gd name="T43" fmla="*/ 59 h 89"/>
                <a:gd name="T44" fmla="*/ 123 w 324"/>
                <a:gd name="T45" fmla="*/ 53 h 89"/>
                <a:gd name="T46" fmla="*/ 151 w 324"/>
                <a:gd name="T47" fmla="*/ 46 h 89"/>
                <a:gd name="T48" fmla="*/ 177 w 324"/>
                <a:gd name="T49" fmla="*/ 39 h 89"/>
                <a:gd name="T50" fmla="*/ 203 w 324"/>
                <a:gd name="T51" fmla="*/ 32 h 89"/>
                <a:gd name="T52" fmla="*/ 227 w 324"/>
                <a:gd name="T53" fmla="*/ 25 h 89"/>
                <a:gd name="T54" fmla="*/ 250 w 324"/>
                <a:gd name="T55" fmla="*/ 18 h 89"/>
                <a:gd name="T56" fmla="*/ 271 w 324"/>
                <a:gd name="T57" fmla="*/ 13 h 89"/>
                <a:gd name="T58" fmla="*/ 288 w 324"/>
                <a:gd name="T59" fmla="*/ 8 h 89"/>
                <a:gd name="T60" fmla="*/ 303 w 324"/>
                <a:gd name="T61" fmla="*/ 3 h 89"/>
                <a:gd name="T62" fmla="*/ 314 w 324"/>
                <a:gd name="T63" fmla="*/ 1 h 89"/>
                <a:gd name="T64" fmla="*/ 321 w 324"/>
                <a:gd name="T65" fmla="*/ 0 h 89"/>
                <a:gd name="T66" fmla="*/ 324 w 324"/>
                <a:gd name="T67" fmla="*/ 0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24" h="89">
                  <a:moveTo>
                    <a:pt x="324" y="0"/>
                  </a:moveTo>
                  <a:lnTo>
                    <a:pt x="319" y="6"/>
                  </a:lnTo>
                  <a:lnTo>
                    <a:pt x="311" y="13"/>
                  </a:lnTo>
                  <a:lnTo>
                    <a:pt x="298" y="21"/>
                  </a:lnTo>
                  <a:lnTo>
                    <a:pt x="282" y="29"/>
                  </a:lnTo>
                  <a:lnTo>
                    <a:pt x="263" y="37"/>
                  </a:lnTo>
                  <a:lnTo>
                    <a:pt x="241" y="45"/>
                  </a:lnTo>
                  <a:lnTo>
                    <a:pt x="218" y="54"/>
                  </a:lnTo>
                  <a:lnTo>
                    <a:pt x="192" y="61"/>
                  </a:lnTo>
                  <a:lnTo>
                    <a:pt x="167" y="69"/>
                  </a:lnTo>
                  <a:lnTo>
                    <a:pt x="141" y="75"/>
                  </a:lnTo>
                  <a:lnTo>
                    <a:pt x="114" y="80"/>
                  </a:lnTo>
                  <a:lnTo>
                    <a:pt x="89" y="85"/>
                  </a:lnTo>
                  <a:lnTo>
                    <a:pt x="65" y="87"/>
                  </a:lnTo>
                  <a:lnTo>
                    <a:pt x="42" y="89"/>
                  </a:lnTo>
                  <a:lnTo>
                    <a:pt x="21" y="87"/>
                  </a:lnTo>
                  <a:lnTo>
                    <a:pt x="4" y="84"/>
                  </a:lnTo>
                  <a:lnTo>
                    <a:pt x="0" y="74"/>
                  </a:lnTo>
                  <a:lnTo>
                    <a:pt x="22" y="71"/>
                  </a:lnTo>
                  <a:lnTo>
                    <a:pt x="45" y="69"/>
                  </a:lnTo>
                  <a:lnTo>
                    <a:pt x="70" y="64"/>
                  </a:lnTo>
                  <a:lnTo>
                    <a:pt x="97" y="59"/>
                  </a:lnTo>
                  <a:lnTo>
                    <a:pt x="123" y="53"/>
                  </a:lnTo>
                  <a:lnTo>
                    <a:pt x="151" y="46"/>
                  </a:lnTo>
                  <a:lnTo>
                    <a:pt x="177" y="39"/>
                  </a:lnTo>
                  <a:lnTo>
                    <a:pt x="203" y="32"/>
                  </a:lnTo>
                  <a:lnTo>
                    <a:pt x="227" y="25"/>
                  </a:lnTo>
                  <a:lnTo>
                    <a:pt x="250" y="18"/>
                  </a:lnTo>
                  <a:lnTo>
                    <a:pt x="271" y="13"/>
                  </a:lnTo>
                  <a:lnTo>
                    <a:pt x="288" y="8"/>
                  </a:lnTo>
                  <a:lnTo>
                    <a:pt x="303" y="3"/>
                  </a:lnTo>
                  <a:lnTo>
                    <a:pt x="314" y="1"/>
                  </a:lnTo>
                  <a:lnTo>
                    <a:pt x="321" y="0"/>
                  </a:lnTo>
                  <a:lnTo>
                    <a:pt x="3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59"/>
            <p:cNvSpPr>
              <a:spLocks/>
            </p:cNvSpPr>
            <p:nvPr/>
          </p:nvSpPr>
          <p:spPr bwMode="auto">
            <a:xfrm>
              <a:off x="4442" y="3412"/>
              <a:ext cx="399" cy="432"/>
            </a:xfrm>
            <a:custGeom>
              <a:avLst/>
              <a:gdLst>
                <a:gd name="T0" fmla="*/ 567 w 798"/>
                <a:gd name="T1" fmla="*/ 11 h 865"/>
                <a:gd name="T2" fmla="*/ 468 w 798"/>
                <a:gd name="T3" fmla="*/ 17 h 865"/>
                <a:gd name="T4" fmla="*/ 333 w 798"/>
                <a:gd name="T5" fmla="*/ 30 h 865"/>
                <a:gd name="T6" fmla="*/ 196 w 798"/>
                <a:gd name="T7" fmla="*/ 66 h 865"/>
                <a:gd name="T8" fmla="*/ 103 w 798"/>
                <a:gd name="T9" fmla="*/ 117 h 865"/>
                <a:gd name="T10" fmla="*/ 40 w 798"/>
                <a:gd name="T11" fmla="*/ 193 h 865"/>
                <a:gd name="T12" fmla="*/ 38 w 798"/>
                <a:gd name="T13" fmla="*/ 258 h 865"/>
                <a:gd name="T14" fmla="*/ 106 w 798"/>
                <a:gd name="T15" fmla="*/ 286 h 865"/>
                <a:gd name="T16" fmla="*/ 194 w 798"/>
                <a:gd name="T17" fmla="*/ 291 h 865"/>
                <a:gd name="T18" fmla="*/ 251 w 798"/>
                <a:gd name="T19" fmla="*/ 288 h 865"/>
                <a:gd name="T20" fmla="*/ 199 w 798"/>
                <a:gd name="T21" fmla="*/ 302 h 865"/>
                <a:gd name="T22" fmla="*/ 124 w 798"/>
                <a:gd name="T23" fmla="*/ 308 h 865"/>
                <a:gd name="T24" fmla="*/ 88 w 798"/>
                <a:gd name="T25" fmla="*/ 384 h 865"/>
                <a:gd name="T26" fmla="*/ 67 w 798"/>
                <a:gd name="T27" fmla="*/ 496 h 865"/>
                <a:gd name="T28" fmla="*/ 79 w 798"/>
                <a:gd name="T29" fmla="*/ 566 h 865"/>
                <a:gd name="T30" fmla="*/ 111 w 798"/>
                <a:gd name="T31" fmla="*/ 611 h 865"/>
                <a:gd name="T32" fmla="*/ 115 w 798"/>
                <a:gd name="T33" fmla="*/ 622 h 865"/>
                <a:gd name="T34" fmla="*/ 93 w 798"/>
                <a:gd name="T35" fmla="*/ 618 h 865"/>
                <a:gd name="T36" fmla="*/ 69 w 798"/>
                <a:gd name="T37" fmla="*/ 761 h 865"/>
                <a:gd name="T38" fmla="*/ 108 w 798"/>
                <a:gd name="T39" fmla="*/ 826 h 865"/>
                <a:gd name="T40" fmla="*/ 155 w 798"/>
                <a:gd name="T41" fmla="*/ 840 h 865"/>
                <a:gd name="T42" fmla="*/ 210 w 798"/>
                <a:gd name="T43" fmla="*/ 842 h 865"/>
                <a:gd name="T44" fmla="*/ 263 w 798"/>
                <a:gd name="T45" fmla="*/ 839 h 865"/>
                <a:gd name="T46" fmla="*/ 513 w 798"/>
                <a:gd name="T47" fmla="*/ 797 h 865"/>
                <a:gd name="T48" fmla="*/ 612 w 798"/>
                <a:gd name="T49" fmla="*/ 792 h 865"/>
                <a:gd name="T50" fmla="*/ 712 w 798"/>
                <a:gd name="T51" fmla="*/ 792 h 865"/>
                <a:gd name="T52" fmla="*/ 784 w 798"/>
                <a:gd name="T53" fmla="*/ 795 h 865"/>
                <a:gd name="T54" fmla="*/ 788 w 798"/>
                <a:gd name="T55" fmla="*/ 800 h 865"/>
                <a:gd name="T56" fmla="*/ 726 w 798"/>
                <a:gd name="T57" fmla="*/ 803 h 865"/>
                <a:gd name="T58" fmla="*/ 628 w 798"/>
                <a:gd name="T59" fmla="*/ 807 h 865"/>
                <a:gd name="T60" fmla="*/ 522 w 798"/>
                <a:gd name="T61" fmla="*/ 814 h 865"/>
                <a:gd name="T62" fmla="*/ 442 w 798"/>
                <a:gd name="T63" fmla="*/ 826 h 865"/>
                <a:gd name="T64" fmla="*/ 365 w 798"/>
                <a:gd name="T65" fmla="*/ 841 h 865"/>
                <a:gd name="T66" fmla="*/ 295 w 798"/>
                <a:gd name="T67" fmla="*/ 858 h 865"/>
                <a:gd name="T68" fmla="*/ 216 w 798"/>
                <a:gd name="T69" fmla="*/ 865 h 865"/>
                <a:gd name="T70" fmla="*/ 133 w 798"/>
                <a:gd name="T71" fmla="*/ 861 h 865"/>
                <a:gd name="T72" fmla="*/ 70 w 798"/>
                <a:gd name="T73" fmla="*/ 837 h 865"/>
                <a:gd name="T74" fmla="*/ 41 w 798"/>
                <a:gd name="T75" fmla="*/ 749 h 865"/>
                <a:gd name="T76" fmla="*/ 63 w 798"/>
                <a:gd name="T77" fmla="*/ 622 h 865"/>
                <a:gd name="T78" fmla="*/ 47 w 798"/>
                <a:gd name="T79" fmla="*/ 552 h 865"/>
                <a:gd name="T80" fmla="*/ 47 w 798"/>
                <a:gd name="T81" fmla="*/ 457 h 865"/>
                <a:gd name="T82" fmla="*/ 78 w 798"/>
                <a:gd name="T83" fmla="*/ 356 h 865"/>
                <a:gd name="T84" fmla="*/ 69 w 798"/>
                <a:gd name="T85" fmla="*/ 303 h 865"/>
                <a:gd name="T86" fmla="*/ 18 w 798"/>
                <a:gd name="T87" fmla="*/ 278 h 865"/>
                <a:gd name="T88" fmla="*/ 0 w 798"/>
                <a:gd name="T89" fmla="*/ 210 h 865"/>
                <a:gd name="T90" fmla="*/ 46 w 798"/>
                <a:gd name="T91" fmla="*/ 128 h 865"/>
                <a:gd name="T92" fmla="*/ 103 w 798"/>
                <a:gd name="T93" fmla="*/ 81 h 865"/>
                <a:gd name="T94" fmla="*/ 161 w 798"/>
                <a:gd name="T95" fmla="*/ 51 h 865"/>
                <a:gd name="T96" fmla="*/ 232 w 798"/>
                <a:gd name="T97" fmla="*/ 26 h 865"/>
                <a:gd name="T98" fmla="*/ 308 w 798"/>
                <a:gd name="T99" fmla="*/ 10 h 865"/>
                <a:gd name="T100" fmla="*/ 375 w 798"/>
                <a:gd name="T101" fmla="*/ 4 h 865"/>
                <a:gd name="T102" fmla="*/ 449 w 798"/>
                <a:gd name="T103" fmla="*/ 0 h 865"/>
                <a:gd name="T104" fmla="*/ 525 w 798"/>
                <a:gd name="T105" fmla="*/ 0 h 865"/>
                <a:gd name="T106" fmla="*/ 581 w 798"/>
                <a:gd name="T107" fmla="*/ 2 h 8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798" h="865">
                  <a:moveTo>
                    <a:pt x="596" y="4"/>
                  </a:moveTo>
                  <a:lnTo>
                    <a:pt x="592" y="6"/>
                  </a:lnTo>
                  <a:lnTo>
                    <a:pt x="582" y="9"/>
                  </a:lnTo>
                  <a:lnTo>
                    <a:pt x="567" y="11"/>
                  </a:lnTo>
                  <a:lnTo>
                    <a:pt x="548" y="12"/>
                  </a:lnTo>
                  <a:lnTo>
                    <a:pt x="525" y="13"/>
                  </a:lnTo>
                  <a:lnTo>
                    <a:pt x="498" y="14"/>
                  </a:lnTo>
                  <a:lnTo>
                    <a:pt x="468" y="17"/>
                  </a:lnTo>
                  <a:lnTo>
                    <a:pt x="436" y="19"/>
                  </a:lnTo>
                  <a:lnTo>
                    <a:pt x="403" y="22"/>
                  </a:lnTo>
                  <a:lnTo>
                    <a:pt x="368" y="26"/>
                  </a:lnTo>
                  <a:lnTo>
                    <a:pt x="333" y="30"/>
                  </a:lnTo>
                  <a:lnTo>
                    <a:pt x="297" y="37"/>
                  </a:lnTo>
                  <a:lnTo>
                    <a:pt x="262" y="45"/>
                  </a:lnTo>
                  <a:lnTo>
                    <a:pt x="228" y="55"/>
                  </a:lnTo>
                  <a:lnTo>
                    <a:pt x="196" y="66"/>
                  </a:lnTo>
                  <a:lnTo>
                    <a:pt x="166" y="79"/>
                  </a:lnTo>
                  <a:lnTo>
                    <a:pt x="145" y="90"/>
                  </a:lnTo>
                  <a:lnTo>
                    <a:pt x="123" y="103"/>
                  </a:lnTo>
                  <a:lnTo>
                    <a:pt x="103" y="117"/>
                  </a:lnTo>
                  <a:lnTo>
                    <a:pt x="84" y="133"/>
                  </a:lnTo>
                  <a:lnTo>
                    <a:pt x="67" y="151"/>
                  </a:lnTo>
                  <a:lnTo>
                    <a:pt x="52" y="171"/>
                  </a:lnTo>
                  <a:lnTo>
                    <a:pt x="40" y="193"/>
                  </a:lnTo>
                  <a:lnTo>
                    <a:pt x="31" y="216"/>
                  </a:lnTo>
                  <a:lnTo>
                    <a:pt x="27" y="233"/>
                  </a:lnTo>
                  <a:lnTo>
                    <a:pt x="30" y="247"/>
                  </a:lnTo>
                  <a:lnTo>
                    <a:pt x="38" y="258"/>
                  </a:lnTo>
                  <a:lnTo>
                    <a:pt x="49" y="268"/>
                  </a:lnTo>
                  <a:lnTo>
                    <a:pt x="65" y="276"/>
                  </a:lnTo>
                  <a:lnTo>
                    <a:pt x="85" y="281"/>
                  </a:lnTo>
                  <a:lnTo>
                    <a:pt x="106" y="286"/>
                  </a:lnTo>
                  <a:lnTo>
                    <a:pt x="129" y="288"/>
                  </a:lnTo>
                  <a:lnTo>
                    <a:pt x="151" y="291"/>
                  </a:lnTo>
                  <a:lnTo>
                    <a:pt x="174" y="291"/>
                  </a:lnTo>
                  <a:lnTo>
                    <a:pt x="194" y="291"/>
                  </a:lnTo>
                  <a:lnTo>
                    <a:pt x="214" y="291"/>
                  </a:lnTo>
                  <a:lnTo>
                    <a:pt x="230" y="290"/>
                  </a:lnTo>
                  <a:lnTo>
                    <a:pt x="243" y="290"/>
                  </a:lnTo>
                  <a:lnTo>
                    <a:pt x="251" y="288"/>
                  </a:lnTo>
                  <a:lnTo>
                    <a:pt x="254" y="288"/>
                  </a:lnTo>
                  <a:lnTo>
                    <a:pt x="236" y="294"/>
                  </a:lnTo>
                  <a:lnTo>
                    <a:pt x="219" y="299"/>
                  </a:lnTo>
                  <a:lnTo>
                    <a:pt x="199" y="302"/>
                  </a:lnTo>
                  <a:lnTo>
                    <a:pt x="181" y="306"/>
                  </a:lnTo>
                  <a:lnTo>
                    <a:pt x="162" y="307"/>
                  </a:lnTo>
                  <a:lnTo>
                    <a:pt x="143" y="308"/>
                  </a:lnTo>
                  <a:lnTo>
                    <a:pt x="124" y="308"/>
                  </a:lnTo>
                  <a:lnTo>
                    <a:pt x="105" y="306"/>
                  </a:lnTo>
                  <a:lnTo>
                    <a:pt x="101" y="331"/>
                  </a:lnTo>
                  <a:lnTo>
                    <a:pt x="95" y="357"/>
                  </a:lnTo>
                  <a:lnTo>
                    <a:pt x="88" y="384"/>
                  </a:lnTo>
                  <a:lnTo>
                    <a:pt x="80" y="412"/>
                  </a:lnTo>
                  <a:lnTo>
                    <a:pt x="73" y="440"/>
                  </a:lnTo>
                  <a:lnTo>
                    <a:pt x="69" y="468"/>
                  </a:lnTo>
                  <a:lnTo>
                    <a:pt x="67" y="496"/>
                  </a:lnTo>
                  <a:lnTo>
                    <a:pt x="68" y="523"/>
                  </a:lnTo>
                  <a:lnTo>
                    <a:pt x="71" y="539"/>
                  </a:lnTo>
                  <a:lnTo>
                    <a:pt x="75" y="553"/>
                  </a:lnTo>
                  <a:lnTo>
                    <a:pt x="79" y="566"/>
                  </a:lnTo>
                  <a:lnTo>
                    <a:pt x="85" y="576"/>
                  </a:lnTo>
                  <a:lnTo>
                    <a:pt x="93" y="588"/>
                  </a:lnTo>
                  <a:lnTo>
                    <a:pt x="101" y="599"/>
                  </a:lnTo>
                  <a:lnTo>
                    <a:pt x="111" y="611"/>
                  </a:lnTo>
                  <a:lnTo>
                    <a:pt x="123" y="624"/>
                  </a:lnTo>
                  <a:lnTo>
                    <a:pt x="122" y="624"/>
                  </a:lnTo>
                  <a:lnTo>
                    <a:pt x="120" y="624"/>
                  </a:lnTo>
                  <a:lnTo>
                    <a:pt x="115" y="622"/>
                  </a:lnTo>
                  <a:lnTo>
                    <a:pt x="109" y="622"/>
                  </a:lnTo>
                  <a:lnTo>
                    <a:pt x="103" y="621"/>
                  </a:lnTo>
                  <a:lnTo>
                    <a:pt x="98" y="620"/>
                  </a:lnTo>
                  <a:lnTo>
                    <a:pt x="93" y="618"/>
                  </a:lnTo>
                  <a:lnTo>
                    <a:pt x="88" y="615"/>
                  </a:lnTo>
                  <a:lnTo>
                    <a:pt x="75" y="663"/>
                  </a:lnTo>
                  <a:lnTo>
                    <a:pt x="67" y="712"/>
                  </a:lnTo>
                  <a:lnTo>
                    <a:pt x="69" y="761"/>
                  </a:lnTo>
                  <a:lnTo>
                    <a:pt x="83" y="805"/>
                  </a:lnTo>
                  <a:lnTo>
                    <a:pt x="90" y="814"/>
                  </a:lnTo>
                  <a:lnTo>
                    <a:pt x="99" y="820"/>
                  </a:lnTo>
                  <a:lnTo>
                    <a:pt x="108" y="826"/>
                  </a:lnTo>
                  <a:lnTo>
                    <a:pt x="118" y="831"/>
                  </a:lnTo>
                  <a:lnTo>
                    <a:pt x="130" y="834"/>
                  </a:lnTo>
                  <a:lnTo>
                    <a:pt x="143" y="838"/>
                  </a:lnTo>
                  <a:lnTo>
                    <a:pt x="155" y="840"/>
                  </a:lnTo>
                  <a:lnTo>
                    <a:pt x="169" y="841"/>
                  </a:lnTo>
                  <a:lnTo>
                    <a:pt x="183" y="842"/>
                  </a:lnTo>
                  <a:lnTo>
                    <a:pt x="197" y="842"/>
                  </a:lnTo>
                  <a:lnTo>
                    <a:pt x="210" y="842"/>
                  </a:lnTo>
                  <a:lnTo>
                    <a:pt x="224" y="842"/>
                  </a:lnTo>
                  <a:lnTo>
                    <a:pt x="238" y="841"/>
                  </a:lnTo>
                  <a:lnTo>
                    <a:pt x="251" y="840"/>
                  </a:lnTo>
                  <a:lnTo>
                    <a:pt x="263" y="839"/>
                  </a:lnTo>
                  <a:lnTo>
                    <a:pt x="276" y="838"/>
                  </a:lnTo>
                  <a:lnTo>
                    <a:pt x="475" y="803"/>
                  </a:lnTo>
                  <a:lnTo>
                    <a:pt x="493" y="800"/>
                  </a:lnTo>
                  <a:lnTo>
                    <a:pt x="513" y="797"/>
                  </a:lnTo>
                  <a:lnTo>
                    <a:pt x="536" y="795"/>
                  </a:lnTo>
                  <a:lnTo>
                    <a:pt x="560" y="794"/>
                  </a:lnTo>
                  <a:lnTo>
                    <a:pt x="586" y="793"/>
                  </a:lnTo>
                  <a:lnTo>
                    <a:pt x="612" y="792"/>
                  </a:lnTo>
                  <a:lnTo>
                    <a:pt x="638" y="791"/>
                  </a:lnTo>
                  <a:lnTo>
                    <a:pt x="664" y="791"/>
                  </a:lnTo>
                  <a:lnTo>
                    <a:pt x="689" y="791"/>
                  </a:lnTo>
                  <a:lnTo>
                    <a:pt x="712" y="792"/>
                  </a:lnTo>
                  <a:lnTo>
                    <a:pt x="734" y="792"/>
                  </a:lnTo>
                  <a:lnTo>
                    <a:pt x="754" y="793"/>
                  </a:lnTo>
                  <a:lnTo>
                    <a:pt x="771" y="794"/>
                  </a:lnTo>
                  <a:lnTo>
                    <a:pt x="784" y="795"/>
                  </a:lnTo>
                  <a:lnTo>
                    <a:pt x="793" y="796"/>
                  </a:lnTo>
                  <a:lnTo>
                    <a:pt x="798" y="797"/>
                  </a:lnTo>
                  <a:lnTo>
                    <a:pt x="795" y="799"/>
                  </a:lnTo>
                  <a:lnTo>
                    <a:pt x="788" y="800"/>
                  </a:lnTo>
                  <a:lnTo>
                    <a:pt x="778" y="801"/>
                  </a:lnTo>
                  <a:lnTo>
                    <a:pt x="764" y="801"/>
                  </a:lnTo>
                  <a:lnTo>
                    <a:pt x="747" y="802"/>
                  </a:lnTo>
                  <a:lnTo>
                    <a:pt x="726" y="803"/>
                  </a:lnTo>
                  <a:lnTo>
                    <a:pt x="704" y="803"/>
                  </a:lnTo>
                  <a:lnTo>
                    <a:pt x="680" y="804"/>
                  </a:lnTo>
                  <a:lnTo>
                    <a:pt x="655" y="805"/>
                  </a:lnTo>
                  <a:lnTo>
                    <a:pt x="628" y="807"/>
                  </a:lnTo>
                  <a:lnTo>
                    <a:pt x="602" y="808"/>
                  </a:lnTo>
                  <a:lnTo>
                    <a:pt x="575" y="810"/>
                  </a:lnTo>
                  <a:lnTo>
                    <a:pt x="548" y="811"/>
                  </a:lnTo>
                  <a:lnTo>
                    <a:pt x="522" y="814"/>
                  </a:lnTo>
                  <a:lnTo>
                    <a:pt x="498" y="816"/>
                  </a:lnTo>
                  <a:lnTo>
                    <a:pt x="475" y="819"/>
                  </a:lnTo>
                  <a:lnTo>
                    <a:pt x="459" y="823"/>
                  </a:lnTo>
                  <a:lnTo>
                    <a:pt x="442" y="826"/>
                  </a:lnTo>
                  <a:lnTo>
                    <a:pt x="423" y="830"/>
                  </a:lnTo>
                  <a:lnTo>
                    <a:pt x="404" y="833"/>
                  </a:lnTo>
                  <a:lnTo>
                    <a:pt x="384" y="838"/>
                  </a:lnTo>
                  <a:lnTo>
                    <a:pt x="365" y="841"/>
                  </a:lnTo>
                  <a:lnTo>
                    <a:pt x="344" y="846"/>
                  </a:lnTo>
                  <a:lnTo>
                    <a:pt x="324" y="852"/>
                  </a:lnTo>
                  <a:lnTo>
                    <a:pt x="311" y="855"/>
                  </a:lnTo>
                  <a:lnTo>
                    <a:pt x="295" y="858"/>
                  </a:lnTo>
                  <a:lnTo>
                    <a:pt x="276" y="861"/>
                  </a:lnTo>
                  <a:lnTo>
                    <a:pt x="257" y="863"/>
                  </a:lnTo>
                  <a:lnTo>
                    <a:pt x="237" y="864"/>
                  </a:lnTo>
                  <a:lnTo>
                    <a:pt x="216" y="865"/>
                  </a:lnTo>
                  <a:lnTo>
                    <a:pt x="194" y="865"/>
                  </a:lnTo>
                  <a:lnTo>
                    <a:pt x="174" y="865"/>
                  </a:lnTo>
                  <a:lnTo>
                    <a:pt x="153" y="863"/>
                  </a:lnTo>
                  <a:lnTo>
                    <a:pt x="133" y="861"/>
                  </a:lnTo>
                  <a:lnTo>
                    <a:pt x="115" y="856"/>
                  </a:lnTo>
                  <a:lnTo>
                    <a:pt x="98" y="852"/>
                  </a:lnTo>
                  <a:lnTo>
                    <a:pt x="83" y="845"/>
                  </a:lnTo>
                  <a:lnTo>
                    <a:pt x="70" y="837"/>
                  </a:lnTo>
                  <a:lnTo>
                    <a:pt x="60" y="826"/>
                  </a:lnTo>
                  <a:lnTo>
                    <a:pt x="53" y="815"/>
                  </a:lnTo>
                  <a:lnTo>
                    <a:pt x="44" y="784"/>
                  </a:lnTo>
                  <a:lnTo>
                    <a:pt x="41" y="749"/>
                  </a:lnTo>
                  <a:lnTo>
                    <a:pt x="45" y="715"/>
                  </a:lnTo>
                  <a:lnTo>
                    <a:pt x="50" y="680"/>
                  </a:lnTo>
                  <a:lnTo>
                    <a:pt x="57" y="648"/>
                  </a:lnTo>
                  <a:lnTo>
                    <a:pt x="63" y="622"/>
                  </a:lnTo>
                  <a:lnTo>
                    <a:pt x="68" y="603"/>
                  </a:lnTo>
                  <a:lnTo>
                    <a:pt x="68" y="594"/>
                  </a:lnTo>
                  <a:lnTo>
                    <a:pt x="55" y="574"/>
                  </a:lnTo>
                  <a:lnTo>
                    <a:pt x="47" y="552"/>
                  </a:lnTo>
                  <a:lnTo>
                    <a:pt x="42" y="529"/>
                  </a:lnTo>
                  <a:lnTo>
                    <a:pt x="41" y="505"/>
                  </a:lnTo>
                  <a:lnTo>
                    <a:pt x="44" y="481"/>
                  </a:lnTo>
                  <a:lnTo>
                    <a:pt x="47" y="457"/>
                  </a:lnTo>
                  <a:lnTo>
                    <a:pt x="54" y="433"/>
                  </a:lnTo>
                  <a:lnTo>
                    <a:pt x="62" y="413"/>
                  </a:lnTo>
                  <a:lnTo>
                    <a:pt x="72" y="382"/>
                  </a:lnTo>
                  <a:lnTo>
                    <a:pt x="78" y="356"/>
                  </a:lnTo>
                  <a:lnTo>
                    <a:pt x="82" y="333"/>
                  </a:lnTo>
                  <a:lnTo>
                    <a:pt x="84" y="309"/>
                  </a:lnTo>
                  <a:lnTo>
                    <a:pt x="78" y="307"/>
                  </a:lnTo>
                  <a:lnTo>
                    <a:pt x="69" y="303"/>
                  </a:lnTo>
                  <a:lnTo>
                    <a:pt x="56" y="299"/>
                  </a:lnTo>
                  <a:lnTo>
                    <a:pt x="44" y="293"/>
                  </a:lnTo>
                  <a:lnTo>
                    <a:pt x="30" y="286"/>
                  </a:lnTo>
                  <a:lnTo>
                    <a:pt x="18" y="278"/>
                  </a:lnTo>
                  <a:lnTo>
                    <a:pt x="9" y="270"/>
                  </a:lnTo>
                  <a:lnTo>
                    <a:pt x="6" y="261"/>
                  </a:lnTo>
                  <a:lnTo>
                    <a:pt x="0" y="234"/>
                  </a:lnTo>
                  <a:lnTo>
                    <a:pt x="0" y="210"/>
                  </a:lnTo>
                  <a:lnTo>
                    <a:pt x="6" y="187"/>
                  </a:lnTo>
                  <a:lnTo>
                    <a:pt x="16" y="166"/>
                  </a:lnTo>
                  <a:lnTo>
                    <a:pt x="30" y="147"/>
                  </a:lnTo>
                  <a:lnTo>
                    <a:pt x="46" y="128"/>
                  </a:lnTo>
                  <a:lnTo>
                    <a:pt x="64" y="111"/>
                  </a:lnTo>
                  <a:lnTo>
                    <a:pt x="83" y="96"/>
                  </a:lnTo>
                  <a:lnTo>
                    <a:pt x="93" y="88"/>
                  </a:lnTo>
                  <a:lnTo>
                    <a:pt x="103" y="81"/>
                  </a:lnTo>
                  <a:lnTo>
                    <a:pt x="116" y="73"/>
                  </a:lnTo>
                  <a:lnTo>
                    <a:pt x="130" y="66"/>
                  </a:lnTo>
                  <a:lnTo>
                    <a:pt x="145" y="58"/>
                  </a:lnTo>
                  <a:lnTo>
                    <a:pt x="161" y="51"/>
                  </a:lnTo>
                  <a:lnTo>
                    <a:pt x="178" y="44"/>
                  </a:lnTo>
                  <a:lnTo>
                    <a:pt x="196" y="38"/>
                  </a:lnTo>
                  <a:lnTo>
                    <a:pt x="214" y="32"/>
                  </a:lnTo>
                  <a:lnTo>
                    <a:pt x="232" y="26"/>
                  </a:lnTo>
                  <a:lnTo>
                    <a:pt x="251" y="21"/>
                  </a:lnTo>
                  <a:lnTo>
                    <a:pt x="269" y="17"/>
                  </a:lnTo>
                  <a:lnTo>
                    <a:pt x="289" y="13"/>
                  </a:lnTo>
                  <a:lnTo>
                    <a:pt x="308" y="10"/>
                  </a:lnTo>
                  <a:lnTo>
                    <a:pt x="327" y="6"/>
                  </a:lnTo>
                  <a:lnTo>
                    <a:pt x="345" y="5"/>
                  </a:lnTo>
                  <a:lnTo>
                    <a:pt x="359" y="4"/>
                  </a:lnTo>
                  <a:lnTo>
                    <a:pt x="375" y="4"/>
                  </a:lnTo>
                  <a:lnTo>
                    <a:pt x="392" y="3"/>
                  </a:lnTo>
                  <a:lnTo>
                    <a:pt x="410" y="2"/>
                  </a:lnTo>
                  <a:lnTo>
                    <a:pt x="429" y="2"/>
                  </a:lnTo>
                  <a:lnTo>
                    <a:pt x="449" y="0"/>
                  </a:lnTo>
                  <a:lnTo>
                    <a:pt x="468" y="0"/>
                  </a:lnTo>
                  <a:lnTo>
                    <a:pt x="488" y="0"/>
                  </a:lnTo>
                  <a:lnTo>
                    <a:pt x="506" y="0"/>
                  </a:lnTo>
                  <a:lnTo>
                    <a:pt x="525" y="0"/>
                  </a:lnTo>
                  <a:lnTo>
                    <a:pt x="541" y="0"/>
                  </a:lnTo>
                  <a:lnTo>
                    <a:pt x="557" y="0"/>
                  </a:lnTo>
                  <a:lnTo>
                    <a:pt x="570" y="2"/>
                  </a:lnTo>
                  <a:lnTo>
                    <a:pt x="581" y="2"/>
                  </a:lnTo>
                  <a:lnTo>
                    <a:pt x="590" y="3"/>
                  </a:lnTo>
                  <a:lnTo>
                    <a:pt x="596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60"/>
            <p:cNvSpPr>
              <a:spLocks/>
            </p:cNvSpPr>
            <p:nvPr/>
          </p:nvSpPr>
          <p:spPr bwMode="auto">
            <a:xfrm>
              <a:off x="4476" y="3426"/>
              <a:ext cx="336" cy="124"/>
            </a:xfrm>
            <a:custGeom>
              <a:avLst/>
              <a:gdLst>
                <a:gd name="T0" fmla="*/ 639 w 672"/>
                <a:gd name="T1" fmla="*/ 14 h 248"/>
                <a:gd name="T2" fmla="*/ 598 w 672"/>
                <a:gd name="T3" fmla="*/ 37 h 248"/>
                <a:gd name="T4" fmla="*/ 559 w 672"/>
                <a:gd name="T5" fmla="*/ 68 h 248"/>
                <a:gd name="T6" fmla="*/ 579 w 672"/>
                <a:gd name="T7" fmla="*/ 105 h 248"/>
                <a:gd name="T8" fmla="*/ 611 w 672"/>
                <a:gd name="T9" fmla="*/ 148 h 248"/>
                <a:gd name="T10" fmla="*/ 633 w 672"/>
                <a:gd name="T11" fmla="*/ 167 h 248"/>
                <a:gd name="T12" fmla="*/ 651 w 672"/>
                <a:gd name="T13" fmla="*/ 168 h 248"/>
                <a:gd name="T14" fmla="*/ 667 w 672"/>
                <a:gd name="T15" fmla="*/ 168 h 248"/>
                <a:gd name="T16" fmla="*/ 658 w 672"/>
                <a:gd name="T17" fmla="*/ 175 h 248"/>
                <a:gd name="T18" fmla="*/ 635 w 672"/>
                <a:gd name="T19" fmla="*/ 182 h 248"/>
                <a:gd name="T20" fmla="*/ 611 w 672"/>
                <a:gd name="T21" fmla="*/ 176 h 248"/>
                <a:gd name="T22" fmla="*/ 575 w 672"/>
                <a:gd name="T23" fmla="*/ 149 h 248"/>
                <a:gd name="T24" fmla="*/ 552 w 672"/>
                <a:gd name="T25" fmla="*/ 112 h 248"/>
                <a:gd name="T26" fmla="*/ 530 w 672"/>
                <a:gd name="T27" fmla="*/ 91 h 248"/>
                <a:gd name="T28" fmla="*/ 509 w 672"/>
                <a:gd name="T29" fmla="*/ 111 h 248"/>
                <a:gd name="T30" fmla="*/ 491 w 672"/>
                <a:gd name="T31" fmla="*/ 129 h 248"/>
                <a:gd name="T32" fmla="*/ 457 w 672"/>
                <a:gd name="T33" fmla="*/ 179 h 248"/>
                <a:gd name="T34" fmla="*/ 463 w 672"/>
                <a:gd name="T35" fmla="*/ 226 h 248"/>
                <a:gd name="T36" fmla="*/ 475 w 672"/>
                <a:gd name="T37" fmla="*/ 248 h 248"/>
                <a:gd name="T38" fmla="*/ 438 w 672"/>
                <a:gd name="T39" fmla="*/ 212 h 248"/>
                <a:gd name="T40" fmla="*/ 445 w 672"/>
                <a:gd name="T41" fmla="*/ 152 h 248"/>
                <a:gd name="T42" fmla="*/ 480 w 672"/>
                <a:gd name="T43" fmla="*/ 107 h 248"/>
                <a:gd name="T44" fmla="*/ 522 w 672"/>
                <a:gd name="T45" fmla="*/ 72 h 248"/>
                <a:gd name="T46" fmla="*/ 570 w 672"/>
                <a:gd name="T47" fmla="*/ 38 h 248"/>
                <a:gd name="T48" fmla="*/ 585 w 672"/>
                <a:gd name="T49" fmla="*/ 12 h 248"/>
                <a:gd name="T50" fmla="*/ 527 w 672"/>
                <a:gd name="T51" fmla="*/ 19 h 248"/>
                <a:gd name="T52" fmla="*/ 476 w 672"/>
                <a:gd name="T53" fmla="*/ 44 h 248"/>
                <a:gd name="T54" fmla="*/ 430 w 672"/>
                <a:gd name="T55" fmla="*/ 81 h 248"/>
                <a:gd name="T56" fmla="*/ 385 w 672"/>
                <a:gd name="T57" fmla="*/ 120 h 248"/>
                <a:gd name="T58" fmla="*/ 339 w 672"/>
                <a:gd name="T59" fmla="*/ 157 h 248"/>
                <a:gd name="T60" fmla="*/ 305 w 672"/>
                <a:gd name="T61" fmla="*/ 178 h 248"/>
                <a:gd name="T62" fmla="*/ 270 w 672"/>
                <a:gd name="T63" fmla="*/ 194 h 248"/>
                <a:gd name="T64" fmla="*/ 233 w 672"/>
                <a:gd name="T65" fmla="*/ 204 h 248"/>
                <a:gd name="T66" fmla="*/ 192 w 672"/>
                <a:gd name="T67" fmla="*/ 213 h 248"/>
                <a:gd name="T68" fmla="*/ 145 w 672"/>
                <a:gd name="T69" fmla="*/ 221 h 248"/>
                <a:gd name="T70" fmla="*/ 90 w 672"/>
                <a:gd name="T71" fmla="*/ 227 h 248"/>
                <a:gd name="T72" fmla="*/ 34 w 672"/>
                <a:gd name="T73" fmla="*/ 225 h 248"/>
                <a:gd name="T74" fmla="*/ 2 w 672"/>
                <a:gd name="T75" fmla="*/ 199 h 248"/>
                <a:gd name="T76" fmla="*/ 3 w 672"/>
                <a:gd name="T77" fmla="*/ 171 h 248"/>
                <a:gd name="T78" fmla="*/ 12 w 672"/>
                <a:gd name="T79" fmla="*/ 183 h 248"/>
                <a:gd name="T80" fmla="*/ 54 w 672"/>
                <a:gd name="T81" fmla="*/ 208 h 248"/>
                <a:gd name="T82" fmla="*/ 119 w 672"/>
                <a:gd name="T83" fmla="*/ 209 h 248"/>
                <a:gd name="T84" fmla="*/ 182 w 672"/>
                <a:gd name="T85" fmla="*/ 198 h 248"/>
                <a:gd name="T86" fmla="*/ 241 w 672"/>
                <a:gd name="T87" fmla="*/ 179 h 248"/>
                <a:gd name="T88" fmla="*/ 299 w 672"/>
                <a:gd name="T89" fmla="*/ 153 h 248"/>
                <a:gd name="T90" fmla="*/ 353 w 672"/>
                <a:gd name="T91" fmla="*/ 122 h 248"/>
                <a:gd name="T92" fmla="*/ 484 w 672"/>
                <a:gd name="T93" fmla="*/ 15 h 248"/>
                <a:gd name="T94" fmla="*/ 535 w 672"/>
                <a:gd name="T95" fmla="*/ 3 h 248"/>
                <a:gd name="T96" fmla="*/ 579 w 672"/>
                <a:gd name="T97" fmla="*/ 1 h 248"/>
                <a:gd name="T98" fmla="*/ 616 w 672"/>
                <a:gd name="T99" fmla="*/ 6 h 248"/>
                <a:gd name="T100" fmla="*/ 640 w 672"/>
                <a:gd name="T101" fmla="*/ 9 h 2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672" h="248">
                  <a:moveTo>
                    <a:pt x="649" y="9"/>
                  </a:moveTo>
                  <a:lnTo>
                    <a:pt x="647" y="11"/>
                  </a:lnTo>
                  <a:lnTo>
                    <a:pt x="639" y="14"/>
                  </a:lnTo>
                  <a:lnTo>
                    <a:pt x="627" y="21"/>
                  </a:lnTo>
                  <a:lnTo>
                    <a:pt x="613" y="28"/>
                  </a:lnTo>
                  <a:lnTo>
                    <a:pt x="598" y="37"/>
                  </a:lnTo>
                  <a:lnTo>
                    <a:pt x="583" y="46"/>
                  </a:lnTo>
                  <a:lnTo>
                    <a:pt x="570" y="58"/>
                  </a:lnTo>
                  <a:lnTo>
                    <a:pt x="559" y="68"/>
                  </a:lnTo>
                  <a:lnTo>
                    <a:pt x="563" y="79"/>
                  </a:lnTo>
                  <a:lnTo>
                    <a:pt x="570" y="91"/>
                  </a:lnTo>
                  <a:lnTo>
                    <a:pt x="579" y="105"/>
                  </a:lnTo>
                  <a:lnTo>
                    <a:pt x="589" y="120"/>
                  </a:lnTo>
                  <a:lnTo>
                    <a:pt x="601" y="135"/>
                  </a:lnTo>
                  <a:lnTo>
                    <a:pt x="611" y="148"/>
                  </a:lnTo>
                  <a:lnTo>
                    <a:pt x="620" y="158"/>
                  </a:lnTo>
                  <a:lnTo>
                    <a:pt x="626" y="165"/>
                  </a:lnTo>
                  <a:lnTo>
                    <a:pt x="633" y="167"/>
                  </a:lnTo>
                  <a:lnTo>
                    <a:pt x="639" y="168"/>
                  </a:lnTo>
                  <a:lnTo>
                    <a:pt x="646" y="168"/>
                  </a:lnTo>
                  <a:lnTo>
                    <a:pt x="651" y="168"/>
                  </a:lnTo>
                  <a:lnTo>
                    <a:pt x="657" y="168"/>
                  </a:lnTo>
                  <a:lnTo>
                    <a:pt x="662" y="168"/>
                  </a:lnTo>
                  <a:lnTo>
                    <a:pt x="667" y="168"/>
                  </a:lnTo>
                  <a:lnTo>
                    <a:pt x="672" y="168"/>
                  </a:lnTo>
                  <a:lnTo>
                    <a:pt x="665" y="172"/>
                  </a:lnTo>
                  <a:lnTo>
                    <a:pt x="658" y="175"/>
                  </a:lnTo>
                  <a:lnTo>
                    <a:pt x="651" y="179"/>
                  </a:lnTo>
                  <a:lnTo>
                    <a:pt x="643" y="181"/>
                  </a:lnTo>
                  <a:lnTo>
                    <a:pt x="635" y="182"/>
                  </a:lnTo>
                  <a:lnTo>
                    <a:pt x="626" y="181"/>
                  </a:lnTo>
                  <a:lnTo>
                    <a:pt x="619" y="180"/>
                  </a:lnTo>
                  <a:lnTo>
                    <a:pt x="611" y="176"/>
                  </a:lnTo>
                  <a:lnTo>
                    <a:pt x="597" y="168"/>
                  </a:lnTo>
                  <a:lnTo>
                    <a:pt x="586" y="159"/>
                  </a:lnTo>
                  <a:lnTo>
                    <a:pt x="575" y="149"/>
                  </a:lnTo>
                  <a:lnTo>
                    <a:pt x="567" y="137"/>
                  </a:lnTo>
                  <a:lnTo>
                    <a:pt x="559" y="125"/>
                  </a:lnTo>
                  <a:lnTo>
                    <a:pt x="552" y="112"/>
                  </a:lnTo>
                  <a:lnTo>
                    <a:pt x="545" y="98"/>
                  </a:lnTo>
                  <a:lnTo>
                    <a:pt x="540" y="84"/>
                  </a:lnTo>
                  <a:lnTo>
                    <a:pt x="530" y="91"/>
                  </a:lnTo>
                  <a:lnTo>
                    <a:pt x="522" y="98"/>
                  </a:lnTo>
                  <a:lnTo>
                    <a:pt x="514" y="105"/>
                  </a:lnTo>
                  <a:lnTo>
                    <a:pt x="509" y="111"/>
                  </a:lnTo>
                  <a:lnTo>
                    <a:pt x="502" y="118"/>
                  </a:lnTo>
                  <a:lnTo>
                    <a:pt x="496" y="123"/>
                  </a:lnTo>
                  <a:lnTo>
                    <a:pt x="491" y="129"/>
                  </a:lnTo>
                  <a:lnTo>
                    <a:pt x="487" y="135"/>
                  </a:lnTo>
                  <a:lnTo>
                    <a:pt x="467" y="158"/>
                  </a:lnTo>
                  <a:lnTo>
                    <a:pt x="457" y="179"/>
                  </a:lnTo>
                  <a:lnTo>
                    <a:pt x="454" y="197"/>
                  </a:lnTo>
                  <a:lnTo>
                    <a:pt x="457" y="213"/>
                  </a:lnTo>
                  <a:lnTo>
                    <a:pt x="463" y="226"/>
                  </a:lnTo>
                  <a:lnTo>
                    <a:pt x="469" y="237"/>
                  </a:lnTo>
                  <a:lnTo>
                    <a:pt x="474" y="244"/>
                  </a:lnTo>
                  <a:lnTo>
                    <a:pt x="475" y="248"/>
                  </a:lnTo>
                  <a:lnTo>
                    <a:pt x="458" y="241"/>
                  </a:lnTo>
                  <a:lnTo>
                    <a:pt x="445" y="228"/>
                  </a:lnTo>
                  <a:lnTo>
                    <a:pt x="438" y="212"/>
                  </a:lnTo>
                  <a:lnTo>
                    <a:pt x="437" y="194"/>
                  </a:lnTo>
                  <a:lnTo>
                    <a:pt x="438" y="173"/>
                  </a:lnTo>
                  <a:lnTo>
                    <a:pt x="445" y="152"/>
                  </a:lnTo>
                  <a:lnTo>
                    <a:pt x="454" y="134"/>
                  </a:lnTo>
                  <a:lnTo>
                    <a:pt x="467" y="119"/>
                  </a:lnTo>
                  <a:lnTo>
                    <a:pt x="480" y="107"/>
                  </a:lnTo>
                  <a:lnTo>
                    <a:pt x="492" y="96"/>
                  </a:lnTo>
                  <a:lnTo>
                    <a:pt x="507" y="83"/>
                  </a:lnTo>
                  <a:lnTo>
                    <a:pt x="522" y="72"/>
                  </a:lnTo>
                  <a:lnTo>
                    <a:pt x="537" y="60"/>
                  </a:lnTo>
                  <a:lnTo>
                    <a:pt x="553" y="49"/>
                  </a:lnTo>
                  <a:lnTo>
                    <a:pt x="570" y="38"/>
                  </a:lnTo>
                  <a:lnTo>
                    <a:pt x="587" y="27"/>
                  </a:lnTo>
                  <a:lnTo>
                    <a:pt x="605" y="15"/>
                  </a:lnTo>
                  <a:lnTo>
                    <a:pt x="585" y="12"/>
                  </a:lnTo>
                  <a:lnTo>
                    <a:pt x="564" y="12"/>
                  </a:lnTo>
                  <a:lnTo>
                    <a:pt x="545" y="14"/>
                  </a:lnTo>
                  <a:lnTo>
                    <a:pt x="527" y="19"/>
                  </a:lnTo>
                  <a:lnTo>
                    <a:pt x="510" y="26"/>
                  </a:lnTo>
                  <a:lnTo>
                    <a:pt x="492" y="35"/>
                  </a:lnTo>
                  <a:lnTo>
                    <a:pt x="476" y="44"/>
                  </a:lnTo>
                  <a:lnTo>
                    <a:pt x="460" y="56"/>
                  </a:lnTo>
                  <a:lnTo>
                    <a:pt x="445" y="67"/>
                  </a:lnTo>
                  <a:lnTo>
                    <a:pt x="430" y="81"/>
                  </a:lnTo>
                  <a:lnTo>
                    <a:pt x="415" y="94"/>
                  </a:lnTo>
                  <a:lnTo>
                    <a:pt x="400" y="107"/>
                  </a:lnTo>
                  <a:lnTo>
                    <a:pt x="385" y="120"/>
                  </a:lnTo>
                  <a:lnTo>
                    <a:pt x="370" y="133"/>
                  </a:lnTo>
                  <a:lnTo>
                    <a:pt x="355" y="145"/>
                  </a:lnTo>
                  <a:lnTo>
                    <a:pt x="339" y="157"/>
                  </a:lnTo>
                  <a:lnTo>
                    <a:pt x="328" y="165"/>
                  </a:lnTo>
                  <a:lnTo>
                    <a:pt x="316" y="172"/>
                  </a:lnTo>
                  <a:lnTo>
                    <a:pt x="305" y="178"/>
                  </a:lnTo>
                  <a:lnTo>
                    <a:pt x="293" y="183"/>
                  </a:lnTo>
                  <a:lnTo>
                    <a:pt x="282" y="189"/>
                  </a:lnTo>
                  <a:lnTo>
                    <a:pt x="270" y="194"/>
                  </a:lnTo>
                  <a:lnTo>
                    <a:pt x="259" y="197"/>
                  </a:lnTo>
                  <a:lnTo>
                    <a:pt x="246" y="201"/>
                  </a:lnTo>
                  <a:lnTo>
                    <a:pt x="233" y="204"/>
                  </a:lnTo>
                  <a:lnTo>
                    <a:pt x="221" y="208"/>
                  </a:lnTo>
                  <a:lnTo>
                    <a:pt x="207" y="210"/>
                  </a:lnTo>
                  <a:lnTo>
                    <a:pt x="192" y="213"/>
                  </a:lnTo>
                  <a:lnTo>
                    <a:pt x="177" y="216"/>
                  </a:lnTo>
                  <a:lnTo>
                    <a:pt x="161" y="218"/>
                  </a:lnTo>
                  <a:lnTo>
                    <a:pt x="145" y="221"/>
                  </a:lnTo>
                  <a:lnTo>
                    <a:pt x="126" y="224"/>
                  </a:lnTo>
                  <a:lnTo>
                    <a:pt x="108" y="226"/>
                  </a:lnTo>
                  <a:lnTo>
                    <a:pt x="90" y="227"/>
                  </a:lnTo>
                  <a:lnTo>
                    <a:pt x="70" y="228"/>
                  </a:lnTo>
                  <a:lnTo>
                    <a:pt x="52" y="227"/>
                  </a:lnTo>
                  <a:lnTo>
                    <a:pt x="34" y="225"/>
                  </a:lnTo>
                  <a:lnTo>
                    <a:pt x="19" y="220"/>
                  </a:lnTo>
                  <a:lnTo>
                    <a:pt x="9" y="212"/>
                  </a:lnTo>
                  <a:lnTo>
                    <a:pt x="2" y="199"/>
                  </a:lnTo>
                  <a:lnTo>
                    <a:pt x="0" y="190"/>
                  </a:lnTo>
                  <a:lnTo>
                    <a:pt x="0" y="181"/>
                  </a:lnTo>
                  <a:lnTo>
                    <a:pt x="3" y="171"/>
                  </a:lnTo>
                  <a:lnTo>
                    <a:pt x="7" y="163"/>
                  </a:lnTo>
                  <a:lnTo>
                    <a:pt x="10" y="171"/>
                  </a:lnTo>
                  <a:lnTo>
                    <a:pt x="12" y="183"/>
                  </a:lnTo>
                  <a:lnTo>
                    <a:pt x="18" y="197"/>
                  </a:lnTo>
                  <a:lnTo>
                    <a:pt x="32" y="205"/>
                  </a:lnTo>
                  <a:lnTo>
                    <a:pt x="54" y="208"/>
                  </a:lnTo>
                  <a:lnTo>
                    <a:pt x="76" y="210"/>
                  </a:lnTo>
                  <a:lnTo>
                    <a:pt x="98" y="210"/>
                  </a:lnTo>
                  <a:lnTo>
                    <a:pt x="119" y="209"/>
                  </a:lnTo>
                  <a:lnTo>
                    <a:pt x="140" y="206"/>
                  </a:lnTo>
                  <a:lnTo>
                    <a:pt x="161" y="203"/>
                  </a:lnTo>
                  <a:lnTo>
                    <a:pt x="182" y="198"/>
                  </a:lnTo>
                  <a:lnTo>
                    <a:pt x="202" y="193"/>
                  </a:lnTo>
                  <a:lnTo>
                    <a:pt x="222" y="187"/>
                  </a:lnTo>
                  <a:lnTo>
                    <a:pt x="241" y="179"/>
                  </a:lnTo>
                  <a:lnTo>
                    <a:pt x="261" y="172"/>
                  </a:lnTo>
                  <a:lnTo>
                    <a:pt x="279" y="163"/>
                  </a:lnTo>
                  <a:lnTo>
                    <a:pt x="299" y="153"/>
                  </a:lnTo>
                  <a:lnTo>
                    <a:pt x="317" y="143"/>
                  </a:lnTo>
                  <a:lnTo>
                    <a:pt x="335" y="133"/>
                  </a:lnTo>
                  <a:lnTo>
                    <a:pt x="353" y="122"/>
                  </a:lnTo>
                  <a:lnTo>
                    <a:pt x="450" y="34"/>
                  </a:lnTo>
                  <a:lnTo>
                    <a:pt x="467" y="23"/>
                  </a:lnTo>
                  <a:lnTo>
                    <a:pt x="484" y="15"/>
                  </a:lnTo>
                  <a:lnTo>
                    <a:pt x="502" y="9"/>
                  </a:lnTo>
                  <a:lnTo>
                    <a:pt x="519" y="5"/>
                  </a:lnTo>
                  <a:lnTo>
                    <a:pt x="535" y="3"/>
                  </a:lnTo>
                  <a:lnTo>
                    <a:pt x="550" y="1"/>
                  </a:lnTo>
                  <a:lnTo>
                    <a:pt x="565" y="0"/>
                  </a:lnTo>
                  <a:lnTo>
                    <a:pt x="579" y="1"/>
                  </a:lnTo>
                  <a:lnTo>
                    <a:pt x="593" y="3"/>
                  </a:lnTo>
                  <a:lnTo>
                    <a:pt x="604" y="4"/>
                  </a:lnTo>
                  <a:lnTo>
                    <a:pt x="616" y="6"/>
                  </a:lnTo>
                  <a:lnTo>
                    <a:pt x="625" y="7"/>
                  </a:lnTo>
                  <a:lnTo>
                    <a:pt x="633" y="8"/>
                  </a:lnTo>
                  <a:lnTo>
                    <a:pt x="640" y="9"/>
                  </a:lnTo>
                  <a:lnTo>
                    <a:pt x="646" y="9"/>
                  </a:lnTo>
                  <a:lnTo>
                    <a:pt x="649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61"/>
            <p:cNvSpPr>
              <a:spLocks/>
            </p:cNvSpPr>
            <p:nvPr/>
          </p:nvSpPr>
          <p:spPr bwMode="auto">
            <a:xfrm>
              <a:off x="4613" y="3430"/>
              <a:ext cx="52" cy="58"/>
            </a:xfrm>
            <a:custGeom>
              <a:avLst/>
              <a:gdLst>
                <a:gd name="T0" fmla="*/ 77 w 102"/>
                <a:gd name="T1" fmla="*/ 45 h 117"/>
                <a:gd name="T2" fmla="*/ 83 w 102"/>
                <a:gd name="T3" fmla="*/ 43 h 117"/>
                <a:gd name="T4" fmla="*/ 90 w 102"/>
                <a:gd name="T5" fmla="*/ 39 h 117"/>
                <a:gd name="T6" fmla="*/ 95 w 102"/>
                <a:gd name="T7" fmla="*/ 38 h 117"/>
                <a:gd name="T8" fmla="*/ 102 w 102"/>
                <a:gd name="T9" fmla="*/ 43 h 117"/>
                <a:gd name="T10" fmla="*/ 99 w 102"/>
                <a:gd name="T11" fmla="*/ 57 h 117"/>
                <a:gd name="T12" fmla="*/ 100 w 102"/>
                <a:gd name="T13" fmla="*/ 72 h 117"/>
                <a:gd name="T14" fmla="*/ 99 w 102"/>
                <a:gd name="T15" fmla="*/ 83 h 117"/>
                <a:gd name="T16" fmla="*/ 87 w 102"/>
                <a:gd name="T17" fmla="*/ 84 h 117"/>
                <a:gd name="T18" fmla="*/ 89 w 102"/>
                <a:gd name="T19" fmla="*/ 75 h 117"/>
                <a:gd name="T20" fmla="*/ 86 w 102"/>
                <a:gd name="T21" fmla="*/ 68 h 117"/>
                <a:gd name="T22" fmla="*/ 83 w 102"/>
                <a:gd name="T23" fmla="*/ 64 h 117"/>
                <a:gd name="T24" fmla="*/ 77 w 102"/>
                <a:gd name="T25" fmla="*/ 60 h 117"/>
                <a:gd name="T26" fmla="*/ 70 w 102"/>
                <a:gd name="T27" fmla="*/ 58 h 117"/>
                <a:gd name="T28" fmla="*/ 64 w 102"/>
                <a:gd name="T29" fmla="*/ 54 h 117"/>
                <a:gd name="T30" fmla="*/ 59 w 102"/>
                <a:gd name="T31" fmla="*/ 49 h 117"/>
                <a:gd name="T32" fmla="*/ 55 w 102"/>
                <a:gd name="T33" fmla="*/ 42 h 117"/>
                <a:gd name="T34" fmla="*/ 52 w 102"/>
                <a:gd name="T35" fmla="*/ 43 h 117"/>
                <a:gd name="T36" fmla="*/ 44 w 102"/>
                <a:gd name="T37" fmla="*/ 50 h 117"/>
                <a:gd name="T38" fmla="*/ 33 w 102"/>
                <a:gd name="T39" fmla="*/ 58 h 117"/>
                <a:gd name="T40" fmla="*/ 24 w 102"/>
                <a:gd name="T41" fmla="*/ 66 h 117"/>
                <a:gd name="T42" fmla="*/ 26 w 102"/>
                <a:gd name="T43" fmla="*/ 80 h 117"/>
                <a:gd name="T44" fmla="*/ 26 w 102"/>
                <a:gd name="T45" fmla="*/ 96 h 117"/>
                <a:gd name="T46" fmla="*/ 24 w 102"/>
                <a:gd name="T47" fmla="*/ 111 h 117"/>
                <a:gd name="T48" fmla="*/ 23 w 102"/>
                <a:gd name="T49" fmla="*/ 117 h 117"/>
                <a:gd name="T50" fmla="*/ 14 w 102"/>
                <a:gd name="T51" fmla="*/ 102 h 117"/>
                <a:gd name="T52" fmla="*/ 8 w 102"/>
                <a:gd name="T53" fmla="*/ 83 h 117"/>
                <a:gd name="T54" fmla="*/ 3 w 102"/>
                <a:gd name="T55" fmla="*/ 66 h 117"/>
                <a:gd name="T56" fmla="*/ 0 w 102"/>
                <a:gd name="T57" fmla="*/ 48 h 117"/>
                <a:gd name="T58" fmla="*/ 6 w 102"/>
                <a:gd name="T59" fmla="*/ 44 h 117"/>
                <a:gd name="T60" fmla="*/ 11 w 102"/>
                <a:gd name="T61" fmla="*/ 46 h 117"/>
                <a:gd name="T62" fmla="*/ 16 w 102"/>
                <a:gd name="T63" fmla="*/ 50 h 117"/>
                <a:gd name="T64" fmla="*/ 23 w 102"/>
                <a:gd name="T65" fmla="*/ 48 h 117"/>
                <a:gd name="T66" fmla="*/ 32 w 102"/>
                <a:gd name="T67" fmla="*/ 36 h 117"/>
                <a:gd name="T68" fmla="*/ 41 w 102"/>
                <a:gd name="T69" fmla="*/ 23 h 117"/>
                <a:gd name="T70" fmla="*/ 48 w 102"/>
                <a:gd name="T71" fmla="*/ 12 h 117"/>
                <a:gd name="T72" fmla="*/ 55 w 102"/>
                <a:gd name="T73" fmla="*/ 0 h 117"/>
                <a:gd name="T74" fmla="*/ 63 w 102"/>
                <a:gd name="T75" fmla="*/ 8 h 117"/>
                <a:gd name="T76" fmla="*/ 65 w 102"/>
                <a:gd name="T77" fmla="*/ 21 h 117"/>
                <a:gd name="T78" fmla="*/ 68 w 102"/>
                <a:gd name="T79" fmla="*/ 35 h 117"/>
                <a:gd name="T80" fmla="*/ 77 w 102"/>
                <a:gd name="T81" fmla="*/ 45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2" h="117">
                  <a:moveTo>
                    <a:pt x="77" y="45"/>
                  </a:moveTo>
                  <a:lnTo>
                    <a:pt x="83" y="43"/>
                  </a:lnTo>
                  <a:lnTo>
                    <a:pt x="90" y="39"/>
                  </a:lnTo>
                  <a:lnTo>
                    <a:pt x="95" y="38"/>
                  </a:lnTo>
                  <a:lnTo>
                    <a:pt x="102" y="43"/>
                  </a:lnTo>
                  <a:lnTo>
                    <a:pt x="99" y="57"/>
                  </a:lnTo>
                  <a:lnTo>
                    <a:pt x="100" y="72"/>
                  </a:lnTo>
                  <a:lnTo>
                    <a:pt x="99" y="83"/>
                  </a:lnTo>
                  <a:lnTo>
                    <a:pt x="87" y="84"/>
                  </a:lnTo>
                  <a:lnTo>
                    <a:pt x="89" y="75"/>
                  </a:lnTo>
                  <a:lnTo>
                    <a:pt x="86" y="68"/>
                  </a:lnTo>
                  <a:lnTo>
                    <a:pt x="83" y="64"/>
                  </a:lnTo>
                  <a:lnTo>
                    <a:pt x="77" y="60"/>
                  </a:lnTo>
                  <a:lnTo>
                    <a:pt x="70" y="58"/>
                  </a:lnTo>
                  <a:lnTo>
                    <a:pt x="64" y="54"/>
                  </a:lnTo>
                  <a:lnTo>
                    <a:pt x="59" y="49"/>
                  </a:lnTo>
                  <a:lnTo>
                    <a:pt x="55" y="42"/>
                  </a:lnTo>
                  <a:lnTo>
                    <a:pt x="52" y="43"/>
                  </a:lnTo>
                  <a:lnTo>
                    <a:pt x="44" y="50"/>
                  </a:lnTo>
                  <a:lnTo>
                    <a:pt x="33" y="58"/>
                  </a:lnTo>
                  <a:lnTo>
                    <a:pt x="24" y="66"/>
                  </a:lnTo>
                  <a:lnTo>
                    <a:pt x="26" y="80"/>
                  </a:lnTo>
                  <a:lnTo>
                    <a:pt x="26" y="96"/>
                  </a:lnTo>
                  <a:lnTo>
                    <a:pt x="24" y="111"/>
                  </a:lnTo>
                  <a:lnTo>
                    <a:pt x="23" y="117"/>
                  </a:lnTo>
                  <a:lnTo>
                    <a:pt x="14" y="102"/>
                  </a:lnTo>
                  <a:lnTo>
                    <a:pt x="8" y="83"/>
                  </a:lnTo>
                  <a:lnTo>
                    <a:pt x="3" y="66"/>
                  </a:lnTo>
                  <a:lnTo>
                    <a:pt x="0" y="48"/>
                  </a:lnTo>
                  <a:lnTo>
                    <a:pt x="6" y="44"/>
                  </a:lnTo>
                  <a:lnTo>
                    <a:pt x="11" y="46"/>
                  </a:lnTo>
                  <a:lnTo>
                    <a:pt x="16" y="50"/>
                  </a:lnTo>
                  <a:lnTo>
                    <a:pt x="23" y="48"/>
                  </a:lnTo>
                  <a:lnTo>
                    <a:pt x="32" y="36"/>
                  </a:lnTo>
                  <a:lnTo>
                    <a:pt x="41" y="23"/>
                  </a:lnTo>
                  <a:lnTo>
                    <a:pt x="48" y="12"/>
                  </a:lnTo>
                  <a:lnTo>
                    <a:pt x="55" y="0"/>
                  </a:lnTo>
                  <a:lnTo>
                    <a:pt x="63" y="8"/>
                  </a:lnTo>
                  <a:lnTo>
                    <a:pt x="65" y="21"/>
                  </a:lnTo>
                  <a:lnTo>
                    <a:pt x="68" y="35"/>
                  </a:lnTo>
                  <a:lnTo>
                    <a:pt x="77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62"/>
            <p:cNvSpPr>
              <a:spLocks/>
            </p:cNvSpPr>
            <p:nvPr/>
          </p:nvSpPr>
          <p:spPr bwMode="auto">
            <a:xfrm>
              <a:off x="4537" y="3450"/>
              <a:ext cx="76" cy="65"/>
            </a:xfrm>
            <a:custGeom>
              <a:avLst/>
              <a:gdLst>
                <a:gd name="T0" fmla="*/ 109 w 152"/>
                <a:gd name="T1" fmla="*/ 64 h 132"/>
                <a:gd name="T2" fmla="*/ 118 w 152"/>
                <a:gd name="T3" fmla="*/ 60 h 132"/>
                <a:gd name="T4" fmla="*/ 130 w 152"/>
                <a:gd name="T5" fmla="*/ 61 h 132"/>
                <a:gd name="T6" fmla="*/ 139 w 152"/>
                <a:gd name="T7" fmla="*/ 64 h 132"/>
                <a:gd name="T8" fmla="*/ 148 w 152"/>
                <a:gd name="T9" fmla="*/ 71 h 132"/>
                <a:gd name="T10" fmla="*/ 151 w 152"/>
                <a:gd name="T11" fmla="*/ 85 h 132"/>
                <a:gd name="T12" fmla="*/ 148 w 152"/>
                <a:gd name="T13" fmla="*/ 90 h 132"/>
                <a:gd name="T14" fmla="*/ 138 w 152"/>
                <a:gd name="T15" fmla="*/ 85 h 132"/>
                <a:gd name="T16" fmla="*/ 130 w 152"/>
                <a:gd name="T17" fmla="*/ 82 h 132"/>
                <a:gd name="T18" fmla="*/ 117 w 152"/>
                <a:gd name="T19" fmla="*/ 85 h 132"/>
                <a:gd name="T20" fmla="*/ 104 w 152"/>
                <a:gd name="T21" fmla="*/ 90 h 132"/>
                <a:gd name="T22" fmla="*/ 92 w 152"/>
                <a:gd name="T23" fmla="*/ 103 h 132"/>
                <a:gd name="T24" fmla="*/ 87 w 152"/>
                <a:gd name="T25" fmla="*/ 103 h 132"/>
                <a:gd name="T26" fmla="*/ 85 w 152"/>
                <a:gd name="T27" fmla="*/ 51 h 132"/>
                <a:gd name="T28" fmla="*/ 63 w 152"/>
                <a:gd name="T29" fmla="*/ 34 h 132"/>
                <a:gd name="T30" fmla="*/ 57 w 152"/>
                <a:gd name="T31" fmla="*/ 83 h 132"/>
                <a:gd name="T32" fmla="*/ 53 w 152"/>
                <a:gd name="T33" fmla="*/ 104 h 132"/>
                <a:gd name="T34" fmla="*/ 33 w 152"/>
                <a:gd name="T35" fmla="*/ 81 h 132"/>
                <a:gd name="T36" fmla="*/ 24 w 152"/>
                <a:gd name="T37" fmla="*/ 85 h 132"/>
                <a:gd name="T38" fmla="*/ 31 w 152"/>
                <a:gd name="T39" fmla="*/ 119 h 132"/>
                <a:gd name="T40" fmla="*/ 38 w 152"/>
                <a:gd name="T41" fmla="*/ 128 h 132"/>
                <a:gd name="T42" fmla="*/ 37 w 152"/>
                <a:gd name="T43" fmla="*/ 131 h 132"/>
                <a:gd name="T44" fmla="*/ 29 w 152"/>
                <a:gd name="T45" fmla="*/ 128 h 132"/>
                <a:gd name="T46" fmla="*/ 13 w 152"/>
                <a:gd name="T47" fmla="*/ 114 h 132"/>
                <a:gd name="T48" fmla="*/ 1 w 152"/>
                <a:gd name="T49" fmla="*/ 93 h 132"/>
                <a:gd name="T50" fmla="*/ 1 w 152"/>
                <a:gd name="T51" fmla="*/ 64 h 132"/>
                <a:gd name="T52" fmla="*/ 15 w 152"/>
                <a:gd name="T53" fmla="*/ 51 h 132"/>
                <a:gd name="T54" fmla="*/ 29 w 152"/>
                <a:gd name="T55" fmla="*/ 56 h 132"/>
                <a:gd name="T56" fmla="*/ 38 w 152"/>
                <a:gd name="T57" fmla="*/ 42 h 132"/>
                <a:gd name="T58" fmla="*/ 51 w 152"/>
                <a:gd name="T59" fmla="*/ 11 h 132"/>
                <a:gd name="T60" fmla="*/ 76 w 152"/>
                <a:gd name="T61" fmla="*/ 2 h 132"/>
                <a:gd name="T62" fmla="*/ 93 w 152"/>
                <a:gd name="T63" fmla="*/ 15 h 132"/>
                <a:gd name="T64" fmla="*/ 101 w 152"/>
                <a:gd name="T65" fmla="*/ 38 h 132"/>
                <a:gd name="T66" fmla="*/ 105 w 152"/>
                <a:gd name="T67" fmla="*/ 59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2" h="132">
                  <a:moveTo>
                    <a:pt x="105" y="66"/>
                  </a:moveTo>
                  <a:lnTo>
                    <a:pt x="109" y="64"/>
                  </a:lnTo>
                  <a:lnTo>
                    <a:pt x="114" y="61"/>
                  </a:lnTo>
                  <a:lnTo>
                    <a:pt x="118" y="60"/>
                  </a:lnTo>
                  <a:lnTo>
                    <a:pt x="124" y="60"/>
                  </a:lnTo>
                  <a:lnTo>
                    <a:pt x="130" y="61"/>
                  </a:lnTo>
                  <a:lnTo>
                    <a:pt x="135" y="61"/>
                  </a:lnTo>
                  <a:lnTo>
                    <a:pt x="139" y="64"/>
                  </a:lnTo>
                  <a:lnTo>
                    <a:pt x="144" y="66"/>
                  </a:lnTo>
                  <a:lnTo>
                    <a:pt x="148" y="71"/>
                  </a:lnTo>
                  <a:lnTo>
                    <a:pt x="150" y="78"/>
                  </a:lnTo>
                  <a:lnTo>
                    <a:pt x="151" y="85"/>
                  </a:lnTo>
                  <a:lnTo>
                    <a:pt x="152" y="90"/>
                  </a:lnTo>
                  <a:lnTo>
                    <a:pt x="148" y="90"/>
                  </a:lnTo>
                  <a:lnTo>
                    <a:pt x="144" y="88"/>
                  </a:lnTo>
                  <a:lnTo>
                    <a:pt x="138" y="85"/>
                  </a:lnTo>
                  <a:lnTo>
                    <a:pt x="135" y="82"/>
                  </a:lnTo>
                  <a:lnTo>
                    <a:pt x="130" y="82"/>
                  </a:lnTo>
                  <a:lnTo>
                    <a:pt x="124" y="83"/>
                  </a:lnTo>
                  <a:lnTo>
                    <a:pt x="117" y="85"/>
                  </a:lnTo>
                  <a:lnTo>
                    <a:pt x="110" y="87"/>
                  </a:lnTo>
                  <a:lnTo>
                    <a:pt x="104" y="90"/>
                  </a:lnTo>
                  <a:lnTo>
                    <a:pt x="98" y="96"/>
                  </a:lnTo>
                  <a:lnTo>
                    <a:pt x="92" y="103"/>
                  </a:lnTo>
                  <a:lnTo>
                    <a:pt x="87" y="113"/>
                  </a:lnTo>
                  <a:lnTo>
                    <a:pt x="87" y="103"/>
                  </a:lnTo>
                  <a:lnTo>
                    <a:pt x="87" y="80"/>
                  </a:lnTo>
                  <a:lnTo>
                    <a:pt x="85" y="51"/>
                  </a:lnTo>
                  <a:lnTo>
                    <a:pt x="80" y="26"/>
                  </a:lnTo>
                  <a:lnTo>
                    <a:pt x="63" y="34"/>
                  </a:lnTo>
                  <a:lnTo>
                    <a:pt x="56" y="56"/>
                  </a:lnTo>
                  <a:lnTo>
                    <a:pt x="57" y="83"/>
                  </a:lnTo>
                  <a:lnTo>
                    <a:pt x="62" y="108"/>
                  </a:lnTo>
                  <a:lnTo>
                    <a:pt x="53" y="104"/>
                  </a:lnTo>
                  <a:lnTo>
                    <a:pt x="43" y="94"/>
                  </a:lnTo>
                  <a:lnTo>
                    <a:pt x="33" y="81"/>
                  </a:lnTo>
                  <a:lnTo>
                    <a:pt x="30" y="75"/>
                  </a:lnTo>
                  <a:lnTo>
                    <a:pt x="24" y="85"/>
                  </a:lnTo>
                  <a:lnTo>
                    <a:pt x="26" y="102"/>
                  </a:lnTo>
                  <a:lnTo>
                    <a:pt x="31" y="119"/>
                  </a:lnTo>
                  <a:lnTo>
                    <a:pt x="39" y="128"/>
                  </a:lnTo>
                  <a:lnTo>
                    <a:pt x="38" y="128"/>
                  </a:lnTo>
                  <a:lnTo>
                    <a:pt x="37" y="129"/>
                  </a:lnTo>
                  <a:lnTo>
                    <a:pt x="37" y="131"/>
                  </a:lnTo>
                  <a:lnTo>
                    <a:pt x="38" y="132"/>
                  </a:lnTo>
                  <a:lnTo>
                    <a:pt x="29" y="128"/>
                  </a:lnTo>
                  <a:lnTo>
                    <a:pt x="21" y="121"/>
                  </a:lnTo>
                  <a:lnTo>
                    <a:pt x="13" y="114"/>
                  </a:lnTo>
                  <a:lnTo>
                    <a:pt x="6" y="106"/>
                  </a:lnTo>
                  <a:lnTo>
                    <a:pt x="1" y="93"/>
                  </a:lnTo>
                  <a:lnTo>
                    <a:pt x="0" y="78"/>
                  </a:lnTo>
                  <a:lnTo>
                    <a:pt x="1" y="64"/>
                  </a:lnTo>
                  <a:lnTo>
                    <a:pt x="7" y="51"/>
                  </a:lnTo>
                  <a:lnTo>
                    <a:pt x="15" y="51"/>
                  </a:lnTo>
                  <a:lnTo>
                    <a:pt x="22" y="52"/>
                  </a:lnTo>
                  <a:lnTo>
                    <a:pt x="29" y="56"/>
                  </a:lnTo>
                  <a:lnTo>
                    <a:pt x="36" y="60"/>
                  </a:lnTo>
                  <a:lnTo>
                    <a:pt x="38" y="42"/>
                  </a:lnTo>
                  <a:lnTo>
                    <a:pt x="43" y="25"/>
                  </a:lnTo>
                  <a:lnTo>
                    <a:pt x="51" y="11"/>
                  </a:lnTo>
                  <a:lnTo>
                    <a:pt x="64" y="0"/>
                  </a:lnTo>
                  <a:lnTo>
                    <a:pt x="76" y="2"/>
                  </a:lnTo>
                  <a:lnTo>
                    <a:pt x="86" y="6"/>
                  </a:lnTo>
                  <a:lnTo>
                    <a:pt x="93" y="15"/>
                  </a:lnTo>
                  <a:lnTo>
                    <a:pt x="98" y="26"/>
                  </a:lnTo>
                  <a:lnTo>
                    <a:pt x="101" y="38"/>
                  </a:lnTo>
                  <a:lnTo>
                    <a:pt x="104" y="50"/>
                  </a:lnTo>
                  <a:lnTo>
                    <a:pt x="105" y="59"/>
                  </a:lnTo>
                  <a:lnTo>
                    <a:pt x="105" y="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63"/>
            <p:cNvSpPr>
              <a:spLocks/>
            </p:cNvSpPr>
            <p:nvPr/>
          </p:nvSpPr>
          <p:spPr bwMode="auto">
            <a:xfrm>
              <a:off x="4799" y="3470"/>
              <a:ext cx="116" cy="318"/>
            </a:xfrm>
            <a:custGeom>
              <a:avLst/>
              <a:gdLst>
                <a:gd name="T0" fmla="*/ 161 w 232"/>
                <a:gd name="T1" fmla="*/ 29 h 637"/>
                <a:gd name="T2" fmla="*/ 138 w 232"/>
                <a:gd name="T3" fmla="*/ 45 h 637"/>
                <a:gd name="T4" fmla="*/ 109 w 232"/>
                <a:gd name="T5" fmla="*/ 53 h 637"/>
                <a:gd name="T6" fmla="*/ 79 w 232"/>
                <a:gd name="T7" fmla="*/ 55 h 637"/>
                <a:gd name="T8" fmla="*/ 59 w 232"/>
                <a:gd name="T9" fmla="*/ 90 h 637"/>
                <a:gd name="T10" fmla="*/ 80 w 232"/>
                <a:gd name="T11" fmla="*/ 146 h 637"/>
                <a:gd name="T12" fmla="*/ 120 w 232"/>
                <a:gd name="T13" fmla="*/ 194 h 637"/>
                <a:gd name="T14" fmla="*/ 161 w 232"/>
                <a:gd name="T15" fmla="*/ 242 h 637"/>
                <a:gd name="T16" fmla="*/ 184 w 232"/>
                <a:gd name="T17" fmla="*/ 284 h 637"/>
                <a:gd name="T18" fmla="*/ 198 w 232"/>
                <a:gd name="T19" fmla="*/ 318 h 637"/>
                <a:gd name="T20" fmla="*/ 208 w 232"/>
                <a:gd name="T21" fmla="*/ 352 h 637"/>
                <a:gd name="T22" fmla="*/ 217 w 232"/>
                <a:gd name="T23" fmla="*/ 388 h 637"/>
                <a:gd name="T24" fmla="*/ 223 w 232"/>
                <a:gd name="T25" fmla="*/ 436 h 637"/>
                <a:gd name="T26" fmla="*/ 232 w 232"/>
                <a:gd name="T27" fmla="*/ 585 h 637"/>
                <a:gd name="T28" fmla="*/ 224 w 232"/>
                <a:gd name="T29" fmla="*/ 606 h 637"/>
                <a:gd name="T30" fmla="*/ 203 w 232"/>
                <a:gd name="T31" fmla="*/ 469 h 637"/>
                <a:gd name="T32" fmla="*/ 191 w 232"/>
                <a:gd name="T33" fmla="*/ 397 h 637"/>
                <a:gd name="T34" fmla="*/ 165 w 232"/>
                <a:gd name="T35" fmla="*/ 322 h 637"/>
                <a:gd name="T36" fmla="*/ 130 w 232"/>
                <a:gd name="T37" fmla="*/ 251 h 637"/>
                <a:gd name="T38" fmla="*/ 84 w 232"/>
                <a:gd name="T39" fmla="*/ 182 h 637"/>
                <a:gd name="T40" fmla="*/ 49 w 232"/>
                <a:gd name="T41" fmla="*/ 125 h 637"/>
                <a:gd name="T42" fmla="*/ 44 w 232"/>
                <a:gd name="T43" fmla="*/ 77 h 637"/>
                <a:gd name="T44" fmla="*/ 40 w 232"/>
                <a:gd name="T45" fmla="*/ 52 h 637"/>
                <a:gd name="T46" fmla="*/ 30 w 232"/>
                <a:gd name="T47" fmla="*/ 53 h 637"/>
                <a:gd name="T48" fmla="*/ 18 w 232"/>
                <a:gd name="T49" fmla="*/ 55 h 637"/>
                <a:gd name="T50" fmla="*/ 6 w 232"/>
                <a:gd name="T51" fmla="*/ 56 h 637"/>
                <a:gd name="T52" fmla="*/ 0 w 232"/>
                <a:gd name="T53" fmla="*/ 48 h 637"/>
                <a:gd name="T54" fmla="*/ 5 w 232"/>
                <a:gd name="T55" fmla="*/ 39 h 637"/>
                <a:gd name="T56" fmla="*/ 16 w 232"/>
                <a:gd name="T57" fmla="*/ 35 h 637"/>
                <a:gd name="T58" fmla="*/ 28 w 232"/>
                <a:gd name="T59" fmla="*/ 34 h 637"/>
                <a:gd name="T60" fmla="*/ 133 w 232"/>
                <a:gd name="T61" fmla="*/ 25 h 637"/>
                <a:gd name="T62" fmla="*/ 145 w 232"/>
                <a:gd name="T63" fmla="*/ 17 h 637"/>
                <a:gd name="T64" fmla="*/ 157 w 232"/>
                <a:gd name="T65" fmla="*/ 4 h 637"/>
                <a:gd name="T66" fmla="*/ 168 w 232"/>
                <a:gd name="T67" fmla="*/ 0 h 637"/>
                <a:gd name="T68" fmla="*/ 171 w 232"/>
                <a:gd name="T69" fmla="*/ 17 h 6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32" h="637">
                  <a:moveTo>
                    <a:pt x="171" y="17"/>
                  </a:moveTo>
                  <a:lnTo>
                    <a:pt x="161" y="29"/>
                  </a:lnTo>
                  <a:lnTo>
                    <a:pt x="150" y="38"/>
                  </a:lnTo>
                  <a:lnTo>
                    <a:pt x="138" y="45"/>
                  </a:lnTo>
                  <a:lnTo>
                    <a:pt x="124" y="49"/>
                  </a:lnTo>
                  <a:lnTo>
                    <a:pt x="109" y="53"/>
                  </a:lnTo>
                  <a:lnTo>
                    <a:pt x="94" y="55"/>
                  </a:lnTo>
                  <a:lnTo>
                    <a:pt x="79" y="55"/>
                  </a:lnTo>
                  <a:lnTo>
                    <a:pt x="63" y="55"/>
                  </a:lnTo>
                  <a:lnTo>
                    <a:pt x="59" y="90"/>
                  </a:lnTo>
                  <a:lnTo>
                    <a:pt x="66" y="120"/>
                  </a:lnTo>
                  <a:lnTo>
                    <a:pt x="80" y="146"/>
                  </a:lnTo>
                  <a:lnTo>
                    <a:pt x="99" y="170"/>
                  </a:lnTo>
                  <a:lnTo>
                    <a:pt x="120" y="194"/>
                  </a:lnTo>
                  <a:lnTo>
                    <a:pt x="141" y="217"/>
                  </a:lnTo>
                  <a:lnTo>
                    <a:pt x="161" y="242"/>
                  </a:lnTo>
                  <a:lnTo>
                    <a:pt x="176" y="268"/>
                  </a:lnTo>
                  <a:lnTo>
                    <a:pt x="184" y="284"/>
                  </a:lnTo>
                  <a:lnTo>
                    <a:pt x="191" y="300"/>
                  </a:lnTo>
                  <a:lnTo>
                    <a:pt x="198" y="318"/>
                  </a:lnTo>
                  <a:lnTo>
                    <a:pt x="203" y="335"/>
                  </a:lnTo>
                  <a:lnTo>
                    <a:pt x="208" y="352"/>
                  </a:lnTo>
                  <a:lnTo>
                    <a:pt x="213" y="369"/>
                  </a:lnTo>
                  <a:lnTo>
                    <a:pt x="217" y="388"/>
                  </a:lnTo>
                  <a:lnTo>
                    <a:pt x="221" y="405"/>
                  </a:lnTo>
                  <a:lnTo>
                    <a:pt x="223" y="436"/>
                  </a:lnTo>
                  <a:lnTo>
                    <a:pt x="229" y="507"/>
                  </a:lnTo>
                  <a:lnTo>
                    <a:pt x="232" y="585"/>
                  </a:lnTo>
                  <a:lnTo>
                    <a:pt x="230" y="637"/>
                  </a:lnTo>
                  <a:lnTo>
                    <a:pt x="224" y="606"/>
                  </a:lnTo>
                  <a:lnTo>
                    <a:pt x="213" y="538"/>
                  </a:lnTo>
                  <a:lnTo>
                    <a:pt x="203" y="469"/>
                  </a:lnTo>
                  <a:lnTo>
                    <a:pt x="199" y="437"/>
                  </a:lnTo>
                  <a:lnTo>
                    <a:pt x="191" y="397"/>
                  </a:lnTo>
                  <a:lnTo>
                    <a:pt x="180" y="359"/>
                  </a:lnTo>
                  <a:lnTo>
                    <a:pt x="165" y="322"/>
                  </a:lnTo>
                  <a:lnTo>
                    <a:pt x="149" y="287"/>
                  </a:lnTo>
                  <a:lnTo>
                    <a:pt x="130" y="251"/>
                  </a:lnTo>
                  <a:lnTo>
                    <a:pt x="108" y="216"/>
                  </a:lnTo>
                  <a:lnTo>
                    <a:pt x="84" y="182"/>
                  </a:lnTo>
                  <a:lnTo>
                    <a:pt x="58" y="146"/>
                  </a:lnTo>
                  <a:lnTo>
                    <a:pt x="49" y="125"/>
                  </a:lnTo>
                  <a:lnTo>
                    <a:pt x="46" y="101"/>
                  </a:lnTo>
                  <a:lnTo>
                    <a:pt x="44" y="77"/>
                  </a:lnTo>
                  <a:lnTo>
                    <a:pt x="44" y="53"/>
                  </a:lnTo>
                  <a:lnTo>
                    <a:pt x="40" y="52"/>
                  </a:lnTo>
                  <a:lnTo>
                    <a:pt x="34" y="52"/>
                  </a:lnTo>
                  <a:lnTo>
                    <a:pt x="30" y="53"/>
                  </a:lnTo>
                  <a:lnTo>
                    <a:pt x="24" y="54"/>
                  </a:lnTo>
                  <a:lnTo>
                    <a:pt x="18" y="55"/>
                  </a:lnTo>
                  <a:lnTo>
                    <a:pt x="12" y="56"/>
                  </a:lnTo>
                  <a:lnTo>
                    <a:pt x="6" y="56"/>
                  </a:lnTo>
                  <a:lnTo>
                    <a:pt x="0" y="55"/>
                  </a:lnTo>
                  <a:lnTo>
                    <a:pt x="0" y="48"/>
                  </a:lnTo>
                  <a:lnTo>
                    <a:pt x="1" y="42"/>
                  </a:lnTo>
                  <a:lnTo>
                    <a:pt x="5" y="39"/>
                  </a:lnTo>
                  <a:lnTo>
                    <a:pt x="10" y="37"/>
                  </a:lnTo>
                  <a:lnTo>
                    <a:pt x="16" y="35"/>
                  </a:lnTo>
                  <a:lnTo>
                    <a:pt x="21" y="35"/>
                  </a:lnTo>
                  <a:lnTo>
                    <a:pt x="28" y="34"/>
                  </a:lnTo>
                  <a:lnTo>
                    <a:pt x="35" y="33"/>
                  </a:lnTo>
                  <a:lnTo>
                    <a:pt x="133" y="25"/>
                  </a:lnTo>
                  <a:lnTo>
                    <a:pt x="139" y="22"/>
                  </a:lnTo>
                  <a:lnTo>
                    <a:pt x="145" y="17"/>
                  </a:lnTo>
                  <a:lnTo>
                    <a:pt x="152" y="10"/>
                  </a:lnTo>
                  <a:lnTo>
                    <a:pt x="157" y="4"/>
                  </a:lnTo>
                  <a:lnTo>
                    <a:pt x="163" y="1"/>
                  </a:lnTo>
                  <a:lnTo>
                    <a:pt x="168" y="0"/>
                  </a:lnTo>
                  <a:lnTo>
                    <a:pt x="170" y="6"/>
                  </a:lnTo>
                  <a:lnTo>
                    <a:pt x="171" y="1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64"/>
            <p:cNvSpPr>
              <a:spLocks/>
            </p:cNvSpPr>
            <p:nvPr/>
          </p:nvSpPr>
          <p:spPr bwMode="auto">
            <a:xfrm>
              <a:off x="4500" y="3484"/>
              <a:ext cx="45" cy="38"/>
            </a:xfrm>
            <a:custGeom>
              <a:avLst/>
              <a:gdLst>
                <a:gd name="T0" fmla="*/ 29 w 90"/>
                <a:gd name="T1" fmla="*/ 18 h 76"/>
                <a:gd name="T2" fmla="*/ 36 w 90"/>
                <a:gd name="T3" fmla="*/ 19 h 76"/>
                <a:gd name="T4" fmla="*/ 43 w 90"/>
                <a:gd name="T5" fmla="*/ 19 h 76"/>
                <a:gd name="T6" fmla="*/ 50 w 90"/>
                <a:gd name="T7" fmla="*/ 18 h 76"/>
                <a:gd name="T8" fmla="*/ 55 w 90"/>
                <a:gd name="T9" fmla="*/ 18 h 76"/>
                <a:gd name="T10" fmla="*/ 59 w 90"/>
                <a:gd name="T11" fmla="*/ 24 h 76"/>
                <a:gd name="T12" fmla="*/ 63 w 90"/>
                <a:gd name="T13" fmla="*/ 31 h 76"/>
                <a:gd name="T14" fmla="*/ 69 w 90"/>
                <a:gd name="T15" fmla="*/ 39 h 76"/>
                <a:gd name="T16" fmla="*/ 75 w 90"/>
                <a:gd name="T17" fmla="*/ 47 h 76"/>
                <a:gd name="T18" fmla="*/ 81 w 90"/>
                <a:gd name="T19" fmla="*/ 55 h 76"/>
                <a:gd name="T20" fmla="*/ 86 w 90"/>
                <a:gd name="T21" fmla="*/ 62 h 76"/>
                <a:gd name="T22" fmla="*/ 89 w 90"/>
                <a:gd name="T23" fmla="*/ 68 h 76"/>
                <a:gd name="T24" fmla="*/ 90 w 90"/>
                <a:gd name="T25" fmla="*/ 71 h 76"/>
                <a:gd name="T26" fmla="*/ 84 w 90"/>
                <a:gd name="T27" fmla="*/ 72 h 76"/>
                <a:gd name="T28" fmla="*/ 77 w 90"/>
                <a:gd name="T29" fmla="*/ 69 h 76"/>
                <a:gd name="T30" fmla="*/ 69 w 90"/>
                <a:gd name="T31" fmla="*/ 62 h 76"/>
                <a:gd name="T32" fmla="*/ 61 w 90"/>
                <a:gd name="T33" fmla="*/ 54 h 76"/>
                <a:gd name="T34" fmla="*/ 52 w 90"/>
                <a:gd name="T35" fmla="*/ 46 h 76"/>
                <a:gd name="T36" fmla="*/ 43 w 90"/>
                <a:gd name="T37" fmla="*/ 38 h 76"/>
                <a:gd name="T38" fmla="*/ 33 w 90"/>
                <a:gd name="T39" fmla="*/ 33 h 76"/>
                <a:gd name="T40" fmla="*/ 25 w 90"/>
                <a:gd name="T41" fmla="*/ 32 h 76"/>
                <a:gd name="T42" fmla="*/ 25 w 90"/>
                <a:gd name="T43" fmla="*/ 38 h 76"/>
                <a:gd name="T44" fmla="*/ 25 w 90"/>
                <a:gd name="T45" fmla="*/ 50 h 76"/>
                <a:gd name="T46" fmla="*/ 22 w 90"/>
                <a:gd name="T47" fmla="*/ 65 h 76"/>
                <a:gd name="T48" fmla="*/ 13 w 90"/>
                <a:gd name="T49" fmla="*/ 76 h 76"/>
                <a:gd name="T50" fmla="*/ 9 w 90"/>
                <a:gd name="T51" fmla="*/ 58 h 76"/>
                <a:gd name="T52" fmla="*/ 6 w 90"/>
                <a:gd name="T53" fmla="*/ 41 h 76"/>
                <a:gd name="T54" fmla="*/ 4 w 90"/>
                <a:gd name="T55" fmla="*/ 24 h 76"/>
                <a:gd name="T56" fmla="*/ 0 w 90"/>
                <a:gd name="T57" fmla="*/ 6 h 76"/>
                <a:gd name="T58" fmla="*/ 7 w 90"/>
                <a:gd name="T59" fmla="*/ 0 h 76"/>
                <a:gd name="T60" fmla="*/ 13 w 90"/>
                <a:gd name="T61" fmla="*/ 4 h 76"/>
                <a:gd name="T62" fmla="*/ 21 w 90"/>
                <a:gd name="T63" fmla="*/ 13 h 76"/>
                <a:gd name="T64" fmla="*/ 29 w 90"/>
                <a:gd name="T65" fmla="*/ 18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0" h="76">
                  <a:moveTo>
                    <a:pt x="29" y="18"/>
                  </a:moveTo>
                  <a:lnTo>
                    <a:pt x="36" y="19"/>
                  </a:lnTo>
                  <a:lnTo>
                    <a:pt x="43" y="19"/>
                  </a:lnTo>
                  <a:lnTo>
                    <a:pt x="50" y="18"/>
                  </a:lnTo>
                  <a:lnTo>
                    <a:pt x="55" y="18"/>
                  </a:lnTo>
                  <a:lnTo>
                    <a:pt x="59" y="24"/>
                  </a:lnTo>
                  <a:lnTo>
                    <a:pt x="63" y="31"/>
                  </a:lnTo>
                  <a:lnTo>
                    <a:pt x="69" y="39"/>
                  </a:lnTo>
                  <a:lnTo>
                    <a:pt x="75" y="47"/>
                  </a:lnTo>
                  <a:lnTo>
                    <a:pt x="81" y="55"/>
                  </a:lnTo>
                  <a:lnTo>
                    <a:pt x="86" y="62"/>
                  </a:lnTo>
                  <a:lnTo>
                    <a:pt x="89" y="68"/>
                  </a:lnTo>
                  <a:lnTo>
                    <a:pt x="90" y="71"/>
                  </a:lnTo>
                  <a:lnTo>
                    <a:pt x="84" y="72"/>
                  </a:lnTo>
                  <a:lnTo>
                    <a:pt x="77" y="69"/>
                  </a:lnTo>
                  <a:lnTo>
                    <a:pt x="69" y="62"/>
                  </a:lnTo>
                  <a:lnTo>
                    <a:pt x="61" y="54"/>
                  </a:lnTo>
                  <a:lnTo>
                    <a:pt x="52" y="46"/>
                  </a:lnTo>
                  <a:lnTo>
                    <a:pt x="43" y="38"/>
                  </a:lnTo>
                  <a:lnTo>
                    <a:pt x="33" y="33"/>
                  </a:lnTo>
                  <a:lnTo>
                    <a:pt x="25" y="32"/>
                  </a:lnTo>
                  <a:lnTo>
                    <a:pt x="25" y="38"/>
                  </a:lnTo>
                  <a:lnTo>
                    <a:pt x="25" y="50"/>
                  </a:lnTo>
                  <a:lnTo>
                    <a:pt x="22" y="65"/>
                  </a:lnTo>
                  <a:lnTo>
                    <a:pt x="13" y="76"/>
                  </a:lnTo>
                  <a:lnTo>
                    <a:pt x="9" y="58"/>
                  </a:lnTo>
                  <a:lnTo>
                    <a:pt x="6" y="41"/>
                  </a:lnTo>
                  <a:lnTo>
                    <a:pt x="4" y="24"/>
                  </a:lnTo>
                  <a:lnTo>
                    <a:pt x="0" y="6"/>
                  </a:lnTo>
                  <a:lnTo>
                    <a:pt x="7" y="0"/>
                  </a:lnTo>
                  <a:lnTo>
                    <a:pt x="13" y="4"/>
                  </a:lnTo>
                  <a:lnTo>
                    <a:pt x="21" y="13"/>
                  </a:lnTo>
                  <a:lnTo>
                    <a:pt x="29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65"/>
            <p:cNvSpPr>
              <a:spLocks/>
            </p:cNvSpPr>
            <p:nvPr/>
          </p:nvSpPr>
          <p:spPr bwMode="auto">
            <a:xfrm>
              <a:off x="5232" y="3717"/>
              <a:ext cx="243" cy="165"/>
            </a:xfrm>
            <a:custGeom>
              <a:avLst/>
              <a:gdLst>
                <a:gd name="T0" fmla="*/ 478 w 487"/>
                <a:gd name="T1" fmla="*/ 84 h 330"/>
                <a:gd name="T2" fmla="*/ 449 w 487"/>
                <a:gd name="T3" fmla="*/ 146 h 330"/>
                <a:gd name="T4" fmla="*/ 434 w 487"/>
                <a:gd name="T5" fmla="*/ 146 h 330"/>
                <a:gd name="T6" fmla="*/ 418 w 487"/>
                <a:gd name="T7" fmla="*/ 146 h 330"/>
                <a:gd name="T8" fmla="*/ 397 w 487"/>
                <a:gd name="T9" fmla="*/ 218 h 330"/>
                <a:gd name="T10" fmla="*/ 378 w 487"/>
                <a:gd name="T11" fmla="*/ 310 h 330"/>
                <a:gd name="T12" fmla="*/ 350 w 487"/>
                <a:gd name="T13" fmla="*/ 325 h 330"/>
                <a:gd name="T14" fmla="*/ 317 w 487"/>
                <a:gd name="T15" fmla="*/ 325 h 330"/>
                <a:gd name="T16" fmla="*/ 256 w 487"/>
                <a:gd name="T17" fmla="*/ 329 h 330"/>
                <a:gd name="T18" fmla="*/ 191 w 487"/>
                <a:gd name="T19" fmla="*/ 328 h 330"/>
                <a:gd name="T20" fmla="*/ 144 w 487"/>
                <a:gd name="T21" fmla="*/ 296 h 330"/>
                <a:gd name="T22" fmla="*/ 143 w 487"/>
                <a:gd name="T23" fmla="*/ 271 h 330"/>
                <a:gd name="T24" fmla="*/ 167 w 487"/>
                <a:gd name="T25" fmla="*/ 241 h 330"/>
                <a:gd name="T26" fmla="*/ 205 w 487"/>
                <a:gd name="T27" fmla="*/ 220 h 330"/>
                <a:gd name="T28" fmla="*/ 244 w 487"/>
                <a:gd name="T29" fmla="*/ 199 h 330"/>
                <a:gd name="T30" fmla="*/ 203 w 487"/>
                <a:gd name="T31" fmla="*/ 174 h 330"/>
                <a:gd name="T32" fmla="*/ 159 w 487"/>
                <a:gd name="T33" fmla="*/ 158 h 330"/>
                <a:gd name="T34" fmla="*/ 112 w 487"/>
                <a:gd name="T35" fmla="*/ 147 h 330"/>
                <a:gd name="T36" fmla="*/ 65 w 487"/>
                <a:gd name="T37" fmla="*/ 140 h 330"/>
                <a:gd name="T38" fmla="*/ 18 w 487"/>
                <a:gd name="T39" fmla="*/ 131 h 330"/>
                <a:gd name="T40" fmla="*/ 1 w 487"/>
                <a:gd name="T41" fmla="*/ 121 h 330"/>
                <a:gd name="T42" fmla="*/ 26 w 487"/>
                <a:gd name="T43" fmla="*/ 118 h 330"/>
                <a:gd name="T44" fmla="*/ 83 w 487"/>
                <a:gd name="T45" fmla="*/ 122 h 330"/>
                <a:gd name="T46" fmla="*/ 140 w 487"/>
                <a:gd name="T47" fmla="*/ 130 h 330"/>
                <a:gd name="T48" fmla="*/ 194 w 487"/>
                <a:gd name="T49" fmla="*/ 145 h 330"/>
                <a:gd name="T50" fmla="*/ 241 w 487"/>
                <a:gd name="T51" fmla="*/ 169 h 330"/>
                <a:gd name="T52" fmla="*/ 280 w 487"/>
                <a:gd name="T53" fmla="*/ 207 h 330"/>
                <a:gd name="T54" fmla="*/ 277 w 487"/>
                <a:gd name="T55" fmla="*/ 244 h 330"/>
                <a:gd name="T56" fmla="*/ 259 w 487"/>
                <a:gd name="T57" fmla="*/ 241 h 330"/>
                <a:gd name="T58" fmla="*/ 256 w 487"/>
                <a:gd name="T59" fmla="*/ 222 h 330"/>
                <a:gd name="T60" fmla="*/ 236 w 487"/>
                <a:gd name="T61" fmla="*/ 231 h 330"/>
                <a:gd name="T62" fmla="*/ 217 w 487"/>
                <a:gd name="T63" fmla="*/ 242 h 330"/>
                <a:gd name="T64" fmla="*/ 224 w 487"/>
                <a:gd name="T65" fmla="*/ 266 h 330"/>
                <a:gd name="T66" fmla="*/ 258 w 487"/>
                <a:gd name="T67" fmla="*/ 279 h 330"/>
                <a:gd name="T68" fmla="*/ 298 w 487"/>
                <a:gd name="T69" fmla="*/ 280 h 330"/>
                <a:gd name="T70" fmla="*/ 303 w 487"/>
                <a:gd name="T71" fmla="*/ 291 h 330"/>
                <a:gd name="T72" fmla="*/ 280 w 487"/>
                <a:gd name="T73" fmla="*/ 295 h 330"/>
                <a:gd name="T74" fmla="*/ 248 w 487"/>
                <a:gd name="T75" fmla="*/ 291 h 330"/>
                <a:gd name="T76" fmla="*/ 220 w 487"/>
                <a:gd name="T77" fmla="*/ 279 h 330"/>
                <a:gd name="T78" fmla="*/ 208 w 487"/>
                <a:gd name="T79" fmla="*/ 266 h 330"/>
                <a:gd name="T80" fmla="*/ 196 w 487"/>
                <a:gd name="T81" fmla="*/ 252 h 330"/>
                <a:gd name="T82" fmla="*/ 176 w 487"/>
                <a:gd name="T83" fmla="*/ 258 h 330"/>
                <a:gd name="T84" fmla="*/ 158 w 487"/>
                <a:gd name="T85" fmla="*/ 279 h 330"/>
                <a:gd name="T86" fmla="*/ 181 w 487"/>
                <a:gd name="T87" fmla="*/ 304 h 330"/>
                <a:gd name="T88" fmla="*/ 220 w 487"/>
                <a:gd name="T89" fmla="*/ 307 h 330"/>
                <a:gd name="T90" fmla="*/ 259 w 487"/>
                <a:gd name="T91" fmla="*/ 309 h 330"/>
                <a:gd name="T92" fmla="*/ 307 w 487"/>
                <a:gd name="T93" fmla="*/ 309 h 330"/>
                <a:gd name="T94" fmla="*/ 349 w 487"/>
                <a:gd name="T95" fmla="*/ 297 h 330"/>
                <a:gd name="T96" fmla="*/ 376 w 487"/>
                <a:gd name="T97" fmla="*/ 257 h 330"/>
                <a:gd name="T98" fmla="*/ 376 w 487"/>
                <a:gd name="T99" fmla="*/ 199 h 330"/>
                <a:gd name="T100" fmla="*/ 385 w 487"/>
                <a:gd name="T101" fmla="*/ 136 h 330"/>
                <a:gd name="T102" fmla="*/ 412 w 487"/>
                <a:gd name="T103" fmla="*/ 74 h 330"/>
                <a:gd name="T104" fmla="*/ 424 w 487"/>
                <a:gd name="T105" fmla="*/ 74 h 330"/>
                <a:gd name="T106" fmla="*/ 440 w 487"/>
                <a:gd name="T107" fmla="*/ 113 h 330"/>
                <a:gd name="T108" fmla="*/ 467 w 487"/>
                <a:gd name="T109" fmla="*/ 32 h 330"/>
                <a:gd name="T110" fmla="*/ 477 w 487"/>
                <a:gd name="T111" fmla="*/ 4 h 3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87" h="330">
                  <a:moveTo>
                    <a:pt x="487" y="21"/>
                  </a:moveTo>
                  <a:lnTo>
                    <a:pt x="485" y="52"/>
                  </a:lnTo>
                  <a:lnTo>
                    <a:pt x="478" y="84"/>
                  </a:lnTo>
                  <a:lnTo>
                    <a:pt x="469" y="114"/>
                  </a:lnTo>
                  <a:lnTo>
                    <a:pt x="455" y="143"/>
                  </a:lnTo>
                  <a:lnTo>
                    <a:pt x="449" y="146"/>
                  </a:lnTo>
                  <a:lnTo>
                    <a:pt x="445" y="147"/>
                  </a:lnTo>
                  <a:lnTo>
                    <a:pt x="439" y="146"/>
                  </a:lnTo>
                  <a:lnTo>
                    <a:pt x="434" y="146"/>
                  </a:lnTo>
                  <a:lnTo>
                    <a:pt x="429" y="145"/>
                  </a:lnTo>
                  <a:lnTo>
                    <a:pt x="424" y="145"/>
                  </a:lnTo>
                  <a:lnTo>
                    <a:pt x="418" y="146"/>
                  </a:lnTo>
                  <a:lnTo>
                    <a:pt x="414" y="150"/>
                  </a:lnTo>
                  <a:lnTo>
                    <a:pt x="400" y="178"/>
                  </a:lnTo>
                  <a:lnTo>
                    <a:pt x="397" y="218"/>
                  </a:lnTo>
                  <a:lnTo>
                    <a:pt x="396" y="260"/>
                  </a:lnTo>
                  <a:lnTo>
                    <a:pt x="386" y="297"/>
                  </a:lnTo>
                  <a:lnTo>
                    <a:pt x="378" y="310"/>
                  </a:lnTo>
                  <a:lnTo>
                    <a:pt x="369" y="318"/>
                  </a:lnTo>
                  <a:lnTo>
                    <a:pt x="359" y="322"/>
                  </a:lnTo>
                  <a:lnTo>
                    <a:pt x="350" y="325"/>
                  </a:lnTo>
                  <a:lnTo>
                    <a:pt x="340" y="325"/>
                  </a:lnTo>
                  <a:lnTo>
                    <a:pt x="330" y="325"/>
                  </a:lnTo>
                  <a:lnTo>
                    <a:pt x="317" y="325"/>
                  </a:lnTo>
                  <a:lnTo>
                    <a:pt x="304" y="326"/>
                  </a:lnTo>
                  <a:lnTo>
                    <a:pt x="280" y="327"/>
                  </a:lnTo>
                  <a:lnTo>
                    <a:pt x="256" y="329"/>
                  </a:lnTo>
                  <a:lnTo>
                    <a:pt x="233" y="330"/>
                  </a:lnTo>
                  <a:lnTo>
                    <a:pt x="211" y="330"/>
                  </a:lnTo>
                  <a:lnTo>
                    <a:pt x="191" y="328"/>
                  </a:lnTo>
                  <a:lnTo>
                    <a:pt x="173" y="321"/>
                  </a:lnTo>
                  <a:lnTo>
                    <a:pt x="157" y="312"/>
                  </a:lnTo>
                  <a:lnTo>
                    <a:pt x="144" y="296"/>
                  </a:lnTo>
                  <a:lnTo>
                    <a:pt x="142" y="288"/>
                  </a:lnTo>
                  <a:lnTo>
                    <a:pt x="142" y="280"/>
                  </a:lnTo>
                  <a:lnTo>
                    <a:pt x="143" y="271"/>
                  </a:lnTo>
                  <a:lnTo>
                    <a:pt x="147" y="262"/>
                  </a:lnTo>
                  <a:lnTo>
                    <a:pt x="156" y="251"/>
                  </a:lnTo>
                  <a:lnTo>
                    <a:pt x="167" y="241"/>
                  </a:lnTo>
                  <a:lnTo>
                    <a:pt x="179" y="234"/>
                  </a:lnTo>
                  <a:lnTo>
                    <a:pt x="193" y="227"/>
                  </a:lnTo>
                  <a:lnTo>
                    <a:pt x="205" y="220"/>
                  </a:lnTo>
                  <a:lnTo>
                    <a:pt x="219" y="214"/>
                  </a:lnTo>
                  <a:lnTo>
                    <a:pt x="232" y="207"/>
                  </a:lnTo>
                  <a:lnTo>
                    <a:pt x="244" y="199"/>
                  </a:lnTo>
                  <a:lnTo>
                    <a:pt x="232" y="189"/>
                  </a:lnTo>
                  <a:lnTo>
                    <a:pt x="218" y="181"/>
                  </a:lnTo>
                  <a:lnTo>
                    <a:pt x="203" y="174"/>
                  </a:lnTo>
                  <a:lnTo>
                    <a:pt x="189" y="167"/>
                  </a:lnTo>
                  <a:lnTo>
                    <a:pt x="174" y="162"/>
                  </a:lnTo>
                  <a:lnTo>
                    <a:pt x="159" y="158"/>
                  </a:lnTo>
                  <a:lnTo>
                    <a:pt x="143" y="154"/>
                  </a:lnTo>
                  <a:lnTo>
                    <a:pt x="128" y="151"/>
                  </a:lnTo>
                  <a:lnTo>
                    <a:pt x="112" y="147"/>
                  </a:lnTo>
                  <a:lnTo>
                    <a:pt x="96" y="145"/>
                  </a:lnTo>
                  <a:lnTo>
                    <a:pt x="81" y="143"/>
                  </a:lnTo>
                  <a:lnTo>
                    <a:pt x="65" y="140"/>
                  </a:lnTo>
                  <a:lnTo>
                    <a:pt x="49" y="138"/>
                  </a:lnTo>
                  <a:lnTo>
                    <a:pt x="34" y="135"/>
                  </a:lnTo>
                  <a:lnTo>
                    <a:pt x="18" y="131"/>
                  </a:lnTo>
                  <a:lnTo>
                    <a:pt x="3" y="128"/>
                  </a:lnTo>
                  <a:lnTo>
                    <a:pt x="0" y="124"/>
                  </a:lnTo>
                  <a:lnTo>
                    <a:pt x="1" y="121"/>
                  </a:lnTo>
                  <a:lnTo>
                    <a:pt x="4" y="118"/>
                  </a:lnTo>
                  <a:lnTo>
                    <a:pt x="7" y="117"/>
                  </a:lnTo>
                  <a:lnTo>
                    <a:pt x="26" y="118"/>
                  </a:lnTo>
                  <a:lnTo>
                    <a:pt x="45" y="118"/>
                  </a:lnTo>
                  <a:lnTo>
                    <a:pt x="65" y="120"/>
                  </a:lnTo>
                  <a:lnTo>
                    <a:pt x="83" y="122"/>
                  </a:lnTo>
                  <a:lnTo>
                    <a:pt x="103" y="124"/>
                  </a:lnTo>
                  <a:lnTo>
                    <a:pt x="121" y="127"/>
                  </a:lnTo>
                  <a:lnTo>
                    <a:pt x="140" y="130"/>
                  </a:lnTo>
                  <a:lnTo>
                    <a:pt x="158" y="133"/>
                  </a:lnTo>
                  <a:lnTo>
                    <a:pt x="176" y="139"/>
                  </a:lnTo>
                  <a:lnTo>
                    <a:pt x="194" y="145"/>
                  </a:lnTo>
                  <a:lnTo>
                    <a:pt x="210" y="152"/>
                  </a:lnTo>
                  <a:lnTo>
                    <a:pt x="226" y="160"/>
                  </a:lnTo>
                  <a:lnTo>
                    <a:pt x="241" y="169"/>
                  </a:lnTo>
                  <a:lnTo>
                    <a:pt x="255" y="181"/>
                  </a:lnTo>
                  <a:lnTo>
                    <a:pt x="269" y="193"/>
                  </a:lnTo>
                  <a:lnTo>
                    <a:pt x="280" y="207"/>
                  </a:lnTo>
                  <a:lnTo>
                    <a:pt x="282" y="220"/>
                  </a:lnTo>
                  <a:lnTo>
                    <a:pt x="281" y="232"/>
                  </a:lnTo>
                  <a:lnTo>
                    <a:pt x="277" y="244"/>
                  </a:lnTo>
                  <a:lnTo>
                    <a:pt x="267" y="253"/>
                  </a:lnTo>
                  <a:lnTo>
                    <a:pt x="258" y="249"/>
                  </a:lnTo>
                  <a:lnTo>
                    <a:pt x="259" y="241"/>
                  </a:lnTo>
                  <a:lnTo>
                    <a:pt x="262" y="230"/>
                  </a:lnTo>
                  <a:lnTo>
                    <a:pt x="262" y="220"/>
                  </a:lnTo>
                  <a:lnTo>
                    <a:pt x="256" y="222"/>
                  </a:lnTo>
                  <a:lnTo>
                    <a:pt x="249" y="226"/>
                  </a:lnTo>
                  <a:lnTo>
                    <a:pt x="242" y="228"/>
                  </a:lnTo>
                  <a:lnTo>
                    <a:pt x="236" y="231"/>
                  </a:lnTo>
                  <a:lnTo>
                    <a:pt x="229" y="235"/>
                  </a:lnTo>
                  <a:lnTo>
                    <a:pt x="222" y="238"/>
                  </a:lnTo>
                  <a:lnTo>
                    <a:pt x="217" y="242"/>
                  </a:lnTo>
                  <a:lnTo>
                    <a:pt x="211" y="245"/>
                  </a:lnTo>
                  <a:lnTo>
                    <a:pt x="217" y="258"/>
                  </a:lnTo>
                  <a:lnTo>
                    <a:pt x="224" y="266"/>
                  </a:lnTo>
                  <a:lnTo>
                    <a:pt x="234" y="273"/>
                  </a:lnTo>
                  <a:lnTo>
                    <a:pt x="246" y="276"/>
                  </a:lnTo>
                  <a:lnTo>
                    <a:pt x="258" y="279"/>
                  </a:lnTo>
                  <a:lnTo>
                    <a:pt x="272" y="280"/>
                  </a:lnTo>
                  <a:lnTo>
                    <a:pt x="285" y="280"/>
                  </a:lnTo>
                  <a:lnTo>
                    <a:pt x="298" y="280"/>
                  </a:lnTo>
                  <a:lnTo>
                    <a:pt x="301" y="283"/>
                  </a:lnTo>
                  <a:lnTo>
                    <a:pt x="302" y="288"/>
                  </a:lnTo>
                  <a:lnTo>
                    <a:pt x="303" y="291"/>
                  </a:lnTo>
                  <a:lnTo>
                    <a:pt x="301" y="295"/>
                  </a:lnTo>
                  <a:lnTo>
                    <a:pt x="290" y="296"/>
                  </a:lnTo>
                  <a:lnTo>
                    <a:pt x="280" y="295"/>
                  </a:lnTo>
                  <a:lnTo>
                    <a:pt x="269" y="295"/>
                  </a:lnTo>
                  <a:lnTo>
                    <a:pt x="258" y="294"/>
                  </a:lnTo>
                  <a:lnTo>
                    <a:pt x="248" y="291"/>
                  </a:lnTo>
                  <a:lnTo>
                    <a:pt x="239" y="288"/>
                  </a:lnTo>
                  <a:lnTo>
                    <a:pt x="228" y="283"/>
                  </a:lnTo>
                  <a:lnTo>
                    <a:pt x="220" y="279"/>
                  </a:lnTo>
                  <a:lnTo>
                    <a:pt x="214" y="276"/>
                  </a:lnTo>
                  <a:lnTo>
                    <a:pt x="211" y="272"/>
                  </a:lnTo>
                  <a:lnTo>
                    <a:pt x="208" y="266"/>
                  </a:lnTo>
                  <a:lnTo>
                    <a:pt x="204" y="260"/>
                  </a:lnTo>
                  <a:lnTo>
                    <a:pt x="201" y="256"/>
                  </a:lnTo>
                  <a:lnTo>
                    <a:pt x="196" y="252"/>
                  </a:lnTo>
                  <a:lnTo>
                    <a:pt x="191" y="251"/>
                  </a:lnTo>
                  <a:lnTo>
                    <a:pt x="183" y="253"/>
                  </a:lnTo>
                  <a:lnTo>
                    <a:pt x="176" y="258"/>
                  </a:lnTo>
                  <a:lnTo>
                    <a:pt x="168" y="264"/>
                  </a:lnTo>
                  <a:lnTo>
                    <a:pt x="163" y="271"/>
                  </a:lnTo>
                  <a:lnTo>
                    <a:pt x="158" y="279"/>
                  </a:lnTo>
                  <a:lnTo>
                    <a:pt x="163" y="291"/>
                  </a:lnTo>
                  <a:lnTo>
                    <a:pt x="171" y="299"/>
                  </a:lnTo>
                  <a:lnTo>
                    <a:pt x="181" y="304"/>
                  </a:lnTo>
                  <a:lnTo>
                    <a:pt x="193" y="306"/>
                  </a:lnTo>
                  <a:lnTo>
                    <a:pt x="206" y="307"/>
                  </a:lnTo>
                  <a:lnTo>
                    <a:pt x="220" y="307"/>
                  </a:lnTo>
                  <a:lnTo>
                    <a:pt x="233" y="309"/>
                  </a:lnTo>
                  <a:lnTo>
                    <a:pt x="246" y="310"/>
                  </a:lnTo>
                  <a:lnTo>
                    <a:pt x="259" y="309"/>
                  </a:lnTo>
                  <a:lnTo>
                    <a:pt x="274" y="309"/>
                  </a:lnTo>
                  <a:lnTo>
                    <a:pt x="290" y="310"/>
                  </a:lnTo>
                  <a:lnTo>
                    <a:pt x="307" y="309"/>
                  </a:lnTo>
                  <a:lnTo>
                    <a:pt x="323" y="307"/>
                  </a:lnTo>
                  <a:lnTo>
                    <a:pt x="338" y="304"/>
                  </a:lnTo>
                  <a:lnTo>
                    <a:pt x="349" y="297"/>
                  </a:lnTo>
                  <a:lnTo>
                    <a:pt x="359" y="288"/>
                  </a:lnTo>
                  <a:lnTo>
                    <a:pt x="369" y="274"/>
                  </a:lnTo>
                  <a:lnTo>
                    <a:pt x="376" y="257"/>
                  </a:lnTo>
                  <a:lnTo>
                    <a:pt x="378" y="239"/>
                  </a:lnTo>
                  <a:lnTo>
                    <a:pt x="376" y="221"/>
                  </a:lnTo>
                  <a:lnTo>
                    <a:pt x="376" y="199"/>
                  </a:lnTo>
                  <a:lnTo>
                    <a:pt x="377" y="177"/>
                  </a:lnTo>
                  <a:lnTo>
                    <a:pt x="379" y="156"/>
                  </a:lnTo>
                  <a:lnTo>
                    <a:pt x="385" y="136"/>
                  </a:lnTo>
                  <a:lnTo>
                    <a:pt x="392" y="115"/>
                  </a:lnTo>
                  <a:lnTo>
                    <a:pt x="401" y="94"/>
                  </a:lnTo>
                  <a:lnTo>
                    <a:pt x="412" y="74"/>
                  </a:lnTo>
                  <a:lnTo>
                    <a:pt x="426" y="53"/>
                  </a:lnTo>
                  <a:lnTo>
                    <a:pt x="427" y="57"/>
                  </a:lnTo>
                  <a:lnTo>
                    <a:pt x="424" y="74"/>
                  </a:lnTo>
                  <a:lnTo>
                    <a:pt x="419" y="93"/>
                  </a:lnTo>
                  <a:lnTo>
                    <a:pt x="417" y="112"/>
                  </a:lnTo>
                  <a:lnTo>
                    <a:pt x="440" y="113"/>
                  </a:lnTo>
                  <a:lnTo>
                    <a:pt x="453" y="89"/>
                  </a:lnTo>
                  <a:lnTo>
                    <a:pt x="462" y="61"/>
                  </a:lnTo>
                  <a:lnTo>
                    <a:pt x="467" y="32"/>
                  </a:lnTo>
                  <a:lnTo>
                    <a:pt x="463" y="2"/>
                  </a:lnTo>
                  <a:lnTo>
                    <a:pt x="470" y="0"/>
                  </a:lnTo>
                  <a:lnTo>
                    <a:pt x="477" y="4"/>
                  </a:lnTo>
                  <a:lnTo>
                    <a:pt x="483" y="13"/>
                  </a:lnTo>
                  <a:lnTo>
                    <a:pt x="487" y="2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66"/>
            <p:cNvSpPr>
              <a:spLocks/>
            </p:cNvSpPr>
            <p:nvPr/>
          </p:nvSpPr>
          <p:spPr bwMode="auto">
            <a:xfrm>
              <a:off x="4852" y="3773"/>
              <a:ext cx="78" cy="71"/>
            </a:xfrm>
            <a:custGeom>
              <a:avLst/>
              <a:gdLst>
                <a:gd name="T0" fmla="*/ 97 w 157"/>
                <a:gd name="T1" fmla="*/ 40 h 142"/>
                <a:gd name="T2" fmla="*/ 108 w 157"/>
                <a:gd name="T3" fmla="*/ 41 h 142"/>
                <a:gd name="T4" fmla="*/ 112 w 157"/>
                <a:gd name="T5" fmla="*/ 55 h 142"/>
                <a:gd name="T6" fmla="*/ 119 w 157"/>
                <a:gd name="T7" fmla="*/ 74 h 142"/>
                <a:gd name="T8" fmla="*/ 136 w 157"/>
                <a:gd name="T9" fmla="*/ 81 h 142"/>
                <a:gd name="T10" fmla="*/ 155 w 157"/>
                <a:gd name="T11" fmla="*/ 80 h 142"/>
                <a:gd name="T12" fmla="*/ 150 w 157"/>
                <a:gd name="T13" fmla="*/ 94 h 142"/>
                <a:gd name="T14" fmla="*/ 137 w 157"/>
                <a:gd name="T15" fmla="*/ 103 h 142"/>
                <a:gd name="T16" fmla="*/ 128 w 157"/>
                <a:gd name="T17" fmla="*/ 117 h 142"/>
                <a:gd name="T18" fmla="*/ 123 w 157"/>
                <a:gd name="T19" fmla="*/ 132 h 142"/>
                <a:gd name="T20" fmla="*/ 120 w 157"/>
                <a:gd name="T21" fmla="*/ 135 h 142"/>
                <a:gd name="T22" fmla="*/ 117 w 157"/>
                <a:gd name="T23" fmla="*/ 108 h 142"/>
                <a:gd name="T24" fmla="*/ 109 w 157"/>
                <a:gd name="T25" fmla="*/ 97 h 142"/>
                <a:gd name="T26" fmla="*/ 97 w 157"/>
                <a:gd name="T27" fmla="*/ 87 h 142"/>
                <a:gd name="T28" fmla="*/ 96 w 157"/>
                <a:gd name="T29" fmla="*/ 71 h 142"/>
                <a:gd name="T30" fmla="*/ 91 w 157"/>
                <a:gd name="T31" fmla="*/ 61 h 142"/>
                <a:gd name="T32" fmla="*/ 81 w 157"/>
                <a:gd name="T33" fmla="*/ 55 h 142"/>
                <a:gd name="T34" fmla="*/ 71 w 157"/>
                <a:gd name="T35" fmla="*/ 49 h 142"/>
                <a:gd name="T36" fmla="*/ 65 w 157"/>
                <a:gd name="T37" fmla="*/ 50 h 142"/>
                <a:gd name="T38" fmla="*/ 59 w 157"/>
                <a:gd name="T39" fmla="*/ 63 h 142"/>
                <a:gd name="T40" fmla="*/ 51 w 157"/>
                <a:gd name="T41" fmla="*/ 76 h 142"/>
                <a:gd name="T42" fmla="*/ 40 w 157"/>
                <a:gd name="T43" fmla="*/ 85 h 142"/>
                <a:gd name="T44" fmla="*/ 30 w 157"/>
                <a:gd name="T45" fmla="*/ 104 h 142"/>
                <a:gd name="T46" fmla="*/ 24 w 157"/>
                <a:gd name="T47" fmla="*/ 137 h 142"/>
                <a:gd name="T48" fmla="*/ 19 w 157"/>
                <a:gd name="T49" fmla="*/ 116 h 142"/>
                <a:gd name="T50" fmla="*/ 11 w 157"/>
                <a:gd name="T51" fmla="*/ 62 h 142"/>
                <a:gd name="T52" fmla="*/ 5 w 157"/>
                <a:gd name="T53" fmla="*/ 39 h 142"/>
                <a:gd name="T54" fmla="*/ 24 w 157"/>
                <a:gd name="T55" fmla="*/ 57 h 142"/>
                <a:gd name="T56" fmla="*/ 41 w 157"/>
                <a:gd name="T57" fmla="*/ 53 h 142"/>
                <a:gd name="T58" fmla="*/ 49 w 157"/>
                <a:gd name="T59" fmla="*/ 34 h 142"/>
                <a:gd name="T60" fmla="*/ 55 w 157"/>
                <a:gd name="T61" fmla="*/ 15 h 142"/>
                <a:gd name="T62" fmla="*/ 64 w 157"/>
                <a:gd name="T63" fmla="*/ 2 h 142"/>
                <a:gd name="T64" fmla="*/ 76 w 157"/>
                <a:gd name="T65" fmla="*/ 11 h 142"/>
                <a:gd name="T66" fmla="*/ 82 w 157"/>
                <a:gd name="T67" fmla="*/ 32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57" h="142">
                  <a:moveTo>
                    <a:pt x="90" y="40"/>
                  </a:moveTo>
                  <a:lnTo>
                    <a:pt x="97" y="40"/>
                  </a:lnTo>
                  <a:lnTo>
                    <a:pt x="102" y="40"/>
                  </a:lnTo>
                  <a:lnTo>
                    <a:pt x="108" y="41"/>
                  </a:lnTo>
                  <a:lnTo>
                    <a:pt x="113" y="44"/>
                  </a:lnTo>
                  <a:lnTo>
                    <a:pt x="112" y="55"/>
                  </a:lnTo>
                  <a:lnTo>
                    <a:pt x="114" y="65"/>
                  </a:lnTo>
                  <a:lnTo>
                    <a:pt x="119" y="74"/>
                  </a:lnTo>
                  <a:lnTo>
                    <a:pt x="126" y="80"/>
                  </a:lnTo>
                  <a:lnTo>
                    <a:pt x="136" y="81"/>
                  </a:lnTo>
                  <a:lnTo>
                    <a:pt x="147" y="79"/>
                  </a:lnTo>
                  <a:lnTo>
                    <a:pt x="155" y="80"/>
                  </a:lnTo>
                  <a:lnTo>
                    <a:pt x="157" y="91"/>
                  </a:lnTo>
                  <a:lnTo>
                    <a:pt x="150" y="94"/>
                  </a:lnTo>
                  <a:lnTo>
                    <a:pt x="143" y="99"/>
                  </a:lnTo>
                  <a:lnTo>
                    <a:pt x="137" y="103"/>
                  </a:lnTo>
                  <a:lnTo>
                    <a:pt x="133" y="110"/>
                  </a:lnTo>
                  <a:lnTo>
                    <a:pt x="128" y="117"/>
                  </a:lnTo>
                  <a:lnTo>
                    <a:pt x="125" y="124"/>
                  </a:lnTo>
                  <a:lnTo>
                    <a:pt x="123" y="132"/>
                  </a:lnTo>
                  <a:lnTo>
                    <a:pt x="121" y="140"/>
                  </a:lnTo>
                  <a:lnTo>
                    <a:pt x="120" y="135"/>
                  </a:lnTo>
                  <a:lnTo>
                    <a:pt x="118" y="122"/>
                  </a:lnTo>
                  <a:lnTo>
                    <a:pt x="117" y="108"/>
                  </a:lnTo>
                  <a:lnTo>
                    <a:pt x="117" y="101"/>
                  </a:lnTo>
                  <a:lnTo>
                    <a:pt x="109" y="97"/>
                  </a:lnTo>
                  <a:lnTo>
                    <a:pt x="102" y="93"/>
                  </a:lnTo>
                  <a:lnTo>
                    <a:pt x="97" y="87"/>
                  </a:lnTo>
                  <a:lnTo>
                    <a:pt x="94" y="79"/>
                  </a:lnTo>
                  <a:lnTo>
                    <a:pt x="96" y="71"/>
                  </a:lnTo>
                  <a:lnTo>
                    <a:pt x="95" y="65"/>
                  </a:lnTo>
                  <a:lnTo>
                    <a:pt x="91" y="61"/>
                  </a:lnTo>
                  <a:lnTo>
                    <a:pt x="87" y="58"/>
                  </a:lnTo>
                  <a:lnTo>
                    <a:pt x="81" y="55"/>
                  </a:lnTo>
                  <a:lnTo>
                    <a:pt x="75" y="53"/>
                  </a:lnTo>
                  <a:lnTo>
                    <a:pt x="71" y="49"/>
                  </a:lnTo>
                  <a:lnTo>
                    <a:pt x="67" y="44"/>
                  </a:lnTo>
                  <a:lnTo>
                    <a:pt x="65" y="50"/>
                  </a:lnTo>
                  <a:lnTo>
                    <a:pt x="62" y="57"/>
                  </a:lnTo>
                  <a:lnTo>
                    <a:pt x="59" y="63"/>
                  </a:lnTo>
                  <a:lnTo>
                    <a:pt x="56" y="70"/>
                  </a:lnTo>
                  <a:lnTo>
                    <a:pt x="51" y="76"/>
                  </a:lnTo>
                  <a:lnTo>
                    <a:pt x="47" y="81"/>
                  </a:lnTo>
                  <a:lnTo>
                    <a:pt x="40" y="85"/>
                  </a:lnTo>
                  <a:lnTo>
                    <a:pt x="33" y="88"/>
                  </a:lnTo>
                  <a:lnTo>
                    <a:pt x="30" y="104"/>
                  </a:lnTo>
                  <a:lnTo>
                    <a:pt x="27" y="122"/>
                  </a:lnTo>
                  <a:lnTo>
                    <a:pt x="24" y="137"/>
                  </a:lnTo>
                  <a:lnTo>
                    <a:pt x="22" y="142"/>
                  </a:lnTo>
                  <a:lnTo>
                    <a:pt x="19" y="116"/>
                  </a:lnTo>
                  <a:lnTo>
                    <a:pt x="17" y="88"/>
                  </a:lnTo>
                  <a:lnTo>
                    <a:pt x="11" y="62"/>
                  </a:lnTo>
                  <a:lnTo>
                    <a:pt x="0" y="38"/>
                  </a:lnTo>
                  <a:lnTo>
                    <a:pt x="5" y="39"/>
                  </a:lnTo>
                  <a:lnTo>
                    <a:pt x="14" y="48"/>
                  </a:lnTo>
                  <a:lnTo>
                    <a:pt x="24" y="57"/>
                  </a:lnTo>
                  <a:lnTo>
                    <a:pt x="34" y="59"/>
                  </a:lnTo>
                  <a:lnTo>
                    <a:pt x="41" y="53"/>
                  </a:lnTo>
                  <a:lnTo>
                    <a:pt x="45" y="44"/>
                  </a:lnTo>
                  <a:lnTo>
                    <a:pt x="49" y="34"/>
                  </a:lnTo>
                  <a:lnTo>
                    <a:pt x="51" y="24"/>
                  </a:lnTo>
                  <a:lnTo>
                    <a:pt x="55" y="15"/>
                  </a:lnTo>
                  <a:lnTo>
                    <a:pt x="58" y="8"/>
                  </a:lnTo>
                  <a:lnTo>
                    <a:pt x="64" y="2"/>
                  </a:lnTo>
                  <a:lnTo>
                    <a:pt x="73" y="0"/>
                  </a:lnTo>
                  <a:lnTo>
                    <a:pt x="76" y="11"/>
                  </a:lnTo>
                  <a:lnTo>
                    <a:pt x="79" y="21"/>
                  </a:lnTo>
                  <a:lnTo>
                    <a:pt x="82" y="32"/>
                  </a:lnTo>
                  <a:lnTo>
                    <a:pt x="90" y="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67"/>
            <p:cNvSpPr>
              <a:spLocks/>
            </p:cNvSpPr>
            <p:nvPr/>
          </p:nvSpPr>
          <p:spPr bwMode="auto">
            <a:xfrm>
              <a:off x="5167" y="3823"/>
              <a:ext cx="75" cy="89"/>
            </a:xfrm>
            <a:custGeom>
              <a:avLst/>
              <a:gdLst>
                <a:gd name="T0" fmla="*/ 119 w 151"/>
                <a:gd name="T1" fmla="*/ 169 h 176"/>
                <a:gd name="T2" fmla="*/ 106 w 151"/>
                <a:gd name="T3" fmla="*/ 170 h 176"/>
                <a:gd name="T4" fmla="*/ 92 w 151"/>
                <a:gd name="T5" fmla="*/ 173 h 176"/>
                <a:gd name="T6" fmla="*/ 77 w 151"/>
                <a:gd name="T7" fmla="*/ 174 h 176"/>
                <a:gd name="T8" fmla="*/ 64 w 151"/>
                <a:gd name="T9" fmla="*/ 175 h 176"/>
                <a:gd name="T10" fmla="*/ 49 w 151"/>
                <a:gd name="T11" fmla="*/ 176 h 176"/>
                <a:gd name="T12" fmla="*/ 36 w 151"/>
                <a:gd name="T13" fmla="*/ 176 h 176"/>
                <a:gd name="T14" fmla="*/ 24 w 151"/>
                <a:gd name="T15" fmla="*/ 175 h 176"/>
                <a:gd name="T16" fmla="*/ 14 w 151"/>
                <a:gd name="T17" fmla="*/ 174 h 176"/>
                <a:gd name="T18" fmla="*/ 5 w 151"/>
                <a:gd name="T19" fmla="*/ 167 h 176"/>
                <a:gd name="T20" fmla="*/ 1 w 151"/>
                <a:gd name="T21" fmla="*/ 158 h 176"/>
                <a:gd name="T22" fmla="*/ 0 w 151"/>
                <a:gd name="T23" fmla="*/ 147 h 176"/>
                <a:gd name="T24" fmla="*/ 0 w 151"/>
                <a:gd name="T25" fmla="*/ 137 h 176"/>
                <a:gd name="T26" fmla="*/ 9 w 151"/>
                <a:gd name="T27" fmla="*/ 132 h 176"/>
                <a:gd name="T28" fmla="*/ 23 w 151"/>
                <a:gd name="T29" fmla="*/ 128 h 176"/>
                <a:gd name="T30" fmla="*/ 41 w 151"/>
                <a:gd name="T31" fmla="*/ 123 h 176"/>
                <a:gd name="T32" fmla="*/ 60 w 151"/>
                <a:gd name="T33" fmla="*/ 120 h 176"/>
                <a:gd name="T34" fmla="*/ 79 w 151"/>
                <a:gd name="T35" fmla="*/ 117 h 176"/>
                <a:gd name="T36" fmla="*/ 96 w 151"/>
                <a:gd name="T37" fmla="*/ 116 h 176"/>
                <a:gd name="T38" fmla="*/ 111 w 151"/>
                <a:gd name="T39" fmla="*/ 117 h 176"/>
                <a:gd name="T40" fmla="*/ 120 w 151"/>
                <a:gd name="T41" fmla="*/ 121 h 176"/>
                <a:gd name="T42" fmla="*/ 116 w 151"/>
                <a:gd name="T43" fmla="*/ 127 h 176"/>
                <a:gd name="T44" fmla="*/ 107 w 151"/>
                <a:gd name="T45" fmla="*/ 130 h 176"/>
                <a:gd name="T46" fmla="*/ 95 w 151"/>
                <a:gd name="T47" fmla="*/ 134 h 176"/>
                <a:gd name="T48" fmla="*/ 80 w 151"/>
                <a:gd name="T49" fmla="*/ 136 h 176"/>
                <a:gd name="T50" fmla="*/ 64 w 151"/>
                <a:gd name="T51" fmla="*/ 137 h 176"/>
                <a:gd name="T52" fmla="*/ 49 w 151"/>
                <a:gd name="T53" fmla="*/ 139 h 176"/>
                <a:gd name="T54" fmla="*/ 35 w 151"/>
                <a:gd name="T55" fmla="*/ 142 h 176"/>
                <a:gd name="T56" fmla="*/ 24 w 151"/>
                <a:gd name="T57" fmla="*/ 144 h 176"/>
                <a:gd name="T58" fmla="*/ 30 w 151"/>
                <a:gd name="T59" fmla="*/ 161 h 176"/>
                <a:gd name="T60" fmla="*/ 39 w 151"/>
                <a:gd name="T61" fmla="*/ 163 h 176"/>
                <a:gd name="T62" fmla="*/ 51 w 151"/>
                <a:gd name="T63" fmla="*/ 163 h 176"/>
                <a:gd name="T64" fmla="*/ 62 w 151"/>
                <a:gd name="T65" fmla="*/ 163 h 176"/>
                <a:gd name="T66" fmla="*/ 74 w 151"/>
                <a:gd name="T67" fmla="*/ 162 h 176"/>
                <a:gd name="T68" fmla="*/ 87 w 151"/>
                <a:gd name="T69" fmla="*/ 160 h 176"/>
                <a:gd name="T70" fmla="*/ 98 w 151"/>
                <a:gd name="T71" fmla="*/ 158 h 176"/>
                <a:gd name="T72" fmla="*/ 108 w 151"/>
                <a:gd name="T73" fmla="*/ 155 h 176"/>
                <a:gd name="T74" fmla="*/ 119 w 151"/>
                <a:gd name="T75" fmla="*/ 153 h 176"/>
                <a:gd name="T76" fmla="*/ 129 w 151"/>
                <a:gd name="T77" fmla="*/ 138 h 176"/>
                <a:gd name="T78" fmla="*/ 133 w 151"/>
                <a:gd name="T79" fmla="*/ 119 h 176"/>
                <a:gd name="T80" fmla="*/ 133 w 151"/>
                <a:gd name="T81" fmla="*/ 96 h 176"/>
                <a:gd name="T82" fmla="*/ 129 w 151"/>
                <a:gd name="T83" fmla="*/ 71 h 176"/>
                <a:gd name="T84" fmla="*/ 125 w 151"/>
                <a:gd name="T85" fmla="*/ 47 h 176"/>
                <a:gd name="T86" fmla="*/ 121 w 151"/>
                <a:gd name="T87" fmla="*/ 26 h 176"/>
                <a:gd name="T88" fmla="*/ 119 w 151"/>
                <a:gd name="T89" fmla="*/ 9 h 176"/>
                <a:gd name="T90" fmla="*/ 120 w 151"/>
                <a:gd name="T91" fmla="*/ 0 h 176"/>
                <a:gd name="T92" fmla="*/ 130 w 151"/>
                <a:gd name="T93" fmla="*/ 11 h 176"/>
                <a:gd name="T94" fmla="*/ 140 w 151"/>
                <a:gd name="T95" fmla="*/ 31 h 176"/>
                <a:gd name="T96" fmla="*/ 146 w 151"/>
                <a:gd name="T97" fmla="*/ 56 h 176"/>
                <a:gd name="T98" fmla="*/ 151 w 151"/>
                <a:gd name="T99" fmla="*/ 84 h 176"/>
                <a:gd name="T100" fmla="*/ 151 w 151"/>
                <a:gd name="T101" fmla="*/ 112 h 176"/>
                <a:gd name="T102" fmla="*/ 146 w 151"/>
                <a:gd name="T103" fmla="*/ 136 h 176"/>
                <a:gd name="T104" fmla="*/ 136 w 151"/>
                <a:gd name="T105" fmla="*/ 157 h 176"/>
                <a:gd name="T106" fmla="*/ 119 w 151"/>
                <a:gd name="T107" fmla="*/ 169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76">
                  <a:moveTo>
                    <a:pt x="119" y="169"/>
                  </a:moveTo>
                  <a:lnTo>
                    <a:pt x="106" y="170"/>
                  </a:lnTo>
                  <a:lnTo>
                    <a:pt x="92" y="173"/>
                  </a:lnTo>
                  <a:lnTo>
                    <a:pt x="77" y="174"/>
                  </a:lnTo>
                  <a:lnTo>
                    <a:pt x="64" y="175"/>
                  </a:lnTo>
                  <a:lnTo>
                    <a:pt x="49" y="176"/>
                  </a:lnTo>
                  <a:lnTo>
                    <a:pt x="36" y="176"/>
                  </a:lnTo>
                  <a:lnTo>
                    <a:pt x="24" y="175"/>
                  </a:lnTo>
                  <a:lnTo>
                    <a:pt x="14" y="174"/>
                  </a:lnTo>
                  <a:lnTo>
                    <a:pt x="5" y="167"/>
                  </a:lnTo>
                  <a:lnTo>
                    <a:pt x="1" y="158"/>
                  </a:lnTo>
                  <a:lnTo>
                    <a:pt x="0" y="147"/>
                  </a:lnTo>
                  <a:lnTo>
                    <a:pt x="0" y="137"/>
                  </a:lnTo>
                  <a:lnTo>
                    <a:pt x="9" y="132"/>
                  </a:lnTo>
                  <a:lnTo>
                    <a:pt x="23" y="128"/>
                  </a:lnTo>
                  <a:lnTo>
                    <a:pt x="41" y="123"/>
                  </a:lnTo>
                  <a:lnTo>
                    <a:pt x="60" y="120"/>
                  </a:lnTo>
                  <a:lnTo>
                    <a:pt x="79" y="117"/>
                  </a:lnTo>
                  <a:lnTo>
                    <a:pt x="96" y="116"/>
                  </a:lnTo>
                  <a:lnTo>
                    <a:pt x="111" y="117"/>
                  </a:lnTo>
                  <a:lnTo>
                    <a:pt x="120" y="121"/>
                  </a:lnTo>
                  <a:lnTo>
                    <a:pt x="116" y="127"/>
                  </a:lnTo>
                  <a:lnTo>
                    <a:pt x="107" y="130"/>
                  </a:lnTo>
                  <a:lnTo>
                    <a:pt x="95" y="134"/>
                  </a:lnTo>
                  <a:lnTo>
                    <a:pt x="80" y="136"/>
                  </a:lnTo>
                  <a:lnTo>
                    <a:pt x="64" y="137"/>
                  </a:lnTo>
                  <a:lnTo>
                    <a:pt x="49" y="139"/>
                  </a:lnTo>
                  <a:lnTo>
                    <a:pt x="35" y="142"/>
                  </a:lnTo>
                  <a:lnTo>
                    <a:pt x="24" y="144"/>
                  </a:lnTo>
                  <a:lnTo>
                    <a:pt x="30" y="161"/>
                  </a:lnTo>
                  <a:lnTo>
                    <a:pt x="39" y="163"/>
                  </a:lnTo>
                  <a:lnTo>
                    <a:pt x="51" y="163"/>
                  </a:lnTo>
                  <a:lnTo>
                    <a:pt x="62" y="163"/>
                  </a:lnTo>
                  <a:lnTo>
                    <a:pt x="74" y="162"/>
                  </a:lnTo>
                  <a:lnTo>
                    <a:pt x="87" y="160"/>
                  </a:lnTo>
                  <a:lnTo>
                    <a:pt x="98" y="158"/>
                  </a:lnTo>
                  <a:lnTo>
                    <a:pt x="108" y="155"/>
                  </a:lnTo>
                  <a:lnTo>
                    <a:pt x="119" y="153"/>
                  </a:lnTo>
                  <a:lnTo>
                    <a:pt x="129" y="138"/>
                  </a:lnTo>
                  <a:lnTo>
                    <a:pt x="133" y="119"/>
                  </a:lnTo>
                  <a:lnTo>
                    <a:pt x="133" y="96"/>
                  </a:lnTo>
                  <a:lnTo>
                    <a:pt x="129" y="71"/>
                  </a:lnTo>
                  <a:lnTo>
                    <a:pt x="125" y="47"/>
                  </a:lnTo>
                  <a:lnTo>
                    <a:pt x="121" y="26"/>
                  </a:lnTo>
                  <a:lnTo>
                    <a:pt x="119" y="9"/>
                  </a:lnTo>
                  <a:lnTo>
                    <a:pt x="120" y="0"/>
                  </a:lnTo>
                  <a:lnTo>
                    <a:pt x="130" y="11"/>
                  </a:lnTo>
                  <a:lnTo>
                    <a:pt x="140" y="31"/>
                  </a:lnTo>
                  <a:lnTo>
                    <a:pt x="146" y="56"/>
                  </a:lnTo>
                  <a:lnTo>
                    <a:pt x="151" y="84"/>
                  </a:lnTo>
                  <a:lnTo>
                    <a:pt x="151" y="112"/>
                  </a:lnTo>
                  <a:lnTo>
                    <a:pt x="146" y="136"/>
                  </a:lnTo>
                  <a:lnTo>
                    <a:pt x="136" y="157"/>
                  </a:lnTo>
                  <a:lnTo>
                    <a:pt x="119" y="16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68"/>
            <p:cNvSpPr>
              <a:spLocks/>
            </p:cNvSpPr>
            <p:nvPr/>
          </p:nvSpPr>
          <p:spPr bwMode="auto">
            <a:xfrm>
              <a:off x="4792" y="3829"/>
              <a:ext cx="113" cy="92"/>
            </a:xfrm>
            <a:custGeom>
              <a:avLst/>
              <a:gdLst>
                <a:gd name="T0" fmla="*/ 201 w 224"/>
                <a:gd name="T1" fmla="*/ 28 h 185"/>
                <a:gd name="T2" fmla="*/ 197 w 224"/>
                <a:gd name="T3" fmla="*/ 58 h 185"/>
                <a:gd name="T4" fmla="*/ 214 w 224"/>
                <a:gd name="T5" fmla="*/ 66 h 185"/>
                <a:gd name="T6" fmla="*/ 224 w 224"/>
                <a:gd name="T7" fmla="*/ 77 h 185"/>
                <a:gd name="T8" fmla="*/ 208 w 224"/>
                <a:gd name="T9" fmla="*/ 79 h 185"/>
                <a:gd name="T10" fmla="*/ 185 w 224"/>
                <a:gd name="T11" fmla="*/ 91 h 185"/>
                <a:gd name="T12" fmla="*/ 176 w 224"/>
                <a:gd name="T13" fmla="*/ 135 h 185"/>
                <a:gd name="T14" fmla="*/ 173 w 224"/>
                <a:gd name="T15" fmla="*/ 98 h 185"/>
                <a:gd name="T16" fmla="*/ 171 w 224"/>
                <a:gd name="T17" fmla="*/ 65 h 185"/>
                <a:gd name="T18" fmla="*/ 137 w 224"/>
                <a:gd name="T19" fmla="*/ 65 h 185"/>
                <a:gd name="T20" fmla="*/ 113 w 224"/>
                <a:gd name="T21" fmla="*/ 71 h 185"/>
                <a:gd name="T22" fmla="*/ 91 w 224"/>
                <a:gd name="T23" fmla="*/ 82 h 185"/>
                <a:gd name="T24" fmla="*/ 84 w 224"/>
                <a:gd name="T25" fmla="*/ 79 h 185"/>
                <a:gd name="T26" fmla="*/ 83 w 224"/>
                <a:gd name="T27" fmla="*/ 59 h 185"/>
                <a:gd name="T28" fmla="*/ 64 w 224"/>
                <a:gd name="T29" fmla="*/ 37 h 185"/>
                <a:gd name="T30" fmla="*/ 47 w 224"/>
                <a:gd name="T31" fmla="*/ 31 h 185"/>
                <a:gd name="T32" fmla="*/ 39 w 224"/>
                <a:gd name="T33" fmla="*/ 50 h 185"/>
                <a:gd name="T34" fmla="*/ 53 w 224"/>
                <a:gd name="T35" fmla="*/ 81 h 185"/>
                <a:gd name="T36" fmla="*/ 36 w 224"/>
                <a:gd name="T37" fmla="*/ 87 h 185"/>
                <a:gd name="T38" fmla="*/ 22 w 224"/>
                <a:gd name="T39" fmla="*/ 99 h 185"/>
                <a:gd name="T40" fmla="*/ 21 w 224"/>
                <a:gd name="T41" fmla="*/ 113 h 185"/>
                <a:gd name="T42" fmla="*/ 37 w 224"/>
                <a:gd name="T43" fmla="*/ 117 h 185"/>
                <a:gd name="T44" fmla="*/ 52 w 224"/>
                <a:gd name="T45" fmla="*/ 107 h 185"/>
                <a:gd name="T46" fmla="*/ 68 w 224"/>
                <a:gd name="T47" fmla="*/ 103 h 185"/>
                <a:gd name="T48" fmla="*/ 64 w 224"/>
                <a:gd name="T49" fmla="*/ 138 h 185"/>
                <a:gd name="T50" fmla="*/ 82 w 224"/>
                <a:gd name="T51" fmla="*/ 166 h 185"/>
                <a:gd name="T52" fmla="*/ 104 w 224"/>
                <a:gd name="T53" fmla="*/ 120 h 185"/>
                <a:gd name="T54" fmla="*/ 124 w 224"/>
                <a:gd name="T55" fmla="*/ 132 h 185"/>
                <a:gd name="T56" fmla="*/ 135 w 224"/>
                <a:gd name="T57" fmla="*/ 119 h 185"/>
                <a:gd name="T58" fmla="*/ 150 w 224"/>
                <a:gd name="T59" fmla="*/ 110 h 185"/>
                <a:gd name="T60" fmla="*/ 143 w 224"/>
                <a:gd name="T61" fmla="*/ 145 h 185"/>
                <a:gd name="T62" fmla="*/ 102 w 224"/>
                <a:gd name="T63" fmla="*/ 170 h 185"/>
                <a:gd name="T64" fmla="*/ 75 w 224"/>
                <a:gd name="T65" fmla="*/ 183 h 185"/>
                <a:gd name="T66" fmla="*/ 51 w 224"/>
                <a:gd name="T67" fmla="*/ 168 h 185"/>
                <a:gd name="T68" fmla="*/ 43 w 224"/>
                <a:gd name="T69" fmla="*/ 143 h 185"/>
                <a:gd name="T70" fmla="*/ 32 w 224"/>
                <a:gd name="T71" fmla="*/ 133 h 185"/>
                <a:gd name="T72" fmla="*/ 14 w 224"/>
                <a:gd name="T73" fmla="*/ 132 h 185"/>
                <a:gd name="T74" fmla="*/ 0 w 224"/>
                <a:gd name="T75" fmla="*/ 120 h 185"/>
                <a:gd name="T76" fmla="*/ 14 w 224"/>
                <a:gd name="T77" fmla="*/ 82 h 185"/>
                <a:gd name="T78" fmla="*/ 11 w 224"/>
                <a:gd name="T79" fmla="*/ 52 h 185"/>
                <a:gd name="T80" fmla="*/ 18 w 224"/>
                <a:gd name="T81" fmla="*/ 24 h 185"/>
                <a:gd name="T82" fmla="*/ 38 w 224"/>
                <a:gd name="T83" fmla="*/ 13 h 185"/>
                <a:gd name="T84" fmla="*/ 60 w 224"/>
                <a:gd name="T85" fmla="*/ 11 h 185"/>
                <a:gd name="T86" fmla="*/ 89 w 224"/>
                <a:gd name="T87" fmla="*/ 29 h 185"/>
                <a:gd name="T88" fmla="*/ 107 w 224"/>
                <a:gd name="T89" fmla="*/ 54 h 185"/>
                <a:gd name="T90" fmla="*/ 137 w 224"/>
                <a:gd name="T91" fmla="*/ 49 h 185"/>
                <a:gd name="T92" fmla="*/ 167 w 224"/>
                <a:gd name="T93" fmla="*/ 49 h 185"/>
                <a:gd name="T94" fmla="*/ 183 w 224"/>
                <a:gd name="T95" fmla="*/ 37 h 185"/>
                <a:gd name="T96" fmla="*/ 190 w 224"/>
                <a:gd name="T97" fmla="*/ 13 h 185"/>
                <a:gd name="T98" fmla="*/ 209 w 224"/>
                <a:gd name="T99" fmla="*/ 0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24" h="185">
                  <a:moveTo>
                    <a:pt x="209" y="0"/>
                  </a:moveTo>
                  <a:lnTo>
                    <a:pt x="206" y="14"/>
                  </a:lnTo>
                  <a:lnTo>
                    <a:pt x="201" y="28"/>
                  </a:lnTo>
                  <a:lnTo>
                    <a:pt x="196" y="42"/>
                  </a:lnTo>
                  <a:lnTo>
                    <a:pt x="192" y="56"/>
                  </a:lnTo>
                  <a:lnTo>
                    <a:pt x="197" y="58"/>
                  </a:lnTo>
                  <a:lnTo>
                    <a:pt x="203" y="60"/>
                  </a:lnTo>
                  <a:lnTo>
                    <a:pt x="208" y="64"/>
                  </a:lnTo>
                  <a:lnTo>
                    <a:pt x="214" y="66"/>
                  </a:lnTo>
                  <a:lnTo>
                    <a:pt x="220" y="68"/>
                  </a:lnTo>
                  <a:lnTo>
                    <a:pt x="223" y="73"/>
                  </a:lnTo>
                  <a:lnTo>
                    <a:pt x="224" y="77"/>
                  </a:lnTo>
                  <a:lnTo>
                    <a:pt x="224" y="84"/>
                  </a:lnTo>
                  <a:lnTo>
                    <a:pt x="216" y="83"/>
                  </a:lnTo>
                  <a:lnTo>
                    <a:pt x="208" y="79"/>
                  </a:lnTo>
                  <a:lnTo>
                    <a:pt x="200" y="74"/>
                  </a:lnTo>
                  <a:lnTo>
                    <a:pt x="191" y="72"/>
                  </a:lnTo>
                  <a:lnTo>
                    <a:pt x="185" y="91"/>
                  </a:lnTo>
                  <a:lnTo>
                    <a:pt x="182" y="113"/>
                  </a:lnTo>
                  <a:lnTo>
                    <a:pt x="178" y="129"/>
                  </a:lnTo>
                  <a:lnTo>
                    <a:pt x="176" y="135"/>
                  </a:lnTo>
                  <a:lnTo>
                    <a:pt x="171" y="125"/>
                  </a:lnTo>
                  <a:lnTo>
                    <a:pt x="171" y="112"/>
                  </a:lnTo>
                  <a:lnTo>
                    <a:pt x="173" y="98"/>
                  </a:lnTo>
                  <a:lnTo>
                    <a:pt x="175" y="84"/>
                  </a:lnTo>
                  <a:lnTo>
                    <a:pt x="175" y="73"/>
                  </a:lnTo>
                  <a:lnTo>
                    <a:pt x="171" y="65"/>
                  </a:lnTo>
                  <a:lnTo>
                    <a:pt x="162" y="60"/>
                  </a:lnTo>
                  <a:lnTo>
                    <a:pt x="145" y="62"/>
                  </a:lnTo>
                  <a:lnTo>
                    <a:pt x="137" y="65"/>
                  </a:lnTo>
                  <a:lnTo>
                    <a:pt x="129" y="66"/>
                  </a:lnTo>
                  <a:lnTo>
                    <a:pt x="121" y="68"/>
                  </a:lnTo>
                  <a:lnTo>
                    <a:pt x="113" y="71"/>
                  </a:lnTo>
                  <a:lnTo>
                    <a:pt x="105" y="74"/>
                  </a:lnTo>
                  <a:lnTo>
                    <a:pt x="98" y="77"/>
                  </a:lnTo>
                  <a:lnTo>
                    <a:pt x="91" y="82"/>
                  </a:lnTo>
                  <a:lnTo>
                    <a:pt x="84" y="87"/>
                  </a:lnTo>
                  <a:lnTo>
                    <a:pt x="84" y="84"/>
                  </a:lnTo>
                  <a:lnTo>
                    <a:pt x="84" y="79"/>
                  </a:lnTo>
                  <a:lnTo>
                    <a:pt x="85" y="72"/>
                  </a:lnTo>
                  <a:lnTo>
                    <a:pt x="87" y="68"/>
                  </a:lnTo>
                  <a:lnTo>
                    <a:pt x="83" y="59"/>
                  </a:lnTo>
                  <a:lnTo>
                    <a:pt x="79" y="49"/>
                  </a:lnTo>
                  <a:lnTo>
                    <a:pt x="72" y="42"/>
                  </a:lnTo>
                  <a:lnTo>
                    <a:pt x="64" y="37"/>
                  </a:lnTo>
                  <a:lnTo>
                    <a:pt x="59" y="35"/>
                  </a:lnTo>
                  <a:lnTo>
                    <a:pt x="53" y="33"/>
                  </a:lnTo>
                  <a:lnTo>
                    <a:pt x="47" y="31"/>
                  </a:lnTo>
                  <a:lnTo>
                    <a:pt x="40" y="31"/>
                  </a:lnTo>
                  <a:lnTo>
                    <a:pt x="37" y="38"/>
                  </a:lnTo>
                  <a:lnTo>
                    <a:pt x="39" y="50"/>
                  </a:lnTo>
                  <a:lnTo>
                    <a:pt x="47" y="65"/>
                  </a:lnTo>
                  <a:lnTo>
                    <a:pt x="60" y="81"/>
                  </a:lnTo>
                  <a:lnTo>
                    <a:pt x="53" y="81"/>
                  </a:lnTo>
                  <a:lnTo>
                    <a:pt x="47" y="82"/>
                  </a:lnTo>
                  <a:lnTo>
                    <a:pt x="41" y="84"/>
                  </a:lnTo>
                  <a:lnTo>
                    <a:pt x="36" y="87"/>
                  </a:lnTo>
                  <a:lnTo>
                    <a:pt x="31" y="91"/>
                  </a:lnTo>
                  <a:lnTo>
                    <a:pt x="26" y="95"/>
                  </a:lnTo>
                  <a:lnTo>
                    <a:pt x="22" y="99"/>
                  </a:lnTo>
                  <a:lnTo>
                    <a:pt x="17" y="104"/>
                  </a:lnTo>
                  <a:lnTo>
                    <a:pt x="18" y="109"/>
                  </a:lnTo>
                  <a:lnTo>
                    <a:pt x="21" y="113"/>
                  </a:lnTo>
                  <a:lnTo>
                    <a:pt x="25" y="117"/>
                  </a:lnTo>
                  <a:lnTo>
                    <a:pt x="31" y="119"/>
                  </a:lnTo>
                  <a:lnTo>
                    <a:pt x="37" y="117"/>
                  </a:lnTo>
                  <a:lnTo>
                    <a:pt x="41" y="114"/>
                  </a:lnTo>
                  <a:lnTo>
                    <a:pt x="47" y="111"/>
                  </a:lnTo>
                  <a:lnTo>
                    <a:pt x="52" y="107"/>
                  </a:lnTo>
                  <a:lnTo>
                    <a:pt x="57" y="105"/>
                  </a:lnTo>
                  <a:lnTo>
                    <a:pt x="62" y="103"/>
                  </a:lnTo>
                  <a:lnTo>
                    <a:pt x="68" y="103"/>
                  </a:lnTo>
                  <a:lnTo>
                    <a:pt x="74" y="105"/>
                  </a:lnTo>
                  <a:lnTo>
                    <a:pt x="70" y="121"/>
                  </a:lnTo>
                  <a:lnTo>
                    <a:pt x="64" y="138"/>
                  </a:lnTo>
                  <a:lnTo>
                    <a:pt x="63" y="155"/>
                  </a:lnTo>
                  <a:lnTo>
                    <a:pt x="74" y="168"/>
                  </a:lnTo>
                  <a:lnTo>
                    <a:pt x="82" y="166"/>
                  </a:lnTo>
                  <a:lnTo>
                    <a:pt x="89" y="151"/>
                  </a:lnTo>
                  <a:lnTo>
                    <a:pt x="95" y="133"/>
                  </a:lnTo>
                  <a:lnTo>
                    <a:pt x="104" y="120"/>
                  </a:lnTo>
                  <a:lnTo>
                    <a:pt x="110" y="122"/>
                  </a:lnTo>
                  <a:lnTo>
                    <a:pt x="117" y="128"/>
                  </a:lnTo>
                  <a:lnTo>
                    <a:pt x="124" y="132"/>
                  </a:lnTo>
                  <a:lnTo>
                    <a:pt x="131" y="128"/>
                  </a:lnTo>
                  <a:lnTo>
                    <a:pt x="132" y="126"/>
                  </a:lnTo>
                  <a:lnTo>
                    <a:pt x="135" y="119"/>
                  </a:lnTo>
                  <a:lnTo>
                    <a:pt x="138" y="111"/>
                  </a:lnTo>
                  <a:lnTo>
                    <a:pt x="145" y="104"/>
                  </a:lnTo>
                  <a:lnTo>
                    <a:pt x="150" y="110"/>
                  </a:lnTo>
                  <a:lnTo>
                    <a:pt x="151" y="124"/>
                  </a:lnTo>
                  <a:lnTo>
                    <a:pt x="148" y="137"/>
                  </a:lnTo>
                  <a:lnTo>
                    <a:pt x="143" y="145"/>
                  </a:lnTo>
                  <a:lnTo>
                    <a:pt x="113" y="148"/>
                  </a:lnTo>
                  <a:lnTo>
                    <a:pt x="109" y="159"/>
                  </a:lnTo>
                  <a:lnTo>
                    <a:pt x="102" y="170"/>
                  </a:lnTo>
                  <a:lnTo>
                    <a:pt x="94" y="178"/>
                  </a:lnTo>
                  <a:lnTo>
                    <a:pt x="84" y="185"/>
                  </a:lnTo>
                  <a:lnTo>
                    <a:pt x="75" y="183"/>
                  </a:lnTo>
                  <a:lnTo>
                    <a:pt x="67" y="180"/>
                  </a:lnTo>
                  <a:lnTo>
                    <a:pt x="59" y="175"/>
                  </a:lnTo>
                  <a:lnTo>
                    <a:pt x="51" y="168"/>
                  </a:lnTo>
                  <a:lnTo>
                    <a:pt x="46" y="162"/>
                  </a:lnTo>
                  <a:lnTo>
                    <a:pt x="44" y="152"/>
                  </a:lnTo>
                  <a:lnTo>
                    <a:pt x="43" y="143"/>
                  </a:lnTo>
                  <a:lnTo>
                    <a:pt x="43" y="134"/>
                  </a:lnTo>
                  <a:lnTo>
                    <a:pt x="38" y="134"/>
                  </a:lnTo>
                  <a:lnTo>
                    <a:pt x="32" y="133"/>
                  </a:lnTo>
                  <a:lnTo>
                    <a:pt x="26" y="133"/>
                  </a:lnTo>
                  <a:lnTo>
                    <a:pt x="19" y="133"/>
                  </a:lnTo>
                  <a:lnTo>
                    <a:pt x="14" y="132"/>
                  </a:lnTo>
                  <a:lnTo>
                    <a:pt x="9" y="129"/>
                  </a:lnTo>
                  <a:lnTo>
                    <a:pt x="3" y="126"/>
                  </a:lnTo>
                  <a:lnTo>
                    <a:pt x="0" y="120"/>
                  </a:lnTo>
                  <a:lnTo>
                    <a:pt x="0" y="106"/>
                  </a:lnTo>
                  <a:lnTo>
                    <a:pt x="6" y="94"/>
                  </a:lnTo>
                  <a:lnTo>
                    <a:pt x="14" y="82"/>
                  </a:lnTo>
                  <a:lnTo>
                    <a:pt x="24" y="72"/>
                  </a:lnTo>
                  <a:lnTo>
                    <a:pt x="17" y="62"/>
                  </a:lnTo>
                  <a:lnTo>
                    <a:pt x="11" y="52"/>
                  </a:lnTo>
                  <a:lnTo>
                    <a:pt x="9" y="42"/>
                  </a:lnTo>
                  <a:lnTo>
                    <a:pt x="13" y="30"/>
                  </a:lnTo>
                  <a:lnTo>
                    <a:pt x="18" y="24"/>
                  </a:lnTo>
                  <a:lnTo>
                    <a:pt x="25" y="20"/>
                  </a:lnTo>
                  <a:lnTo>
                    <a:pt x="31" y="16"/>
                  </a:lnTo>
                  <a:lnTo>
                    <a:pt x="38" y="13"/>
                  </a:lnTo>
                  <a:lnTo>
                    <a:pt x="45" y="11"/>
                  </a:lnTo>
                  <a:lnTo>
                    <a:pt x="52" y="11"/>
                  </a:lnTo>
                  <a:lnTo>
                    <a:pt x="60" y="11"/>
                  </a:lnTo>
                  <a:lnTo>
                    <a:pt x="68" y="13"/>
                  </a:lnTo>
                  <a:lnTo>
                    <a:pt x="79" y="20"/>
                  </a:lnTo>
                  <a:lnTo>
                    <a:pt x="89" y="29"/>
                  </a:lnTo>
                  <a:lnTo>
                    <a:pt x="94" y="41"/>
                  </a:lnTo>
                  <a:lnTo>
                    <a:pt x="98" y="56"/>
                  </a:lnTo>
                  <a:lnTo>
                    <a:pt x="107" y="54"/>
                  </a:lnTo>
                  <a:lnTo>
                    <a:pt x="116" y="52"/>
                  </a:lnTo>
                  <a:lnTo>
                    <a:pt x="127" y="51"/>
                  </a:lnTo>
                  <a:lnTo>
                    <a:pt x="137" y="49"/>
                  </a:lnTo>
                  <a:lnTo>
                    <a:pt x="147" y="48"/>
                  </a:lnTo>
                  <a:lnTo>
                    <a:pt x="158" y="48"/>
                  </a:lnTo>
                  <a:lnTo>
                    <a:pt x="167" y="49"/>
                  </a:lnTo>
                  <a:lnTo>
                    <a:pt x="175" y="52"/>
                  </a:lnTo>
                  <a:lnTo>
                    <a:pt x="180" y="45"/>
                  </a:lnTo>
                  <a:lnTo>
                    <a:pt x="183" y="37"/>
                  </a:lnTo>
                  <a:lnTo>
                    <a:pt x="185" y="29"/>
                  </a:lnTo>
                  <a:lnTo>
                    <a:pt x="188" y="20"/>
                  </a:lnTo>
                  <a:lnTo>
                    <a:pt x="190" y="13"/>
                  </a:lnTo>
                  <a:lnTo>
                    <a:pt x="193" y="6"/>
                  </a:lnTo>
                  <a:lnTo>
                    <a:pt x="200" y="1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69"/>
            <p:cNvSpPr>
              <a:spLocks/>
            </p:cNvSpPr>
            <p:nvPr/>
          </p:nvSpPr>
          <p:spPr bwMode="auto">
            <a:xfrm>
              <a:off x="4884" y="3832"/>
              <a:ext cx="103" cy="85"/>
            </a:xfrm>
            <a:custGeom>
              <a:avLst/>
              <a:gdLst>
                <a:gd name="T0" fmla="*/ 205 w 206"/>
                <a:gd name="T1" fmla="*/ 46 h 171"/>
                <a:gd name="T2" fmla="*/ 201 w 206"/>
                <a:gd name="T3" fmla="*/ 59 h 171"/>
                <a:gd name="T4" fmla="*/ 188 w 206"/>
                <a:gd name="T5" fmla="*/ 54 h 171"/>
                <a:gd name="T6" fmla="*/ 186 w 206"/>
                <a:gd name="T7" fmla="*/ 30 h 171"/>
                <a:gd name="T8" fmla="*/ 171 w 206"/>
                <a:gd name="T9" fmla="*/ 45 h 171"/>
                <a:gd name="T10" fmla="*/ 145 w 206"/>
                <a:gd name="T11" fmla="*/ 76 h 171"/>
                <a:gd name="T12" fmla="*/ 109 w 206"/>
                <a:gd name="T13" fmla="*/ 98 h 171"/>
                <a:gd name="T14" fmla="*/ 74 w 206"/>
                <a:gd name="T15" fmla="*/ 126 h 171"/>
                <a:gd name="T16" fmla="*/ 68 w 206"/>
                <a:gd name="T17" fmla="*/ 146 h 171"/>
                <a:gd name="T18" fmla="*/ 81 w 206"/>
                <a:gd name="T19" fmla="*/ 151 h 171"/>
                <a:gd name="T20" fmla="*/ 94 w 206"/>
                <a:gd name="T21" fmla="*/ 155 h 171"/>
                <a:gd name="T22" fmla="*/ 108 w 206"/>
                <a:gd name="T23" fmla="*/ 156 h 171"/>
                <a:gd name="T24" fmla="*/ 119 w 206"/>
                <a:gd name="T25" fmla="*/ 146 h 171"/>
                <a:gd name="T26" fmla="*/ 110 w 206"/>
                <a:gd name="T27" fmla="*/ 134 h 171"/>
                <a:gd name="T28" fmla="*/ 122 w 206"/>
                <a:gd name="T29" fmla="*/ 123 h 171"/>
                <a:gd name="T30" fmla="*/ 143 w 206"/>
                <a:gd name="T31" fmla="*/ 113 h 171"/>
                <a:gd name="T32" fmla="*/ 163 w 206"/>
                <a:gd name="T33" fmla="*/ 99 h 171"/>
                <a:gd name="T34" fmla="*/ 177 w 206"/>
                <a:gd name="T35" fmla="*/ 90 h 171"/>
                <a:gd name="T36" fmla="*/ 177 w 206"/>
                <a:gd name="T37" fmla="*/ 100 h 171"/>
                <a:gd name="T38" fmla="*/ 168 w 206"/>
                <a:gd name="T39" fmla="*/ 121 h 171"/>
                <a:gd name="T40" fmla="*/ 134 w 206"/>
                <a:gd name="T41" fmla="*/ 136 h 171"/>
                <a:gd name="T42" fmla="*/ 134 w 206"/>
                <a:gd name="T43" fmla="*/ 151 h 171"/>
                <a:gd name="T44" fmla="*/ 130 w 206"/>
                <a:gd name="T45" fmla="*/ 165 h 171"/>
                <a:gd name="T46" fmla="*/ 110 w 206"/>
                <a:gd name="T47" fmla="*/ 171 h 171"/>
                <a:gd name="T48" fmla="*/ 84 w 206"/>
                <a:gd name="T49" fmla="*/ 168 h 171"/>
                <a:gd name="T50" fmla="*/ 60 w 206"/>
                <a:gd name="T51" fmla="*/ 160 h 171"/>
                <a:gd name="T52" fmla="*/ 48 w 206"/>
                <a:gd name="T53" fmla="*/ 153 h 171"/>
                <a:gd name="T54" fmla="*/ 34 w 206"/>
                <a:gd name="T55" fmla="*/ 161 h 171"/>
                <a:gd name="T56" fmla="*/ 20 w 206"/>
                <a:gd name="T57" fmla="*/ 164 h 171"/>
                <a:gd name="T58" fmla="*/ 6 w 206"/>
                <a:gd name="T59" fmla="*/ 164 h 171"/>
                <a:gd name="T60" fmla="*/ 0 w 206"/>
                <a:gd name="T61" fmla="*/ 163 h 171"/>
                <a:gd name="T62" fmla="*/ 33 w 206"/>
                <a:gd name="T63" fmla="*/ 140 h 171"/>
                <a:gd name="T64" fmla="*/ 66 w 206"/>
                <a:gd name="T65" fmla="*/ 112 h 171"/>
                <a:gd name="T66" fmla="*/ 98 w 206"/>
                <a:gd name="T67" fmla="*/ 85 h 171"/>
                <a:gd name="T68" fmla="*/ 132 w 206"/>
                <a:gd name="T69" fmla="*/ 64 h 171"/>
                <a:gd name="T70" fmla="*/ 152 w 206"/>
                <a:gd name="T71" fmla="*/ 36 h 171"/>
                <a:gd name="T72" fmla="*/ 163 w 206"/>
                <a:gd name="T73" fmla="*/ 6 h 171"/>
                <a:gd name="T74" fmla="*/ 177 w 206"/>
                <a:gd name="T75" fmla="*/ 0 h 171"/>
                <a:gd name="T76" fmla="*/ 190 w 206"/>
                <a:gd name="T77" fmla="*/ 9 h 171"/>
                <a:gd name="T78" fmla="*/ 200 w 206"/>
                <a:gd name="T79" fmla="*/ 24 h 171"/>
                <a:gd name="T80" fmla="*/ 206 w 206"/>
                <a:gd name="T81" fmla="*/ 39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06" h="171">
                  <a:moveTo>
                    <a:pt x="206" y="39"/>
                  </a:moveTo>
                  <a:lnTo>
                    <a:pt x="205" y="46"/>
                  </a:lnTo>
                  <a:lnTo>
                    <a:pt x="204" y="53"/>
                  </a:lnTo>
                  <a:lnTo>
                    <a:pt x="201" y="59"/>
                  </a:lnTo>
                  <a:lnTo>
                    <a:pt x="195" y="61"/>
                  </a:lnTo>
                  <a:lnTo>
                    <a:pt x="188" y="54"/>
                  </a:lnTo>
                  <a:lnTo>
                    <a:pt x="188" y="42"/>
                  </a:lnTo>
                  <a:lnTo>
                    <a:pt x="186" y="30"/>
                  </a:lnTo>
                  <a:lnTo>
                    <a:pt x="177" y="23"/>
                  </a:lnTo>
                  <a:lnTo>
                    <a:pt x="171" y="45"/>
                  </a:lnTo>
                  <a:lnTo>
                    <a:pt x="161" y="62"/>
                  </a:lnTo>
                  <a:lnTo>
                    <a:pt x="145" y="76"/>
                  </a:lnTo>
                  <a:lnTo>
                    <a:pt x="128" y="87"/>
                  </a:lnTo>
                  <a:lnTo>
                    <a:pt x="109" y="98"/>
                  </a:lnTo>
                  <a:lnTo>
                    <a:pt x="91" y="111"/>
                  </a:lnTo>
                  <a:lnTo>
                    <a:pt x="74" y="126"/>
                  </a:lnTo>
                  <a:lnTo>
                    <a:pt x="61" y="144"/>
                  </a:lnTo>
                  <a:lnTo>
                    <a:pt x="68" y="146"/>
                  </a:lnTo>
                  <a:lnTo>
                    <a:pt x="75" y="149"/>
                  </a:lnTo>
                  <a:lnTo>
                    <a:pt x="81" y="151"/>
                  </a:lnTo>
                  <a:lnTo>
                    <a:pt x="87" y="152"/>
                  </a:lnTo>
                  <a:lnTo>
                    <a:pt x="94" y="155"/>
                  </a:lnTo>
                  <a:lnTo>
                    <a:pt x="101" y="156"/>
                  </a:lnTo>
                  <a:lnTo>
                    <a:pt x="108" y="156"/>
                  </a:lnTo>
                  <a:lnTo>
                    <a:pt x="116" y="155"/>
                  </a:lnTo>
                  <a:lnTo>
                    <a:pt x="119" y="146"/>
                  </a:lnTo>
                  <a:lnTo>
                    <a:pt x="114" y="141"/>
                  </a:lnTo>
                  <a:lnTo>
                    <a:pt x="110" y="134"/>
                  </a:lnTo>
                  <a:lnTo>
                    <a:pt x="114" y="127"/>
                  </a:lnTo>
                  <a:lnTo>
                    <a:pt x="122" y="123"/>
                  </a:lnTo>
                  <a:lnTo>
                    <a:pt x="132" y="119"/>
                  </a:lnTo>
                  <a:lnTo>
                    <a:pt x="143" y="113"/>
                  </a:lnTo>
                  <a:lnTo>
                    <a:pt x="153" y="106"/>
                  </a:lnTo>
                  <a:lnTo>
                    <a:pt x="163" y="99"/>
                  </a:lnTo>
                  <a:lnTo>
                    <a:pt x="171" y="93"/>
                  </a:lnTo>
                  <a:lnTo>
                    <a:pt x="177" y="90"/>
                  </a:lnTo>
                  <a:lnTo>
                    <a:pt x="180" y="89"/>
                  </a:lnTo>
                  <a:lnTo>
                    <a:pt x="177" y="100"/>
                  </a:lnTo>
                  <a:lnTo>
                    <a:pt x="174" y="112"/>
                  </a:lnTo>
                  <a:lnTo>
                    <a:pt x="168" y="121"/>
                  </a:lnTo>
                  <a:lnTo>
                    <a:pt x="158" y="128"/>
                  </a:lnTo>
                  <a:lnTo>
                    <a:pt x="134" y="136"/>
                  </a:lnTo>
                  <a:lnTo>
                    <a:pt x="132" y="144"/>
                  </a:lnTo>
                  <a:lnTo>
                    <a:pt x="134" y="151"/>
                  </a:lnTo>
                  <a:lnTo>
                    <a:pt x="134" y="158"/>
                  </a:lnTo>
                  <a:lnTo>
                    <a:pt x="130" y="165"/>
                  </a:lnTo>
                  <a:lnTo>
                    <a:pt x="122" y="169"/>
                  </a:lnTo>
                  <a:lnTo>
                    <a:pt x="110" y="171"/>
                  </a:lnTo>
                  <a:lnTo>
                    <a:pt x="97" y="171"/>
                  </a:lnTo>
                  <a:lnTo>
                    <a:pt x="84" y="168"/>
                  </a:lnTo>
                  <a:lnTo>
                    <a:pt x="70" y="165"/>
                  </a:lnTo>
                  <a:lnTo>
                    <a:pt x="60" y="160"/>
                  </a:lnTo>
                  <a:lnTo>
                    <a:pt x="52" y="157"/>
                  </a:lnTo>
                  <a:lnTo>
                    <a:pt x="48" y="153"/>
                  </a:lnTo>
                  <a:lnTo>
                    <a:pt x="43" y="158"/>
                  </a:lnTo>
                  <a:lnTo>
                    <a:pt x="34" y="161"/>
                  </a:lnTo>
                  <a:lnTo>
                    <a:pt x="26" y="164"/>
                  </a:lnTo>
                  <a:lnTo>
                    <a:pt x="20" y="164"/>
                  </a:lnTo>
                  <a:lnTo>
                    <a:pt x="11" y="164"/>
                  </a:lnTo>
                  <a:lnTo>
                    <a:pt x="6" y="164"/>
                  </a:lnTo>
                  <a:lnTo>
                    <a:pt x="1" y="163"/>
                  </a:lnTo>
                  <a:lnTo>
                    <a:pt x="0" y="163"/>
                  </a:lnTo>
                  <a:lnTo>
                    <a:pt x="17" y="152"/>
                  </a:lnTo>
                  <a:lnTo>
                    <a:pt x="33" y="140"/>
                  </a:lnTo>
                  <a:lnTo>
                    <a:pt x="49" y="126"/>
                  </a:lnTo>
                  <a:lnTo>
                    <a:pt x="66" y="112"/>
                  </a:lnTo>
                  <a:lnTo>
                    <a:pt x="82" y="98"/>
                  </a:lnTo>
                  <a:lnTo>
                    <a:pt x="98" y="85"/>
                  </a:lnTo>
                  <a:lnTo>
                    <a:pt x="115" y="73"/>
                  </a:lnTo>
                  <a:lnTo>
                    <a:pt x="132" y="64"/>
                  </a:lnTo>
                  <a:lnTo>
                    <a:pt x="143" y="51"/>
                  </a:lnTo>
                  <a:lnTo>
                    <a:pt x="152" y="36"/>
                  </a:lnTo>
                  <a:lnTo>
                    <a:pt x="159" y="22"/>
                  </a:lnTo>
                  <a:lnTo>
                    <a:pt x="163" y="6"/>
                  </a:lnTo>
                  <a:lnTo>
                    <a:pt x="170" y="1"/>
                  </a:lnTo>
                  <a:lnTo>
                    <a:pt x="177" y="0"/>
                  </a:lnTo>
                  <a:lnTo>
                    <a:pt x="184" y="4"/>
                  </a:lnTo>
                  <a:lnTo>
                    <a:pt x="190" y="9"/>
                  </a:lnTo>
                  <a:lnTo>
                    <a:pt x="196" y="16"/>
                  </a:lnTo>
                  <a:lnTo>
                    <a:pt x="200" y="24"/>
                  </a:lnTo>
                  <a:lnTo>
                    <a:pt x="204" y="32"/>
                  </a:lnTo>
                  <a:lnTo>
                    <a:pt x="206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70"/>
            <p:cNvSpPr>
              <a:spLocks/>
            </p:cNvSpPr>
            <p:nvPr/>
          </p:nvSpPr>
          <p:spPr bwMode="auto">
            <a:xfrm>
              <a:off x="4666" y="3844"/>
              <a:ext cx="125" cy="83"/>
            </a:xfrm>
            <a:custGeom>
              <a:avLst/>
              <a:gdLst>
                <a:gd name="T0" fmla="*/ 185 w 249"/>
                <a:gd name="T1" fmla="*/ 26 h 167"/>
                <a:gd name="T2" fmla="*/ 193 w 249"/>
                <a:gd name="T3" fmla="*/ 38 h 167"/>
                <a:gd name="T4" fmla="*/ 179 w 249"/>
                <a:gd name="T5" fmla="*/ 36 h 167"/>
                <a:gd name="T6" fmla="*/ 147 w 249"/>
                <a:gd name="T7" fmla="*/ 22 h 167"/>
                <a:gd name="T8" fmla="*/ 110 w 249"/>
                <a:gd name="T9" fmla="*/ 16 h 167"/>
                <a:gd name="T10" fmla="*/ 77 w 249"/>
                <a:gd name="T11" fmla="*/ 23 h 167"/>
                <a:gd name="T12" fmla="*/ 66 w 249"/>
                <a:gd name="T13" fmla="*/ 38 h 167"/>
                <a:gd name="T14" fmla="*/ 78 w 249"/>
                <a:gd name="T15" fmla="*/ 46 h 167"/>
                <a:gd name="T16" fmla="*/ 72 w 249"/>
                <a:gd name="T17" fmla="*/ 58 h 167"/>
                <a:gd name="T18" fmla="*/ 56 w 249"/>
                <a:gd name="T19" fmla="*/ 64 h 167"/>
                <a:gd name="T20" fmla="*/ 41 w 249"/>
                <a:gd name="T21" fmla="*/ 70 h 167"/>
                <a:gd name="T22" fmla="*/ 28 w 249"/>
                <a:gd name="T23" fmla="*/ 81 h 167"/>
                <a:gd name="T24" fmla="*/ 34 w 249"/>
                <a:gd name="T25" fmla="*/ 91 h 167"/>
                <a:gd name="T26" fmla="*/ 57 w 249"/>
                <a:gd name="T27" fmla="*/ 92 h 167"/>
                <a:gd name="T28" fmla="*/ 79 w 249"/>
                <a:gd name="T29" fmla="*/ 92 h 167"/>
                <a:gd name="T30" fmla="*/ 97 w 249"/>
                <a:gd name="T31" fmla="*/ 102 h 167"/>
                <a:gd name="T32" fmla="*/ 101 w 249"/>
                <a:gd name="T33" fmla="*/ 129 h 167"/>
                <a:gd name="T34" fmla="*/ 125 w 249"/>
                <a:gd name="T35" fmla="*/ 127 h 167"/>
                <a:gd name="T36" fmla="*/ 154 w 249"/>
                <a:gd name="T37" fmla="*/ 115 h 167"/>
                <a:gd name="T38" fmla="*/ 179 w 249"/>
                <a:gd name="T39" fmla="*/ 103 h 167"/>
                <a:gd name="T40" fmla="*/ 190 w 249"/>
                <a:gd name="T41" fmla="*/ 96 h 167"/>
                <a:gd name="T42" fmla="*/ 177 w 249"/>
                <a:gd name="T43" fmla="*/ 83 h 167"/>
                <a:gd name="T44" fmla="*/ 162 w 249"/>
                <a:gd name="T45" fmla="*/ 75 h 167"/>
                <a:gd name="T46" fmla="*/ 145 w 249"/>
                <a:gd name="T47" fmla="*/ 70 h 167"/>
                <a:gd name="T48" fmla="*/ 127 w 249"/>
                <a:gd name="T49" fmla="*/ 72 h 167"/>
                <a:gd name="T50" fmla="*/ 115 w 249"/>
                <a:gd name="T51" fmla="*/ 73 h 167"/>
                <a:gd name="T52" fmla="*/ 104 w 249"/>
                <a:gd name="T53" fmla="*/ 66 h 167"/>
                <a:gd name="T54" fmla="*/ 130 w 249"/>
                <a:gd name="T55" fmla="*/ 58 h 167"/>
                <a:gd name="T56" fmla="*/ 156 w 249"/>
                <a:gd name="T57" fmla="*/ 59 h 167"/>
                <a:gd name="T58" fmla="*/ 182 w 249"/>
                <a:gd name="T59" fmla="*/ 68 h 167"/>
                <a:gd name="T60" fmla="*/ 205 w 249"/>
                <a:gd name="T61" fmla="*/ 81 h 167"/>
                <a:gd name="T62" fmla="*/ 224 w 249"/>
                <a:gd name="T63" fmla="*/ 99 h 167"/>
                <a:gd name="T64" fmla="*/ 237 w 249"/>
                <a:gd name="T65" fmla="*/ 120 h 167"/>
                <a:gd name="T66" fmla="*/ 245 w 249"/>
                <a:gd name="T67" fmla="*/ 143 h 167"/>
                <a:gd name="T68" fmla="*/ 249 w 249"/>
                <a:gd name="T69" fmla="*/ 167 h 167"/>
                <a:gd name="T70" fmla="*/ 238 w 249"/>
                <a:gd name="T71" fmla="*/ 152 h 167"/>
                <a:gd name="T72" fmla="*/ 223 w 249"/>
                <a:gd name="T73" fmla="*/ 129 h 167"/>
                <a:gd name="T74" fmla="*/ 200 w 249"/>
                <a:gd name="T75" fmla="*/ 115 h 167"/>
                <a:gd name="T76" fmla="*/ 163 w 249"/>
                <a:gd name="T77" fmla="*/ 126 h 167"/>
                <a:gd name="T78" fmla="*/ 124 w 249"/>
                <a:gd name="T79" fmla="*/ 144 h 167"/>
                <a:gd name="T80" fmla="*/ 93 w 249"/>
                <a:gd name="T81" fmla="*/ 151 h 167"/>
                <a:gd name="T82" fmla="*/ 85 w 249"/>
                <a:gd name="T83" fmla="*/ 130 h 167"/>
                <a:gd name="T84" fmla="*/ 84 w 249"/>
                <a:gd name="T85" fmla="*/ 115 h 167"/>
                <a:gd name="T86" fmla="*/ 71 w 249"/>
                <a:gd name="T87" fmla="*/ 108 h 167"/>
                <a:gd name="T88" fmla="*/ 58 w 249"/>
                <a:gd name="T89" fmla="*/ 108 h 167"/>
                <a:gd name="T90" fmla="*/ 43 w 249"/>
                <a:gd name="T91" fmla="*/ 110 h 167"/>
                <a:gd name="T92" fmla="*/ 28 w 249"/>
                <a:gd name="T93" fmla="*/ 110 h 167"/>
                <a:gd name="T94" fmla="*/ 10 w 249"/>
                <a:gd name="T95" fmla="*/ 104 h 167"/>
                <a:gd name="T96" fmla="*/ 0 w 249"/>
                <a:gd name="T97" fmla="*/ 91 h 167"/>
                <a:gd name="T98" fmla="*/ 7 w 249"/>
                <a:gd name="T99" fmla="*/ 69 h 167"/>
                <a:gd name="T100" fmla="*/ 24 w 249"/>
                <a:gd name="T101" fmla="*/ 51 h 167"/>
                <a:gd name="T102" fmla="*/ 39 w 249"/>
                <a:gd name="T103" fmla="*/ 46 h 167"/>
                <a:gd name="T104" fmla="*/ 46 w 249"/>
                <a:gd name="T105" fmla="*/ 38 h 167"/>
                <a:gd name="T106" fmla="*/ 45 w 249"/>
                <a:gd name="T107" fmla="*/ 32 h 167"/>
                <a:gd name="T108" fmla="*/ 45 w 249"/>
                <a:gd name="T109" fmla="*/ 26 h 167"/>
                <a:gd name="T110" fmla="*/ 76 w 249"/>
                <a:gd name="T111" fmla="*/ 5 h 167"/>
                <a:gd name="T112" fmla="*/ 112 w 249"/>
                <a:gd name="T113" fmla="*/ 0 h 167"/>
                <a:gd name="T114" fmla="*/ 150 w 249"/>
                <a:gd name="T115" fmla="*/ 6 h 167"/>
                <a:gd name="T116" fmla="*/ 184 w 249"/>
                <a:gd name="T117" fmla="*/ 19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249" h="167">
                  <a:moveTo>
                    <a:pt x="184" y="19"/>
                  </a:moveTo>
                  <a:lnTo>
                    <a:pt x="185" y="26"/>
                  </a:lnTo>
                  <a:lnTo>
                    <a:pt x="190" y="32"/>
                  </a:lnTo>
                  <a:lnTo>
                    <a:pt x="193" y="38"/>
                  </a:lnTo>
                  <a:lnTo>
                    <a:pt x="191" y="46"/>
                  </a:lnTo>
                  <a:lnTo>
                    <a:pt x="179" y="36"/>
                  </a:lnTo>
                  <a:lnTo>
                    <a:pt x="164" y="28"/>
                  </a:lnTo>
                  <a:lnTo>
                    <a:pt x="147" y="22"/>
                  </a:lnTo>
                  <a:lnTo>
                    <a:pt x="129" y="18"/>
                  </a:lnTo>
                  <a:lnTo>
                    <a:pt x="110" y="16"/>
                  </a:lnTo>
                  <a:lnTo>
                    <a:pt x="93" y="19"/>
                  </a:lnTo>
                  <a:lnTo>
                    <a:pt x="77" y="23"/>
                  </a:lnTo>
                  <a:lnTo>
                    <a:pt x="65" y="30"/>
                  </a:lnTo>
                  <a:lnTo>
                    <a:pt x="66" y="38"/>
                  </a:lnTo>
                  <a:lnTo>
                    <a:pt x="72" y="42"/>
                  </a:lnTo>
                  <a:lnTo>
                    <a:pt x="78" y="46"/>
                  </a:lnTo>
                  <a:lnTo>
                    <a:pt x="79" y="54"/>
                  </a:lnTo>
                  <a:lnTo>
                    <a:pt x="72" y="58"/>
                  </a:lnTo>
                  <a:lnTo>
                    <a:pt x="64" y="61"/>
                  </a:lnTo>
                  <a:lnTo>
                    <a:pt x="56" y="64"/>
                  </a:lnTo>
                  <a:lnTo>
                    <a:pt x="49" y="67"/>
                  </a:lnTo>
                  <a:lnTo>
                    <a:pt x="41" y="70"/>
                  </a:lnTo>
                  <a:lnTo>
                    <a:pt x="34" y="75"/>
                  </a:lnTo>
                  <a:lnTo>
                    <a:pt x="28" y="81"/>
                  </a:lnTo>
                  <a:lnTo>
                    <a:pt x="24" y="88"/>
                  </a:lnTo>
                  <a:lnTo>
                    <a:pt x="34" y="91"/>
                  </a:lnTo>
                  <a:lnTo>
                    <a:pt x="46" y="92"/>
                  </a:lnTo>
                  <a:lnTo>
                    <a:pt x="57" y="92"/>
                  </a:lnTo>
                  <a:lnTo>
                    <a:pt x="69" y="92"/>
                  </a:lnTo>
                  <a:lnTo>
                    <a:pt x="79" y="92"/>
                  </a:lnTo>
                  <a:lnTo>
                    <a:pt x="88" y="96"/>
                  </a:lnTo>
                  <a:lnTo>
                    <a:pt x="97" y="102"/>
                  </a:lnTo>
                  <a:lnTo>
                    <a:pt x="103" y="111"/>
                  </a:lnTo>
                  <a:lnTo>
                    <a:pt x="101" y="129"/>
                  </a:lnTo>
                  <a:lnTo>
                    <a:pt x="111" y="130"/>
                  </a:lnTo>
                  <a:lnTo>
                    <a:pt x="125" y="127"/>
                  </a:lnTo>
                  <a:lnTo>
                    <a:pt x="140" y="122"/>
                  </a:lnTo>
                  <a:lnTo>
                    <a:pt x="154" y="115"/>
                  </a:lnTo>
                  <a:lnTo>
                    <a:pt x="168" y="108"/>
                  </a:lnTo>
                  <a:lnTo>
                    <a:pt x="179" y="103"/>
                  </a:lnTo>
                  <a:lnTo>
                    <a:pt x="187" y="98"/>
                  </a:lnTo>
                  <a:lnTo>
                    <a:pt x="190" y="96"/>
                  </a:lnTo>
                  <a:lnTo>
                    <a:pt x="184" y="89"/>
                  </a:lnTo>
                  <a:lnTo>
                    <a:pt x="177" y="83"/>
                  </a:lnTo>
                  <a:lnTo>
                    <a:pt x="170" y="79"/>
                  </a:lnTo>
                  <a:lnTo>
                    <a:pt x="162" y="75"/>
                  </a:lnTo>
                  <a:lnTo>
                    <a:pt x="154" y="72"/>
                  </a:lnTo>
                  <a:lnTo>
                    <a:pt x="145" y="70"/>
                  </a:lnTo>
                  <a:lnTo>
                    <a:pt x="137" y="70"/>
                  </a:lnTo>
                  <a:lnTo>
                    <a:pt x="127" y="72"/>
                  </a:lnTo>
                  <a:lnTo>
                    <a:pt x="122" y="75"/>
                  </a:lnTo>
                  <a:lnTo>
                    <a:pt x="115" y="73"/>
                  </a:lnTo>
                  <a:lnTo>
                    <a:pt x="108" y="68"/>
                  </a:lnTo>
                  <a:lnTo>
                    <a:pt x="104" y="66"/>
                  </a:lnTo>
                  <a:lnTo>
                    <a:pt x="117" y="60"/>
                  </a:lnTo>
                  <a:lnTo>
                    <a:pt x="130" y="58"/>
                  </a:lnTo>
                  <a:lnTo>
                    <a:pt x="144" y="57"/>
                  </a:lnTo>
                  <a:lnTo>
                    <a:pt x="156" y="59"/>
                  </a:lnTo>
                  <a:lnTo>
                    <a:pt x="169" y="62"/>
                  </a:lnTo>
                  <a:lnTo>
                    <a:pt x="182" y="68"/>
                  </a:lnTo>
                  <a:lnTo>
                    <a:pt x="194" y="74"/>
                  </a:lnTo>
                  <a:lnTo>
                    <a:pt x="205" y="81"/>
                  </a:lnTo>
                  <a:lnTo>
                    <a:pt x="215" y="90"/>
                  </a:lnTo>
                  <a:lnTo>
                    <a:pt x="224" y="99"/>
                  </a:lnTo>
                  <a:lnTo>
                    <a:pt x="231" y="110"/>
                  </a:lnTo>
                  <a:lnTo>
                    <a:pt x="237" y="120"/>
                  </a:lnTo>
                  <a:lnTo>
                    <a:pt x="241" y="132"/>
                  </a:lnTo>
                  <a:lnTo>
                    <a:pt x="245" y="143"/>
                  </a:lnTo>
                  <a:lnTo>
                    <a:pt x="248" y="156"/>
                  </a:lnTo>
                  <a:lnTo>
                    <a:pt x="249" y="167"/>
                  </a:lnTo>
                  <a:lnTo>
                    <a:pt x="246" y="163"/>
                  </a:lnTo>
                  <a:lnTo>
                    <a:pt x="238" y="152"/>
                  </a:lnTo>
                  <a:lnTo>
                    <a:pt x="230" y="140"/>
                  </a:lnTo>
                  <a:lnTo>
                    <a:pt x="223" y="129"/>
                  </a:lnTo>
                  <a:lnTo>
                    <a:pt x="214" y="118"/>
                  </a:lnTo>
                  <a:lnTo>
                    <a:pt x="200" y="115"/>
                  </a:lnTo>
                  <a:lnTo>
                    <a:pt x="183" y="119"/>
                  </a:lnTo>
                  <a:lnTo>
                    <a:pt x="163" y="126"/>
                  </a:lnTo>
                  <a:lnTo>
                    <a:pt x="144" y="135"/>
                  </a:lnTo>
                  <a:lnTo>
                    <a:pt x="124" y="144"/>
                  </a:lnTo>
                  <a:lnTo>
                    <a:pt x="107" y="150"/>
                  </a:lnTo>
                  <a:lnTo>
                    <a:pt x="93" y="151"/>
                  </a:lnTo>
                  <a:lnTo>
                    <a:pt x="87" y="142"/>
                  </a:lnTo>
                  <a:lnTo>
                    <a:pt x="85" y="130"/>
                  </a:lnTo>
                  <a:lnTo>
                    <a:pt x="84" y="120"/>
                  </a:lnTo>
                  <a:lnTo>
                    <a:pt x="84" y="115"/>
                  </a:lnTo>
                  <a:lnTo>
                    <a:pt x="78" y="111"/>
                  </a:lnTo>
                  <a:lnTo>
                    <a:pt x="71" y="108"/>
                  </a:lnTo>
                  <a:lnTo>
                    <a:pt x="65" y="107"/>
                  </a:lnTo>
                  <a:lnTo>
                    <a:pt x="58" y="108"/>
                  </a:lnTo>
                  <a:lnTo>
                    <a:pt x="50" y="110"/>
                  </a:lnTo>
                  <a:lnTo>
                    <a:pt x="43" y="110"/>
                  </a:lnTo>
                  <a:lnTo>
                    <a:pt x="35" y="111"/>
                  </a:lnTo>
                  <a:lnTo>
                    <a:pt x="28" y="110"/>
                  </a:lnTo>
                  <a:lnTo>
                    <a:pt x="20" y="106"/>
                  </a:lnTo>
                  <a:lnTo>
                    <a:pt x="10" y="104"/>
                  </a:lnTo>
                  <a:lnTo>
                    <a:pt x="2" y="100"/>
                  </a:lnTo>
                  <a:lnTo>
                    <a:pt x="0" y="91"/>
                  </a:lnTo>
                  <a:lnTo>
                    <a:pt x="1" y="80"/>
                  </a:lnTo>
                  <a:lnTo>
                    <a:pt x="7" y="69"/>
                  </a:lnTo>
                  <a:lnTo>
                    <a:pt x="15" y="60"/>
                  </a:lnTo>
                  <a:lnTo>
                    <a:pt x="24" y="51"/>
                  </a:lnTo>
                  <a:lnTo>
                    <a:pt x="31" y="49"/>
                  </a:lnTo>
                  <a:lnTo>
                    <a:pt x="39" y="46"/>
                  </a:lnTo>
                  <a:lnTo>
                    <a:pt x="45" y="43"/>
                  </a:lnTo>
                  <a:lnTo>
                    <a:pt x="46" y="38"/>
                  </a:lnTo>
                  <a:lnTo>
                    <a:pt x="45" y="36"/>
                  </a:lnTo>
                  <a:lnTo>
                    <a:pt x="45" y="32"/>
                  </a:lnTo>
                  <a:lnTo>
                    <a:pt x="45" y="29"/>
                  </a:lnTo>
                  <a:lnTo>
                    <a:pt x="45" y="26"/>
                  </a:lnTo>
                  <a:lnTo>
                    <a:pt x="58" y="13"/>
                  </a:lnTo>
                  <a:lnTo>
                    <a:pt x="76" y="5"/>
                  </a:lnTo>
                  <a:lnTo>
                    <a:pt x="94" y="1"/>
                  </a:lnTo>
                  <a:lnTo>
                    <a:pt x="112" y="0"/>
                  </a:lnTo>
                  <a:lnTo>
                    <a:pt x="132" y="3"/>
                  </a:lnTo>
                  <a:lnTo>
                    <a:pt x="150" y="6"/>
                  </a:lnTo>
                  <a:lnTo>
                    <a:pt x="168" y="12"/>
                  </a:lnTo>
                  <a:lnTo>
                    <a:pt x="184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71"/>
            <p:cNvSpPr>
              <a:spLocks/>
            </p:cNvSpPr>
            <p:nvPr/>
          </p:nvSpPr>
          <p:spPr bwMode="auto">
            <a:xfrm>
              <a:off x="5111" y="3103"/>
              <a:ext cx="18" cy="52"/>
            </a:xfrm>
            <a:custGeom>
              <a:avLst/>
              <a:gdLst>
                <a:gd name="T0" fmla="*/ 0 w 35"/>
                <a:gd name="T1" fmla="*/ 0 h 104"/>
                <a:gd name="T2" fmla="*/ 10 w 35"/>
                <a:gd name="T3" fmla="*/ 23 h 104"/>
                <a:gd name="T4" fmla="*/ 14 w 35"/>
                <a:gd name="T5" fmla="*/ 47 h 104"/>
                <a:gd name="T6" fmla="*/ 12 w 35"/>
                <a:gd name="T7" fmla="*/ 72 h 104"/>
                <a:gd name="T8" fmla="*/ 7 w 35"/>
                <a:gd name="T9" fmla="*/ 98 h 104"/>
                <a:gd name="T10" fmla="*/ 14 w 35"/>
                <a:gd name="T11" fmla="*/ 101 h 104"/>
                <a:gd name="T12" fmla="*/ 23 w 35"/>
                <a:gd name="T13" fmla="*/ 104 h 104"/>
                <a:gd name="T14" fmla="*/ 32 w 35"/>
                <a:gd name="T15" fmla="*/ 104 h 104"/>
                <a:gd name="T16" fmla="*/ 35 w 35"/>
                <a:gd name="T17" fmla="*/ 101 h 104"/>
                <a:gd name="T18" fmla="*/ 26 w 35"/>
                <a:gd name="T19" fmla="*/ 90 h 104"/>
                <a:gd name="T20" fmla="*/ 25 w 35"/>
                <a:gd name="T21" fmla="*/ 76 h 104"/>
                <a:gd name="T22" fmla="*/ 27 w 35"/>
                <a:gd name="T23" fmla="*/ 60 h 104"/>
                <a:gd name="T24" fmla="*/ 28 w 35"/>
                <a:gd name="T25" fmla="*/ 40 h 104"/>
                <a:gd name="T26" fmla="*/ 24 w 35"/>
                <a:gd name="T27" fmla="*/ 27 h 104"/>
                <a:gd name="T28" fmla="*/ 15 w 35"/>
                <a:gd name="T29" fmla="*/ 13 h 104"/>
                <a:gd name="T30" fmla="*/ 4 w 35"/>
                <a:gd name="T31" fmla="*/ 2 h 104"/>
                <a:gd name="T32" fmla="*/ 0 w 35"/>
                <a:gd name="T33" fmla="*/ 0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5" h="104">
                  <a:moveTo>
                    <a:pt x="0" y="0"/>
                  </a:moveTo>
                  <a:lnTo>
                    <a:pt x="10" y="23"/>
                  </a:lnTo>
                  <a:lnTo>
                    <a:pt x="14" y="47"/>
                  </a:lnTo>
                  <a:lnTo>
                    <a:pt x="12" y="72"/>
                  </a:lnTo>
                  <a:lnTo>
                    <a:pt x="7" y="98"/>
                  </a:lnTo>
                  <a:lnTo>
                    <a:pt x="14" y="101"/>
                  </a:lnTo>
                  <a:lnTo>
                    <a:pt x="23" y="104"/>
                  </a:lnTo>
                  <a:lnTo>
                    <a:pt x="32" y="104"/>
                  </a:lnTo>
                  <a:lnTo>
                    <a:pt x="35" y="101"/>
                  </a:lnTo>
                  <a:lnTo>
                    <a:pt x="26" y="90"/>
                  </a:lnTo>
                  <a:lnTo>
                    <a:pt x="25" y="76"/>
                  </a:lnTo>
                  <a:lnTo>
                    <a:pt x="27" y="60"/>
                  </a:lnTo>
                  <a:lnTo>
                    <a:pt x="28" y="40"/>
                  </a:lnTo>
                  <a:lnTo>
                    <a:pt x="24" y="27"/>
                  </a:lnTo>
                  <a:lnTo>
                    <a:pt x="15" y="13"/>
                  </a:lnTo>
                  <a:lnTo>
                    <a:pt x="4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72"/>
            <p:cNvSpPr>
              <a:spLocks/>
            </p:cNvSpPr>
            <p:nvPr/>
          </p:nvSpPr>
          <p:spPr bwMode="auto">
            <a:xfrm>
              <a:off x="5129" y="3154"/>
              <a:ext cx="36" cy="23"/>
            </a:xfrm>
            <a:custGeom>
              <a:avLst/>
              <a:gdLst>
                <a:gd name="T0" fmla="*/ 0 w 73"/>
                <a:gd name="T1" fmla="*/ 27 h 45"/>
                <a:gd name="T2" fmla="*/ 6 w 73"/>
                <a:gd name="T3" fmla="*/ 32 h 45"/>
                <a:gd name="T4" fmla="*/ 12 w 73"/>
                <a:gd name="T5" fmla="*/ 36 h 45"/>
                <a:gd name="T6" fmla="*/ 16 w 73"/>
                <a:gd name="T7" fmla="*/ 40 h 45"/>
                <a:gd name="T8" fmla="*/ 21 w 73"/>
                <a:gd name="T9" fmla="*/ 42 h 45"/>
                <a:gd name="T10" fmla="*/ 26 w 73"/>
                <a:gd name="T11" fmla="*/ 45 h 45"/>
                <a:gd name="T12" fmla="*/ 31 w 73"/>
                <a:gd name="T13" fmla="*/ 45 h 45"/>
                <a:gd name="T14" fmla="*/ 38 w 73"/>
                <a:gd name="T15" fmla="*/ 43 h 45"/>
                <a:gd name="T16" fmla="*/ 47 w 73"/>
                <a:gd name="T17" fmla="*/ 41 h 45"/>
                <a:gd name="T18" fmla="*/ 60 w 73"/>
                <a:gd name="T19" fmla="*/ 31 h 45"/>
                <a:gd name="T20" fmla="*/ 69 w 73"/>
                <a:gd name="T21" fmla="*/ 18 h 45"/>
                <a:gd name="T22" fmla="*/ 73 w 73"/>
                <a:gd name="T23" fmla="*/ 7 h 45"/>
                <a:gd name="T24" fmla="*/ 73 w 73"/>
                <a:gd name="T25" fmla="*/ 0 h 45"/>
                <a:gd name="T26" fmla="*/ 66 w 73"/>
                <a:gd name="T27" fmla="*/ 8 h 45"/>
                <a:gd name="T28" fmla="*/ 59 w 73"/>
                <a:gd name="T29" fmla="*/ 15 h 45"/>
                <a:gd name="T30" fmla="*/ 51 w 73"/>
                <a:gd name="T31" fmla="*/ 20 h 45"/>
                <a:gd name="T32" fmla="*/ 42 w 73"/>
                <a:gd name="T33" fmla="*/ 24 h 45"/>
                <a:gd name="T34" fmla="*/ 32 w 73"/>
                <a:gd name="T35" fmla="*/ 26 h 45"/>
                <a:gd name="T36" fmla="*/ 22 w 73"/>
                <a:gd name="T37" fmla="*/ 27 h 45"/>
                <a:gd name="T38" fmla="*/ 12 w 73"/>
                <a:gd name="T39" fmla="*/ 28 h 45"/>
                <a:gd name="T40" fmla="*/ 0 w 73"/>
                <a:gd name="T41" fmla="*/ 27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3" h="45">
                  <a:moveTo>
                    <a:pt x="0" y="27"/>
                  </a:moveTo>
                  <a:lnTo>
                    <a:pt x="6" y="32"/>
                  </a:lnTo>
                  <a:lnTo>
                    <a:pt x="12" y="36"/>
                  </a:lnTo>
                  <a:lnTo>
                    <a:pt x="16" y="40"/>
                  </a:lnTo>
                  <a:lnTo>
                    <a:pt x="21" y="42"/>
                  </a:lnTo>
                  <a:lnTo>
                    <a:pt x="26" y="45"/>
                  </a:lnTo>
                  <a:lnTo>
                    <a:pt x="31" y="45"/>
                  </a:lnTo>
                  <a:lnTo>
                    <a:pt x="38" y="43"/>
                  </a:lnTo>
                  <a:lnTo>
                    <a:pt x="47" y="41"/>
                  </a:lnTo>
                  <a:lnTo>
                    <a:pt x="60" y="31"/>
                  </a:lnTo>
                  <a:lnTo>
                    <a:pt x="69" y="18"/>
                  </a:lnTo>
                  <a:lnTo>
                    <a:pt x="73" y="7"/>
                  </a:lnTo>
                  <a:lnTo>
                    <a:pt x="73" y="0"/>
                  </a:lnTo>
                  <a:lnTo>
                    <a:pt x="66" y="8"/>
                  </a:lnTo>
                  <a:lnTo>
                    <a:pt x="59" y="15"/>
                  </a:lnTo>
                  <a:lnTo>
                    <a:pt x="51" y="20"/>
                  </a:lnTo>
                  <a:lnTo>
                    <a:pt x="42" y="24"/>
                  </a:lnTo>
                  <a:lnTo>
                    <a:pt x="32" y="26"/>
                  </a:lnTo>
                  <a:lnTo>
                    <a:pt x="22" y="27"/>
                  </a:lnTo>
                  <a:lnTo>
                    <a:pt x="12" y="28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73"/>
            <p:cNvSpPr>
              <a:spLocks/>
            </p:cNvSpPr>
            <p:nvPr/>
          </p:nvSpPr>
          <p:spPr bwMode="auto">
            <a:xfrm>
              <a:off x="5134" y="3082"/>
              <a:ext cx="28" cy="20"/>
            </a:xfrm>
            <a:custGeom>
              <a:avLst/>
              <a:gdLst>
                <a:gd name="T0" fmla="*/ 3 w 55"/>
                <a:gd name="T1" fmla="*/ 34 h 39"/>
                <a:gd name="T2" fmla="*/ 8 w 55"/>
                <a:gd name="T3" fmla="*/ 38 h 39"/>
                <a:gd name="T4" fmla="*/ 16 w 55"/>
                <a:gd name="T5" fmla="*/ 39 h 39"/>
                <a:gd name="T6" fmla="*/ 24 w 55"/>
                <a:gd name="T7" fmla="*/ 38 h 39"/>
                <a:gd name="T8" fmla="*/ 32 w 55"/>
                <a:gd name="T9" fmla="*/ 31 h 39"/>
                <a:gd name="T10" fmla="*/ 31 w 55"/>
                <a:gd name="T11" fmla="*/ 25 h 39"/>
                <a:gd name="T12" fmla="*/ 29 w 55"/>
                <a:gd name="T13" fmla="*/ 20 h 39"/>
                <a:gd name="T14" fmla="*/ 26 w 55"/>
                <a:gd name="T15" fmla="*/ 18 h 39"/>
                <a:gd name="T16" fmla="*/ 23 w 55"/>
                <a:gd name="T17" fmla="*/ 17 h 39"/>
                <a:gd name="T18" fmla="*/ 30 w 55"/>
                <a:gd name="T19" fmla="*/ 12 h 39"/>
                <a:gd name="T20" fmla="*/ 38 w 55"/>
                <a:gd name="T21" fmla="*/ 10 h 39"/>
                <a:gd name="T22" fmla="*/ 46 w 55"/>
                <a:gd name="T23" fmla="*/ 9 h 39"/>
                <a:gd name="T24" fmla="*/ 55 w 55"/>
                <a:gd name="T25" fmla="*/ 7 h 39"/>
                <a:gd name="T26" fmla="*/ 52 w 55"/>
                <a:gd name="T27" fmla="*/ 4 h 39"/>
                <a:gd name="T28" fmla="*/ 47 w 55"/>
                <a:gd name="T29" fmla="*/ 3 h 39"/>
                <a:gd name="T30" fmla="*/ 42 w 55"/>
                <a:gd name="T31" fmla="*/ 2 h 39"/>
                <a:gd name="T32" fmla="*/ 37 w 55"/>
                <a:gd name="T33" fmla="*/ 1 h 39"/>
                <a:gd name="T34" fmla="*/ 32 w 55"/>
                <a:gd name="T35" fmla="*/ 0 h 39"/>
                <a:gd name="T36" fmla="*/ 26 w 55"/>
                <a:gd name="T37" fmla="*/ 1 h 39"/>
                <a:gd name="T38" fmla="*/ 20 w 55"/>
                <a:gd name="T39" fmla="*/ 1 h 39"/>
                <a:gd name="T40" fmla="*/ 15 w 55"/>
                <a:gd name="T41" fmla="*/ 3 h 39"/>
                <a:gd name="T42" fmla="*/ 7 w 55"/>
                <a:gd name="T43" fmla="*/ 9 h 39"/>
                <a:gd name="T44" fmla="*/ 2 w 55"/>
                <a:gd name="T45" fmla="*/ 16 h 39"/>
                <a:gd name="T46" fmla="*/ 0 w 55"/>
                <a:gd name="T47" fmla="*/ 24 h 39"/>
                <a:gd name="T48" fmla="*/ 3 w 55"/>
                <a:gd name="T49" fmla="*/ 34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5" h="39">
                  <a:moveTo>
                    <a:pt x="3" y="34"/>
                  </a:moveTo>
                  <a:lnTo>
                    <a:pt x="8" y="38"/>
                  </a:lnTo>
                  <a:lnTo>
                    <a:pt x="16" y="39"/>
                  </a:lnTo>
                  <a:lnTo>
                    <a:pt x="24" y="38"/>
                  </a:lnTo>
                  <a:lnTo>
                    <a:pt x="32" y="31"/>
                  </a:lnTo>
                  <a:lnTo>
                    <a:pt x="31" y="25"/>
                  </a:lnTo>
                  <a:lnTo>
                    <a:pt x="29" y="20"/>
                  </a:lnTo>
                  <a:lnTo>
                    <a:pt x="26" y="18"/>
                  </a:lnTo>
                  <a:lnTo>
                    <a:pt x="23" y="17"/>
                  </a:lnTo>
                  <a:lnTo>
                    <a:pt x="30" y="12"/>
                  </a:lnTo>
                  <a:lnTo>
                    <a:pt x="38" y="10"/>
                  </a:lnTo>
                  <a:lnTo>
                    <a:pt x="46" y="9"/>
                  </a:lnTo>
                  <a:lnTo>
                    <a:pt x="55" y="7"/>
                  </a:lnTo>
                  <a:lnTo>
                    <a:pt x="52" y="4"/>
                  </a:lnTo>
                  <a:lnTo>
                    <a:pt x="47" y="3"/>
                  </a:lnTo>
                  <a:lnTo>
                    <a:pt x="42" y="2"/>
                  </a:lnTo>
                  <a:lnTo>
                    <a:pt x="37" y="1"/>
                  </a:lnTo>
                  <a:lnTo>
                    <a:pt x="32" y="0"/>
                  </a:lnTo>
                  <a:lnTo>
                    <a:pt x="26" y="1"/>
                  </a:lnTo>
                  <a:lnTo>
                    <a:pt x="20" y="1"/>
                  </a:lnTo>
                  <a:lnTo>
                    <a:pt x="15" y="3"/>
                  </a:lnTo>
                  <a:lnTo>
                    <a:pt x="7" y="9"/>
                  </a:lnTo>
                  <a:lnTo>
                    <a:pt x="2" y="16"/>
                  </a:lnTo>
                  <a:lnTo>
                    <a:pt x="0" y="24"/>
                  </a:lnTo>
                  <a:lnTo>
                    <a:pt x="3" y="3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95764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UPCD5RS0\MP900430457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7" y="0"/>
            <a:ext cx="911480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radoslav.pekny\AppData\Local\Microsoft\Windows\Temporary Internet Files\Content.IE5\PHJ8MH84\MC9003383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5482"/>
            <a:ext cx="3647604" cy="629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8ITJLN25\MC900338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5895"/>
            <a:ext cx="2755657" cy="314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287097" y="225482"/>
            <a:ext cx="5040560" cy="73208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11006" y="360691"/>
            <a:ext cx="4392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Proč lidé zalévají a kropí rostliny</a:t>
            </a:r>
            <a:r>
              <a:rPr lang="cs-CZ" sz="2000" dirty="0">
                <a:solidFill>
                  <a:prstClr val="black"/>
                </a:solidFill>
              </a:rPr>
              <a:t>?</a:t>
            </a:r>
          </a:p>
        </p:txBody>
      </p:sp>
      <p:pic>
        <p:nvPicPr>
          <p:cNvPr id="1028" name="Picture 4" descr="C:\Users\radoslav.pekny\AppData\Local\Microsoft\Windows\Temporary Internet Files\Content.IE5\8ITJLN25\MC900432588[1]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54861" y1="36111" x2="52083" y2="54861"/>
                        <a14:backgroundMark x1="52083" y1="55556" x2="54861" y2="62500"/>
                        <a14:backgroundMark x1="55556" y1="63194" x2="62500" y2="68750"/>
                        <a14:backgroundMark x1="64583" y1="69444" x2="83333" y2="72917"/>
                        <a14:backgroundMark x1="83333" y1="72917" x2="92361" y2="60417"/>
                        <a14:backgroundMark x1="87500" y1="63194" x2="91667" y2="5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5460" y="291100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radoslav.pekny\AppData\Local\Microsoft\Windows\Temporary Internet Files\Content.IE5\UPCD5RS0\MC9003383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59655" y="84518"/>
            <a:ext cx="2664296" cy="658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7" name="Picture 43" descr="C:\Users\radoslav.pekny\AppData\Local\Microsoft\Windows\Temporary Internet Files\Content.IE5\UPCD5RS0\MC900441850[1].wm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8029">
            <a:off x="3916704" y="3986549"/>
            <a:ext cx="2460991" cy="222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C:\Users\radoslav.pekny\AppData\Local\Microsoft\Windows\Temporary Internet Files\Content.IE5\8ITJLN25\MC900432588[1]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54861" y1="36111" x2="52083" y2="54861"/>
                        <a14:backgroundMark x1="52083" y1="55556" x2="54861" y2="62500"/>
                        <a14:backgroundMark x1="55556" y1="63194" x2="62500" y2="68750"/>
                        <a14:backgroundMark x1="64583" y1="69444" x2="83333" y2="72917"/>
                        <a14:backgroundMark x1="83333" y1="72917" x2="92361" y2="60417"/>
                        <a14:backgroundMark x1="87500" y1="63194" x2="91667" y2="5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7508" y="373205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C:\Users\radoslav.pekny\AppData\Local\Microsoft\Windows\Temporary Internet Files\Content.IE5\8ITJLN25\MC900432588[1]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54861" y1="36111" x2="52083" y2="54861"/>
                        <a14:backgroundMark x1="52083" y1="55556" x2="54861" y2="62500"/>
                        <a14:backgroundMark x1="55556" y1="63194" x2="62500" y2="68750"/>
                        <a14:backgroundMark x1="64583" y1="69444" x2="83333" y2="72917"/>
                        <a14:backgroundMark x1="83333" y1="72917" x2="92361" y2="60417"/>
                        <a14:backgroundMark x1="87500" y1="63194" x2="91667" y2="5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646" y="560588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C:\Users\radoslav.pekny\AppData\Local\Microsoft\Windows\Temporary Internet Files\Content.IE5\8ITJLN25\MC900432588[1]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54861" y1="36111" x2="52083" y2="54861"/>
                        <a14:backgroundMark x1="52083" y1="55556" x2="54861" y2="62500"/>
                        <a14:backgroundMark x1="55556" y1="63194" x2="62500" y2="68750"/>
                        <a14:backgroundMark x1="64583" y1="69444" x2="83333" y2="72917"/>
                        <a14:backgroundMark x1="83333" y1="72917" x2="92361" y2="60417"/>
                        <a14:backgroundMark x1="87500" y1="63194" x2="91667" y2="5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097" y="251471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C:\Users\radoslav.pekny\AppData\Local\Microsoft\Windows\Temporary Internet Files\Content.IE5\8ITJLN25\MC900432588[1]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54861" y1="36111" x2="52083" y2="54861"/>
                        <a14:backgroundMark x1="52083" y1="55556" x2="54861" y2="62500"/>
                        <a14:backgroundMark x1="55556" y1="63194" x2="62500" y2="68750"/>
                        <a14:backgroundMark x1="64583" y1="69444" x2="83333" y2="72917"/>
                        <a14:backgroundMark x1="83333" y1="72917" x2="92361" y2="60417"/>
                        <a14:backgroundMark x1="87500" y1="63194" x2="91667" y2="5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312" y="484214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2301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radoslav.pekny\AppData\Local\Microsoft\Windows\Temporary Internet Files\Content.IE5\8ITJLN25\MC9004450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52151" y="-1120007"/>
            <a:ext cx="6839699" cy="9144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97" name="Picture 73" descr="C:\Users\radoslav.pekny\AppData\Local\Microsoft\Windows\Temporary Internet Files\Content.IE5\QZDS3H50\MC900441608[1].png"/>
          <p:cNvPicPr>
            <a:picLocks noChangeAspect="1" noChangeArrowheads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892" y="3377616"/>
            <a:ext cx="3368016" cy="297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" descr="C:\Users\radoslav.pekny\AppData\Local\Microsoft\Windows\Temporary Internet Files\Content.IE5\PHJ8MH84\MC9003383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08780"/>
            <a:ext cx="2966253" cy="443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radoslav.pekny\AppData\Local\Microsoft\Windows\Temporary Internet Files\Content.IE5\UPCD5RS0\MC9003383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59655" y="84518"/>
            <a:ext cx="2664296" cy="6586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287097" y="225482"/>
            <a:ext cx="5040560" cy="732085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88" name="Picture 10" descr="C:\Users\radoslav.pekny\AppData\Local\Microsoft\Windows\Temporary Internet Files\Content.IE5\QZDS3H50\MP900423087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backgroundMark x1="15937" y1="46019" x2="39375" y2="40867"/>
                        <a14:backgroundMark x1="39375" y1="40867" x2="39922" y2="23185"/>
                        <a14:backgroundMark x1="39922" y1="23185" x2="47031" y2="20141"/>
                        <a14:backgroundMark x1="47031" y1="20141" x2="66328" y2="23185"/>
                        <a14:backgroundMark x1="66328" y1="23185" x2="66875" y2="31499"/>
                        <a14:backgroundMark x1="66875" y1="35714" x2="84219" y2="32553"/>
                        <a14:backgroundMark x1="85703" y1="35714" x2="85703" y2="35714"/>
                        <a14:backgroundMark x1="85703" y1="35714" x2="86250" y2="53279"/>
                        <a14:backgroundMark x1="86250" y1="53279" x2="86250" y2="53279"/>
                        <a14:backgroundMark x1="85703" y1="57494" x2="72969" y2="55386"/>
                        <a14:backgroundMark x1="72969" y1="55386" x2="58750" y2="80328"/>
                        <a14:backgroundMark x1="60234" y1="82436" x2="37813" y2="70960"/>
                        <a14:backgroundMark x1="37813" y1="70960" x2="33281" y2="82436"/>
                        <a14:backgroundMark x1="32734" y1="80328" x2="28672" y2="84426"/>
                        <a14:backgroundMark x1="28203" y1="86534" x2="14922" y2="77166"/>
                        <a14:backgroundMark x1="14922" y1="77166" x2="14922" y2="77166"/>
                        <a14:backgroundMark x1="12891" y1="70960" x2="12891" y2="70960"/>
                        <a14:backgroundMark x1="12891" y1="66862" x2="12891" y2="66862"/>
                        <a14:backgroundMark x1="12891" y1="59602" x2="12891" y2="59602"/>
                        <a14:backgroundMark x1="13906" y1="54333" x2="13906" y2="54333"/>
                        <a14:backgroundMark x1="14453" y1="50234" x2="14453" y2="50234"/>
                        <a14:backgroundMark x1="15937" y1="46019" x2="15937" y2="460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" r="32843"/>
          <a:stretch/>
        </p:blipFill>
        <p:spPr bwMode="auto">
          <a:xfrm rot="251303">
            <a:off x="2715761" y="416674"/>
            <a:ext cx="1810824" cy="108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oslav.pekny\AppData\Local\Microsoft\Windows\Temporary Internet Files\Content.IE5\8ITJLN25\MC900338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5895"/>
            <a:ext cx="2755657" cy="314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415543" y="1856466"/>
            <a:ext cx="3374700" cy="1692768"/>
          </a:xfrm>
          <a:prstGeom prst="wedgeRoundRectCallout">
            <a:avLst>
              <a:gd name="adj1" fmla="val -56961"/>
              <a:gd name="adj2" fmla="val 89509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026" name="Picture 2" descr="C:\Users\radoslav.pekny\AppData\Local\Microsoft\Windows\Temporary Internet Files\Content.IE5\QZDS3H50\MC9004418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573" y="86988"/>
            <a:ext cx="1678203" cy="1541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oslav.pekny\AppData\Local\Microsoft\Windows\Temporary Internet Files\Content.IE5\PHJ8MH84\MC90043258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085" y="-5639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adoslav.pekny\AppData\Local\Microsoft\Windows\Temporary Internet Files\Content.IE5\UPCD5RS0\MC90023793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173" y="-56392"/>
            <a:ext cx="2038847" cy="260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5543" y="1918020"/>
            <a:ext cx="34563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 Protože voda je pro život  </a:t>
            </a:r>
          </a:p>
          <a:p>
            <a:r>
              <a:rPr lang="cs-CZ" sz="2400" dirty="0">
                <a:solidFill>
                  <a:prstClr val="black"/>
                </a:solidFill>
              </a:rPr>
              <a:t>  velmi důležitá. Bez vody   </a:t>
            </a:r>
          </a:p>
          <a:p>
            <a:r>
              <a:rPr lang="cs-CZ" sz="2400" dirty="0">
                <a:solidFill>
                  <a:prstClr val="black"/>
                </a:solidFill>
              </a:rPr>
              <a:t>        by rostliny  vadly,    </a:t>
            </a:r>
          </a:p>
          <a:p>
            <a:r>
              <a:rPr lang="cs-CZ" sz="2400" dirty="0">
                <a:solidFill>
                  <a:prstClr val="black"/>
                </a:solidFill>
              </a:rPr>
              <a:t>      uschnuly a uhynuly.</a:t>
            </a:r>
          </a:p>
        </p:txBody>
      </p:sp>
      <p:pic>
        <p:nvPicPr>
          <p:cNvPr id="1100" name="Picture 76" descr="C:\Users\radoslav.pekny\AppData\Local\Microsoft\Windows\Temporary Internet Files\Content.IE5\8ITJLN25\MC900439073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31" y="5253805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1" name="Picture 77" descr="C:\Users\radoslav.pekny\AppData\Local\Microsoft\Windows\Temporary Internet Files\Content.IE5\PHJ8MH84\MC900439074[1].png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30"/>
          <a:stretch/>
        </p:blipFill>
        <p:spPr bwMode="auto">
          <a:xfrm>
            <a:off x="152400" y="4941168"/>
            <a:ext cx="1681813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2" name="Picture 78" descr="C:\Users\radoslav.pekny\AppData\Local\Microsoft\Windows\Temporary Internet Files\Content.IE5\8ITJLN25\MC900439076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797" y="5863360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3" name="Picture 79" descr="C:\Users\radoslav.pekny\AppData\Local\Microsoft\Windows\Temporary Internet Files\Content.IE5\QZDS3H50\MC900439072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813" y="5675313"/>
            <a:ext cx="3657600" cy="98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4" name="Picture 80" descr="C:\Users\radoslav.pekny\AppData\Local\Microsoft\Windows\Temporary Internet Files\Content.IE5\8ITJLN25\MC900439076[1].png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249"/>
          <a:stretch/>
        </p:blipFill>
        <p:spPr bwMode="auto">
          <a:xfrm>
            <a:off x="7353228" y="2718667"/>
            <a:ext cx="1823123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05" name="Picture 81" descr="C:\Users\radoslav.pekny\AppData\Local\Microsoft\Windows\Temporary Internet Files\Content.IE5\PHJ8MH84\MC900439074[1].pn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092"/>
          <a:stretch/>
        </p:blipFill>
        <p:spPr bwMode="auto">
          <a:xfrm>
            <a:off x="7976971" y="2033736"/>
            <a:ext cx="1199380" cy="684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3869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 descr="C:\Users\radoslav.pekny\AppData\Local\Microsoft\Windows\Temporary Internet Files\Content.IE5\RC4KL018\MP9004391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09878"/>
            <a:ext cx="5077742" cy="3351158"/>
          </a:xfrm>
          <a:prstGeom prst="rect">
            <a:avLst/>
          </a:prstGeom>
          <a:noFill/>
          <a:ln w="60325" cmpd="sng">
            <a:solidFill>
              <a:srgbClr val="0070C0"/>
            </a:solidFill>
            <a:miter lim="800000"/>
            <a:headEnd/>
            <a:tailEnd/>
          </a:ln>
          <a:effectLst>
            <a:glow>
              <a:schemeClr val="bg1"/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077" y="1268760"/>
            <a:ext cx="3657600" cy="244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09878"/>
            <a:ext cx="2809122" cy="3351158"/>
          </a:xfrm>
          <a:prstGeom prst="rect">
            <a:avLst/>
          </a:prstGeom>
          <a:noFill/>
          <a:ln w="6350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712" y="308998"/>
            <a:ext cx="9036496" cy="9541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A v zimě pokryje zahrady i sady zmrzlá voda v podobě sněhu,</a:t>
            </a:r>
          </a:p>
          <a:p>
            <a:r>
              <a:rPr lang="cs-CZ" sz="2800" dirty="0" smtClean="0">
                <a:solidFill>
                  <a:srgbClr val="0070C0"/>
                </a:solidFill>
              </a:rPr>
              <a:t> aby na jaře měla půda pro semínka a rostliny dostatek vláhy.</a:t>
            </a:r>
            <a:endParaRPr lang="cs-CZ" sz="2800" dirty="0">
              <a:solidFill>
                <a:srgbClr val="0070C0"/>
              </a:solidFill>
            </a:endParaRPr>
          </a:p>
        </p:txBody>
      </p:sp>
      <p:grpSp>
        <p:nvGrpSpPr>
          <p:cNvPr id="3" name="Group 17"/>
          <p:cNvGrpSpPr>
            <a:grpSpLocks noChangeAspect="1"/>
          </p:cNvGrpSpPr>
          <p:nvPr/>
        </p:nvGrpSpPr>
        <p:grpSpPr bwMode="auto">
          <a:xfrm>
            <a:off x="-285696" y="1022745"/>
            <a:ext cx="2185031" cy="2680367"/>
            <a:chOff x="2408" y="1584"/>
            <a:chExt cx="944" cy="1158"/>
          </a:xfrm>
        </p:grpSpPr>
        <p:sp>
          <p:nvSpPr>
            <p:cNvPr id="4" name="AutoShape 16"/>
            <p:cNvSpPr>
              <a:spLocks noChangeAspect="1" noChangeArrowheads="1" noTextEdit="1"/>
            </p:cNvSpPr>
            <p:nvPr/>
          </p:nvSpPr>
          <p:spPr bwMode="auto">
            <a:xfrm>
              <a:off x="2408" y="1584"/>
              <a:ext cx="944" cy="11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auto">
            <a:xfrm>
              <a:off x="2545" y="2447"/>
              <a:ext cx="283" cy="295"/>
            </a:xfrm>
            <a:custGeom>
              <a:avLst/>
              <a:gdLst>
                <a:gd name="T0" fmla="*/ 566 w 566"/>
                <a:gd name="T1" fmla="*/ 591 h 591"/>
                <a:gd name="T2" fmla="*/ 520 w 566"/>
                <a:gd name="T3" fmla="*/ 571 h 591"/>
                <a:gd name="T4" fmla="*/ 475 w 566"/>
                <a:gd name="T5" fmla="*/ 549 h 591"/>
                <a:gd name="T6" fmla="*/ 431 w 566"/>
                <a:gd name="T7" fmla="*/ 525 h 591"/>
                <a:gd name="T8" fmla="*/ 389 w 566"/>
                <a:gd name="T9" fmla="*/ 498 h 591"/>
                <a:gd name="T10" fmla="*/ 348 w 566"/>
                <a:gd name="T11" fmla="*/ 469 h 591"/>
                <a:gd name="T12" fmla="*/ 308 w 566"/>
                <a:gd name="T13" fmla="*/ 437 h 591"/>
                <a:gd name="T14" fmla="*/ 270 w 566"/>
                <a:gd name="T15" fmla="*/ 402 h 591"/>
                <a:gd name="T16" fmla="*/ 233 w 566"/>
                <a:gd name="T17" fmla="*/ 365 h 591"/>
                <a:gd name="T18" fmla="*/ 197 w 566"/>
                <a:gd name="T19" fmla="*/ 326 h 591"/>
                <a:gd name="T20" fmla="*/ 163 w 566"/>
                <a:gd name="T21" fmla="*/ 284 h 591"/>
                <a:gd name="T22" fmla="*/ 131 w 566"/>
                <a:gd name="T23" fmla="*/ 242 h 591"/>
                <a:gd name="T24" fmla="*/ 101 w 566"/>
                <a:gd name="T25" fmla="*/ 197 h 591"/>
                <a:gd name="T26" fmla="*/ 74 w 566"/>
                <a:gd name="T27" fmla="*/ 151 h 591"/>
                <a:gd name="T28" fmla="*/ 47 w 566"/>
                <a:gd name="T29" fmla="*/ 101 h 591"/>
                <a:gd name="T30" fmla="*/ 22 w 566"/>
                <a:gd name="T31" fmla="*/ 52 h 591"/>
                <a:gd name="T32" fmla="*/ 0 w 566"/>
                <a:gd name="T33" fmla="*/ 0 h 591"/>
                <a:gd name="T34" fmla="*/ 566 w 566"/>
                <a:gd name="T35" fmla="*/ 0 h 591"/>
                <a:gd name="T36" fmla="*/ 566 w 566"/>
                <a:gd name="T37" fmla="*/ 591 h 5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566" h="591">
                  <a:moveTo>
                    <a:pt x="566" y="591"/>
                  </a:moveTo>
                  <a:lnTo>
                    <a:pt x="520" y="571"/>
                  </a:lnTo>
                  <a:lnTo>
                    <a:pt x="475" y="549"/>
                  </a:lnTo>
                  <a:lnTo>
                    <a:pt x="431" y="525"/>
                  </a:lnTo>
                  <a:lnTo>
                    <a:pt x="389" y="498"/>
                  </a:lnTo>
                  <a:lnTo>
                    <a:pt x="348" y="469"/>
                  </a:lnTo>
                  <a:lnTo>
                    <a:pt x="308" y="437"/>
                  </a:lnTo>
                  <a:lnTo>
                    <a:pt x="270" y="402"/>
                  </a:lnTo>
                  <a:lnTo>
                    <a:pt x="233" y="365"/>
                  </a:lnTo>
                  <a:lnTo>
                    <a:pt x="197" y="326"/>
                  </a:lnTo>
                  <a:lnTo>
                    <a:pt x="163" y="284"/>
                  </a:lnTo>
                  <a:lnTo>
                    <a:pt x="131" y="242"/>
                  </a:lnTo>
                  <a:lnTo>
                    <a:pt x="101" y="197"/>
                  </a:lnTo>
                  <a:lnTo>
                    <a:pt x="74" y="151"/>
                  </a:lnTo>
                  <a:lnTo>
                    <a:pt x="47" y="101"/>
                  </a:lnTo>
                  <a:lnTo>
                    <a:pt x="22" y="52"/>
                  </a:lnTo>
                  <a:lnTo>
                    <a:pt x="0" y="0"/>
                  </a:lnTo>
                  <a:lnTo>
                    <a:pt x="566" y="0"/>
                  </a:lnTo>
                  <a:lnTo>
                    <a:pt x="566" y="591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auto">
            <a:xfrm>
              <a:off x="2611" y="1803"/>
              <a:ext cx="577" cy="755"/>
            </a:xfrm>
            <a:custGeom>
              <a:avLst/>
              <a:gdLst>
                <a:gd name="T0" fmla="*/ 690 w 1154"/>
                <a:gd name="T1" fmla="*/ 1504 h 1510"/>
                <a:gd name="T2" fmla="*/ 621 w 1154"/>
                <a:gd name="T3" fmla="*/ 1482 h 1510"/>
                <a:gd name="T4" fmla="*/ 556 w 1154"/>
                <a:gd name="T5" fmla="*/ 1460 h 1510"/>
                <a:gd name="T6" fmla="*/ 484 w 1154"/>
                <a:gd name="T7" fmla="*/ 1459 h 1510"/>
                <a:gd name="T8" fmla="*/ 412 w 1154"/>
                <a:gd name="T9" fmla="*/ 1475 h 1510"/>
                <a:gd name="T10" fmla="*/ 350 w 1154"/>
                <a:gd name="T11" fmla="*/ 1472 h 1510"/>
                <a:gd name="T12" fmla="*/ 289 w 1154"/>
                <a:gd name="T13" fmla="*/ 1499 h 1510"/>
                <a:gd name="T14" fmla="*/ 193 w 1154"/>
                <a:gd name="T15" fmla="*/ 1510 h 1510"/>
                <a:gd name="T16" fmla="*/ 112 w 1154"/>
                <a:gd name="T17" fmla="*/ 1480 h 1510"/>
                <a:gd name="T18" fmla="*/ 98 w 1154"/>
                <a:gd name="T19" fmla="*/ 1402 h 1510"/>
                <a:gd name="T20" fmla="*/ 136 w 1154"/>
                <a:gd name="T21" fmla="*/ 1357 h 1510"/>
                <a:gd name="T22" fmla="*/ 95 w 1154"/>
                <a:gd name="T23" fmla="*/ 1314 h 1510"/>
                <a:gd name="T24" fmla="*/ 30 w 1154"/>
                <a:gd name="T25" fmla="*/ 1192 h 1510"/>
                <a:gd name="T26" fmla="*/ 3 w 1154"/>
                <a:gd name="T27" fmla="*/ 1020 h 1510"/>
                <a:gd name="T28" fmla="*/ 22 w 1154"/>
                <a:gd name="T29" fmla="*/ 815 h 1510"/>
                <a:gd name="T30" fmla="*/ 71 w 1154"/>
                <a:gd name="T31" fmla="*/ 579 h 1510"/>
                <a:gd name="T32" fmla="*/ 150 w 1154"/>
                <a:gd name="T33" fmla="*/ 501 h 1510"/>
                <a:gd name="T34" fmla="*/ 181 w 1154"/>
                <a:gd name="T35" fmla="*/ 430 h 1510"/>
                <a:gd name="T36" fmla="*/ 212 w 1154"/>
                <a:gd name="T37" fmla="*/ 371 h 1510"/>
                <a:gd name="T38" fmla="*/ 211 w 1154"/>
                <a:gd name="T39" fmla="*/ 245 h 1510"/>
                <a:gd name="T40" fmla="*/ 181 w 1154"/>
                <a:gd name="T41" fmla="*/ 217 h 1510"/>
                <a:gd name="T42" fmla="*/ 176 w 1154"/>
                <a:gd name="T43" fmla="*/ 131 h 1510"/>
                <a:gd name="T44" fmla="*/ 258 w 1154"/>
                <a:gd name="T45" fmla="*/ 104 h 1510"/>
                <a:gd name="T46" fmla="*/ 364 w 1154"/>
                <a:gd name="T47" fmla="*/ 66 h 1510"/>
                <a:gd name="T48" fmla="*/ 480 w 1154"/>
                <a:gd name="T49" fmla="*/ 67 h 1510"/>
                <a:gd name="T50" fmla="*/ 600 w 1154"/>
                <a:gd name="T51" fmla="*/ 101 h 1510"/>
                <a:gd name="T52" fmla="*/ 683 w 1154"/>
                <a:gd name="T53" fmla="*/ 194 h 1510"/>
                <a:gd name="T54" fmla="*/ 722 w 1154"/>
                <a:gd name="T55" fmla="*/ 264 h 1510"/>
                <a:gd name="T56" fmla="*/ 727 w 1154"/>
                <a:gd name="T57" fmla="*/ 399 h 1510"/>
                <a:gd name="T58" fmla="*/ 758 w 1154"/>
                <a:gd name="T59" fmla="*/ 453 h 1510"/>
                <a:gd name="T60" fmla="*/ 784 w 1154"/>
                <a:gd name="T61" fmla="*/ 474 h 1510"/>
                <a:gd name="T62" fmla="*/ 795 w 1154"/>
                <a:gd name="T63" fmla="*/ 501 h 1510"/>
                <a:gd name="T64" fmla="*/ 777 w 1154"/>
                <a:gd name="T65" fmla="*/ 262 h 1510"/>
                <a:gd name="T66" fmla="*/ 921 w 1154"/>
                <a:gd name="T67" fmla="*/ 5 h 1510"/>
                <a:gd name="T68" fmla="*/ 938 w 1154"/>
                <a:gd name="T69" fmla="*/ 29 h 1510"/>
                <a:gd name="T70" fmla="*/ 963 w 1154"/>
                <a:gd name="T71" fmla="*/ 12 h 1510"/>
                <a:gd name="T72" fmla="*/ 969 w 1154"/>
                <a:gd name="T73" fmla="*/ 51 h 1510"/>
                <a:gd name="T74" fmla="*/ 998 w 1154"/>
                <a:gd name="T75" fmla="*/ 36 h 1510"/>
                <a:gd name="T76" fmla="*/ 1003 w 1154"/>
                <a:gd name="T77" fmla="*/ 63 h 1510"/>
                <a:gd name="T78" fmla="*/ 1028 w 1154"/>
                <a:gd name="T79" fmla="*/ 51 h 1510"/>
                <a:gd name="T80" fmla="*/ 1032 w 1154"/>
                <a:gd name="T81" fmla="*/ 78 h 1510"/>
                <a:gd name="T82" fmla="*/ 1051 w 1154"/>
                <a:gd name="T83" fmla="*/ 97 h 1510"/>
                <a:gd name="T84" fmla="*/ 1071 w 1154"/>
                <a:gd name="T85" fmla="*/ 93 h 1510"/>
                <a:gd name="T86" fmla="*/ 1088 w 1154"/>
                <a:gd name="T87" fmla="*/ 114 h 1510"/>
                <a:gd name="T88" fmla="*/ 1112 w 1154"/>
                <a:gd name="T89" fmla="*/ 107 h 1510"/>
                <a:gd name="T90" fmla="*/ 1127 w 1154"/>
                <a:gd name="T91" fmla="*/ 123 h 1510"/>
                <a:gd name="T92" fmla="*/ 1151 w 1154"/>
                <a:gd name="T93" fmla="*/ 120 h 1510"/>
                <a:gd name="T94" fmla="*/ 1143 w 1154"/>
                <a:gd name="T95" fmla="*/ 179 h 1510"/>
                <a:gd name="T96" fmla="*/ 1099 w 1154"/>
                <a:gd name="T97" fmla="*/ 284 h 1510"/>
                <a:gd name="T98" fmla="*/ 1038 w 1154"/>
                <a:gd name="T99" fmla="*/ 390 h 1510"/>
                <a:gd name="T100" fmla="*/ 967 w 1154"/>
                <a:gd name="T101" fmla="*/ 486 h 1510"/>
                <a:gd name="T102" fmla="*/ 900 w 1154"/>
                <a:gd name="T103" fmla="*/ 539 h 1510"/>
                <a:gd name="T104" fmla="*/ 909 w 1154"/>
                <a:gd name="T105" fmla="*/ 581 h 1510"/>
                <a:gd name="T106" fmla="*/ 928 w 1154"/>
                <a:gd name="T107" fmla="*/ 796 h 1510"/>
                <a:gd name="T108" fmla="*/ 935 w 1154"/>
                <a:gd name="T109" fmla="*/ 997 h 1510"/>
                <a:gd name="T110" fmla="*/ 841 w 1154"/>
                <a:gd name="T111" fmla="*/ 1270 h 1510"/>
                <a:gd name="T112" fmla="*/ 789 w 1154"/>
                <a:gd name="T113" fmla="*/ 1362 h 1510"/>
                <a:gd name="T114" fmla="*/ 838 w 1154"/>
                <a:gd name="T115" fmla="*/ 1473 h 15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54" h="1510">
                  <a:moveTo>
                    <a:pt x="737" y="1506"/>
                  </a:moveTo>
                  <a:lnTo>
                    <a:pt x="726" y="1505"/>
                  </a:lnTo>
                  <a:lnTo>
                    <a:pt x="717" y="1505"/>
                  </a:lnTo>
                  <a:lnTo>
                    <a:pt x="707" y="1504"/>
                  </a:lnTo>
                  <a:lnTo>
                    <a:pt x="698" y="1504"/>
                  </a:lnTo>
                  <a:lnTo>
                    <a:pt x="690" y="1504"/>
                  </a:lnTo>
                  <a:lnTo>
                    <a:pt x="681" y="1503"/>
                  </a:lnTo>
                  <a:lnTo>
                    <a:pt x="669" y="1502"/>
                  </a:lnTo>
                  <a:lnTo>
                    <a:pt x="658" y="1499"/>
                  </a:lnTo>
                  <a:lnTo>
                    <a:pt x="645" y="1494"/>
                  </a:lnTo>
                  <a:lnTo>
                    <a:pt x="633" y="1488"/>
                  </a:lnTo>
                  <a:lnTo>
                    <a:pt x="621" y="1482"/>
                  </a:lnTo>
                  <a:lnTo>
                    <a:pt x="609" y="1478"/>
                  </a:lnTo>
                  <a:lnTo>
                    <a:pt x="598" y="1473"/>
                  </a:lnTo>
                  <a:lnTo>
                    <a:pt x="588" y="1470"/>
                  </a:lnTo>
                  <a:lnTo>
                    <a:pt x="577" y="1465"/>
                  </a:lnTo>
                  <a:lnTo>
                    <a:pt x="567" y="1463"/>
                  </a:lnTo>
                  <a:lnTo>
                    <a:pt x="556" y="1460"/>
                  </a:lnTo>
                  <a:lnTo>
                    <a:pt x="545" y="1458"/>
                  </a:lnTo>
                  <a:lnTo>
                    <a:pt x="533" y="1457"/>
                  </a:lnTo>
                  <a:lnTo>
                    <a:pt x="522" y="1456"/>
                  </a:lnTo>
                  <a:lnTo>
                    <a:pt x="510" y="1456"/>
                  </a:lnTo>
                  <a:lnTo>
                    <a:pt x="498" y="1457"/>
                  </a:lnTo>
                  <a:lnTo>
                    <a:pt x="484" y="1459"/>
                  </a:lnTo>
                  <a:lnTo>
                    <a:pt x="470" y="1461"/>
                  </a:lnTo>
                  <a:lnTo>
                    <a:pt x="456" y="1467"/>
                  </a:lnTo>
                  <a:lnTo>
                    <a:pt x="445" y="1472"/>
                  </a:lnTo>
                  <a:lnTo>
                    <a:pt x="433" y="1475"/>
                  </a:lnTo>
                  <a:lnTo>
                    <a:pt x="423" y="1475"/>
                  </a:lnTo>
                  <a:lnTo>
                    <a:pt x="412" y="1475"/>
                  </a:lnTo>
                  <a:lnTo>
                    <a:pt x="402" y="1473"/>
                  </a:lnTo>
                  <a:lnTo>
                    <a:pt x="390" y="1468"/>
                  </a:lnTo>
                  <a:lnTo>
                    <a:pt x="378" y="1463"/>
                  </a:lnTo>
                  <a:lnTo>
                    <a:pt x="370" y="1464"/>
                  </a:lnTo>
                  <a:lnTo>
                    <a:pt x="360" y="1467"/>
                  </a:lnTo>
                  <a:lnTo>
                    <a:pt x="350" y="1472"/>
                  </a:lnTo>
                  <a:lnTo>
                    <a:pt x="340" y="1478"/>
                  </a:lnTo>
                  <a:lnTo>
                    <a:pt x="329" y="1484"/>
                  </a:lnTo>
                  <a:lnTo>
                    <a:pt x="320" y="1490"/>
                  </a:lnTo>
                  <a:lnTo>
                    <a:pt x="311" y="1495"/>
                  </a:lnTo>
                  <a:lnTo>
                    <a:pt x="304" y="1497"/>
                  </a:lnTo>
                  <a:lnTo>
                    <a:pt x="289" y="1499"/>
                  </a:lnTo>
                  <a:lnTo>
                    <a:pt x="274" y="1503"/>
                  </a:lnTo>
                  <a:lnTo>
                    <a:pt x="258" y="1505"/>
                  </a:lnTo>
                  <a:lnTo>
                    <a:pt x="242" y="1508"/>
                  </a:lnTo>
                  <a:lnTo>
                    <a:pt x="226" y="1510"/>
                  </a:lnTo>
                  <a:lnTo>
                    <a:pt x="210" y="1510"/>
                  </a:lnTo>
                  <a:lnTo>
                    <a:pt x="193" y="1510"/>
                  </a:lnTo>
                  <a:lnTo>
                    <a:pt x="177" y="1509"/>
                  </a:lnTo>
                  <a:lnTo>
                    <a:pt x="162" y="1506"/>
                  </a:lnTo>
                  <a:lnTo>
                    <a:pt x="148" y="1503"/>
                  </a:lnTo>
                  <a:lnTo>
                    <a:pt x="135" y="1497"/>
                  </a:lnTo>
                  <a:lnTo>
                    <a:pt x="122" y="1489"/>
                  </a:lnTo>
                  <a:lnTo>
                    <a:pt x="112" y="1480"/>
                  </a:lnTo>
                  <a:lnTo>
                    <a:pt x="101" y="1467"/>
                  </a:lnTo>
                  <a:lnTo>
                    <a:pt x="93" y="1453"/>
                  </a:lnTo>
                  <a:lnTo>
                    <a:pt x="87" y="1436"/>
                  </a:lnTo>
                  <a:lnTo>
                    <a:pt x="88" y="1423"/>
                  </a:lnTo>
                  <a:lnTo>
                    <a:pt x="92" y="1412"/>
                  </a:lnTo>
                  <a:lnTo>
                    <a:pt x="98" y="1402"/>
                  </a:lnTo>
                  <a:lnTo>
                    <a:pt x="105" y="1392"/>
                  </a:lnTo>
                  <a:lnTo>
                    <a:pt x="112" y="1384"/>
                  </a:lnTo>
                  <a:lnTo>
                    <a:pt x="121" y="1376"/>
                  </a:lnTo>
                  <a:lnTo>
                    <a:pt x="129" y="1368"/>
                  </a:lnTo>
                  <a:lnTo>
                    <a:pt x="138" y="1359"/>
                  </a:lnTo>
                  <a:lnTo>
                    <a:pt x="136" y="1357"/>
                  </a:lnTo>
                  <a:lnTo>
                    <a:pt x="132" y="1353"/>
                  </a:lnTo>
                  <a:lnTo>
                    <a:pt x="128" y="1348"/>
                  </a:lnTo>
                  <a:lnTo>
                    <a:pt x="121" y="1342"/>
                  </a:lnTo>
                  <a:lnTo>
                    <a:pt x="114" y="1335"/>
                  </a:lnTo>
                  <a:lnTo>
                    <a:pt x="105" y="1325"/>
                  </a:lnTo>
                  <a:lnTo>
                    <a:pt x="95" y="1314"/>
                  </a:lnTo>
                  <a:lnTo>
                    <a:pt x="85" y="1301"/>
                  </a:lnTo>
                  <a:lnTo>
                    <a:pt x="72" y="1278"/>
                  </a:lnTo>
                  <a:lnTo>
                    <a:pt x="61" y="1256"/>
                  </a:lnTo>
                  <a:lnTo>
                    <a:pt x="49" y="1234"/>
                  </a:lnTo>
                  <a:lnTo>
                    <a:pt x="39" y="1214"/>
                  </a:lnTo>
                  <a:lnTo>
                    <a:pt x="30" y="1192"/>
                  </a:lnTo>
                  <a:lnTo>
                    <a:pt x="20" y="1170"/>
                  </a:lnTo>
                  <a:lnTo>
                    <a:pt x="12" y="1147"/>
                  </a:lnTo>
                  <a:lnTo>
                    <a:pt x="4" y="1123"/>
                  </a:lnTo>
                  <a:lnTo>
                    <a:pt x="0" y="1088"/>
                  </a:lnTo>
                  <a:lnTo>
                    <a:pt x="0" y="1053"/>
                  </a:lnTo>
                  <a:lnTo>
                    <a:pt x="3" y="1020"/>
                  </a:lnTo>
                  <a:lnTo>
                    <a:pt x="9" y="987"/>
                  </a:lnTo>
                  <a:lnTo>
                    <a:pt x="17" y="953"/>
                  </a:lnTo>
                  <a:lnTo>
                    <a:pt x="26" y="921"/>
                  </a:lnTo>
                  <a:lnTo>
                    <a:pt x="37" y="887"/>
                  </a:lnTo>
                  <a:lnTo>
                    <a:pt x="47" y="855"/>
                  </a:lnTo>
                  <a:lnTo>
                    <a:pt x="22" y="815"/>
                  </a:lnTo>
                  <a:lnTo>
                    <a:pt x="9" y="773"/>
                  </a:lnTo>
                  <a:lnTo>
                    <a:pt x="7" y="733"/>
                  </a:lnTo>
                  <a:lnTo>
                    <a:pt x="14" y="694"/>
                  </a:lnTo>
                  <a:lnTo>
                    <a:pt x="27" y="655"/>
                  </a:lnTo>
                  <a:lnTo>
                    <a:pt x="47" y="615"/>
                  </a:lnTo>
                  <a:lnTo>
                    <a:pt x="71" y="579"/>
                  </a:lnTo>
                  <a:lnTo>
                    <a:pt x="97" y="543"/>
                  </a:lnTo>
                  <a:lnTo>
                    <a:pt x="107" y="532"/>
                  </a:lnTo>
                  <a:lnTo>
                    <a:pt x="117" y="523"/>
                  </a:lnTo>
                  <a:lnTo>
                    <a:pt x="129" y="516"/>
                  </a:lnTo>
                  <a:lnTo>
                    <a:pt x="139" y="509"/>
                  </a:lnTo>
                  <a:lnTo>
                    <a:pt x="150" y="501"/>
                  </a:lnTo>
                  <a:lnTo>
                    <a:pt x="160" y="492"/>
                  </a:lnTo>
                  <a:lnTo>
                    <a:pt x="168" y="481"/>
                  </a:lnTo>
                  <a:lnTo>
                    <a:pt x="175" y="466"/>
                  </a:lnTo>
                  <a:lnTo>
                    <a:pt x="171" y="453"/>
                  </a:lnTo>
                  <a:lnTo>
                    <a:pt x="174" y="441"/>
                  </a:lnTo>
                  <a:lnTo>
                    <a:pt x="181" y="430"/>
                  </a:lnTo>
                  <a:lnTo>
                    <a:pt x="190" y="420"/>
                  </a:lnTo>
                  <a:lnTo>
                    <a:pt x="201" y="410"/>
                  </a:lnTo>
                  <a:lnTo>
                    <a:pt x="214" y="400"/>
                  </a:lnTo>
                  <a:lnTo>
                    <a:pt x="227" y="391"/>
                  </a:lnTo>
                  <a:lnTo>
                    <a:pt x="238" y="380"/>
                  </a:lnTo>
                  <a:lnTo>
                    <a:pt x="212" y="371"/>
                  </a:lnTo>
                  <a:lnTo>
                    <a:pt x="195" y="355"/>
                  </a:lnTo>
                  <a:lnTo>
                    <a:pt x="185" y="334"/>
                  </a:lnTo>
                  <a:lnTo>
                    <a:pt x="184" y="312"/>
                  </a:lnTo>
                  <a:lnTo>
                    <a:pt x="189" y="288"/>
                  </a:lnTo>
                  <a:lnTo>
                    <a:pt x="198" y="266"/>
                  </a:lnTo>
                  <a:lnTo>
                    <a:pt x="211" y="245"/>
                  </a:lnTo>
                  <a:lnTo>
                    <a:pt x="227" y="230"/>
                  </a:lnTo>
                  <a:lnTo>
                    <a:pt x="213" y="230"/>
                  </a:lnTo>
                  <a:lnTo>
                    <a:pt x="201" y="229"/>
                  </a:lnTo>
                  <a:lnTo>
                    <a:pt x="193" y="227"/>
                  </a:lnTo>
                  <a:lnTo>
                    <a:pt x="186" y="222"/>
                  </a:lnTo>
                  <a:lnTo>
                    <a:pt x="181" y="217"/>
                  </a:lnTo>
                  <a:lnTo>
                    <a:pt x="176" y="209"/>
                  </a:lnTo>
                  <a:lnTo>
                    <a:pt x="171" y="199"/>
                  </a:lnTo>
                  <a:lnTo>
                    <a:pt x="166" y="187"/>
                  </a:lnTo>
                  <a:lnTo>
                    <a:pt x="167" y="164"/>
                  </a:lnTo>
                  <a:lnTo>
                    <a:pt x="170" y="145"/>
                  </a:lnTo>
                  <a:lnTo>
                    <a:pt x="176" y="131"/>
                  </a:lnTo>
                  <a:lnTo>
                    <a:pt x="184" y="121"/>
                  </a:lnTo>
                  <a:lnTo>
                    <a:pt x="195" y="114"/>
                  </a:lnTo>
                  <a:lnTo>
                    <a:pt x="208" y="112"/>
                  </a:lnTo>
                  <a:lnTo>
                    <a:pt x="224" y="113"/>
                  </a:lnTo>
                  <a:lnTo>
                    <a:pt x="243" y="116"/>
                  </a:lnTo>
                  <a:lnTo>
                    <a:pt x="258" y="104"/>
                  </a:lnTo>
                  <a:lnTo>
                    <a:pt x="275" y="93"/>
                  </a:lnTo>
                  <a:lnTo>
                    <a:pt x="291" y="84"/>
                  </a:lnTo>
                  <a:lnTo>
                    <a:pt x="309" y="77"/>
                  </a:lnTo>
                  <a:lnTo>
                    <a:pt x="327" y="71"/>
                  </a:lnTo>
                  <a:lnTo>
                    <a:pt x="346" y="68"/>
                  </a:lnTo>
                  <a:lnTo>
                    <a:pt x="364" y="66"/>
                  </a:lnTo>
                  <a:lnTo>
                    <a:pt x="384" y="63"/>
                  </a:lnTo>
                  <a:lnTo>
                    <a:pt x="402" y="63"/>
                  </a:lnTo>
                  <a:lnTo>
                    <a:pt x="422" y="63"/>
                  </a:lnTo>
                  <a:lnTo>
                    <a:pt x="441" y="63"/>
                  </a:lnTo>
                  <a:lnTo>
                    <a:pt x="461" y="66"/>
                  </a:lnTo>
                  <a:lnTo>
                    <a:pt x="480" y="67"/>
                  </a:lnTo>
                  <a:lnTo>
                    <a:pt x="499" y="69"/>
                  </a:lnTo>
                  <a:lnTo>
                    <a:pt x="518" y="71"/>
                  </a:lnTo>
                  <a:lnTo>
                    <a:pt x="537" y="74"/>
                  </a:lnTo>
                  <a:lnTo>
                    <a:pt x="560" y="82"/>
                  </a:lnTo>
                  <a:lnTo>
                    <a:pt x="581" y="91"/>
                  </a:lnTo>
                  <a:lnTo>
                    <a:pt x="600" y="101"/>
                  </a:lnTo>
                  <a:lnTo>
                    <a:pt x="618" y="114"/>
                  </a:lnTo>
                  <a:lnTo>
                    <a:pt x="633" y="128"/>
                  </a:lnTo>
                  <a:lnTo>
                    <a:pt x="647" y="145"/>
                  </a:lnTo>
                  <a:lnTo>
                    <a:pt x="660" y="165"/>
                  </a:lnTo>
                  <a:lnTo>
                    <a:pt x="673" y="187"/>
                  </a:lnTo>
                  <a:lnTo>
                    <a:pt x="683" y="194"/>
                  </a:lnTo>
                  <a:lnTo>
                    <a:pt x="695" y="202"/>
                  </a:lnTo>
                  <a:lnTo>
                    <a:pt x="705" y="211"/>
                  </a:lnTo>
                  <a:lnTo>
                    <a:pt x="714" y="221"/>
                  </a:lnTo>
                  <a:lnTo>
                    <a:pt x="720" y="233"/>
                  </a:lnTo>
                  <a:lnTo>
                    <a:pt x="724" y="248"/>
                  </a:lnTo>
                  <a:lnTo>
                    <a:pt x="722" y="264"/>
                  </a:lnTo>
                  <a:lnTo>
                    <a:pt x="717" y="284"/>
                  </a:lnTo>
                  <a:lnTo>
                    <a:pt x="717" y="310"/>
                  </a:lnTo>
                  <a:lnTo>
                    <a:pt x="718" y="337"/>
                  </a:lnTo>
                  <a:lnTo>
                    <a:pt x="718" y="364"/>
                  </a:lnTo>
                  <a:lnTo>
                    <a:pt x="717" y="392"/>
                  </a:lnTo>
                  <a:lnTo>
                    <a:pt x="727" y="399"/>
                  </a:lnTo>
                  <a:lnTo>
                    <a:pt x="737" y="406"/>
                  </a:lnTo>
                  <a:lnTo>
                    <a:pt x="745" y="414"/>
                  </a:lnTo>
                  <a:lnTo>
                    <a:pt x="752" y="422"/>
                  </a:lnTo>
                  <a:lnTo>
                    <a:pt x="757" y="431"/>
                  </a:lnTo>
                  <a:lnTo>
                    <a:pt x="758" y="441"/>
                  </a:lnTo>
                  <a:lnTo>
                    <a:pt x="758" y="453"/>
                  </a:lnTo>
                  <a:lnTo>
                    <a:pt x="754" y="464"/>
                  </a:lnTo>
                  <a:lnTo>
                    <a:pt x="762" y="462"/>
                  </a:lnTo>
                  <a:lnTo>
                    <a:pt x="769" y="462"/>
                  </a:lnTo>
                  <a:lnTo>
                    <a:pt x="774" y="463"/>
                  </a:lnTo>
                  <a:lnTo>
                    <a:pt x="779" y="468"/>
                  </a:lnTo>
                  <a:lnTo>
                    <a:pt x="784" y="474"/>
                  </a:lnTo>
                  <a:lnTo>
                    <a:pt x="786" y="481"/>
                  </a:lnTo>
                  <a:lnTo>
                    <a:pt x="788" y="491"/>
                  </a:lnTo>
                  <a:lnTo>
                    <a:pt x="789" y="503"/>
                  </a:lnTo>
                  <a:lnTo>
                    <a:pt x="792" y="503"/>
                  </a:lnTo>
                  <a:lnTo>
                    <a:pt x="793" y="501"/>
                  </a:lnTo>
                  <a:lnTo>
                    <a:pt x="795" y="501"/>
                  </a:lnTo>
                  <a:lnTo>
                    <a:pt x="796" y="501"/>
                  </a:lnTo>
                  <a:lnTo>
                    <a:pt x="778" y="467"/>
                  </a:lnTo>
                  <a:lnTo>
                    <a:pt x="765" y="425"/>
                  </a:lnTo>
                  <a:lnTo>
                    <a:pt x="759" y="378"/>
                  </a:lnTo>
                  <a:lnTo>
                    <a:pt x="763" y="323"/>
                  </a:lnTo>
                  <a:lnTo>
                    <a:pt x="777" y="262"/>
                  </a:lnTo>
                  <a:lnTo>
                    <a:pt x="802" y="192"/>
                  </a:lnTo>
                  <a:lnTo>
                    <a:pt x="842" y="118"/>
                  </a:lnTo>
                  <a:lnTo>
                    <a:pt x="896" y="35"/>
                  </a:lnTo>
                  <a:lnTo>
                    <a:pt x="903" y="25"/>
                  </a:lnTo>
                  <a:lnTo>
                    <a:pt x="911" y="14"/>
                  </a:lnTo>
                  <a:lnTo>
                    <a:pt x="921" y="5"/>
                  </a:lnTo>
                  <a:lnTo>
                    <a:pt x="930" y="0"/>
                  </a:lnTo>
                  <a:lnTo>
                    <a:pt x="930" y="8"/>
                  </a:lnTo>
                  <a:lnTo>
                    <a:pt x="931" y="16"/>
                  </a:lnTo>
                  <a:lnTo>
                    <a:pt x="931" y="25"/>
                  </a:lnTo>
                  <a:lnTo>
                    <a:pt x="932" y="33"/>
                  </a:lnTo>
                  <a:lnTo>
                    <a:pt x="938" y="29"/>
                  </a:lnTo>
                  <a:lnTo>
                    <a:pt x="944" y="25"/>
                  </a:lnTo>
                  <a:lnTo>
                    <a:pt x="949" y="20"/>
                  </a:lnTo>
                  <a:lnTo>
                    <a:pt x="959" y="10"/>
                  </a:lnTo>
                  <a:lnTo>
                    <a:pt x="960" y="12"/>
                  </a:lnTo>
                  <a:lnTo>
                    <a:pt x="961" y="12"/>
                  </a:lnTo>
                  <a:lnTo>
                    <a:pt x="963" y="12"/>
                  </a:lnTo>
                  <a:lnTo>
                    <a:pt x="964" y="12"/>
                  </a:lnTo>
                  <a:lnTo>
                    <a:pt x="964" y="22"/>
                  </a:lnTo>
                  <a:lnTo>
                    <a:pt x="964" y="32"/>
                  </a:lnTo>
                  <a:lnTo>
                    <a:pt x="964" y="43"/>
                  </a:lnTo>
                  <a:lnTo>
                    <a:pt x="964" y="52"/>
                  </a:lnTo>
                  <a:lnTo>
                    <a:pt x="969" y="51"/>
                  </a:lnTo>
                  <a:lnTo>
                    <a:pt x="974" y="50"/>
                  </a:lnTo>
                  <a:lnTo>
                    <a:pt x="978" y="47"/>
                  </a:lnTo>
                  <a:lnTo>
                    <a:pt x="983" y="44"/>
                  </a:lnTo>
                  <a:lnTo>
                    <a:pt x="988" y="41"/>
                  </a:lnTo>
                  <a:lnTo>
                    <a:pt x="993" y="38"/>
                  </a:lnTo>
                  <a:lnTo>
                    <a:pt x="998" y="36"/>
                  </a:lnTo>
                  <a:lnTo>
                    <a:pt x="1004" y="35"/>
                  </a:lnTo>
                  <a:lnTo>
                    <a:pt x="1003" y="43"/>
                  </a:lnTo>
                  <a:lnTo>
                    <a:pt x="1001" y="50"/>
                  </a:lnTo>
                  <a:lnTo>
                    <a:pt x="999" y="56"/>
                  </a:lnTo>
                  <a:lnTo>
                    <a:pt x="998" y="65"/>
                  </a:lnTo>
                  <a:lnTo>
                    <a:pt x="1003" y="63"/>
                  </a:lnTo>
                  <a:lnTo>
                    <a:pt x="1007" y="61"/>
                  </a:lnTo>
                  <a:lnTo>
                    <a:pt x="1011" y="59"/>
                  </a:lnTo>
                  <a:lnTo>
                    <a:pt x="1015" y="55"/>
                  </a:lnTo>
                  <a:lnTo>
                    <a:pt x="1020" y="53"/>
                  </a:lnTo>
                  <a:lnTo>
                    <a:pt x="1023" y="51"/>
                  </a:lnTo>
                  <a:lnTo>
                    <a:pt x="1028" y="51"/>
                  </a:lnTo>
                  <a:lnTo>
                    <a:pt x="1032" y="51"/>
                  </a:lnTo>
                  <a:lnTo>
                    <a:pt x="1031" y="58"/>
                  </a:lnTo>
                  <a:lnTo>
                    <a:pt x="1029" y="66"/>
                  </a:lnTo>
                  <a:lnTo>
                    <a:pt x="1027" y="73"/>
                  </a:lnTo>
                  <a:lnTo>
                    <a:pt x="1024" y="81"/>
                  </a:lnTo>
                  <a:lnTo>
                    <a:pt x="1032" y="78"/>
                  </a:lnTo>
                  <a:lnTo>
                    <a:pt x="1041" y="75"/>
                  </a:lnTo>
                  <a:lnTo>
                    <a:pt x="1049" y="73"/>
                  </a:lnTo>
                  <a:lnTo>
                    <a:pt x="1057" y="70"/>
                  </a:lnTo>
                  <a:lnTo>
                    <a:pt x="1056" y="80"/>
                  </a:lnTo>
                  <a:lnTo>
                    <a:pt x="1054" y="88"/>
                  </a:lnTo>
                  <a:lnTo>
                    <a:pt x="1051" y="97"/>
                  </a:lnTo>
                  <a:lnTo>
                    <a:pt x="1047" y="106"/>
                  </a:lnTo>
                  <a:lnTo>
                    <a:pt x="1052" y="104"/>
                  </a:lnTo>
                  <a:lnTo>
                    <a:pt x="1057" y="100"/>
                  </a:lnTo>
                  <a:lnTo>
                    <a:pt x="1061" y="98"/>
                  </a:lnTo>
                  <a:lnTo>
                    <a:pt x="1066" y="96"/>
                  </a:lnTo>
                  <a:lnTo>
                    <a:pt x="1071" y="93"/>
                  </a:lnTo>
                  <a:lnTo>
                    <a:pt x="1075" y="91"/>
                  </a:lnTo>
                  <a:lnTo>
                    <a:pt x="1081" y="90"/>
                  </a:lnTo>
                  <a:lnTo>
                    <a:pt x="1087" y="89"/>
                  </a:lnTo>
                  <a:lnTo>
                    <a:pt x="1088" y="96"/>
                  </a:lnTo>
                  <a:lnTo>
                    <a:pt x="1089" y="104"/>
                  </a:lnTo>
                  <a:lnTo>
                    <a:pt x="1088" y="114"/>
                  </a:lnTo>
                  <a:lnTo>
                    <a:pt x="1087" y="122"/>
                  </a:lnTo>
                  <a:lnTo>
                    <a:pt x="1092" y="121"/>
                  </a:lnTo>
                  <a:lnTo>
                    <a:pt x="1097" y="118"/>
                  </a:lnTo>
                  <a:lnTo>
                    <a:pt x="1102" y="114"/>
                  </a:lnTo>
                  <a:lnTo>
                    <a:pt x="1107" y="111"/>
                  </a:lnTo>
                  <a:lnTo>
                    <a:pt x="1112" y="107"/>
                  </a:lnTo>
                  <a:lnTo>
                    <a:pt x="1117" y="104"/>
                  </a:lnTo>
                  <a:lnTo>
                    <a:pt x="1121" y="100"/>
                  </a:lnTo>
                  <a:lnTo>
                    <a:pt x="1127" y="99"/>
                  </a:lnTo>
                  <a:lnTo>
                    <a:pt x="1127" y="107"/>
                  </a:lnTo>
                  <a:lnTo>
                    <a:pt x="1127" y="115"/>
                  </a:lnTo>
                  <a:lnTo>
                    <a:pt x="1127" y="123"/>
                  </a:lnTo>
                  <a:lnTo>
                    <a:pt x="1128" y="131"/>
                  </a:lnTo>
                  <a:lnTo>
                    <a:pt x="1133" y="129"/>
                  </a:lnTo>
                  <a:lnTo>
                    <a:pt x="1140" y="126"/>
                  </a:lnTo>
                  <a:lnTo>
                    <a:pt x="1147" y="122"/>
                  </a:lnTo>
                  <a:lnTo>
                    <a:pt x="1151" y="120"/>
                  </a:lnTo>
                  <a:lnTo>
                    <a:pt x="1151" y="120"/>
                  </a:lnTo>
                  <a:lnTo>
                    <a:pt x="1152" y="121"/>
                  </a:lnTo>
                  <a:lnTo>
                    <a:pt x="1152" y="121"/>
                  </a:lnTo>
                  <a:lnTo>
                    <a:pt x="1154" y="122"/>
                  </a:lnTo>
                  <a:lnTo>
                    <a:pt x="1151" y="142"/>
                  </a:lnTo>
                  <a:lnTo>
                    <a:pt x="1148" y="160"/>
                  </a:lnTo>
                  <a:lnTo>
                    <a:pt x="1143" y="179"/>
                  </a:lnTo>
                  <a:lnTo>
                    <a:pt x="1139" y="196"/>
                  </a:lnTo>
                  <a:lnTo>
                    <a:pt x="1133" y="212"/>
                  </a:lnTo>
                  <a:lnTo>
                    <a:pt x="1126" y="229"/>
                  </a:lnTo>
                  <a:lnTo>
                    <a:pt x="1118" y="248"/>
                  </a:lnTo>
                  <a:lnTo>
                    <a:pt x="1110" y="266"/>
                  </a:lnTo>
                  <a:lnTo>
                    <a:pt x="1099" y="284"/>
                  </a:lnTo>
                  <a:lnTo>
                    <a:pt x="1090" y="301"/>
                  </a:lnTo>
                  <a:lnTo>
                    <a:pt x="1080" y="319"/>
                  </a:lnTo>
                  <a:lnTo>
                    <a:pt x="1069" y="337"/>
                  </a:lnTo>
                  <a:lnTo>
                    <a:pt x="1060" y="354"/>
                  </a:lnTo>
                  <a:lnTo>
                    <a:pt x="1050" y="372"/>
                  </a:lnTo>
                  <a:lnTo>
                    <a:pt x="1038" y="390"/>
                  </a:lnTo>
                  <a:lnTo>
                    <a:pt x="1028" y="407"/>
                  </a:lnTo>
                  <a:lnTo>
                    <a:pt x="1016" y="423"/>
                  </a:lnTo>
                  <a:lnTo>
                    <a:pt x="1005" y="440"/>
                  </a:lnTo>
                  <a:lnTo>
                    <a:pt x="993" y="456"/>
                  </a:lnTo>
                  <a:lnTo>
                    <a:pt x="981" y="471"/>
                  </a:lnTo>
                  <a:lnTo>
                    <a:pt x="967" y="486"/>
                  </a:lnTo>
                  <a:lnTo>
                    <a:pt x="953" y="501"/>
                  </a:lnTo>
                  <a:lnTo>
                    <a:pt x="938" y="515"/>
                  </a:lnTo>
                  <a:lnTo>
                    <a:pt x="923" y="528"/>
                  </a:lnTo>
                  <a:lnTo>
                    <a:pt x="915" y="532"/>
                  </a:lnTo>
                  <a:lnTo>
                    <a:pt x="908" y="536"/>
                  </a:lnTo>
                  <a:lnTo>
                    <a:pt x="900" y="539"/>
                  </a:lnTo>
                  <a:lnTo>
                    <a:pt x="892" y="542"/>
                  </a:lnTo>
                  <a:lnTo>
                    <a:pt x="892" y="543"/>
                  </a:lnTo>
                  <a:lnTo>
                    <a:pt x="892" y="545"/>
                  </a:lnTo>
                  <a:lnTo>
                    <a:pt x="892" y="546"/>
                  </a:lnTo>
                  <a:lnTo>
                    <a:pt x="892" y="549"/>
                  </a:lnTo>
                  <a:lnTo>
                    <a:pt x="909" y="581"/>
                  </a:lnTo>
                  <a:lnTo>
                    <a:pt x="925" y="617"/>
                  </a:lnTo>
                  <a:lnTo>
                    <a:pt x="937" y="652"/>
                  </a:lnTo>
                  <a:lnTo>
                    <a:pt x="944" y="689"/>
                  </a:lnTo>
                  <a:lnTo>
                    <a:pt x="945" y="726"/>
                  </a:lnTo>
                  <a:lnTo>
                    <a:pt x="940" y="762"/>
                  </a:lnTo>
                  <a:lnTo>
                    <a:pt x="928" y="796"/>
                  </a:lnTo>
                  <a:lnTo>
                    <a:pt x="906" y="829"/>
                  </a:lnTo>
                  <a:lnTo>
                    <a:pt x="910" y="849"/>
                  </a:lnTo>
                  <a:lnTo>
                    <a:pt x="920" y="875"/>
                  </a:lnTo>
                  <a:lnTo>
                    <a:pt x="930" y="901"/>
                  </a:lnTo>
                  <a:lnTo>
                    <a:pt x="937" y="924"/>
                  </a:lnTo>
                  <a:lnTo>
                    <a:pt x="935" y="997"/>
                  </a:lnTo>
                  <a:lnTo>
                    <a:pt x="926" y="1060"/>
                  </a:lnTo>
                  <a:lnTo>
                    <a:pt x="915" y="1116"/>
                  </a:lnTo>
                  <a:lnTo>
                    <a:pt x="900" y="1164"/>
                  </a:lnTo>
                  <a:lnTo>
                    <a:pt x="881" y="1206"/>
                  </a:lnTo>
                  <a:lnTo>
                    <a:pt x="862" y="1241"/>
                  </a:lnTo>
                  <a:lnTo>
                    <a:pt x="841" y="1270"/>
                  </a:lnTo>
                  <a:lnTo>
                    <a:pt x="819" y="1293"/>
                  </a:lnTo>
                  <a:lnTo>
                    <a:pt x="803" y="1317"/>
                  </a:lnTo>
                  <a:lnTo>
                    <a:pt x="793" y="1334"/>
                  </a:lnTo>
                  <a:lnTo>
                    <a:pt x="787" y="1345"/>
                  </a:lnTo>
                  <a:lnTo>
                    <a:pt x="786" y="1354"/>
                  </a:lnTo>
                  <a:lnTo>
                    <a:pt x="789" y="1362"/>
                  </a:lnTo>
                  <a:lnTo>
                    <a:pt x="796" y="1374"/>
                  </a:lnTo>
                  <a:lnTo>
                    <a:pt x="807" y="1389"/>
                  </a:lnTo>
                  <a:lnTo>
                    <a:pt x="820" y="1411"/>
                  </a:lnTo>
                  <a:lnTo>
                    <a:pt x="833" y="1436"/>
                  </a:lnTo>
                  <a:lnTo>
                    <a:pt x="839" y="1457"/>
                  </a:lnTo>
                  <a:lnTo>
                    <a:pt x="838" y="1473"/>
                  </a:lnTo>
                  <a:lnTo>
                    <a:pt x="831" y="1484"/>
                  </a:lnTo>
                  <a:lnTo>
                    <a:pt x="816" y="1494"/>
                  </a:lnTo>
                  <a:lnTo>
                    <a:pt x="795" y="1499"/>
                  </a:lnTo>
                  <a:lnTo>
                    <a:pt x="770" y="1504"/>
                  </a:lnTo>
                  <a:lnTo>
                    <a:pt x="737" y="150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3"/>
            <p:cNvSpPr>
              <a:spLocks/>
            </p:cNvSpPr>
            <p:nvPr/>
          </p:nvSpPr>
          <p:spPr bwMode="auto">
            <a:xfrm>
              <a:off x="2739" y="2489"/>
              <a:ext cx="57" cy="49"/>
            </a:xfrm>
            <a:custGeom>
              <a:avLst/>
              <a:gdLst>
                <a:gd name="T0" fmla="*/ 0 w 113"/>
                <a:gd name="T1" fmla="*/ 0 h 98"/>
                <a:gd name="T2" fmla="*/ 0 w 113"/>
                <a:gd name="T3" fmla="*/ 0 h 98"/>
                <a:gd name="T4" fmla="*/ 1 w 113"/>
                <a:gd name="T5" fmla="*/ 0 h 98"/>
                <a:gd name="T6" fmla="*/ 1 w 113"/>
                <a:gd name="T7" fmla="*/ 0 h 98"/>
                <a:gd name="T8" fmla="*/ 2 w 113"/>
                <a:gd name="T9" fmla="*/ 0 h 98"/>
                <a:gd name="T10" fmla="*/ 17 w 113"/>
                <a:gd name="T11" fmla="*/ 4 h 98"/>
                <a:gd name="T12" fmla="*/ 32 w 113"/>
                <a:gd name="T13" fmla="*/ 10 h 98"/>
                <a:gd name="T14" fmla="*/ 47 w 113"/>
                <a:gd name="T15" fmla="*/ 16 h 98"/>
                <a:gd name="T16" fmla="*/ 61 w 113"/>
                <a:gd name="T17" fmla="*/ 23 h 98"/>
                <a:gd name="T18" fmla="*/ 75 w 113"/>
                <a:gd name="T19" fmla="*/ 30 h 98"/>
                <a:gd name="T20" fmla="*/ 89 w 113"/>
                <a:gd name="T21" fmla="*/ 35 h 98"/>
                <a:gd name="T22" fmla="*/ 101 w 113"/>
                <a:gd name="T23" fmla="*/ 43 h 98"/>
                <a:gd name="T24" fmla="*/ 113 w 113"/>
                <a:gd name="T25" fmla="*/ 50 h 98"/>
                <a:gd name="T26" fmla="*/ 109 w 113"/>
                <a:gd name="T27" fmla="*/ 60 h 98"/>
                <a:gd name="T28" fmla="*/ 101 w 113"/>
                <a:gd name="T29" fmla="*/ 68 h 98"/>
                <a:gd name="T30" fmla="*/ 90 w 113"/>
                <a:gd name="T31" fmla="*/ 75 h 98"/>
                <a:gd name="T32" fmla="*/ 75 w 113"/>
                <a:gd name="T33" fmla="*/ 80 h 98"/>
                <a:gd name="T34" fmla="*/ 59 w 113"/>
                <a:gd name="T35" fmla="*/ 86 h 98"/>
                <a:gd name="T36" fmla="*/ 40 w 113"/>
                <a:gd name="T37" fmla="*/ 90 h 98"/>
                <a:gd name="T38" fmla="*/ 22 w 113"/>
                <a:gd name="T39" fmla="*/ 93 h 98"/>
                <a:gd name="T40" fmla="*/ 2 w 113"/>
                <a:gd name="T41" fmla="*/ 97 h 98"/>
                <a:gd name="T42" fmla="*/ 1 w 113"/>
                <a:gd name="T43" fmla="*/ 97 h 98"/>
                <a:gd name="T44" fmla="*/ 1 w 113"/>
                <a:gd name="T45" fmla="*/ 97 h 98"/>
                <a:gd name="T46" fmla="*/ 0 w 113"/>
                <a:gd name="T47" fmla="*/ 98 h 98"/>
                <a:gd name="T48" fmla="*/ 0 w 113"/>
                <a:gd name="T49" fmla="*/ 98 h 98"/>
                <a:gd name="T50" fmla="*/ 0 w 113"/>
                <a:gd name="T51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13" h="98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2" y="0"/>
                  </a:lnTo>
                  <a:lnTo>
                    <a:pt x="17" y="4"/>
                  </a:lnTo>
                  <a:lnTo>
                    <a:pt x="32" y="10"/>
                  </a:lnTo>
                  <a:lnTo>
                    <a:pt x="47" y="16"/>
                  </a:lnTo>
                  <a:lnTo>
                    <a:pt x="61" y="23"/>
                  </a:lnTo>
                  <a:lnTo>
                    <a:pt x="75" y="30"/>
                  </a:lnTo>
                  <a:lnTo>
                    <a:pt x="89" y="35"/>
                  </a:lnTo>
                  <a:lnTo>
                    <a:pt x="101" y="43"/>
                  </a:lnTo>
                  <a:lnTo>
                    <a:pt x="113" y="50"/>
                  </a:lnTo>
                  <a:lnTo>
                    <a:pt x="109" y="60"/>
                  </a:lnTo>
                  <a:lnTo>
                    <a:pt x="101" y="68"/>
                  </a:lnTo>
                  <a:lnTo>
                    <a:pt x="90" y="75"/>
                  </a:lnTo>
                  <a:lnTo>
                    <a:pt x="75" y="80"/>
                  </a:lnTo>
                  <a:lnTo>
                    <a:pt x="59" y="86"/>
                  </a:lnTo>
                  <a:lnTo>
                    <a:pt x="40" y="90"/>
                  </a:lnTo>
                  <a:lnTo>
                    <a:pt x="22" y="93"/>
                  </a:lnTo>
                  <a:lnTo>
                    <a:pt x="2" y="97"/>
                  </a:lnTo>
                  <a:lnTo>
                    <a:pt x="1" y="97"/>
                  </a:lnTo>
                  <a:lnTo>
                    <a:pt x="1" y="97"/>
                  </a:lnTo>
                  <a:lnTo>
                    <a:pt x="0" y="98"/>
                  </a:lnTo>
                  <a:lnTo>
                    <a:pt x="0" y="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4"/>
            <p:cNvSpPr>
              <a:spLocks/>
            </p:cNvSpPr>
            <p:nvPr/>
          </p:nvSpPr>
          <p:spPr bwMode="auto">
            <a:xfrm>
              <a:off x="2677" y="2484"/>
              <a:ext cx="62" cy="57"/>
            </a:xfrm>
            <a:custGeom>
              <a:avLst/>
              <a:gdLst>
                <a:gd name="T0" fmla="*/ 36 w 126"/>
                <a:gd name="T1" fmla="*/ 115 h 115"/>
                <a:gd name="T2" fmla="*/ 17 w 126"/>
                <a:gd name="T3" fmla="*/ 104 h 115"/>
                <a:gd name="T4" fmla="*/ 6 w 126"/>
                <a:gd name="T5" fmla="*/ 88 h 115"/>
                <a:gd name="T6" fmla="*/ 0 w 126"/>
                <a:gd name="T7" fmla="*/ 70 h 115"/>
                <a:gd name="T8" fmla="*/ 1 w 126"/>
                <a:gd name="T9" fmla="*/ 52 h 115"/>
                <a:gd name="T10" fmla="*/ 7 w 126"/>
                <a:gd name="T11" fmla="*/ 35 h 115"/>
                <a:gd name="T12" fmla="*/ 19 w 126"/>
                <a:gd name="T13" fmla="*/ 20 h 115"/>
                <a:gd name="T14" fmla="*/ 34 w 126"/>
                <a:gd name="T15" fmla="*/ 7 h 115"/>
                <a:gd name="T16" fmla="*/ 53 w 126"/>
                <a:gd name="T17" fmla="*/ 0 h 115"/>
                <a:gd name="T18" fmla="*/ 61 w 126"/>
                <a:gd name="T19" fmla="*/ 0 h 115"/>
                <a:gd name="T20" fmla="*/ 70 w 126"/>
                <a:gd name="T21" fmla="*/ 1 h 115"/>
                <a:gd name="T22" fmla="*/ 79 w 126"/>
                <a:gd name="T23" fmla="*/ 2 h 115"/>
                <a:gd name="T24" fmla="*/ 88 w 126"/>
                <a:gd name="T25" fmla="*/ 4 h 115"/>
                <a:gd name="T26" fmla="*/ 97 w 126"/>
                <a:gd name="T27" fmla="*/ 5 h 115"/>
                <a:gd name="T28" fmla="*/ 107 w 126"/>
                <a:gd name="T29" fmla="*/ 7 h 115"/>
                <a:gd name="T30" fmla="*/ 117 w 126"/>
                <a:gd name="T31" fmla="*/ 9 h 115"/>
                <a:gd name="T32" fmla="*/ 126 w 126"/>
                <a:gd name="T33" fmla="*/ 12 h 115"/>
                <a:gd name="T34" fmla="*/ 126 w 126"/>
                <a:gd name="T35" fmla="*/ 110 h 115"/>
                <a:gd name="T36" fmla="*/ 112 w 126"/>
                <a:gd name="T37" fmla="*/ 111 h 115"/>
                <a:gd name="T38" fmla="*/ 98 w 126"/>
                <a:gd name="T39" fmla="*/ 112 h 115"/>
                <a:gd name="T40" fmla="*/ 85 w 126"/>
                <a:gd name="T41" fmla="*/ 113 h 115"/>
                <a:gd name="T42" fmla="*/ 73 w 126"/>
                <a:gd name="T43" fmla="*/ 114 h 115"/>
                <a:gd name="T44" fmla="*/ 61 w 126"/>
                <a:gd name="T45" fmla="*/ 114 h 115"/>
                <a:gd name="T46" fmla="*/ 51 w 126"/>
                <a:gd name="T47" fmla="*/ 115 h 115"/>
                <a:gd name="T48" fmla="*/ 43 w 126"/>
                <a:gd name="T49" fmla="*/ 115 h 115"/>
                <a:gd name="T50" fmla="*/ 36 w 126"/>
                <a:gd name="T51" fmla="*/ 115 h 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26" h="115">
                  <a:moveTo>
                    <a:pt x="36" y="115"/>
                  </a:moveTo>
                  <a:lnTo>
                    <a:pt x="17" y="104"/>
                  </a:lnTo>
                  <a:lnTo>
                    <a:pt x="6" y="88"/>
                  </a:lnTo>
                  <a:lnTo>
                    <a:pt x="0" y="70"/>
                  </a:lnTo>
                  <a:lnTo>
                    <a:pt x="1" y="52"/>
                  </a:lnTo>
                  <a:lnTo>
                    <a:pt x="7" y="35"/>
                  </a:lnTo>
                  <a:lnTo>
                    <a:pt x="19" y="20"/>
                  </a:lnTo>
                  <a:lnTo>
                    <a:pt x="34" y="7"/>
                  </a:lnTo>
                  <a:lnTo>
                    <a:pt x="53" y="0"/>
                  </a:lnTo>
                  <a:lnTo>
                    <a:pt x="61" y="0"/>
                  </a:lnTo>
                  <a:lnTo>
                    <a:pt x="70" y="1"/>
                  </a:lnTo>
                  <a:lnTo>
                    <a:pt x="79" y="2"/>
                  </a:lnTo>
                  <a:lnTo>
                    <a:pt x="88" y="4"/>
                  </a:lnTo>
                  <a:lnTo>
                    <a:pt x="97" y="5"/>
                  </a:lnTo>
                  <a:lnTo>
                    <a:pt x="107" y="7"/>
                  </a:lnTo>
                  <a:lnTo>
                    <a:pt x="117" y="9"/>
                  </a:lnTo>
                  <a:lnTo>
                    <a:pt x="126" y="12"/>
                  </a:lnTo>
                  <a:lnTo>
                    <a:pt x="126" y="110"/>
                  </a:lnTo>
                  <a:lnTo>
                    <a:pt x="112" y="111"/>
                  </a:lnTo>
                  <a:lnTo>
                    <a:pt x="98" y="112"/>
                  </a:lnTo>
                  <a:lnTo>
                    <a:pt x="85" y="113"/>
                  </a:lnTo>
                  <a:lnTo>
                    <a:pt x="73" y="114"/>
                  </a:lnTo>
                  <a:lnTo>
                    <a:pt x="61" y="114"/>
                  </a:lnTo>
                  <a:lnTo>
                    <a:pt x="51" y="115"/>
                  </a:lnTo>
                  <a:lnTo>
                    <a:pt x="43" y="115"/>
                  </a:lnTo>
                  <a:lnTo>
                    <a:pt x="36" y="115"/>
                  </a:lnTo>
                  <a:close/>
                </a:path>
              </a:pathLst>
            </a:custGeom>
            <a:solidFill>
              <a:srgbClr val="D1D3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5"/>
            <p:cNvSpPr>
              <a:spLocks/>
            </p:cNvSpPr>
            <p:nvPr/>
          </p:nvSpPr>
          <p:spPr bwMode="auto">
            <a:xfrm>
              <a:off x="2857" y="2251"/>
              <a:ext cx="90" cy="163"/>
            </a:xfrm>
            <a:custGeom>
              <a:avLst/>
              <a:gdLst>
                <a:gd name="T0" fmla="*/ 0 w 181"/>
                <a:gd name="T1" fmla="*/ 326 h 326"/>
                <a:gd name="T2" fmla="*/ 1 w 181"/>
                <a:gd name="T3" fmla="*/ 325 h 326"/>
                <a:gd name="T4" fmla="*/ 1 w 181"/>
                <a:gd name="T5" fmla="*/ 323 h 326"/>
                <a:gd name="T6" fmla="*/ 1 w 181"/>
                <a:gd name="T7" fmla="*/ 323 h 326"/>
                <a:gd name="T8" fmla="*/ 1 w 181"/>
                <a:gd name="T9" fmla="*/ 322 h 326"/>
                <a:gd name="T10" fmla="*/ 21 w 181"/>
                <a:gd name="T11" fmla="*/ 283 h 326"/>
                <a:gd name="T12" fmla="*/ 40 w 181"/>
                <a:gd name="T13" fmla="*/ 243 h 326"/>
                <a:gd name="T14" fmla="*/ 59 w 181"/>
                <a:gd name="T15" fmla="*/ 204 h 326"/>
                <a:gd name="T16" fmla="*/ 77 w 181"/>
                <a:gd name="T17" fmla="*/ 163 h 326"/>
                <a:gd name="T18" fmla="*/ 94 w 181"/>
                <a:gd name="T19" fmla="*/ 123 h 326"/>
                <a:gd name="T20" fmla="*/ 111 w 181"/>
                <a:gd name="T21" fmla="*/ 81 h 326"/>
                <a:gd name="T22" fmla="*/ 127 w 181"/>
                <a:gd name="T23" fmla="*/ 41 h 326"/>
                <a:gd name="T24" fmla="*/ 142 w 181"/>
                <a:gd name="T25" fmla="*/ 0 h 326"/>
                <a:gd name="T26" fmla="*/ 145 w 181"/>
                <a:gd name="T27" fmla="*/ 1 h 326"/>
                <a:gd name="T28" fmla="*/ 150 w 181"/>
                <a:gd name="T29" fmla="*/ 3 h 326"/>
                <a:gd name="T30" fmla="*/ 154 w 181"/>
                <a:gd name="T31" fmla="*/ 6 h 326"/>
                <a:gd name="T32" fmla="*/ 160 w 181"/>
                <a:gd name="T33" fmla="*/ 10 h 326"/>
                <a:gd name="T34" fmla="*/ 166 w 181"/>
                <a:gd name="T35" fmla="*/ 13 h 326"/>
                <a:gd name="T36" fmla="*/ 172 w 181"/>
                <a:gd name="T37" fmla="*/ 17 h 326"/>
                <a:gd name="T38" fmla="*/ 176 w 181"/>
                <a:gd name="T39" fmla="*/ 20 h 326"/>
                <a:gd name="T40" fmla="*/ 181 w 181"/>
                <a:gd name="T41" fmla="*/ 23 h 326"/>
                <a:gd name="T42" fmla="*/ 172 w 181"/>
                <a:gd name="T43" fmla="*/ 44 h 326"/>
                <a:gd name="T44" fmla="*/ 164 w 181"/>
                <a:gd name="T45" fmla="*/ 63 h 326"/>
                <a:gd name="T46" fmla="*/ 154 w 181"/>
                <a:gd name="T47" fmla="*/ 83 h 326"/>
                <a:gd name="T48" fmla="*/ 143 w 181"/>
                <a:gd name="T49" fmla="*/ 108 h 326"/>
                <a:gd name="T50" fmla="*/ 128 w 181"/>
                <a:gd name="T51" fmla="*/ 140 h 326"/>
                <a:gd name="T52" fmla="*/ 107 w 181"/>
                <a:gd name="T53" fmla="*/ 185 h 326"/>
                <a:gd name="T54" fmla="*/ 79 w 181"/>
                <a:gd name="T55" fmla="*/ 244 h 326"/>
                <a:gd name="T56" fmla="*/ 43 w 181"/>
                <a:gd name="T57" fmla="*/ 322 h 326"/>
                <a:gd name="T58" fmla="*/ 43 w 181"/>
                <a:gd name="T59" fmla="*/ 322 h 326"/>
                <a:gd name="T60" fmla="*/ 43 w 181"/>
                <a:gd name="T61" fmla="*/ 322 h 326"/>
                <a:gd name="T62" fmla="*/ 43 w 181"/>
                <a:gd name="T63" fmla="*/ 322 h 326"/>
                <a:gd name="T64" fmla="*/ 41 w 181"/>
                <a:gd name="T65" fmla="*/ 323 h 326"/>
                <a:gd name="T66" fmla="*/ 41 w 181"/>
                <a:gd name="T67" fmla="*/ 323 h 326"/>
                <a:gd name="T68" fmla="*/ 41 w 181"/>
                <a:gd name="T69" fmla="*/ 325 h 326"/>
                <a:gd name="T70" fmla="*/ 41 w 181"/>
                <a:gd name="T71" fmla="*/ 325 h 326"/>
                <a:gd name="T72" fmla="*/ 40 w 181"/>
                <a:gd name="T73" fmla="*/ 326 h 326"/>
                <a:gd name="T74" fmla="*/ 0 w 181"/>
                <a:gd name="T75" fmla="*/ 326 h 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81" h="326">
                  <a:moveTo>
                    <a:pt x="0" y="326"/>
                  </a:moveTo>
                  <a:lnTo>
                    <a:pt x="1" y="325"/>
                  </a:lnTo>
                  <a:lnTo>
                    <a:pt x="1" y="323"/>
                  </a:lnTo>
                  <a:lnTo>
                    <a:pt x="1" y="323"/>
                  </a:lnTo>
                  <a:lnTo>
                    <a:pt x="1" y="322"/>
                  </a:lnTo>
                  <a:lnTo>
                    <a:pt x="21" y="283"/>
                  </a:lnTo>
                  <a:lnTo>
                    <a:pt x="40" y="243"/>
                  </a:lnTo>
                  <a:lnTo>
                    <a:pt x="59" y="204"/>
                  </a:lnTo>
                  <a:lnTo>
                    <a:pt x="77" y="163"/>
                  </a:lnTo>
                  <a:lnTo>
                    <a:pt x="94" y="123"/>
                  </a:lnTo>
                  <a:lnTo>
                    <a:pt x="111" y="81"/>
                  </a:lnTo>
                  <a:lnTo>
                    <a:pt x="127" y="41"/>
                  </a:lnTo>
                  <a:lnTo>
                    <a:pt x="142" y="0"/>
                  </a:lnTo>
                  <a:lnTo>
                    <a:pt x="145" y="1"/>
                  </a:lnTo>
                  <a:lnTo>
                    <a:pt x="150" y="3"/>
                  </a:lnTo>
                  <a:lnTo>
                    <a:pt x="154" y="6"/>
                  </a:lnTo>
                  <a:lnTo>
                    <a:pt x="160" y="10"/>
                  </a:lnTo>
                  <a:lnTo>
                    <a:pt x="166" y="13"/>
                  </a:lnTo>
                  <a:lnTo>
                    <a:pt x="172" y="17"/>
                  </a:lnTo>
                  <a:lnTo>
                    <a:pt x="176" y="20"/>
                  </a:lnTo>
                  <a:lnTo>
                    <a:pt x="181" y="23"/>
                  </a:lnTo>
                  <a:lnTo>
                    <a:pt x="172" y="44"/>
                  </a:lnTo>
                  <a:lnTo>
                    <a:pt x="164" y="63"/>
                  </a:lnTo>
                  <a:lnTo>
                    <a:pt x="154" y="83"/>
                  </a:lnTo>
                  <a:lnTo>
                    <a:pt x="143" y="108"/>
                  </a:lnTo>
                  <a:lnTo>
                    <a:pt x="128" y="140"/>
                  </a:lnTo>
                  <a:lnTo>
                    <a:pt x="107" y="185"/>
                  </a:lnTo>
                  <a:lnTo>
                    <a:pt x="79" y="244"/>
                  </a:lnTo>
                  <a:lnTo>
                    <a:pt x="43" y="322"/>
                  </a:lnTo>
                  <a:lnTo>
                    <a:pt x="43" y="322"/>
                  </a:lnTo>
                  <a:lnTo>
                    <a:pt x="43" y="322"/>
                  </a:lnTo>
                  <a:lnTo>
                    <a:pt x="43" y="322"/>
                  </a:lnTo>
                  <a:lnTo>
                    <a:pt x="41" y="323"/>
                  </a:lnTo>
                  <a:lnTo>
                    <a:pt x="41" y="323"/>
                  </a:lnTo>
                  <a:lnTo>
                    <a:pt x="41" y="325"/>
                  </a:lnTo>
                  <a:lnTo>
                    <a:pt x="41" y="325"/>
                  </a:lnTo>
                  <a:lnTo>
                    <a:pt x="40" y="326"/>
                  </a:lnTo>
                  <a:lnTo>
                    <a:pt x="0" y="326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auto">
            <a:xfrm>
              <a:off x="2809" y="2414"/>
              <a:ext cx="68" cy="112"/>
            </a:xfrm>
            <a:custGeom>
              <a:avLst/>
              <a:gdLst>
                <a:gd name="T0" fmla="*/ 1 w 137"/>
                <a:gd name="T1" fmla="*/ 196 h 224"/>
                <a:gd name="T2" fmla="*/ 13 w 137"/>
                <a:gd name="T3" fmla="*/ 171 h 224"/>
                <a:gd name="T4" fmla="*/ 24 w 137"/>
                <a:gd name="T5" fmla="*/ 146 h 224"/>
                <a:gd name="T6" fmla="*/ 36 w 137"/>
                <a:gd name="T7" fmla="*/ 122 h 224"/>
                <a:gd name="T8" fmla="*/ 48 w 137"/>
                <a:gd name="T9" fmla="*/ 98 h 224"/>
                <a:gd name="T10" fmla="*/ 60 w 137"/>
                <a:gd name="T11" fmla="*/ 73 h 224"/>
                <a:gd name="T12" fmla="*/ 73 w 137"/>
                <a:gd name="T13" fmla="*/ 49 h 224"/>
                <a:gd name="T14" fmla="*/ 84 w 137"/>
                <a:gd name="T15" fmla="*/ 24 h 224"/>
                <a:gd name="T16" fmla="*/ 97 w 137"/>
                <a:gd name="T17" fmla="*/ 0 h 224"/>
                <a:gd name="T18" fmla="*/ 137 w 137"/>
                <a:gd name="T19" fmla="*/ 0 h 224"/>
                <a:gd name="T20" fmla="*/ 125 w 137"/>
                <a:gd name="T21" fmla="*/ 27 h 224"/>
                <a:gd name="T22" fmla="*/ 112 w 137"/>
                <a:gd name="T23" fmla="*/ 55 h 224"/>
                <a:gd name="T24" fmla="*/ 98 w 137"/>
                <a:gd name="T25" fmla="*/ 84 h 224"/>
                <a:gd name="T26" fmla="*/ 85 w 137"/>
                <a:gd name="T27" fmla="*/ 114 h 224"/>
                <a:gd name="T28" fmla="*/ 72 w 137"/>
                <a:gd name="T29" fmla="*/ 143 h 224"/>
                <a:gd name="T30" fmla="*/ 57 w 137"/>
                <a:gd name="T31" fmla="*/ 171 h 224"/>
                <a:gd name="T32" fmla="*/ 43 w 137"/>
                <a:gd name="T33" fmla="*/ 198 h 224"/>
                <a:gd name="T34" fmla="*/ 27 w 137"/>
                <a:gd name="T35" fmla="*/ 224 h 224"/>
                <a:gd name="T36" fmla="*/ 12 w 137"/>
                <a:gd name="T37" fmla="*/ 224 h 224"/>
                <a:gd name="T38" fmla="*/ 4 w 137"/>
                <a:gd name="T39" fmla="*/ 221 h 224"/>
                <a:gd name="T40" fmla="*/ 0 w 137"/>
                <a:gd name="T41" fmla="*/ 212 h 224"/>
                <a:gd name="T42" fmla="*/ 1 w 137"/>
                <a:gd name="T43" fmla="*/ 196 h 2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37" h="224">
                  <a:moveTo>
                    <a:pt x="1" y="196"/>
                  </a:moveTo>
                  <a:lnTo>
                    <a:pt x="13" y="171"/>
                  </a:lnTo>
                  <a:lnTo>
                    <a:pt x="24" y="146"/>
                  </a:lnTo>
                  <a:lnTo>
                    <a:pt x="36" y="122"/>
                  </a:lnTo>
                  <a:lnTo>
                    <a:pt x="48" y="98"/>
                  </a:lnTo>
                  <a:lnTo>
                    <a:pt x="60" y="73"/>
                  </a:lnTo>
                  <a:lnTo>
                    <a:pt x="73" y="49"/>
                  </a:lnTo>
                  <a:lnTo>
                    <a:pt x="84" y="24"/>
                  </a:lnTo>
                  <a:lnTo>
                    <a:pt x="97" y="0"/>
                  </a:lnTo>
                  <a:lnTo>
                    <a:pt x="137" y="0"/>
                  </a:lnTo>
                  <a:lnTo>
                    <a:pt x="125" y="27"/>
                  </a:lnTo>
                  <a:lnTo>
                    <a:pt x="112" y="55"/>
                  </a:lnTo>
                  <a:lnTo>
                    <a:pt x="98" y="84"/>
                  </a:lnTo>
                  <a:lnTo>
                    <a:pt x="85" y="114"/>
                  </a:lnTo>
                  <a:lnTo>
                    <a:pt x="72" y="143"/>
                  </a:lnTo>
                  <a:lnTo>
                    <a:pt x="57" y="171"/>
                  </a:lnTo>
                  <a:lnTo>
                    <a:pt x="43" y="198"/>
                  </a:lnTo>
                  <a:lnTo>
                    <a:pt x="27" y="224"/>
                  </a:lnTo>
                  <a:lnTo>
                    <a:pt x="12" y="224"/>
                  </a:lnTo>
                  <a:lnTo>
                    <a:pt x="4" y="221"/>
                  </a:lnTo>
                  <a:lnTo>
                    <a:pt x="0" y="212"/>
                  </a:lnTo>
                  <a:lnTo>
                    <a:pt x="1" y="196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7"/>
            <p:cNvSpPr>
              <a:spLocks/>
            </p:cNvSpPr>
            <p:nvPr/>
          </p:nvSpPr>
          <p:spPr bwMode="auto">
            <a:xfrm>
              <a:off x="2896" y="2231"/>
              <a:ext cx="169" cy="183"/>
            </a:xfrm>
            <a:custGeom>
              <a:avLst/>
              <a:gdLst>
                <a:gd name="T0" fmla="*/ 0 w 339"/>
                <a:gd name="T1" fmla="*/ 366 h 366"/>
                <a:gd name="T2" fmla="*/ 1 w 339"/>
                <a:gd name="T3" fmla="*/ 365 h 366"/>
                <a:gd name="T4" fmla="*/ 1 w 339"/>
                <a:gd name="T5" fmla="*/ 365 h 366"/>
                <a:gd name="T6" fmla="*/ 1 w 339"/>
                <a:gd name="T7" fmla="*/ 363 h 366"/>
                <a:gd name="T8" fmla="*/ 1 w 339"/>
                <a:gd name="T9" fmla="*/ 363 h 366"/>
                <a:gd name="T10" fmla="*/ 19 w 339"/>
                <a:gd name="T11" fmla="*/ 327 h 366"/>
                <a:gd name="T12" fmla="*/ 35 w 339"/>
                <a:gd name="T13" fmla="*/ 290 h 366"/>
                <a:gd name="T14" fmla="*/ 51 w 339"/>
                <a:gd name="T15" fmla="*/ 253 h 366"/>
                <a:gd name="T16" fmla="*/ 67 w 339"/>
                <a:gd name="T17" fmla="*/ 216 h 366"/>
                <a:gd name="T18" fmla="*/ 84 w 339"/>
                <a:gd name="T19" fmla="*/ 179 h 366"/>
                <a:gd name="T20" fmla="*/ 100 w 339"/>
                <a:gd name="T21" fmla="*/ 142 h 366"/>
                <a:gd name="T22" fmla="*/ 117 w 339"/>
                <a:gd name="T23" fmla="*/ 106 h 366"/>
                <a:gd name="T24" fmla="*/ 133 w 339"/>
                <a:gd name="T25" fmla="*/ 71 h 366"/>
                <a:gd name="T26" fmla="*/ 157 w 339"/>
                <a:gd name="T27" fmla="*/ 67 h 366"/>
                <a:gd name="T28" fmla="*/ 181 w 339"/>
                <a:gd name="T29" fmla="*/ 63 h 366"/>
                <a:gd name="T30" fmla="*/ 204 w 339"/>
                <a:gd name="T31" fmla="*/ 56 h 366"/>
                <a:gd name="T32" fmla="*/ 227 w 339"/>
                <a:gd name="T33" fmla="*/ 48 h 366"/>
                <a:gd name="T34" fmla="*/ 250 w 339"/>
                <a:gd name="T35" fmla="*/ 37 h 366"/>
                <a:gd name="T36" fmla="*/ 272 w 339"/>
                <a:gd name="T37" fmla="*/ 27 h 366"/>
                <a:gd name="T38" fmla="*/ 293 w 339"/>
                <a:gd name="T39" fmla="*/ 14 h 366"/>
                <a:gd name="T40" fmla="*/ 314 w 339"/>
                <a:gd name="T41" fmla="*/ 0 h 366"/>
                <a:gd name="T42" fmla="*/ 316 w 339"/>
                <a:gd name="T43" fmla="*/ 0 h 366"/>
                <a:gd name="T44" fmla="*/ 318 w 339"/>
                <a:gd name="T45" fmla="*/ 0 h 366"/>
                <a:gd name="T46" fmla="*/ 319 w 339"/>
                <a:gd name="T47" fmla="*/ 0 h 366"/>
                <a:gd name="T48" fmla="*/ 322 w 339"/>
                <a:gd name="T49" fmla="*/ 1 h 366"/>
                <a:gd name="T50" fmla="*/ 333 w 339"/>
                <a:gd name="T51" fmla="*/ 45 h 366"/>
                <a:gd name="T52" fmla="*/ 339 w 339"/>
                <a:gd name="T53" fmla="*/ 91 h 366"/>
                <a:gd name="T54" fmla="*/ 339 w 339"/>
                <a:gd name="T55" fmla="*/ 137 h 366"/>
                <a:gd name="T56" fmla="*/ 333 w 339"/>
                <a:gd name="T57" fmla="*/ 185 h 366"/>
                <a:gd name="T58" fmla="*/ 324 w 339"/>
                <a:gd name="T59" fmla="*/ 231 h 366"/>
                <a:gd name="T60" fmla="*/ 310 w 339"/>
                <a:gd name="T61" fmla="*/ 277 h 366"/>
                <a:gd name="T62" fmla="*/ 293 w 339"/>
                <a:gd name="T63" fmla="*/ 321 h 366"/>
                <a:gd name="T64" fmla="*/ 274 w 339"/>
                <a:gd name="T65" fmla="*/ 363 h 366"/>
                <a:gd name="T66" fmla="*/ 274 w 339"/>
                <a:gd name="T67" fmla="*/ 363 h 366"/>
                <a:gd name="T68" fmla="*/ 274 w 339"/>
                <a:gd name="T69" fmla="*/ 365 h 366"/>
                <a:gd name="T70" fmla="*/ 274 w 339"/>
                <a:gd name="T71" fmla="*/ 365 h 366"/>
                <a:gd name="T72" fmla="*/ 273 w 339"/>
                <a:gd name="T73" fmla="*/ 366 h 366"/>
                <a:gd name="T74" fmla="*/ 0 w 339"/>
                <a:gd name="T75" fmla="*/ 366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39" h="366">
                  <a:moveTo>
                    <a:pt x="0" y="366"/>
                  </a:moveTo>
                  <a:lnTo>
                    <a:pt x="1" y="365"/>
                  </a:lnTo>
                  <a:lnTo>
                    <a:pt x="1" y="365"/>
                  </a:lnTo>
                  <a:lnTo>
                    <a:pt x="1" y="363"/>
                  </a:lnTo>
                  <a:lnTo>
                    <a:pt x="1" y="363"/>
                  </a:lnTo>
                  <a:lnTo>
                    <a:pt x="19" y="327"/>
                  </a:lnTo>
                  <a:lnTo>
                    <a:pt x="35" y="290"/>
                  </a:lnTo>
                  <a:lnTo>
                    <a:pt x="51" y="253"/>
                  </a:lnTo>
                  <a:lnTo>
                    <a:pt x="67" y="216"/>
                  </a:lnTo>
                  <a:lnTo>
                    <a:pt x="84" y="179"/>
                  </a:lnTo>
                  <a:lnTo>
                    <a:pt x="100" y="142"/>
                  </a:lnTo>
                  <a:lnTo>
                    <a:pt x="117" y="106"/>
                  </a:lnTo>
                  <a:lnTo>
                    <a:pt x="133" y="71"/>
                  </a:lnTo>
                  <a:lnTo>
                    <a:pt x="157" y="67"/>
                  </a:lnTo>
                  <a:lnTo>
                    <a:pt x="181" y="63"/>
                  </a:lnTo>
                  <a:lnTo>
                    <a:pt x="204" y="56"/>
                  </a:lnTo>
                  <a:lnTo>
                    <a:pt x="227" y="48"/>
                  </a:lnTo>
                  <a:lnTo>
                    <a:pt x="250" y="37"/>
                  </a:lnTo>
                  <a:lnTo>
                    <a:pt x="272" y="27"/>
                  </a:lnTo>
                  <a:lnTo>
                    <a:pt x="293" y="14"/>
                  </a:lnTo>
                  <a:lnTo>
                    <a:pt x="314" y="0"/>
                  </a:lnTo>
                  <a:lnTo>
                    <a:pt x="316" y="0"/>
                  </a:lnTo>
                  <a:lnTo>
                    <a:pt x="318" y="0"/>
                  </a:lnTo>
                  <a:lnTo>
                    <a:pt x="319" y="0"/>
                  </a:lnTo>
                  <a:lnTo>
                    <a:pt x="322" y="1"/>
                  </a:lnTo>
                  <a:lnTo>
                    <a:pt x="333" y="45"/>
                  </a:lnTo>
                  <a:lnTo>
                    <a:pt x="339" y="91"/>
                  </a:lnTo>
                  <a:lnTo>
                    <a:pt x="339" y="137"/>
                  </a:lnTo>
                  <a:lnTo>
                    <a:pt x="333" y="185"/>
                  </a:lnTo>
                  <a:lnTo>
                    <a:pt x="324" y="231"/>
                  </a:lnTo>
                  <a:lnTo>
                    <a:pt x="310" y="277"/>
                  </a:lnTo>
                  <a:lnTo>
                    <a:pt x="293" y="321"/>
                  </a:lnTo>
                  <a:lnTo>
                    <a:pt x="274" y="363"/>
                  </a:lnTo>
                  <a:lnTo>
                    <a:pt x="274" y="363"/>
                  </a:lnTo>
                  <a:lnTo>
                    <a:pt x="274" y="365"/>
                  </a:lnTo>
                  <a:lnTo>
                    <a:pt x="274" y="365"/>
                  </a:lnTo>
                  <a:lnTo>
                    <a:pt x="273" y="366"/>
                  </a:lnTo>
                  <a:lnTo>
                    <a:pt x="0" y="366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8"/>
            <p:cNvSpPr>
              <a:spLocks/>
            </p:cNvSpPr>
            <p:nvPr/>
          </p:nvSpPr>
          <p:spPr bwMode="auto">
            <a:xfrm>
              <a:off x="2845" y="2414"/>
              <a:ext cx="187" cy="105"/>
            </a:xfrm>
            <a:custGeom>
              <a:avLst/>
              <a:gdLst>
                <a:gd name="T0" fmla="*/ 26 w 374"/>
                <a:gd name="T1" fmla="*/ 209 h 209"/>
                <a:gd name="T2" fmla="*/ 14 w 374"/>
                <a:gd name="T3" fmla="*/ 207 h 209"/>
                <a:gd name="T4" fmla="*/ 7 w 374"/>
                <a:gd name="T5" fmla="*/ 206 h 209"/>
                <a:gd name="T6" fmla="*/ 3 w 374"/>
                <a:gd name="T7" fmla="*/ 205 h 209"/>
                <a:gd name="T8" fmla="*/ 0 w 374"/>
                <a:gd name="T9" fmla="*/ 204 h 209"/>
                <a:gd name="T10" fmla="*/ 0 w 374"/>
                <a:gd name="T11" fmla="*/ 201 h 209"/>
                <a:gd name="T12" fmla="*/ 1 w 374"/>
                <a:gd name="T13" fmla="*/ 199 h 209"/>
                <a:gd name="T14" fmla="*/ 1 w 374"/>
                <a:gd name="T15" fmla="*/ 197 h 209"/>
                <a:gd name="T16" fmla="*/ 1 w 374"/>
                <a:gd name="T17" fmla="*/ 194 h 209"/>
                <a:gd name="T18" fmla="*/ 15 w 374"/>
                <a:gd name="T19" fmla="*/ 171 h 209"/>
                <a:gd name="T20" fmla="*/ 27 w 374"/>
                <a:gd name="T21" fmla="*/ 147 h 209"/>
                <a:gd name="T22" fmla="*/ 40 w 374"/>
                <a:gd name="T23" fmla="*/ 123 h 209"/>
                <a:gd name="T24" fmla="*/ 53 w 374"/>
                <a:gd name="T25" fmla="*/ 99 h 209"/>
                <a:gd name="T26" fmla="*/ 65 w 374"/>
                <a:gd name="T27" fmla="*/ 75 h 209"/>
                <a:gd name="T28" fmla="*/ 77 w 374"/>
                <a:gd name="T29" fmla="*/ 49 h 209"/>
                <a:gd name="T30" fmla="*/ 90 w 374"/>
                <a:gd name="T31" fmla="*/ 25 h 209"/>
                <a:gd name="T32" fmla="*/ 101 w 374"/>
                <a:gd name="T33" fmla="*/ 0 h 209"/>
                <a:gd name="T34" fmla="*/ 374 w 374"/>
                <a:gd name="T35" fmla="*/ 0 h 209"/>
                <a:gd name="T36" fmla="*/ 372 w 374"/>
                <a:gd name="T37" fmla="*/ 5 h 209"/>
                <a:gd name="T38" fmla="*/ 369 w 374"/>
                <a:gd name="T39" fmla="*/ 11 h 209"/>
                <a:gd name="T40" fmla="*/ 366 w 374"/>
                <a:gd name="T41" fmla="*/ 17 h 209"/>
                <a:gd name="T42" fmla="*/ 363 w 374"/>
                <a:gd name="T43" fmla="*/ 23 h 209"/>
                <a:gd name="T44" fmla="*/ 349 w 374"/>
                <a:gd name="T45" fmla="*/ 41 h 209"/>
                <a:gd name="T46" fmla="*/ 336 w 374"/>
                <a:gd name="T47" fmla="*/ 56 h 209"/>
                <a:gd name="T48" fmla="*/ 325 w 374"/>
                <a:gd name="T49" fmla="*/ 69 h 209"/>
                <a:gd name="T50" fmla="*/ 316 w 374"/>
                <a:gd name="T51" fmla="*/ 80 h 209"/>
                <a:gd name="T52" fmla="*/ 306 w 374"/>
                <a:gd name="T53" fmla="*/ 91 h 209"/>
                <a:gd name="T54" fmla="*/ 298 w 374"/>
                <a:gd name="T55" fmla="*/ 100 h 209"/>
                <a:gd name="T56" fmla="*/ 289 w 374"/>
                <a:gd name="T57" fmla="*/ 110 h 209"/>
                <a:gd name="T58" fmla="*/ 280 w 374"/>
                <a:gd name="T59" fmla="*/ 122 h 209"/>
                <a:gd name="T60" fmla="*/ 256 w 374"/>
                <a:gd name="T61" fmla="*/ 118 h 209"/>
                <a:gd name="T62" fmla="*/ 231 w 374"/>
                <a:gd name="T63" fmla="*/ 118 h 209"/>
                <a:gd name="T64" fmla="*/ 211 w 374"/>
                <a:gd name="T65" fmla="*/ 121 h 209"/>
                <a:gd name="T66" fmla="*/ 190 w 374"/>
                <a:gd name="T67" fmla="*/ 126 h 209"/>
                <a:gd name="T68" fmla="*/ 173 w 374"/>
                <a:gd name="T69" fmla="*/ 137 h 209"/>
                <a:gd name="T70" fmla="*/ 156 w 374"/>
                <a:gd name="T71" fmla="*/ 150 h 209"/>
                <a:gd name="T72" fmla="*/ 141 w 374"/>
                <a:gd name="T73" fmla="*/ 167 h 209"/>
                <a:gd name="T74" fmla="*/ 130 w 374"/>
                <a:gd name="T75" fmla="*/ 189 h 209"/>
                <a:gd name="T76" fmla="*/ 120 w 374"/>
                <a:gd name="T77" fmla="*/ 197 h 209"/>
                <a:gd name="T78" fmla="*/ 108 w 374"/>
                <a:gd name="T79" fmla="*/ 203 h 209"/>
                <a:gd name="T80" fmla="*/ 95 w 374"/>
                <a:gd name="T81" fmla="*/ 206 h 209"/>
                <a:gd name="T82" fmla="*/ 82 w 374"/>
                <a:gd name="T83" fmla="*/ 208 h 209"/>
                <a:gd name="T84" fmla="*/ 67 w 374"/>
                <a:gd name="T85" fmla="*/ 209 h 209"/>
                <a:gd name="T86" fmla="*/ 53 w 374"/>
                <a:gd name="T87" fmla="*/ 209 h 209"/>
                <a:gd name="T88" fmla="*/ 39 w 374"/>
                <a:gd name="T89" fmla="*/ 209 h 209"/>
                <a:gd name="T90" fmla="*/ 26 w 374"/>
                <a:gd name="T91" fmla="*/ 209 h 2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374" h="209">
                  <a:moveTo>
                    <a:pt x="26" y="209"/>
                  </a:moveTo>
                  <a:lnTo>
                    <a:pt x="14" y="207"/>
                  </a:lnTo>
                  <a:lnTo>
                    <a:pt x="7" y="206"/>
                  </a:lnTo>
                  <a:lnTo>
                    <a:pt x="3" y="205"/>
                  </a:lnTo>
                  <a:lnTo>
                    <a:pt x="0" y="204"/>
                  </a:lnTo>
                  <a:lnTo>
                    <a:pt x="0" y="201"/>
                  </a:lnTo>
                  <a:lnTo>
                    <a:pt x="1" y="199"/>
                  </a:lnTo>
                  <a:lnTo>
                    <a:pt x="1" y="197"/>
                  </a:lnTo>
                  <a:lnTo>
                    <a:pt x="1" y="194"/>
                  </a:lnTo>
                  <a:lnTo>
                    <a:pt x="15" y="171"/>
                  </a:lnTo>
                  <a:lnTo>
                    <a:pt x="27" y="147"/>
                  </a:lnTo>
                  <a:lnTo>
                    <a:pt x="40" y="123"/>
                  </a:lnTo>
                  <a:lnTo>
                    <a:pt x="53" y="99"/>
                  </a:lnTo>
                  <a:lnTo>
                    <a:pt x="65" y="75"/>
                  </a:lnTo>
                  <a:lnTo>
                    <a:pt x="77" y="49"/>
                  </a:lnTo>
                  <a:lnTo>
                    <a:pt x="90" y="25"/>
                  </a:lnTo>
                  <a:lnTo>
                    <a:pt x="101" y="0"/>
                  </a:lnTo>
                  <a:lnTo>
                    <a:pt x="374" y="0"/>
                  </a:lnTo>
                  <a:lnTo>
                    <a:pt x="372" y="5"/>
                  </a:lnTo>
                  <a:lnTo>
                    <a:pt x="369" y="11"/>
                  </a:lnTo>
                  <a:lnTo>
                    <a:pt x="366" y="17"/>
                  </a:lnTo>
                  <a:lnTo>
                    <a:pt x="363" y="23"/>
                  </a:lnTo>
                  <a:lnTo>
                    <a:pt x="349" y="41"/>
                  </a:lnTo>
                  <a:lnTo>
                    <a:pt x="336" y="56"/>
                  </a:lnTo>
                  <a:lnTo>
                    <a:pt x="325" y="69"/>
                  </a:lnTo>
                  <a:lnTo>
                    <a:pt x="316" y="80"/>
                  </a:lnTo>
                  <a:lnTo>
                    <a:pt x="306" y="91"/>
                  </a:lnTo>
                  <a:lnTo>
                    <a:pt x="298" y="100"/>
                  </a:lnTo>
                  <a:lnTo>
                    <a:pt x="289" y="110"/>
                  </a:lnTo>
                  <a:lnTo>
                    <a:pt x="280" y="122"/>
                  </a:lnTo>
                  <a:lnTo>
                    <a:pt x="256" y="118"/>
                  </a:lnTo>
                  <a:lnTo>
                    <a:pt x="231" y="118"/>
                  </a:lnTo>
                  <a:lnTo>
                    <a:pt x="211" y="121"/>
                  </a:lnTo>
                  <a:lnTo>
                    <a:pt x="190" y="126"/>
                  </a:lnTo>
                  <a:lnTo>
                    <a:pt x="173" y="137"/>
                  </a:lnTo>
                  <a:lnTo>
                    <a:pt x="156" y="150"/>
                  </a:lnTo>
                  <a:lnTo>
                    <a:pt x="141" y="167"/>
                  </a:lnTo>
                  <a:lnTo>
                    <a:pt x="130" y="189"/>
                  </a:lnTo>
                  <a:lnTo>
                    <a:pt x="120" y="197"/>
                  </a:lnTo>
                  <a:lnTo>
                    <a:pt x="108" y="203"/>
                  </a:lnTo>
                  <a:lnTo>
                    <a:pt x="95" y="206"/>
                  </a:lnTo>
                  <a:lnTo>
                    <a:pt x="82" y="208"/>
                  </a:lnTo>
                  <a:lnTo>
                    <a:pt x="67" y="209"/>
                  </a:lnTo>
                  <a:lnTo>
                    <a:pt x="53" y="209"/>
                  </a:lnTo>
                  <a:lnTo>
                    <a:pt x="39" y="209"/>
                  </a:lnTo>
                  <a:lnTo>
                    <a:pt x="26" y="209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9"/>
            <p:cNvSpPr>
              <a:spLocks/>
            </p:cNvSpPr>
            <p:nvPr/>
          </p:nvSpPr>
          <p:spPr bwMode="auto">
            <a:xfrm>
              <a:off x="2627" y="2241"/>
              <a:ext cx="216" cy="173"/>
            </a:xfrm>
            <a:custGeom>
              <a:avLst/>
              <a:gdLst>
                <a:gd name="T0" fmla="*/ 43 w 432"/>
                <a:gd name="T1" fmla="*/ 346 h 346"/>
                <a:gd name="T2" fmla="*/ 43 w 432"/>
                <a:gd name="T3" fmla="*/ 345 h 346"/>
                <a:gd name="T4" fmla="*/ 43 w 432"/>
                <a:gd name="T5" fmla="*/ 343 h 346"/>
                <a:gd name="T6" fmla="*/ 41 w 432"/>
                <a:gd name="T7" fmla="*/ 343 h 346"/>
                <a:gd name="T8" fmla="*/ 41 w 432"/>
                <a:gd name="T9" fmla="*/ 342 h 346"/>
                <a:gd name="T10" fmla="*/ 35 w 432"/>
                <a:gd name="T11" fmla="*/ 327 h 346"/>
                <a:gd name="T12" fmla="*/ 29 w 432"/>
                <a:gd name="T13" fmla="*/ 312 h 346"/>
                <a:gd name="T14" fmla="*/ 23 w 432"/>
                <a:gd name="T15" fmla="*/ 297 h 346"/>
                <a:gd name="T16" fmla="*/ 17 w 432"/>
                <a:gd name="T17" fmla="*/ 282 h 346"/>
                <a:gd name="T18" fmla="*/ 13 w 432"/>
                <a:gd name="T19" fmla="*/ 267 h 346"/>
                <a:gd name="T20" fmla="*/ 9 w 432"/>
                <a:gd name="T21" fmla="*/ 255 h 346"/>
                <a:gd name="T22" fmla="*/ 6 w 432"/>
                <a:gd name="T23" fmla="*/ 242 h 346"/>
                <a:gd name="T24" fmla="*/ 2 w 432"/>
                <a:gd name="T25" fmla="*/ 230 h 346"/>
                <a:gd name="T26" fmla="*/ 0 w 432"/>
                <a:gd name="T27" fmla="*/ 200 h 346"/>
                <a:gd name="T28" fmla="*/ 1 w 432"/>
                <a:gd name="T29" fmla="*/ 171 h 346"/>
                <a:gd name="T30" fmla="*/ 2 w 432"/>
                <a:gd name="T31" fmla="*/ 142 h 346"/>
                <a:gd name="T32" fmla="*/ 7 w 432"/>
                <a:gd name="T33" fmla="*/ 114 h 346"/>
                <a:gd name="T34" fmla="*/ 12 w 432"/>
                <a:gd name="T35" fmla="*/ 85 h 346"/>
                <a:gd name="T36" fmla="*/ 17 w 432"/>
                <a:gd name="T37" fmla="*/ 58 h 346"/>
                <a:gd name="T38" fmla="*/ 24 w 432"/>
                <a:gd name="T39" fmla="*/ 30 h 346"/>
                <a:gd name="T40" fmla="*/ 32 w 432"/>
                <a:gd name="T41" fmla="*/ 1 h 346"/>
                <a:gd name="T42" fmla="*/ 33 w 432"/>
                <a:gd name="T43" fmla="*/ 0 h 346"/>
                <a:gd name="T44" fmla="*/ 36 w 432"/>
                <a:gd name="T45" fmla="*/ 0 h 346"/>
                <a:gd name="T46" fmla="*/ 37 w 432"/>
                <a:gd name="T47" fmla="*/ 0 h 346"/>
                <a:gd name="T48" fmla="*/ 38 w 432"/>
                <a:gd name="T49" fmla="*/ 0 h 346"/>
                <a:gd name="T50" fmla="*/ 50 w 432"/>
                <a:gd name="T51" fmla="*/ 7 h 346"/>
                <a:gd name="T52" fmla="*/ 61 w 432"/>
                <a:gd name="T53" fmla="*/ 13 h 346"/>
                <a:gd name="T54" fmla="*/ 73 w 432"/>
                <a:gd name="T55" fmla="*/ 20 h 346"/>
                <a:gd name="T56" fmla="*/ 84 w 432"/>
                <a:gd name="T57" fmla="*/ 25 h 346"/>
                <a:gd name="T58" fmla="*/ 96 w 432"/>
                <a:gd name="T59" fmla="*/ 31 h 346"/>
                <a:gd name="T60" fmla="*/ 106 w 432"/>
                <a:gd name="T61" fmla="*/ 36 h 346"/>
                <a:gd name="T62" fmla="*/ 118 w 432"/>
                <a:gd name="T63" fmla="*/ 40 h 346"/>
                <a:gd name="T64" fmla="*/ 129 w 432"/>
                <a:gd name="T65" fmla="*/ 45 h 346"/>
                <a:gd name="T66" fmla="*/ 141 w 432"/>
                <a:gd name="T67" fmla="*/ 48 h 346"/>
                <a:gd name="T68" fmla="*/ 151 w 432"/>
                <a:gd name="T69" fmla="*/ 52 h 346"/>
                <a:gd name="T70" fmla="*/ 163 w 432"/>
                <a:gd name="T71" fmla="*/ 55 h 346"/>
                <a:gd name="T72" fmla="*/ 175 w 432"/>
                <a:gd name="T73" fmla="*/ 56 h 346"/>
                <a:gd name="T74" fmla="*/ 187 w 432"/>
                <a:gd name="T75" fmla="*/ 59 h 346"/>
                <a:gd name="T76" fmla="*/ 199 w 432"/>
                <a:gd name="T77" fmla="*/ 60 h 346"/>
                <a:gd name="T78" fmla="*/ 212 w 432"/>
                <a:gd name="T79" fmla="*/ 60 h 346"/>
                <a:gd name="T80" fmla="*/ 225 w 432"/>
                <a:gd name="T81" fmla="*/ 59 h 346"/>
                <a:gd name="T82" fmla="*/ 225 w 432"/>
                <a:gd name="T83" fmla="*/ 342 h 346"/>
                <a:gd name="T84" fmla="*/ 225 w 432"/>
                <a:gd name="T85" fmla="*/ 346 h 346"/>
                <a:gd name="T86" fmla="*/ 432 w 432"/>
                <a:gd name="T87" fmla="*/ 346 h 346"/>
                <a:gd name="T88" fmla="*/ 225 w 432"/>
                <a:gd name="T89" fmla="*/ 346 h 346"/>
                <a:gd name="T90" fmla="*/ 43 w 432"/>
                <a:gd name="T91" fmla="*/ 346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32" h="346">
                  <a:moveTo>
                    <a:pt x="43" y="346"/>
                  </a:moveTo>
                  <a:lnTo>
                    <a:pt x="43" y="345"/>
                  </a:lnTo>
                  <a:lnTo>
                    <a:pt x="43" y="343"/>
                  </a:lnTo>
                  <a:lnTo>
                    <a:pt x="41" y="343"/>
                  </a:lnTo>
                  <a:lnTo>
                    <a:pt x="41" y="342"/>
                  </a:lnTo>
                  <a:lnTo>
                    <a:pt x="35" y="327"/>
                  </a:lnTo>
                  <a:lnTo>
                    <a:pt x="29" y="312"/>
                  </a:lnTo>
                  <a:lnTo>
                    <a:pt x="23" y="297"/>
                  </a:lnTo>
                  <a:lnTo>
                    <a:pt x="17" y="282"/>
                  </a:lnTo>
                  <a:lnTo>
                    <a:pt x="13" y="267"/>
                  </a:lnTo>
                  <a:lnTo>
                    <a:pt x="9" y="255"/>
                  </a:lnTo>
                  <a:lnTo>
                    <a:pt x="6" y="242"/>
                  </a:lnTo>
                  <a:lnTo>
                    <a:pt x="2" y="230"/>
                  </a:lnTo>
                  <a:lnTo>
                    <a:pt x="0" y="200"/>
                  </a:lnTo>
                  <a:lnTo>
                    <a:pt x="1" y="171"/>
                  </a:lnTo>
                  <a:lnTo>
                    <a:pt x="2" y="142"/>
                  </a:lnTo>
                  <a:lnTo>
                    <a:pt x="7" y="114"/>
                  </a:lnTo>
                  <a:lnTo>
                    <a:pt x="12" y="85"/>
                  </a:lnTo>
                  <a:lnTo>
                    <a:pt x="17" y="58"/>
                  </a:lnTo>
                  <a:lnTo>
                    <a:pt x="24" y="30"/>
                  </a:lnTo>
                  <a:lnTo>
                    <a:pt x="32" y="1"/>
                  </a:lnTo>
                  <a:lnTo>
                    <a:pt x="33" y="0"/>
                  </a:lnTo>
                  <a:lnTo>
                    <a:pt x="36" y="0"/>
                  </a:lnTo>
                  <a:lnTo>
                    <a:pt x="37" y="0"/>
                  </a:lnTo>
                  <a:lnTo>
                    <a:pt x="38" y="0"/>
                  </a:lnTo>
                  <a:lnTo>
                    <a:pt x="50" y="7"/>
                  </a:lnTo>
                  <a:lnTo>
                    <a:pt x="61" y="13"/>
                  </a:lnTo>
                  <a:lnTo>
                    <a:pt x="73" y="20"/>
                  </a:lnTo>
                  <a:lnTo>
                    <a:pt x="84" y="25"/>
                  </a:lnTo>
                  <a:lnTo>
                    <a:pt x="96" y="31"/>
                  </a:lnTo>
                  <a:lnTo>
                    <a:pt x="106" y="36"/>
                  </a:lnTo>
                  <a:lnTo>
                    <a:pt x="118" y="40"/>
                  </a:lnTo>
                  <a:lnTo>
                    <a:pt x="129" y="45"/>
                  </a:lnTo>
                  <a:lnTo>
                    <a:pt x="141" y="48"/>
                  </a:lnTo>
                  <a:lnTo>
                    <a:pt x="151" y="52"/>
                  </a:lnTo>
                  <a:lnTo>
                    <a:pt x="163" y="55"/>
                  </a:lnTo>
                  <a:lnTo>
                    <a:pt x="175" y="56"/>
                  </a:lnTo>
                  <a:lnTo>
                    <a:pt x="187" y="59"/>
                  </a:lnTo>
                  <a:lnTo>
                    <a:pt x="199" y="60"/>
                  </a:lnTo>
                  <a:lnTo>
                    <a:pt x="212" y="60"/>
                  </a:lnTo>
                  <a:lnTo>
                    <a:pt x="225" y="59"/>
                  </a:lnTo>
                  <a:lnTo>
                    <a:pt x="225" y="342"/>
                  </a:lnTo>
                  <a:lnTo>
                    <a:pt x="225" y="346"/>
                  </a:lnTo>
                  <a:lnTo>
                    <a:pt x="432" y="346"/>
                  </a:lnTo>
                  <a:lnTo>
                    <a:pt x="225" y="346"/>
                  </a:lnTo>
                  <a:lnTo>
                    <a:pt x="43" y="346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30"/>
            <p:cNvSpPr>
              <a:spLocks/>
            </p:cNvSpPr>
            <p:nvPr/>
          </p:nvSpPr>
          <p:spPr bwMode="auto">
            <a:xfrm>
              <a:off x="2648" y="2414"/>
              <a:ext cx="91" cy="66"/>
            </a:xfrm>
            <a:custGeom>
              <a:avLst/>
              <a:gdLst>
                <a:gd name="T0" fmla="*/ 182 w 182"/>
                <a:gd name="T1" fmla="*/ 132 h 132"/>
                <a:gd name="T2" fmla="*/ 170 w 182"/>
                <a:gd name="T3" fmla="*/ 129 h 132"/>
                <a:gd name="T4" fmla="*/ 160 w 182"/>
                <a:gd name="T5" fmla="*/ 126 h 132"/>
                <a:gd name="T6" fmla="*/ 148 w 182"/>
                <a:gd name="T7" fmla="*/ 124 h 132"/>
                <a:gd name="T8" fmla="*/ 138 w 182"/>
                <a:gd name="T9" fmla="*/ 122 h 132"/>
                <a:gd name="T10" fmla="*/ 126 w 182"/>
                <a:gd name="T11" fmla="*/ 121 h 132"/>
                <a:gd name="T12" fmla="*/ 116 w 182"/>
                <a:gd name="T13" fmla="*/ 120 h 132"/>
                <a:gd name="T14" fmla="*/ 106 w 182"/>
                <a:gd name="T15" fmla="*/ 118 h 132"/>
                <a:gd name="T16" fmla="*/ 95 w 182"/>
                <a:gd name="T17" fmla="*/ 118 h 132"/>
                <a:gd name="T18" fmla="*/ 87 w 182"/>
                <a:gd name="T19" fmla="*/ 113 h 132"/>
                <a:gd name="T20" fmla="*/ 80 w 182"/>
                <a:gd name="T21" fmla="*/ 106 h 132"/>
                <a:gd name="T22" fmla="*/ 75 w 182"/>
                <a:gd name="T23" fmla="*/ 100 h 132"/>
                <a:gd name="T24" fmla="*/ 69 w 182"/>
                <a:gd name="T25" fmla="*/ 97 h 132"/>
                <a:gd name="T26" fmla="*/ 69 w 182"/>
                <a:gd name="T27" fmla="*/ 95 h 132"/>
                <a:gd name="T28" fmla="*/ 69 w 182"/>
                <a:gd name="T29" fmla="*/ 94 h 132"/>
                <a:gd name="T30" fmla="*/ 69 w 182"/>
                <a:gd name="T31" fmla="*/ 94 h 132"/>
                <a:gd name="T32" fmla="*/ 69 w 182"/>
                <a:gd name="T33" fmla="*/ 93 h 132"/>
                <a:gd name="T34" fmla="*/ 58 w 182"/>
                <a:gd name="T35" fmla="*/ 86 h 132"/>
                <a:gd name="T36" fmla="*/ 49 w 182"/>
                <a:gd name="T37" fmla="*/ 77 h 132"/>
                <a:gd name="T38" fmla="*/ 40 w 182"/>
                <a:gd name="T39" fmla="*/ 67 h 132"/>
                <a:gd name="T40" fmla="*/ 31 w 182"/>
                <a:gd name="T41" fmla="*/ 55 h 132"/>
                <a:gd name="T42" fmla="*/ 23 w 182"/>
                <a:gd name="T43" fmla="*/ 42 h 132"/>
                <a:gd name="T44" fmla="*/ 15 w 182"/>
                <a:gd name="T45" fmla="*/ 29 h 132"/>
                <a:gd name="T46" fmla="*/ 7 w 182"/>
                <a:gd name="T47" fmla="*/ 15 h 132"/>
                <a:gd name="T48" fmla="*/ 0 w 182"/>
                <a:gd name="T49" fmla="*/ 0 h 132"/>
                <a:gd name="T50" fmla="*/ 182 w 182"/>
                <a:gd name="T51" fmla="*/ 0 h 132"/>
                <a:gd name="T52" fmla="*/ 182 w 182"/>
                <a:gd name="T53" fmla="*/ 132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82" h="132">
                  <a:moveTo>
                    <a:pt x="182" y="132"/>
                  </a:moveTo>
                  <a:lnTo>
                    <a:pt x="170" y="129"/>
                  </a:lnTo>
                  <a:lnTo>
                    <a:pt x="160" y="126"/>
                  </a:lnTo>
                  <a:lnTo>
                    <a:pt x="148" y="124"/>
                  </a:lnTo>
                  <a:lnTo>
                    <a:pt x="138" y="122"/>
                  </a:lnTo>
                  <a:lnTo>
                    <a:pt x="126" y="121"/>
                  </a:lnTo>
                  <a:lnTo>
                    <a:pt x="116" y="120"/>
                  </a:lnTo>
                  <a:lnTo>
                    <a:pt x="106" y="118"/>
                  </a:lnTo>
                  <a:lnTo>
                    <a:pt x="95" y="118"/>
                  </a:lnTo>
                  <a:lnTo>
                    <a:pt x="87" y="113"/>
                  </a:lnTo>
                  <a:lnTo>
                    <a:pt x="80" y="106"/>
                  </a:lnTo>
                  <a:lnTo>
                    <a:pt x="75" y="100"/>
                  </a:lnTo>
                  <a:lnTo>
                    <a:pt x="69" y="97"/>
                  </a:lnTo>
                  <a:lnTo>
                    <a:pt x="69" y="95"/>
                  </a:lnTo>
                  <a:lnTo>
                    <a:pt x="69" y="94"/>
                  </a:lnTo>
                  <a:lnTo>
                    <a:pt x="69" y="94"/>
                  </a:lnTo>
                  <a:lnTo>
                    <a:pt x="69" y="93"/>
                  </a:lnTo>
                  <a:lnTo>
                    <a:pt x="58" y="86"/>
                  </a:lnTo>
                  <a:lnTo>
                    <a:pt x="49" y="77"/>
                  </a:lnTo>
                  <a:lnTo>
                    <a:pt x="40" y="67"/>
                  </a:lnTo>
                  <a:lnTo>
                    <a:pt x="31" y="55"/>
                  </a:lnTo>
                  <a:lnTo>
                    <a:pt x="23" y="42"/>
                  </a:lnTo>
                  <a:lnTo>
                    <a:pt x="15" y="29"/>
                  </a:lnTo>
                  <a:lnTo>
                    <a:pt x="7" y="15"/>
                  </a:lnTo>
                  <a:lnTo>
                    <a:pt x="0" y="0"/>
                  </a:lnTo>
                  <a:lnTo>
                    <a:pt x="182" y="0"/>
                  </a:lnTo>
                  <a:lnTo>
                    <a:pt x="182" y="132"/>
                  </a:lnTo>
                  <a:close/>
                </a:path>
              </a:pathLst>
            </a:custGeom>
            <a:solidFill>
              <a:srgbClr val="D1D3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31"/>
            <p:cNvSpPr>
              <a:spLocks/>
            </p:cNvSpPr>
            <p:nvPr/>
          </p:nvSpPr>
          <p:spPr bwMode="auto">
            <a:xfrm>
              <a:off x="2739" y="2107"/>
              <a:ext cx="246" cy="307"/>
            </a:xfrm>
            <a:custGeom>
              <a:avLst/>
              <a:gdLst>
                <a:gd name="T0" fmla="*/ 0 w 491"/>
                <a:gd name="T1" fmla="*/ 326 h 613"/>
                <a:gd name="T2" fmla="*/ 1 w 491"/>
                <a:gd name="T3" fmla="*/ 326 h 613"/>
                <a:gd name="T4" fmla="*/ 16 w 491"/>
                <a:gd name="T5" fmla="*/ 323 h 613"/>
                <a:gd name="T6" fmla="*/ 42 w 491"/>
                <a:gd name="T7" fmla="*/ 316 h 613"/>
                <a:gd name="T8" fmla="*/ 62 w 491"/>
                <a:gd name="T9" fmla="*/ 304 h 613"/>
                <a:gd name="T10" fmla="*/ 71 w 491"/>
                <a:gd name="T11" fmla="*/ 296 h 613"/>
                <a:gd name="T12" fmla="*/ 65 w 491"/>
                <a:gd name="T13" fmla="*/ 318 h 613"/>
                <a:gd name="T14" fmla="*/ 47 w 491"/>
                <a:gd name="T15" fmla="*/ 346 h 613"/>
                <a:gd name="T16" fmla="*/ 30 w 491"/>
                <a:gd name="T17" fmla="*/ 378 h 613"/>
                <a:gd name="T18" fmla="*/ 46 w 491"/>
                <a:gd name="T19" fmla="*/ 374 h 613"/>
                <a:gd name="T20" fmla="*/ 62 w 491"/>
                <a:gd name="T21" fmla="*/ 388 h 613"/>
                <a:gd name="T22" fmla="*/ 86 w 491"/>
                <a:gd name="T23" fmla="*/ 388 h 613"/>
                <a:gd name="T24" fmla="*/ 91 w 491"/>
                <a:gd name="T25" fmla="*/ 403 h 613"/>
                <a:gd name="T26" fmla="*/ 97 w 491"/>
                <a:gd name="T27" fmla="*/ 403 h 613"/>
                <a:gd name="T28" fmla="*/ 109 w 491"/>
                <a:gd name="T29" fmla="*/ 393 h 613"/>
                <a:gd name="T30" fmla="*/ 122 w 491"/>
                <a:gd name="T31" fmla="*/ 398 h 613"/>
                <a:gd name="T32" fmla="*/ 125 w 491"/>
                <a:gd name="T33" fmla="*/ 414 h 613"/>
                <a:gd name="T34" fmla="*/ 147 w 491"/>
                <a:gd name="T35" fmla="*/ 401 h 613"/>
                <a:gd name="T36" fmla="*/ 157 w 491"/>
                <a:gd name="T37" fmla="*/ 409 h 613"/>
                <a:gd name="T38" fmla="*/ 159 w 491"/>
                <a:gd name="T39" fmla="*/ 420 h 613"/>
                <a:gd name="T40" fmla="*/ 162 w 491"/>
                <a:gd name="T41" fmla="*/ 421 h 613"/>
                <a:gd name="T42" fmla="*/ 176 w 491"/>
                <a:gd name="T43" fmla="*/ 410 h 613"/>
                <a:gd name="T44" fmla="*/ 182 w 491"/>
                <a:gd name="T45" fmla="*/ 417 h 613"/>
                <a:gd name="T46" fmla="*/ 188 w 491"/>
                <a:gd name="T47" fmla="*/ 427 h 613"/>
                <a:gd name="T48" fmla="*/ 196 w 491"/>
                <a:gd name="T49" fmla="*/ 428 h 613"/>
                <a:gd name="T50" fmla="*/ 257 w 491"/>
                <a:gd name="T51" fmla="*/ 333 h 613"/>
                <a:gd name="T52" fmla="*/ 256 w 491"/>
                <a:gd name="T53" fmla="*/ 219 h 613"/>
                <a:gd name="T54" fmla="*/ 248 w 491"/>
                <a:gd name="T55" fmla="*/ 117 h 613"/>
                <a:gd name="T56" fmla="*/ 259 w 491"/>
                <a:gd name="T57" fmla="*/ 63 h 613"/>
                <a:gd name="T58" fmla="*/ 311 w 491"/>
                <a:gd name="T59" fmla="*/ 59 h 613"/>
                <a:gd name="T60" fmla="*/ 361 w 491"/>
                <a:gd name="T61" fmla="*/ 50 h 613"/>
                <a:gd name="T62" fmla="*/ 418 w 491"/>
                <a:gd name="T63" fmla="*/ 32 h 613"/>
                <a:gd name="T64" fmla="*/ 464 w 491"/>
                <a:gd name="T65" fmla="*/ 11 h 613"/>
                <a:gd name="T66" fmla="*/ 486 w 491"/>
                <a:gd name="T67" fmla="*/ 1 h 613"/>
                <a:gd name="T68" fmla="*/ 478 w 491"/>
                <a:gd name="T69" fmla="*/ 25 h 613"/>
                <a:gd name="T70" fmla="*/ 455 w 491"/>
                <a:gd name="T71" fmla="*/ 66 h 613"/>
                <a:gd name="T72" fmla="*/ 435 w 491"/>
                <a:gd name="T73" fmla="*/ 106 h 613"/>
                <a:gd name="T74" fmla="*/ 377 w 491"/>
                <a:gd name="T75" fmla="*/ 160 h 613"/>
                <a:gd name="T76" fmla="*/ 348 w 491"/>
                <a:gd name="T77" fmla="*/ 219 h 613"/>
                <a:gd name="T78" fmla="*/ 344 w 491"/>
                <a:gd name="T79" fmla="*/ 312 h 613"/>
                <a:gd name="T80" fmla="*/ 286 w 491"/>
                <a:gd name="T81" fmla="*/ 440 h 613"/>
                <a:gd name="T82" fmla="*/ 228 w 491"/>
                <a:gd name="T83" fmla="*/ 568 h 613"/>
                <a:gd name="T84" fmla="*/ 208 w 491"/>
                <a:gd name="T85" fmla="*/ 610 h 613"/>
                <a:gd name="T86" fmla="*/ 0 w 491"/>
                <a:gd name="T87" fmla="*/ 613 h 6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491" h="613">
                  <a:moveTo>
                    <a:pt x="0" y="613"/>
                  </a:moveTo>
                  <a:lnTo>
                    <a:pt x="0" y="609"/>
                  </a:lnTo>
                  <a:lnTo>
                    <a:pt x="0" y="326"/>
                  </a:lnTo>
                  <a:lnTo>
                    <a:pt x="1" y="326"/>
                  </a:lnTo>
                  <a:lnTo>
                    <a:pt x="1" y="326"/>
                  </a:lnTo>
                  <a:lnTo>
                    <a:pt x="1" y="326"/>
                  </a:lnTo>
                  <a:lnTo>
                    <a:pt x="2" y="326"/>
                  </a:lnTo>
                  <a:lnTo>
                    <a:pt x="9" y="325"/>
                  </a:lnTo>
                  <a:lnTo>
                    <a:pt x="16" y="323"/>
                  </a:lnTo>
                  <a:lnTo>
                    <a:pt x="23" y="322"/>
                  </a:lnTo>
                  <a:lnTo>
                    <a:pt x="31" y="321"/>
                  </a:lnTo>
                  <a:lnTo>
                    <a:pt x="42" y="316"/>
                  </a:lnTo>
                  <a:lnTo>
                    <a:pt x="50" y="312"/>
                  </a:lnTo>
                  <a:lnTo>
                    <a:pt x="57" y="307"/>
                  </a:lnTo>
                  <a:lnTo>
                    <a:pt x="62" y="304"/>
                  </a:lnTo>
                  <a:lnTo>
                    <a:pt x="65" y="300"/>
                  </a:lnTo>
                  <a:lnTo>
                    <a:pt x="69" y="298"/>
                  </a:lnTo>
                  <a:lnTo>
                    <a:pt x="71" y="296"/>
                  </a:lnTo>
                  <a:lnTo>
                    <a:pt x="75" y="295"/>
                  </a:lnTo>
                  <a:lnTo>
                    <a:pt x="70" y="306"/>
                  </a:lnTo>
                  <a:lnTo>
                    <a:pt x="65" y="318"/>
                  </a:lnTo>
                  <a:lnTo>
                    <a:pt x="60" y="328"/>
                  </a:lnTo>
                  <a:lnTo>
                    <a:pt x="53" y="337"/>
                  </a:lnTo>
                  <a:lnTo>
                    <a:pt x="47" y="346"/>
                  </a:lnTo>
                  <a:lnTo>
                    <a:pt x="40" y="357"/>
                  </a:lnTo>
                  <a:lnTo>
                    <a:pt x="34" y="367"/>
                  </a:lnTo>
                  <a:lnTo>
                    <a:pt x="30" y="378"/>
                  </a:lnTo>
                  <a:lnTo>
                    <a:pt x="35" y="376"/>
                  </a:lnTo>
                  <a:lnTo>
                    <a:pt x="41" y="375"/>
                  </a:lnTo>
                  <a:lnTo>
                    <a:pt x="46" y="374"/>
                  </a:lnTo>
                  <a:lnTo>
                    <a:pt x="52" y="373"/>
                  </a:lnTo>
                  <a:lnTo>
                    <a:pt x="55" y="387"/>
                  </a:lnTo>
                  <a:lnTo>
                    <a:pt x="62" y="388"/>
                  </a:lnTo>
                  <a:lnTo>
                    <a:pt x="72" y="382"/>
                  </a:lnTo>
                  <a:lnTo>
                    <a:pt x="85" y="378"/>
                  </a:lnTo>
                  <a:lnTo>
                    <a:pt x="86" y="388"/>
                  </a:lnTo>
                  <a:lnTo>
                    <a:pt x="87" y="395"/>
                  </a:lnTo>
                  <a:lnTo>
                    <a:pt x="89" y="398"/>
                  </a:lnTo>
                  <a:lnTo>
                    <a:pt x="91" y="403"/>
                  </a:lnTo>
                  <a:lnTo>
                    <a:pt x="93" y="403"/>
                  </a:lnTo>
                  <a:lnTo>
                    <a:pt x="95" y="403"/>
                  </a:lnTo>
                  <a:lnTo>
                    <a:pt x="97" y="403"/>
                  </a:lnTo>
                  <a:lnTo>
                    <a:pt x="99" y="403"/>
                  </a:lnTo>
                  <a:lnTo>
                    <a:pt x="103" y="398"/>
                  </a:lnTo>
                  <a:lnTo>
                    <a:pt x="109" y="393"/>
                  </a:lnTo>
                  <a:lnTo>
                    <a:pt x="115" y="389"/>
                  </a:lnTo>
                  <a:lnTo>
                    <a:pt x="121" y="387"/>
                  </a:lnTo>
                  <a:lnTo>
                    <a:pt x="122" y="398"/>
                  </a:lnTo>
                  <a:lnTo>
                    <a:pt x="123" y="405"/>
                  </a:lnTo>
                  <a:lnTo>
                    <a:pt x="124" y="410"/>
                  </a:lnTo>
                  <a:lnTo>
                    <a:pt x="125" y="414"/>
                  </a:lnTo>
                  <a:lnTo>
                    <a:pt x="135" y="411"/>
                  </a:lnTo>
                  <a:lnTo>
                    <a:pt x="142" y="405"/>
                  </a:lnTo>
                  <a:lnTo>
                    <a:pt x="147" y="401"/>
                  </a:lnTo>
                  <a:lnTo>
                    <a:pt x="155" y="397"/>
                  </a:lnTo>
                  <a:lnTo>
                    <a:pt x="157" y="403"/>
                  </a:lnTo>
                  <a:lnTo>
                    <a:pt x="157" y="409"/>
                  </a:lnTo>
                  <a:lnTo>
                    <a:pt x="157" y="414"/>
                  </a:lnTo>
                  <a:lnTo>
                    <a:pt x="158" y="420"/>
                  </a:lnTo>
                  <a:lnTo>
                    <a:pt x="159" y="420"/>
                  </a:lnTo>
                  <a:lnTo>
                    <a:pt x="160" y="420"/>
                  </a:lnTo>
                  <a:lnTo>
                    <a:pt x="161" y="420"/>
                  </a:lnTo>
                  <a:lnTo>
                    <a:pt x="162" y="421"/>
                  </a:lnTo>
                  <a:lnTo>
                    <a:pt x="167" y="417"/>
                  </a:lnTo>
                  <a:lnTo>
                    <a:pt x="172" y="412"/>
                  </a:lnTo>
                  <a:lnTo>
                    <a:pt x="176" y="410"/>
                  </a:lnTo>
                  <a:lnTo>
                    <a:pt x="182" y="408"/>
                  </a:lnTo>
                  <a:lnTo>
                    <a:pt x="182" y="412"/>
                  </a:lnTo>
                  <a:lnTo>
                    <a:pt x="182" y="417"/>
                  </a:lnTo>
                  <a:lnTo>
                    <a:pt x="183" y="423"/>
                  </a:lnTo>
                  <a:lnTo>
                    <a:pt x="185" y="427"/>
                  </a:lnTo>
                  <a:lnTo>
                    <a:pt x="188" y="427"/>
                  </a:lnTo>
                  <a:lnTo>
                    <a:pt x="191" y="427"/>
                  </a:lnTo>
                  <a:lnTo>
                    <a:pt x="193" y="427"/>
                  </a:lnTo>
                  <a:lnTo>
                    <a:pt x="196" y="428"/>
                  </a:lnTo>
                  <a:lnTo>
                    <a:pt x="226" y="399"/>
                  </a:lnTo>
                  <a:lnTo>
                    <a:pt x="245" y="367"/>
                  </a:lnTo>
                  <a:lnTo>
                    <a:pt x="257" y="333"/>
                  </a:lnTo>
                  <a:lnTo>
                    <a:pt x="260" y="297"/>
                  </a:lnTo>
                  <a:lnTo>
                    <a:pt x="259" y="259"/>
                  </a:lnTo>
                  <a:lnTo>
                    <a:pt x="256" y="219"/>
                  </a:lnTo>
                  <a:lnTo>
                    <a:pt x="250" y="178"/>
                  </a:lnTo>
                  <a:lnTo>
                    <a:pt x="245" y="138"/>
                  </a:lnTo>
                  <a:lnTo>
                    <a:pt x="248" y="117"/>
                  </a:lnTo>
                  <a:lnTo>
                    <a:pt x="251" y="100"/>
                  </a:lnTo>
                  <a:lnTo>
                    <a:pt x="254" y="83"/>
                  </a:lnTo>
                  <a:lnTo>
                    <a:pt x="259" y="63"/>
                  </a:lnTo>
                  <a:lnTo>
                    <a:pt x="278" y="63"/>
                  </a:lnTo>
                  <a:lnTo>
                    <a:pt x="295" y="62"/>
                  </a:lnTo>
                  <a:lnTo>
                    <a:pt x="311" y="59"/>
                  </a:lnTo>
                  <a:lnTo>
                    <a:pt x="327" y="57"/>
                  </a:lnTo>
                  <a:lnTo>
                    <a:pt x="343" y="55"/>
                  </a:lnTo>
                  <a:lnTo>
                    <a:pt x="361" y="50"/>
                  </a:lnTo>
                  <a:lnTo>
                    <a:pt x="378" y="47"/>
                  </a:lnTo>
                  <a:lnTo>
                    <a:pt x="396" y="41"/>
                  </a:lnTo>
                  <a:lnTo>
                    <a:pt x="418" y="32"/>
                  </a:lnTo>
                  <a:lnTo>
                    <a:pt x="437" y="24"/>
                  </a:lnTo>
                  <a:lnTo>
                    <a:pt x="452" y="17"/>
                  </a:lnTo>
                  <a:lnTo>
                    <a:pt x="464" y="11"/>
                  </a:lnTo>
                  <a:lnTo>
                    <a:pt x="473" y="6"/>
                  </a:lnTo>
                  <a:lnTo>
                    <a:pt x="482" y="4"/>
                  </a:lnTo>
                  <a:lnTo>
                    <a:pt x="486" y="1"/>
                  </a:lnTo>
                  <a:lnTo>
                    <a:pt x="491" y="0"/>
                  </a:lnTo>
                  <a:lnTo>
                    <a:pt x="485" y="12"/>
                  </a:lnTo>
                  <a:lnTo>
                    <a:pt x="478" y="25"/>
                  </a:lnTo>
                  <a:lnTo>
                    <a:pt x="471" y="39"/>
                  </a:lnTo>
                  <a:lnTo>
                    <a:pt x="463" y="53"/>
                  </a:lnTo>
                  <a:lnTo>
                    <a:pt x="455" y="66"/>
                  </a:lnTo>
                  <a:lnTo>
                    <a:pt x="448" y="80"/>
                  </a:lnTo>
                  <a:lnTo>
                    <a:pt x="441" y="93"/>
                  </a:lnTo>
                  <a:lnTo>
                    <a:pt x="435" y="106"/>
                  </a:lnTo>
                  <a:lnTo>
                    <a:pt x="415" y="124"/>
                  </a:lnTo>
                  <a:lnTo>
                    <a:pt x="394" y="141"/>
                  </a:lnTo>
                  <a:lnTo>
                    <a:pt x="377" y="160"/>
                  </a:lnTo>
                  <a:lnTo>
                    <a:pt x="362" y="178"/>
                  </a:lnTo>
                  <a:lnTo>
                    <a:pt x="351" y="198"/>
                  </a:lnTo>
                  <a:lnTo>
                    <a:pt x="348" y="219"/>
                  </a:lnTo>
                  <a:lnTo>
                    <a:pt x="352" y="243"/>
                  </a:lnTo>
                  <a:lnTo>
                    <a:pt x="365" y="269"/>
                  </a:lnTo>
                  <a:lnTo>
                    <a:pt x="344" y="312"/>
                  </a:lnTo>
                  <a:lnTo>
                    <a:pt x="325" y="355"/>
                  </a:lnTo>
                  <a:lnTo>
                    <a:pt x="305" y="397"/>
                  </a:lnTo>
                  <a:lnTo>
                    <a:pt x="286" y="440"/>
                  </a:lnTo>
                  <a:lnTo>
                    <a:pt x="266" y="482"/>
                  </a:lnTo>
                  <a:lnTo>
                    <a:pt x="246" y="525"/>
                  </a:lnTo>
                  <a:lnTo>
                    <a:pt x="228" y="568"/>
                  </a:lnTo>
                  <a:lnTo>
                    <a:pt x="208" y="609"/>
                  </a:lnTo>
                  <a:lnTo>
                    <a:pt x="208" y="610"/>
                  </a:lnTo>
                  <a:lnTo>
                    <a:pt x="208" y="610"/>
                  </a:lnTo>
                  <a:lnTo>
                    <a:pt x="207" y="612"/>
                  </a:lnTo>
                  <a:lnTo>
                    <a:pt x="207" y="613"/>
                  </a:lnTo>
                  <a:lnTo>
                    <a:pt x="0" y="613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32"/>
            <p:cNvSpPr>
              <a:spLocks/>
            </p:cNvSpPr>
            <p:nvPr/>
          </p:nvSpPr>
          <p:spPr bwMode="auto">
            <a:xfrm>
              <a:off x="2739" y="2414"/>
              <a:ext cx="104" cy="94"/>
            </a:xfrm>
            <a:custGeom>
              <a:avLst/>
              <a:gdLst>
                <a:gd name="T0" fmla="*/ 121 w 207"/>
                <a:gd name="T1" fmla="*/ 189 h 189"/>
                <a:gd name="T2" fmla="*/ 107 w 207"/>
                <a:gd name="T3" fmla="*/ 181 h 189"/>
                <a:gd name="T4" fmla="*/ 93 w 207"/>
                <a:gd name="T5" fmla="*/ 173 h 189"/>
                <a:gd name="T6" fmla="*/ 78 w 207"/>
                <a:gd name="T7" fmla="*/ 165 h 189"/>
                <a:gd name="T8" fmla="*/ 63 w 207"/>
                <a:gd name="T9" fmla="*/ 158 h 189"/>
                <a:gd name="T10" fmla="*/ 48 w 207"/>
                <a:gd name="T11" fmla="*/ 151 h 189"/>
                <a:gd name="T12" fmla="*/ 33 w 207"/>
                <a:gd name="T13" fmla="*/ 144 h 189"/>
                <a:gd name="T14" fmla="*/ 17 w 207"/>
                <a:gd name="T15" fmla="*/ 138 h 189"/>
                <a:gd name="T16" fmla="*/ 2 w 207"/>
                <a:gd name="T17" fmla="*/ 133 h 189"/>
                <a:gd name="T18" fmla="*/ 1 w 207"/>
                <a:gd name="T19" fmla="*/ 133 h 189"/>
                <a:gd name="T20" fmla="*/ 1 w 207"/>
                <a:gd name="T21" fmla="*/ 132 h 189"/>
                <a:gd name="T22" fmla="*/ 0 w 207"/>
                <a:gd name="T23" fmla="*/ 132 h 189"/>
                <a:gd name="T24" fmla="*/ 0 w 207"/>
                <a:gd name="T25" fmla="*/ 132 h 189"/>
                <a:gd name="T26" fmla="*/ 0 w 207"/>
                <a:gd name="T27" fmla="*/ 0 h 189"/>
                <a:gd name="T28" fmla="*/ 207 w 207"/>
                <a:gd name="T29" fmla="*/ 0 h 189"/>
                <a:gd name="T30" fmla="*/ 199 w 207"/>
                <a:gd name="T31" fmla="*/ 17 h 189"/>
                <a:gd name="T32" fmla="*/ 191 w 207"/>
                <a:gd name="T33" fmla="*/ 34 h 189"/>
                <a:gd name="T34" fmla="*/ 183 w 207"/>
                <a:gd name="T35" fmla="*/ 52 h 189"/>
                <a:gd name="T36" fmla="*/ 176 w 207"/>
                <a:gd name="T37" fmla="*/ 69 h 189"/>
                <a:gd name="T38" fmla="*/ 168 w 207"/>
                <a:gd name="T39" fmla="*/ 87 h 189"/>
                <a:gd name="T40" fmla="*/ 160 w 207"/>
                <a:gd name="T41" fmla="*/ 105 h 189"/>
                <a:gd name="T42" fmla="*/ 152 w 207"/>
                <a:gd name="T43" fmla="*/ 122 h 189"/>
                <a:gd name="T44" fmla="*/ 144 w 207"/>
                <a:gd name="T45" fmla="*/ 139 h 189"/>
                <a:gd name="T46" fmla="*/ 137 w 207"/>
                <a:gd name="T47" fmla="*/ 151 h 189"/>
                <a:gd name="T48" fmla="*/ 132 w 207"/>
                <a:gd name="T49" fmla="*/ 163 h 189"/>
                <a:gd name="T50" fmla="*/ 129 w 207"/>
                <a:gd name="T51" fmla="*/ 176 h 189"/>
                <a:gd name="T52" fmla="*/ 127 w 207"/>
                <a:gd name="T53" fmla="*/ 188 h 189"/>
                <a:gd name="T54" fmla="*/ 125 w 207"/>
                <a:gd name="T55" fmla="*/ 188 h 189"/>
                <a:gd name="T56" fmla="*/ 123 w 207"/>
                <a:gd name="T57" fmla="*/ 188 h 189"/>
                <a:gd name="T58" fmla="*/ 122 w 207"/>
                <a:gd name="T59" fmla="*/ 188 h 189"/>
                <a:gd name="T60" fmla="*/ 121 w 207"/>
                <a:gd name="T61" fmla="*/ 189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07" h="189">
                  <a:moveTo>
                    <a:pt x="121" y="189"/>
                  </a:moveTo>
                  <a:lnTo>
                    <a:pt x="107" y="181"/>
                  </a:lnTo>
                  <a:lnTo>
                    <a:pt x="93" y="173"/>
                  </a:lnTo>
                  <a:lnTo>
                    <a:pt x="78" y="165"/>
                  </a:lnTo>
                  <a:lnTo>
                    <a:pt x="63" y="158"/>
                  </a:lnTo>
                  <a:lnTo>
                    <a:pt x="48" y="151"/>
                  </a:lnTo>
                  <a:lnTo>
                    <a:pt x="33" y="144"/>
                  </a:lnTo>
                  <a:lnTo>
                    <a:pt x="17" y="138"/>
                  </a:lnTo>
                  <a:lnTo>
                    <a:pt x="2" y="133"/>
                  </a:lnTo>
                  <a:lnTo>
                    <a:pt x="1" y="133"/>
                  </a:lnTo>
                  <a:lnTo>
                    <a:pt x="1" y="132"/>
                  </a:lnTo>
                  <a:lnTo>
                    <a:pt x="0" y="132"/>
                  </a:lnTo>
                  <a:lnTo>
                    <a:pt x="0" y="132"/>
                  </a:lnTo>
                  <a:lnTo>
                    <a:pt x="0" y="0"/>
                  </a:lnTo>
                  <a:lnTo>
                    <a:pt x="207" y="0"/>
                  </a:lnTo>
                  <a:lnTo>
                    <a:pt x="199" y="17"/>
                  </a:lnTo>
                  <a:lnTo>
                    <a:pt x="191" y="34"/>
                  </a:lnTo>
                  <a:lnTo>
                    <a:pt x="183" y="52"/>
                  </a:lnTo>
                  <a:lnTo>
                    <a:pt x="176" y="69"/>
                  </a:lnTo>
                  <a:lnTo>
                    <a:pt x="168" y="87"/>
                  </a:lnTo>
                  <a:lnTo>
                    <a:pt x="160" y="105"/>
                  </a:lnTo>
                  <a:lnTo>
                    <a:pt x="152" y="122"/>
                  </a:lnTo>
                  <a:lnTo>
                    <a:pt x="144" y="139"/>
                  </a:lnTo>
                  <a:lnTo>
                    <a:pt x="137" y="151"/>
                  </a:lnTo>
                  <a:lnTo>
                    <a:pt x="132" y="163"/>
                  </a:lnTo>
                  <a:lnTo>
                    <a:pt x="129" y="176"/>
                  </a:lnTo>
                  <a:lnTo>
                    <a:pt x="127" y="188"/>
                  </a:lnTo>
                  <a:lnTo>
                    <a:pt x="125" y="188"/>
                  </a:lnTo>
                  <a:lnTo>
                    <a:pt x="123" y="188"/>
                  </a:lnTo>
                  <a:lnTo>
                    <a:pt x="122" y="188"/>
                  </a:lnTo>
                  <a:lnTo>
                    <a:pt x="121" y="189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33"/>
            <p:cNvSpPr>
              <a:spLocks/>
            </p:cNvSpPr>
            <p:nvPr/>
          </p:nvSpPr>
          <p:spPr bwMode="auto">
            <a:xfrm>
              <a:off x="2771" y="2075"/>
              <a:ext cx="115" cy="232"/>
            </a:xfrm>
            <a:custGeom>
              <a:avLst/>
              <a:gdLst>
                <a:gd name="T0" fmla="*/ 139 w 231"/>
                <a:gd name="T1" fmla="*/ 455 h 464"/>
                <a:gd name="T2" fmla="*/ 138 w 231"/>
                <a:gd name="T3" fmla="*/ 444 h 464"/>
                <a:gd name="T4" fmla="*/ 126 w 231"/>
                <a:gd name="T5" fmla="*/ 441 h 464"/>
                <a:gd name="T6" fmla="*/ 114 w 231"/>
                <a:gd name="T7" fmla="*/ 458 h 464"/>
                <a:gd name="T8" fmla="*/ 106 w 231"/>
                <a:gd name="T9" fmla="*/ 454 h 464"/>
                <a:gd name="T10" fmla="*/ 105 w 231"/>
                <a:gd name="T11" fmla="*/ 441 h 464"/>
                <a:gd name="T12" fmla="*/ 93 w 231"/>
                <a:gd name="T13" fmla="*/ 435 h 464"/>
                <a:gd name="T14" fmla="*/ 78 w 231"/>
                <a:gd name="T15" fmla="*/ 452 h 464"/>
                <a:gd name="T16" fmla="*/ 70 w 231"/>
                <a:gd name="T17" fmla="*/ 452 h 464"/>
                <a:gd name="T18" fmla="*/ 67 w 231"/>
                <a:gd name="T19" fmla="*/ 432 h 464"/>
                <a:gd name="T20" fmla="*/ 63 w 231"/>
                <a:gd name="T21" fmla="*/ 423 h 464"/>
                <a:gd name="T22" fmla="*/ 59 w 231"/>
                <a:gd name="T23" fmla="*/ 423 h 464"/>
                <a:gd name="T24" fmla="*/ 52 w 231"/>
                <a:gd name="T25" fmla="*/ 432 h 464"/>
                <a:gd name="T26" fmla="*/ 43 w 231"/>
                <a:gd name="T27" fmla="*/ 445 h 464"/>
                <a:gd name="T28" fmla="*/ 36 w 231"/>
                <a:gd name="T29" fmla="*/ 447 h 464"/>
                <a:gd name="T30" fmla="*/ 35 w 231"/>
                <a:gd name="T31" fmla="*/ 432 h 464"/>
                <a:gd name="T32" fmla="*/ 24 w 231"/>
                <a:gd name="T33" fmla="*/ 420 h 464"/>
                <a:gd name="T34" fmla="*/ 9 w 231"/>
                <a:gd name="T35" fmla="*/ 432 h 464"/>
                <a:gd name="T36" fmla="*/ 2 w 231"/>
                <a:gd name="T37" fmla="*/ 425 h 464"/>
                <a:gd name="T38" fmla="*/ 12 w 231"/>
                <a:gd name="T39" fmla="*/ 398 h 464"/>
                <a:gd name="T40" fmla="*/ 23 w 231"/>
                <a:gd name="T41" fmla="*/ 370 h 464"/>
                <a:gd name="T42" fmla="*/ 33 w 231"/>
                <a:gd name="T43" fmla="*/ 342 h 464"/>
                <a:gd name="T44" fmla="*/ 40 w 231"/>
                <a:gd name="T45" fmla="*/ 317 h 464"/>
                <a:gd name="T46" fmla="*/ 44 w 231"/>
                <a:gd name="T47" fmla="*/ 293 h 464"/>
                <a:gd name="T48" fmla="*/ 44 w 231"/>
                <a:gd name="T49" fmla="*/ 245 h 464"/>
                <a:gd name="T50" fmla="*/ 38 w 231"/>
                <a:gd name="T51" fmla="*/ 163 h 464"/>
                <a:gd name="T52" fmla="*/ 46 w 231"/>
                <a:gd name="T53" fmla="*/ 80 h 464"/>
                <a:gd name="T54" fmla="*/ 86 w 231"/>
                <a:gd name="T55" fmla="*/ 21 h 464"/>
                <a:gd name="T56" fmla="*/ 119 w 231"/>
                <a:gd name="T57" fmla="*/ 16 h 464"/>
                <a:gd name="T58" fmla="*/ 100 w 231"/>
                <a:gd name="T59" fmla="*/ 48 h 464"/>
                <a:gd name="T60" fmla="*/ 80 w 231"/>
                <a:gd name="T61" fmla="*/ 84 h 464"/>
                <a:gd name="T62" fmla="*/ 70 w 231"/>
                <a:gd name="T63" fmla="*/ 116 h 464"/>
                <a:gd name="T64" fmla="*/ 74 w 231"/>
                <a:gd name="T65" fmla="*/ 128 h 464"/>
                <a:gd name="T66" fmla="*/ 75 w 231"/>
                <a:gd name="T67" fmla="*/ 128 h 464"/>
                <a:gd name="T68" fmla="*/ 91 w 231"/>
                <a:gd name="T69" fmla="*/ 98 h 464"/>
                <a:gd name="T70" fmla="*/ 118 w 231"/>
                <a:gd name="T71" fmla="*/ 46 h 464"/>
                <a:gd name="T72" fmla="*/ 149 w 231"/>
                <a:gd name="T73" fmla="*/ 12 h 464"/>
                <a:gd name="T74" fmla="*/ 196 w 231"/>
                <a:gd name="T75" fmla="*/ 0 h 464"/>
                <a:gd name="T76" fmla="*/ 229 w 231"/>
                <a:gd name="T77" fmla="*/ 7 h 464"/>
                <a:gd name="T78" fmla="*/ 228 w 231"/>
                <a:gd name="T79" fmla="*/ 13 h 464"/>
                <a:gd name="T80" fmla="*/ 202 w 231"/>
                <a:gd name="T81" fmla="*/ 66 h 464"/>
                <a:gd name="T82" fmla="*/ 176 w 231"/>
                <a:gd name="T83" fmla="*/ 154 h 464"/>
                <a:gd name="T84" fmla="*/ 173 w 231"/>
                <a:gd name="T85" fmla="*/ 237 h 464"/>
                <a:gd name="T86" fmla="*/ 179 w 231"/>
                <a:gd name="T87" fmla="*/ 328 h 464"/>
                <a:gd name="T88" fmla="*/ 179 w 231"/>
                <a:gd name="T89" fmla="*/ 391 h 464"/>
                <a:gd name="T90" fmla="*/ 171 w 231"/>
                <a:gd name="T91" fmla="*/ 415 h 464"/>
                <a:gd name="T92" fmla="*/ 160 w 231"/>
                <a:gd name="T93" fmla="*/ 441 h 464"/>
                <a:gd name="T94" fmla="*/ 146 w 231"/>
                <a:gd name="T95" fmla="*/ 460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231" h="464">
                  <a:moveTo>
                    <a:pt x="138" y="464"/>
                  </a:moveTo>
                  <a:lnTo>
                    <a:pt x="139" y="455"/>
                  </a:lnTo>
                  <a:lnTo>
                    <a:pt x="141" y="448"/>
                  </a:lnTo>
                  <a:lnTo>
                    <a:pt x="138" y="444"/>
                  </a:lnTo>
                  <a:lnTo>
                    <a:pt x="135" y="437"/>
                  </a:lnTo>
                  <a:lnTo>
                    <a:pt x="126" y="441"/>
                  </a:lnTo>
                  <a:lnTo>
                    <a:pt x="120" y="449"/>
                  </a:lnTo>
                  <a:lnTo>
                    <a:pt x="114" y="458"/>
                  </a:lnTo>
                  <a:lnTo>
                    <a:pt x="106" y="462"/>
                  </a:lnTo>
                  <a:lnTo>
                    <a:pt x="106" y="454"/>
                  </a:lnTo>
                  <a:lnTo>
                    <a:pt x="106" y="448"/>
                  </a:lnTo>
                  <a:lnTo>
                    <a:pt x="105" y="441"/>
                  </a:lnTo>
                  <a:lnTo>
                    <a:pt x="104" y="431"/>
                  </a:lnTo>
                  <a:lnTo>
                    <a:pt x="93" y="435"/>
                  </a:lnTo>
                  <a:lnTo>
                    <a:pt x="85" y="443"/>
                  </a:lnTo>
                  <a:lnTo>
                    <a:pt x="78" y="452"/>
                  </a:lnTo>
                  <a:lnTo>
                    <a:pt x="71" y="462"/>
                  </a:lnTo>
                  <a:lnTo>
                    <a:pt x="70" y="452"/>
                  </a:lnTo>
                  <a:lnTo>
                    <a:pt x="68" y="443"/>
                  </a:lnTo>
                  <a:lnTo>
                    <a:pt x="67" y="432"/>
                  </a:lnTo>
                  <a:lnTo>
                    <a:pt x="66" y="423"/>
                  </a:lnTo>
                  <a:lnTo>
                    <a:pt x="63" y="423"/>
                  </a:lnTo>
                  <a:lnTo>
                    <a:pt x="61" y="423"/>
                  </a:lnTo>
                  <a:lnTo>
                    <a:pt x="59" y="423"/>
                  </a:lnTo>
                  <a:lnTo>
                    <a:pt x="56" y="424"/>
                  </a:lnTo>
                  <a:lnTo>
                    <a:pt x="52" y="432"/>
                  </a:lnTo>
                  <a:lnTo>
                    <a:pt x="48" y="439"/>
                  </a:lnTo>
                  <a:lnTo>
                    <a:pt x="43" y="445"/>
                  </a:lnTo>
                  <a:lnTo>
                    <a:pt x="37" y="452"/>
                  </a:lnTo>
                  <a:lnTo>
                    <a:pt x="36" y="447"/>
                  </a:lnTo>
                  <a:lnTo>
                    <a:pt x="35" y="441"/>
                  </a:lnTo>
                  <a:lnTo>
                    <a:pt x="35" y="432"/>
                  </a:lnTo>
                  <a:lnTo>
                    <a:pt x="33" y="415"/>
                  </a:lnTo>
                  <a:lnTo>
                    <a:pt x="24" y="420"/>
                  </a:lnTo>
                  <a:lnTo>
                    <a:pt x="16" y="426"/>
                  </a:lnTo>
                  <a:lnTo>
                    <a:pt x="9" y="432"/>
                  </a:lnTo>
                  <a:lnTo>
                    <a:pt x="0" y="438"/>
                  </a:lnTo>
                  <a:lnTo>
                    <a:pt x="2" y="425"/>
                  </a:lnTo>
                  <a:lnTo>
                    <a:pt x="7" y="411"/>
                  </a:lnTo>
                  <a:lnTo>
                    <a:pt x="12" y="398"/>
                  </a:lnTo>
                  <a:lnTo>
                    <a:pt x="17" y="384"/>
                  </a:lnTo>
                  <a:lnTo>
                    <a:pt x="23" y="370"/>
                  </a:lnTo>
                  <a:lnTo>
                    <a:pt x="29" y="356"/>
                  </a:lnTo>
                  <a:lnTo>
                    <a:pt x="33" y="342"/>
                  </a:lnTo>
                  <a:lnTo>
                    <a:pt x="38" y="330"/>
                  </a:lnTo>
                  <a:lnTo>
                    <a:pt x="40" y="317"/>
                  </a:lnTo>
                  <a:lnTo>
                    <a:pt x="41" y="305"/>
                  </a:lnTo>
                  <a:lnTo>
                    <a:pt x="44" y="293"/>
                  </a:lnTo>
                  <a:lnTo>
                    <a:pt x="45" y="281"/>
                  </a:lnTo>
                  <a:lnTo>
                    <a:pt x="44" y="245"/>
                  </a:lnTo>
                  <a:lnTo>
                    <a:pt x="40" y="205"/>
                  </a:lnTo>
                  <a:lnTo>
                    <a:pt x="38" y="163"/>
                  </a:lnTo>
                  <a:lnTo>
                    <a:pt x="39" y="120"/>
                  </a:lnTo>
                  <a:lnTo>
                    <a:pt x="46" y="80"/>
                  </a:lnTo>
                  <a:lnTo>
                    <a:pt x="61" y="46"/>
                  </a:lnTo>
                  <a:lnTo>
                    <a:pt x="86" y="21"/>
                  </a:lnTo>
                  <a:lnTo>
                    <a:pt x="124" y="6"/>
                  </a:lnTo>
                  <a:lnTo>
                    <a:pt x="119" y="16"/>
                  </a:lnTo>
                  <a:lnTo>
                    <a:pt x="111" y="31"/>
                  </a:lnTo>
                  <a:lnTo>
                    <a:pt x="100" y="48"/>
                  </a:lnTo>
                  <a:lnTo>
                    <a:pt x="90" y="66"/>
                  </a:lnTo>
                  <a:lnTo>
                    <a:pt x="80" y="84"/>
                  </a:lnTo>
                  <a:lnTo>
                    <a:pt x="73" y="101"/>
                  </a:lnTo>
                  <a:lnTo>
                    <a:pt x="70" y="116"/>
                  </a:lnTo>
                  <a:lnTo>
                    <a:pt x="73" y="128"/>
                  </a:lnTo>
                  <a:lnTo>
                    <a:pt x="74" y="128"/>
                  </a:lnTo>
                  <a:lnTo>
                    <a:pt x="75" y="128"/>
                  </a:lnTo>
                  <a:lnTo>
                    <a:pt x="75" y="128"/>
                  </a:lnTo>
                  <a:lnTo>
                    <a:pt x="76" y="128"/>
                  </a:lnTo>
                  <a:lnTo>
                    <a:pt x="91" y="98"/>
                  </a:lnTo>
                  <a:lnTo>
                    <a:pt x="104" y="70"/>
                  </a:lnTo>
                  <a:lnTo>
                    <a:pt x="118" y="46"/>
                  </a:lnTo>
                  <a:lnTo>
                    <a:pt x="131" y="27"/>
                  </a:lnTo>
                  <a:lnTo>
                    <a:pt x="149" y="12"/>
                  </a:lnTo>
                  <a:lnTo>
                    <a:pt x="169" y="2"/>
                  </a:lnTo>
                  <a:lnTo>
                    <a:pt x="196" y="0"/>
                  </a:lnTo>
                  <a:lnTo>
                    <a:pt x="231" y="5"/>
                  </a:lnTo>
                  <a:lnTo>
                    <a:pt x="229" y="7"/>
                  </a:lnTo>
                  <a:lnTo>
                    <a:pt x="229" y="9"/>
                  </a:lnTo>
                  <a:lnTo>
                    <a:pt x="228" y="13"/>
                  </a:lnTo>
                  <a:lnTo>
                    <a:pt x="227" y="15"/>
                  </a:lnTo>
                  <a:lnTo>
                    <a:pt x="202" y="66"/>
                  </a:lnTo>
                  <a:lnTo>
                    <a:pt x="186" y="112"/>
                  </a:lnTo>
                  <a:lnTo>
                    <a:pt x="176" y="154"/>
                  </a:lnTo>
                  <a:lnTo>
                    <a:pt x="173" y="195"/>
                  </a:lnTo>
                  <a:lnTo>
                    <a:pt x="173" y="237"/>
                  </a:lnTo>
                  <a:lnTo>
                    <a:pt x="175" y="280"/>
                  </a:lnTo>
                  <a:lnTo>
                    <a:pt x="179" y="328"/>
                  </a:lnTo>
                  <a:lnTo>
                    <a:pt x="180" y="381"/>
                  </a:lnTo>
                  <a:lnTo>
                    <a:pt x="179" y="391"/>
                  </a:lnTo>
                  <a:lnTo>
                    <a:pt x="175" y="402"/>
                  </a:lnTo>
                  <a:lnTo>
                    <a:pt x="171" y="415"/>
                  </a:lnTo>
                  <a:lnTo>
                    <a:pt x="166" y="428"/>
                  </a:lnTo>
                  <a:lnTo>
                    <a:pt x="160" y="441"/>
                  </a:lnTo>
                  <a:lnTo>
                    <a:pt x="153" y="452"/>
                  </a:lnTo>
                  <a:lnTo>
                    <a:pt x="146" y="460"/>
                  </a:lnTo>
                  <a:lnTo>
                    <a:pt x="138" y="464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34"/>
            <p:cNvSpPr>
              <a:spLocks/>
            </p:cNvSpPr>
            <p:nvPr/>
          </p:nvSpPr>
          <p:spPr bwMode="auto">
            <a:xfrm>
              <a:off x="2739" y="2156"/>
              <a:ext cx="46" cy="101"/>
            </a:xfrm>
            <a:custGeom>
              <a:avLst/>
              <a:gdLst>
                <a:gd name="T0" fmla="*/ 0 w 91"/>
                <a:gd name="T1" fmla="*/ 0 h 200"/>
                <a:gd name="T2" fmla="*/ 1 w 91"/>
                <a:gd name="T3" fmla="*/ 1 h 200"/>
                <a:gd name="T4" fmla="*/ 1 w 91"/>
                <a:gd name="T5" fmla="*/ 1 h 200"/>
                <a:gd name="T6" fmla="*/ 1 w 91"/>
                <a:gd name="T7" fmla="*/ 1 h 200"/>
                <a:gd name="T8" fmla="*/ 2 w 91"/>
                <a:gd name="T9" fmla="*/ 1 h 200"/>
                <a:gd name="T10" fmla="*/ 12 w 91"/>
                <a:gd name="T11" fmla="*/ 6 h 200"/>
                <a:gd name="T12" fmla="*/ 23 w 91"/>
                <a:gd name="T13" fmla="*/ 11 h 200"/>
                <a:gd name="T14" fmla="*/ 33 w 91"/>
                <a:gd name="T15" fmla="*/ 17 h 200"/>
                <a:gd name="T16" fmla="*/ 44 w 91"/>
                <a:gd name="T17" fmla="*/ 23 h 200"/>
                <a:gd name="T18" fmla="*/ 54 w 91"/>
                <a:gd name="T19" fmla="*/ 28 h 200"/>
                <a:gd name="T20" fmla="*/ 64 w 91"/>
                <a:gd name="T21" fmla="*/ 34 h 200"/>
                <a:gd name="T22" fmla="*/ 75 w 91"/>
                <a:gd name="T23" fmla="*/ 40 h 200"/>
                <a:gd name="T24" fmla="*/ 85 w 91"/>
                <a:gd name="T25" fmla="*/ 47 h 200"/>
                <a:gd name="T26" fmla="*/ 89 w 91"/>
                <a:gd name="T27" fmla="*/ 77 h 200"/>
                <a:gd name="T28" fmla="*/ 91 w 91"/>
                <a:gd name="T29" fmla="*/ 107 h 200"/>
                <a:gd name="T30" fmla="*/ 90 w 91"/>
                <a:gd name="T31" fmla="*/ 138 h 200"/>
                <a:gd name="T32" fmla="*/ 84 w 91"/>
                <a:gd name="T33" fmla="*/ 168 h 200"/>
                <a:gd name="T34" fmla="*/ 72 w 91"/>
                <a:gd name="T35" fmla="*/ 174 h 200"/>
                <a:gd name="T36" fmla="*/ 62 w 91"/>
                <a:gd name="T37" fmla="*/ 179 h 200"/>
                <a:gd name="T38" fmla="*/ 52 w 91"/>
                <a:gd name="T39" fmla="*/ 184 h 200"/>
                <a:gd name="T40" fmla="*/ 42 w 91"/>
                <a:gd name="T41" fmla="*/ 189 h 200"/>
                <a:gd name="T42" fmla="*/ 32 w 91"/>
                <a:gd name="T43" fmla="*/ 192 h 200"/>
                <a:gd name="T44" fmla="*/ 23 w 91"/>
                <a:gd name="T45" fmla="*/ 194 h 200"/>
                <a:gd name="T46" fmla="*/ 12 w 91"/>
                <a:gd name="T47" fmla="*/ 197 h 200"/>
                <a:gd name="T48" fmla="*/ 2 w 91"/>
                <a:gd name="T49" fmla="*/ 199 h 200"/>
                <a:gd name="T50" fmla="*/ 1 w 91"/>
                <a:gd name="T51" fmla="*/ 200 h 200"/>
                <a:gd name="T52" fmla="*/ 1 w 91"/>
                <a:gd name="T53" fmla="*/ 200 h 200"/>
                <a:gd name="T54" fmla="*/ 1 w 91"/>
                <a:gd name="T55" fmla="*/ 200 h 200"/>
                <a:gd name="T56" fmla="*/ 0 w 91"/>
                <a:gd name="T57" fmla="*/ 200 h 200"/>
                <a:gd name="T58" fmla="*/ 0 w 91"/>
                <a:gd name="T59" fmla="*/ 0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" h="200">
                  <a:moveTo>
                    <a:pt x="0" y="0"/>
                  </a:moveTo>
                  <a:lnTo>
                    <a:pt x="1" y="1"/>
                  </a:lnTo>
                  <a:lnTo>
                    <a:pt x="1" y="1"/>
                  </a:lnTo>
                  <a:lnTo>
                    <a:pt x="1" y="1"/>
                  </a:lnTo>
                  <a:lnTo>
                    <a:pt x="2" y="1"/>
                  </a:lnTo>
                  <a:lnTo>
                    <a:pt x="12" y="6"/>
                  </a:lnTo>
                  <a:lnTo>
                    <a:pt x="23" y="11"/>
                  </a:lnTo>
                  <a:lnTo>
                    <a:pt x="33" y="17"/>
                  </a:lnTo>
                  <a:lnTo>
                    <a:pt x="44" y="23"/>
                  </a:lnTo>
                  <a:lnTo>
                    <a:pt x="54" y="28"/>
                  </a:lnTo>
                  <a:lnTo>
                    <a:pt x="64" y="34"/>
                  </a:lnTo>
                  <a:lnTo>
                    <a:pt x="75" y="40"/>
                  </a:lnTo>
                  <a:lnTo>
                    <a:pt x="85" y="47"/>
                  </a:lnTo>
                  <a:lnTo>
                    <a:pt x="89" y="77"/>
                  </a:lnTo>
                  <a:lnTo>
                    <a:pt x="91" y="107"/>
                  </a:lnTo>
                  <a:lnTo>
                    <a:pt x="90" y="138"/>
                  </a:lnTo>
                  <a:lnTo>
                    <a:pt x="84" y="168"/>
                  </a:lnTo>
                  <a:lnTo>
                    <a:pt x="72" y="174"/>
                  </a:lnTo>
                  <a:lnTo>
                    <a:pt x="62" y="179"/>
                  </a:lnTo>
                  <a:lnTo>
                    <a:pt x="52" y="184"/>
                  </a:lnTo>
                  <a:lnTo>
                    <a:pt x="42" y="189"/>
                  </a:lnTo>
                  <a:lnTo>
                    <a:pt x="32" y="192"/>
                  </a:lnTo>
                  <a:lnTo>
                    <a:pt x="23" y="194"/>
                  </a:lnTo>
                  <a:lnTo>
                    <a:pt x="12" y="197"/>
                  </a:lnTo>
                  <a:lnTo>
                    <a:pt x="2" y="199"/>
                  </a:lnTo>
                  <a:lnTo>
                    <a:pt x="1" y="200"/>
                  </a:lnTo>
                  <a:lnTo>
                    <a:pt x="1" y="200"/>
                  </a:lnTo>
                  <a:lnTo>
                    <a:pt x="1" y="200"/>
                  </a:lnTo>
                  <a:lnTo>
                    <a:pt x="0" y="2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35"/>
            <p:cNvSpPr>
              <a:spLocks/>
            </p:cNvSpPr>
            <p:nvPr/>
          </p:nvSpPr>
          <p:spPr bwMode="auto">
            <a:xfrm>
              <a:off x="2630" y="2061"/>
              <a:ext cx="109" cy="197"/>
            </a:xfrm>
            <a:custGeom>
              <a:avLst/>
              <a:gdLst>
                <a:gd name="T0" fmla="*/ 176 w 219"/>
                <a:gd name="T1" fmla="*/ 396 h 396"/>
                <a:gd name="T2" fmla="*/ 153 w 219"/>
                <a:gd name="T3" fmla="*/ 390 h 396"/>
                <a:gd name="T4" fmla="*/ 130 w 219"/>
                <a:gd name="T5" fmla="*/ 383 h 396"/>
                <a:gd name="T6" fmla="*/ 106 w 219"/>
                <a:gd name="T7" fmla="*/ 374 h 396"/>
                <a:gd name="T8" fmla="*/ 84 w 219"/>
                <a:gd name="T9" fmla="*/ 362 h 396"/>
                <a:gd name="T10" fmla="*/ 62 w 219"/>
                <a:gd name="T11" fmla="*/ 349 h 396"/>
                <a:gd name="T12" fmla="*/ 42 w 219"/>
                <a:gd name="T13" fmla="*/ 334 h 396"/>
                <a:gd name="T14" fmla="*/ 25 w 219"/>
                <a:gd name="T15" fmla="*/ 318 h 396"/>
                <a:gd name="T16" fmla="*/ 10 w 219"/>
                <a:gd name="T17" fmla="*/ 300 h 396"/>
                <a:gd name="T18" fmla="*/ 1 w 219"/>
                <a:gd name="T19" fmla="*/ 261 h 396"/>
                <a:gd name="T20" fmla="*/ 0 w 219"/>
                <a:gd name="T21" fmla="*/ 223 h 396"/>
                <a:gd name="T22" fmla="*/ 7 w 219"/>
                <a:gd name="T23" fmla="*/ 186 h 396"/>
                <a:gd name="T24" fmla="*/ 19 w 219"/>
                <a:gd name="T25" fmla="*/ 150 h 396"/>
                <a:gd name="T26" fmla="*/ 37 w 219"/>
                <a:gd name="T27" fmla="*/ 115 h 396"/>
                <a:gd name="T28" fmla="*/ 57 w 219"/>
                <a:gd name="T29" fmla="*/ 83 h 396"/>
                <a:gd name="T30" fmla="*/ 80 w 219"/>
                <a:gd name="T31" fmla="*/ 51 h 396"/>
                <a:gd name="T32" fmla="*/ 105 w 219"/>
                <a:gd name="T33" fmla="*/ 21 h 396"/>
                <a:gd name="T34" fmla="*/ 112 w 219"/>
                <a:gd name="T35" fmla="*/ 15 h 396"/>
                <a:gd name="T36" fmla="*/ 120 w 219"/>
                <a:gd name="T37" fmla="*/ 8 h 396"/>
                <a:gd name="T38" fmla="*/ 128 w 219"/>
                <a:gd name="T39" fmla="*/ 2 h 396"/>
                <a:gd name="T40" fmla="*/ 136 w 219"/>
                <a:gd name="T41" fmla="*/ 0 h 396"/>
                <a:gd name="T42" fmla="*/ 140 w 219"/>
                <a:gd name="T43" fmla="*/ 9 h 396"/>
                <a:gd name="T44" fmla="*/ 145 w 219"/>
                <a:gd name="T45" fmla="*/ 19 h 396"/>
                <a:gd name="T46" fmla="*/ 151 w 219"/>
                <a:gd name="T47" fmla="*/ 28 h 396"/>
                <a:gd name="T48" fmla="*/ 157 w 219"/>
                <a:gd name="T49" fmla="*/ 37 h 396"/>
                <a:gd name="T50" fmla="*/ 163 w 219"/>
                <a:gd name="T51" fmla="*/ 46 h 396"/>
                <a:gd name="T52" fmla="*/ 170 w 219"/>
                <a:gd name="T53" fmla="*/ 53 h 396"/>
                <a:gd name="T54" fmla="*/ 178 w 219"/>
                <a:gd name="T55" fmla="*/ 60 h 396"/>
                <a:gd name="T56" fmla="*/ 186 w 219"/>
                <a:gd name="T57" fmla="*/ 66 h 396"/>
                <a:gd name="T58" fmla="*/ 184 w 219"/>
                <a:gd name="T59" fmla="*/ 83 h 396"/>
                <a:gd name="T60" fmla="*/ 177 w 219"/>
                <a:gd name="T61" fmla="*/ 103 h 396"/>
                <a:gd name="T62" fmla="*/ 168 w 219"/>
                <a:gd name="T63" fmla="*/ 124 h 396"/>
                <a:gd name="T64" fmla="*/ 160 w 219"/>
                <a:gd name="T65" fmla="*/ 141 h 396"/>
                <a:gd name="T66" fmla="*/ 153 w 219"/>
                <a:gd name="T67" fmla="*/ 141 h 396"/>
                <a:gd name="T68" fmla="*/ 147 w 219"/>
                <a:gd name="T69" fmla="*/ 141 h 396"/>
                <a:gd name="T70" fmla="*/ 140 w 219"/>
                <a:gd name="T71" fmla="*/ 141 h 396"/>
                <a:gd name="T72" fmla="*/ 135 w 219"/>
                <a:gd name="T73" fmla="*/ 141 h 396"/>
                <a:gd name="T74" fmla="*/ 129 w 219"/>
                <a:gd name="T75" fmla="*/ 141 h 396"/>
                <a:gd name="T76" fmla="*/ 123 w 219"/>
                <a:gd name="T77" fmla="*/ 141 h 396"/>
                <a:gd name="T78" fmla="*/ 116 w 219"/>
                <a:gd name="T79" fmla="*/ 142 h 396"/>
                <a:gd name="T80" fmla="*/ 110 w 219"/>
                <a:gd name="T81" fmla="*/ 142 h 396"/>
                <a:gd name="T82" fmla="*/ 112 w 219"/>
                <a:gd name="T83" fmla="*/ 143 h 396"/>
                <a:gd name="T84" fmla="*/ 112 w 219"/>
                <a:gd name="T85" fmla="*/ 144 h 396"/>
                <a:gd name="T86" fmla="*/ 112 w 219"/>
                <a:gd name="T87" fmla="*/ 147 h 396"/>
                <a:gd name="T88" fmla="*/ 113 w 219"/>
                <a:gd name="T89" fmla="*/ 148 h 396"/>
                <a:gd name="T90" fmla="*/ 127 w 219"/>
                <a:gd name="T91" fmla="*/ 152 h 396"/>
                <a:gd name="T92" fmla="*/ 139 w 219"/>
                <a:gd name="T93" fmla="*/ 158 h 396"/>
                <a:gd name="T94" fmla="*/ 153 w 219"/>
                <a:gd name="T95" fmla="*/ 163 h 396"/>
                <a:gd name="T96" fmla="*/ 166 w 219"/>
                <a:gd name="T97" fmla="*/ 168 h 396"/>
                <a:gd name="T98" fmla="*/ 180 w 219"/>
                <a:gd name="T99" fmla="*/ 174 h 396"/>
                <a:gd name="T100" fmla="*/ 192 w 219"/>
                <a:gd name="T101" fmla="*/ 180 h 396"/>
                <a:gd name="T102" fmla="*/ 206 w 219"/>
                <a:gd name="T103" fmla="*/ 186 h 396"/>
                <a:gd name="T104" fmla="*/ 219 w 219"/>
                <a:gd name="T105" fmla="*/ 192 h 396"/>
                <a:gd name="T106" fmla="*/ 219 w 219"/>
                <a:gd name="T107" fmla="*/ 392 h 396"/>
                <a:gd name="T108" fmla="*/ 213 w 219"/>
                <a:gd name="T109" fmla="*/ 393 h 396"/>
                <a:gd name="T110" fmla="*/ 208 w 219"/>
                <a:gd name="T111" fmla="*/ 393 h 396"/>
                <a:gd name="T112" fmla="*/ 203 w 219"/>
                <a:gd name="T113" fmla="*/ 394 h 396"/>
                <a:gd name="T114" fmla="*/ 198 w 219"/>
                <a:gd name="T115" fmla="*/ 394 h 396"/>
                <a:gd name="T116" fmla="*/ 192 w 219"/>
                <a:gd name="T117" fmla="*/ 396 h 396"/>
                <a:gd name="T118" fmla="*/ 188 w 219"/>
                <a:gd name="T119" fmla="*/ 396 h 396"/>
                <a:gd name="T120" fmla="*/ 182 w 219"/>
                <a:gd name="T121" fmla="*/ 396 h 396"/>
                <a:gd name="T122" fmla="*/ 176 w 219"/>
                <a:gd name="T123" fmla="*/ 396 h 3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219" h="396">
                  <a:moveTo>
                    <a:pt x="176" y="396"/>
                  </a:moveTo>
                  <a:lnTo>
                    <a:pt x="153" y="390"/>
                  </a:lnTo>
                  <a:lnTo>
                    <a:pt x="130" y="383"/>
                  </a:lnTo>
                  <a:lnTo>
                    <a:pt x="106" y="374"/>
                  </a:lnTo>
                  <a:lnTo>
                    <a:pt x="84" y="362"/>
                  </a:lnTo>
                  <a:lnTo>
                    <a:pt x="62" y="349"/>
                  </a:lnTo>
                  <a:lnTo>
                    <a:pt x="42" y="334"/>
                  </a:lnTo>
                  <a:lnTo>
                    <a:pt x="25" y="318"/>
                  </a:lnTo>
                  <a:lnTo>
                    <a:pt x="10" y="300"/>
                  </a:lnTo>
                  <a:lnTo>
                    <a:pt x="1" y="261"/>
                  </a:lnTo>
                  <a:lnTo>
                    <a:pt x="0" y="223"/>
                  </a:lnTo>
                  <a:lnTo>
                    <a:pt x="7" y="186"/>
                  </a:lnTo>
                  <a:lnTo>
                    <a:pt x="19" y="150"/>
                  </a:lnTo>
                  <a:lnTo>
                    <a:pt x="37" y="115"/>
                  </a:lnTo>
                  <a:lnTo>
                    <a:pt x="57" y="83"/>
                  </a:lnTo>
                  <a:lnTo>
                    <a:pt x="80" y="51"/>
                  </a:lnTo>
                  <a:lnTo>
                    <a:pt x="105" y="21"/>
                  </a:lnTo>
                  <a:lnTo>
                    <a:pt x="112" y="15"/>
                  </a:lnTo>
                  <a:lnTo>
                    <a:pt x="120" y="8"/>
                  </a:lnTo>
                  <a:lnTo>
                    <a:pt x="128" y="2"/>
                  </a:lnTo>
                  <a:lnTo>
                    <a:pt x="136" y="0"/>
                  </a:lnTo>
                  <a:lnTo>
                    <a:pt x="140" y="9"/>
                  </a:lnTo>
                  <a:lnTo>
                    <a:pt x="145" y="19"/>
                  </a:lnTo>
                  <a:lnTo>
                    <a:pt x="151" y="28"/>
                  </a:lnTo>
                  <a:lnTo>
                    <a:pt x="157" y="37"/>
                  </a:lnTo>
                  <a:lnTo>
                    <a:pt x="163" y="46"/>
                  </a:lnTo>
                  <a:lnTo>
                    <a:pt x="170" y="53"/>
                  </a:lnTo>
                  <a:lnTo>
                    <a:pt x="178" y="60"/>
                  </a:lnTo>
                  <a:lnTo>
                    <a:pt x="186" y="66"/>
                  </a:lnTo>
                  <a:lnTo>
                    <a:pt x="184" y="83"/>
                  </a:lnTo>
                  <a:lnTo>
                    <a:pt x="177" y="103"/>
                  </a:lnTo>
                  <a:lnTo>
                    <a:pt x="168" y="124"/>
                  </a:lnTo>
                  <a:lnTo>
                    <a:pt x="160" y="141"/>
                  </a:lnTo>
                  <a:lnTo>
                    <a:pt x="153" y="141"/>
                  </a:lnTo>
                  <a:lnTo>
                    <a:pt x="147" y="141"/>
                  </a:lnTo>
                  <a:lnTo>
                    <a:pt x="140" y="141"/>
                  </a:lnTo>
                  <a:lnTo>
                    <a:pt x="135" y="141"/>
                  </a:lnTo>
                  <a:lnTo>
                    <a:pt x="129" y="141"/>
                  </a:lnTo>
                  <a:lnTo>
                    <a:pt x="123" y="141"/>
                  </a:lnTo>
                  <a:lnTo>
                    <a:pt x="116" y="142"/>
                  </a:lnTo>
                  <a:lnTo>
                    <a:pt x="110" y="142"/>
                  </a:lnTo>
                  <a:lnTo>
                    <a:pt x="112" y="143"/>
                  </a:lnTo>
                  <a:lnTo>
                    <a:pt x="112" y="144"/>
                  </a:lnTo>
                  <a:lnTo>
                    <a:pt x="112" y="147"/>
                  </a:lnTo>
                  <a:lnTo>
                    <a:pt x="113" y="148"/>
                  </a:lnTo>
                  <a:lnTo>
                    <a:pt x="127" y="152"/>
                  </a:lnTo>
                  <a:lnTo>
                    <a:pt x="139" y="158"/>
                  </a:lnTo>
                  <a:lnTo>
                    <a:pt x="153" y="163"/>
                  </a:lnTo>
                  <a:lnTo>
                    <a:pt x="166" y="168"/>
                  </a:lnTo>
                  <a:lnTo>
                    <a:pt x="180" y="174"/>
                  </a:lnTo>
                  <a:lnTo>
                    <a:pt x="192" y="180"/>
                  </a:lnTo>
                  <a:lnTo>
                    <a:pt x="206" y="186"/>
                  </a:lnTo>
                  <a:lnTo>
                    <a:pt x="219" y="192"/>
                  </a:lnTo>
                  <a:lnTo>
                    <a:pt x="219" y="392"/>
                  </a:lnTo>
                  <a:lnTo>
                    <a:pt x="213" y="393"/>
                  </a:lnTo>
                  <a:lnTo>
                    <a:pt x="208" y="393"/>
                  </a:lnTo>
                  <a:lnTo>
                    <a:pt x="203" y="394"/>
                  </a:lnTo>
                  <a:lnTo>
                    <a:pt x="198" y="394"/>
                  </a:lnTo>
                  <a:lnTo>
                    <a:pt x="192" y="396"/>
                  </a:lnTo>
                  <a:lnTo>
                    <a:pt x="188" y="396"/>
                  </a:lnTo>
                  <a:lnTo>
                    <a:pt x="182" y="396"/>
                  </a:lnTo>
                  <a:lnTo>
                    <a:pt x="176" y="396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36"/>
            <p:cNvSpPr>
              <a:spLocks/>
            </p:cNvSpPr>
            <p:nvPr/>
          </p:nvSpPr>
          <p:spPr bwMode="auto">
            <a:xfrm>
              <a:off x="2926" y="2076"/>
              <a:ext cx="144" cy="177"/>
            </a:xfrm>
            <a:custGeom>
              <a:avLst/>
              <a:gdLst>
                <a:gd name="T0" fmla="*/ 51 w 287"/>
                <a:gd name="T1" fmla="*/ 354 h 354"/>
                <a:gd name="T2" fmla="*/ 21 w 287"/>
                <a:gd name="T3" fmla="*/ 338 h 354"/>
                <a:gd name="T4" fmla="*/ 5 w 287"/>
                <a:gd name="T5" fmla="*/ 318 h 354"/>
                <a:gd name="T6" fmla="*/ 0 w 287"/>
                <a:gd name="T7" fmla="*/ 297 h 354"/>
                <a:gd name="T8" fmla="*/ 5 w 287"/>
                <a:gd name="T9" fmla="*/ 273 h 354"/>
                <a:gd name="T10" fmla="*/ 16 w 287"/>
                <a:gd name="T11" fmla="*/ 249 h 354"/>
                <a:gd name="T12" fmla="*/ 32 w 287"/>
                <a:gd name="T13" fmla="*/ 226 h 354"/>
                <a:gd name="T14" fmla="*/ 51 w 287"/>
                <a:gd name="T15" fmla="*/ 205 h 354"/>
                <a:gd name="T16" fmla="*/ 71 w 287"/>
                <a:gd name="T17" fmla="*/ 187 h 354"/>
                <a:gd name="T18" fmla="*/ 82 w 287"/>
                <a:gd name="T19" fmla="*/ 181 h 354"/>
                <a:gd name="T20" fmla="*/ 98 w 287"/>
                <a:gd name="T21" fmla="*/ 173 h 354"/>
                <a:gd name="T22" fmla="*/ 118 w 287"/>
                <a:gd name="T23" fmla="*/ 163 h 354"/>
                <a:gd name="T24" fmla="*/ 139 w 287"/>
                <a:gd name="T25" fmla="*/ 152 h 354"/>
                <a:gd name="T26" fmla="*/ 157 w 287"/>
                <a:gd name="T27" fmla="*/ 142 h 354"/>
                <a:gd name="T28" fmla="*/ 174 w 287"/>
                <a:gd name="T29" fmla="*/ 133 h 354"/>
                <a:gd name="T30" fmla="*/ 186 w 287"/>
                <a:gd name="T31" fmla="*/ 126 h 354"/>
                <a:gd name="T32" fmla="*/ 190 w 287"/>
                <a:gd name="T33" fmla="*/ 120 h 354"/>
                <a:gd name="T34" fmla="*/ 188 w 287"/>
                <a:gd name="T35" fmla="*/ 119 h 354"/>
                <a:gd name="T36" fmla="*/ 187 w 287"/>
                <a:gd name="T37" fmla="*/ 117 h 354"/>
                <a:gd name="T38" fmla="*/ 185 w 287"/>
                <a:gd name="T39" fmla="*/ 116 h 354"/>
                <a:gd name="T40" fmla="*/ 182 w 287"/>
                <a:gd name="T41" fmla="*/ 114 h 354"/>
                <a:gd name="T42" fmla="*/ 189 w 287"/>
                <a:gd name="T43" fmla="*/ 101 h 354"/>
                <a:gd name="T44" fmla="*/ 195 w 287"/>
                <a:gd name="T45" fmla="*/ 86 h 354"/>
                <a:gd name="T46" fmla="*/ 202 w 287"/>
                <a:gd name="T47" fmla="*/ 72 h 354"/>
                <a:gd name="T48" fmla="*/ 209 w 287"/>
                <a:gd name="T49" fmla="*/ 57 h 354"/>
                <a:gd name="T50" fmla="*/ 216 w 287"/>
                <a:gd name="T51" fmla="*/ 43 h 354"/>
                <a:gd name="T52" fmla="*/ 223 w 287"/>
                <a:gd name="T53" fmla="*/ 29 h 354"/>
                <a:gd name="T54" fmla="*/ 228 w 287"/>
                <a:gd name="T55" fmla="*/ 14 h 354"/>
                <a:gd name="T56" fmla="*/ 235 w 287"/>
                <a:gd name="T57" fmla="*/ 0 h 354"/>
                <a:gd name="T58" fmla="*/ 238 w 287"/>
                <a:gd name="T59" fmla="*/ 1 h 354"/>
                <a:gd name="T60" fmla="*/ 239 w 287"/>
                <a:gd name="T61" fmla="*/ 1 h 354"/>
                <a:gd name="T62" fmla="*/ 241 w 287"/>
                <a:gd name="T63" fmla="*/ 1 h 354"/>
                <a:gd name="T64" fmla="*/ 243 w 287"/>
                <a:gd name="T65" fmla="*/ 3 h 354"/>
                <a:gd name="T66" fmla="*/ 255 w 287"/>
                <a:gd name="T67" fmla="*/ 30 h 354"/>
                <a:gd name="T68" fmla="*/ 266 w 287"/>
                <a:gd name="T69" fmla="*/ 57 h 354"/>
                <a:gd name="T70" fmla="*/ 275 w 287"/>
                <a:gd name="T71" fmla="*/ 83 h 354"/>
                <a:gd name="T72" fmla="*/ 281 w 287"/>
                <a:gd name="T73" fmla="*/ 110 h 354"/>
                <a:gd name="T74" fmla="*/ 286 w 287"/>
                <a:gd name="T75" fmla="*/ 137 h 354"/>
                <a:gd name="T76" fmla="*/ 287 w 287"/>
                <a:gd name="T77" fmla="*/ 165 h 354"/>
                <a:gd name="T78" fmla="*/ 286 w 287"/>
                <a:gd name="T79" fmla="*/ 195 h 354"/>
                <a:gd name="T80" fmla="*/ 280 w 287"/>
                <a:gd name="T81" fmla="*/ 226 h 354"/>
                <a:gd name="T82" fmla="*/ 272 w 287"/>
                <a:gd name="T83" fmla="*/ 241 h 354"/>
                <a:gd name="T84" fmla="*/ 263 w 287"/>
                <a:gd name="T85" fmla="*/ 255 h 354"/>
                <a:gd name="T86" fmla="*/ 253 w 287"/>
                <a:gd name="T87" fmla="*/ 268 h 354"/>
                <a:gd name="T88" fmla="*/ 241 w 287"/>
                <a:gd name="T89" fmla="*/ 280 h 354"/>
                <a:gd name="T90" fmla="*/ 227 w 287"/>
                <a:gd name="T91" fmla="*/ 292 h 354"/>
                <a:gd name="T92" fmla="*/ 213 w 287"/>
                <a:gd name="T93" fmla="*/ 302 h 354"/>
                <a:gd name="T94" fmla="*/ 198 w 287"/>
                <a:gd name="T95" fmla="*/ 311 h 354"/>
                <a:gd name="T96" fmla="*/ 183 w 287"/>
                <a:gd name="T97" fmla="*/ 321 h 354"/>
                <a:gd name="T98" fmla="*/ 167 w 287"/>
                <a:gd name="T99" fmla="*/ 328 h 354"/>
                <a:gd name="T100" fmla="*/ 151 w 287"/>
                <a:gd name="T101" fmla="*/ 335 h 354"/>
                <a:gd name="T102" fmla="*/ 134 w 287"/>
                <a:gd name="T103" fmla="*/ 340 h 354"/>
                <a:gd name="T104" fmla="*/ 117 w 287"/>
                <a:gd name="T105" fmla="*/ 345 h 354"/>
                <a:gd name="T106" fmla="*/ 100 w 287"/>
                <a:gd name="T107" fmla="*/ 350 h 354"/>
                <a:gd name="T108" fmla="*/ 83 w 287"/>
                <a:gd name="T109" fmla="*/ 352 h 354"/>
                <a:gd name="T110" fmla="*/ 67 w 287"/>
                <a:gd name="T111" fmla="*/ 354 h 354"/>
                <a:gd name="T112" fmla="*/ 51 w 287"/>
                <a:gd name="T113" fmla="*/ 354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287" h="354">
                  <a:moveTo>
                    <a:pt x="51" y="354"/>
                  </a:moveTo>
                  <a:lnTo>
                    <a:pt x="21" y="338"/>
                  </a:lnTo>
                  <a:lnTo>
                    <a:pt x="5" y="318"/>
                  </a:lnTo>
                  <a:lnTo>
                    <a:pt x="0" y="297"/>
                  </a:lnTo>
                  <a:lnTo>
                    <a:pt x="5" y="273"/>
                  </a:lnTo>
                  <a:lnTo>
                    <a:pt x="16" y="249"/>
                  </a:lnTo>
                  <a:lnTo>
                    <a:pt x="32" y="226"/>
                  </a:lnTo>
                  <a:lnTo>
                    <a:pt x="51" y="205"/>
                  </a:lnTo>
                  <a:lnTo>
                    <a:pt x="71" y="187"/>
                  </a:lnTo>
                  <a:lnTo>
                    <a:pt x="82" y="181"/>
                  </a:lnTo>
                  <a:lnTo>
                    <a:pt x="98" y="173"/>
                  </a:lnTo>
                  <a:lnTo>
                    <a:pt x="118" y="163"/>
                  </a:lnTo>
                  <a:lnTo>
                    <a:pt x="139" y="152"/>
                  </a:lnTo>
                  <a:lnTo>
                    <a:pt x="157" y="142"/>
                  </a:lnTo>
                  <a:lnTo>
                    <a:pt x="174" y="133"/>
                  </a:lnTo>
                  <a:lnTo>
                    <a:pt x="186" y="126"/>
                  </a:lnTo>
                  <a:lnTo>
                    <a:pt x="190" y="120"/>
                  </a:lnTo>
                  <a:lnTo>
                    <a:pt x="188" y="119"/>
                  </a:lnTo>
                  <a:lnTo>
                    <a:pt x="187" y="117"/>
                  </a:lnTo>
                  <a:lnTo>
                    <a:pt x="185" y="116"/>
                  </a:lnTo>
                  <a:lnTo>
                    <a:pt x="182" y="114"/>
                  </a:lnTo>
                  <a:lnTo>
                    <a:pt x="189" y="101"/>
                  </a:lnTo>
                  <a:lnTo>
                    <a:pt x="195" y="86"/>
                  </a:lnTo>
                  <a:lnTo>
                    <a:pt x="202" y="72"/>
                  </a:lnTo>
                  <a:lnTo>
                    <a:pt x="209" y="57"/>
                  </a:lnTo>
                  <a:lnTo>
                    <a:pt x="216" y="43"/>
                  </a:lnTo>
                  <a:lnTo>
                    <a:pt x="223" y="29"/>
                  </a:lnTo>
                  <a:lnTo>
                    <a:pt x="228" y="14"/>
                  </a:lnTo>
                  <a:lnTo>
                    <a:pt x="235" y="0"/>
                  </a:lnTo>
                  <a:lnTo>
                    <a:pt x="238" y="1"/>
                  </a:lnTo>
                  <a:lnTo>
                    <a:pt x="239" y="1"/>
                  </a:lnTo>
                  <a:lnTo>
                    <a:pt x="241" y="1"/>
                  </a:lnTo>
                  <a:lnTo>
                    <a:pt x="243" y="3"/>
                  </a:lnTo>
                  <a:lnTo>
                    <a:pt x="255" y="30"/>
                  </a:lnTo>
                  <a:lnTo>
                    <a:pt x="266" y="57"/>
                  </a:lnTo>
                  <a:lnTo>
                    <a:pt x="275" y="83"/>
                  </a:lnTo>
                  <a:lnTo>
                    <a:pt x="281" y="110"/>
                  </a:lnTo>
                  <a:lnTo>
                    <a:pt x="286" y="137"/>
                  </a:lnTo>
                  <a:lnTo>
                    <a:pt x="287" y="165"/>
                  </a:lnTo>
                  <a:lnTo>
                    <a:pt x="286" y="195"/>
                  </a:lnTo>
                  <a:lnTo>
                    <a:pt x="280" y="226"/>
                  </a:lnTo>
                  <a:lnTo>
                    <a:pt x="272" y="241"/>
                  </a:lnTo>
                  <a:lnTo>
                    <a:pt x="263" y="255"/>
                  </a:lnTo>
                  <a:lnTo>
                    <a:pt x="253" y="268"/>
                  </a:lnTo>
                  <a:lnTo>
                    <a:pt x="241" y="280"/>
                  </a:lnTo>
                  <a:lnTo>
                    <a:pt x="227" y="292"/>
                  </a:lnTo>
                  <a:lnTo>
                    <a:pt x="213" y="302"/>
                  </a:lnTo>
                  <a:lnTo>
                    <a:pt x="198" y="311"/>
                  </a:lnTo>
                  <a:lnTo>
                    <a:pt x="183" y="321"/>
                  </a:lnTo>
                  <a:lnTo>
                    <a:pt x="167" y="328"/>
                  </a:lnTo>
                  <a:lnTo>
                    <a:pt x="151" y="335"/>
                  </a:lnTo>
                  <a:lnTo>
                    <a:pt x="134" y="340"/>
                  </a:lnTo>
                  <a:lnTo>
                    <a:pt x="117" y="345"/>
                  </a:lnTo>
                  <a:lnTo>
                    <a:pt x="100" y="350"/>
                  </a:lnTo>
                  <a:lnTo>
                    <a:pt x="83" y="352"/>
                  </a:lnTo>
                  <a:lnTo>
                    <a:pt x="67" y="354"/>
                  </a:lnTo>
                  <a:lnTo>
                    <a:pt x="51" y="354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37"/>
            <p:cNvSpPr>
              <a:spLocks/>
            </p:cNvSpPr>
            <p:nvPr/>
          </p:nvSpPr>
          <p:spPr bwMode="auto">
            <a:xfrm>
              <a:off x="2722" y="2107"/>
              <a:ext cx="17" cy="35"/>
            </a:xfrm>
            <a:custGeom>
              <a:avLst/>
              <a:gdLst>
                <a:gd name="T0" fmla="*/ 35 w 35"/>
                <a:gd name="T1" fmla="*/ 71 h 71"/>
                <a:gd name="T2" fmla="*/ 30 w 35"/>
                <a:gd name="T3" fmla="*/ 70 h 71"/>
                <a:gd name="T4" fmla="*/ 26 w 35"/>
                <a:gd name="T5" fmla="*/ 67 h 71"/>
                <a:gd name="T6" fmla="*/ 21 w 35"/>
                <a:gd name="T7" fmla="*/ 66 h 71"/>
                <a:gd name="T8" fmla="*/ 17 w 35"/>
                <a:gd name="T9" fmla="*/ 65 h 71"/>
                <a:gd name="T10" fmla="*/ 13 w 35"/>
                <a:gd name="T11" fmla="*/ 64 h 71"/>
                <a:gd name="T12" fmla="*/ 8 w 35"/>
                <a:gd name="T13" fmla="*/ 63 h 71"/>
                <a:gd name="T14" fmla="*/ 4 w 35"/>
                <a:gd name="T15" fmla="*/ 61 h 71"/>
                <a:gd name="T16" fmla="*/ 0 w 35"/>
                <a:gd name="T17" fmla="*/ 60 h 71"/>
                <a:gd name="T18" fmla="*/ 2 w 35"/>
                <a:gd name="T19" fmla="*/ 48 h 71"/>
                <a:gd name="T20" fmla="*/ 8 w 35"/>
                <a:gd name="T21" fmla="*/ 32 h 71"/>
                <a:gd name="T22" fmla="*/ 15 w 35"/>
                <a:gd name="T23" fmla="*/ 15 h 71"/>
                <a:gd name="T24" fmla="*/ 20 w 35"/>
                <a:gd name="T25" fmla="*/ 0 h 71"/>
                <a:gd name="T26" fmla="*/ 23 w 35"/>
                <a:gd name="T27" fmla="*/ 2 h 71"/>
                <a:gd name="T28" fmla="*/ 27 w 35"/>
                <a:gd name="T29" fmla="*/ 3 h 71"/>
                <a:gd name="T30" fmla="*/ 30 w 35"/>
                <a:gd name="T31" fmla="*/ 4 h 71"/>
                <a:gd name="T32" fmla="*/ 35 w 35"/>
                <a:gd name="T33" fmla="*/ 5 h 71"/>
                <a:gd name="T34" fmla="*/ 35 w 35"/>
                <a:gd name="T35" fmla="*/ 7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5" h="71">
                  <a:moveTo>
                    <a:pt x="35" y="71"/>
                  </a:moveTo>
                  <a:lnTo>
                    <a:pt x="30" y="70"/>
                  </a:lnTo>
                  <a:lnTo>
                    <a:pt x="26" y="67"/>
                  </a:lnTo>
                  <a:lnTo>
                    <a:pt x="21" y="66"/>
                  </a:lnTo>
                  <a:lnTo>
                    <a:pt x="17" y="65"/>
                  </a:lnTo>
                  <a:lnTo>
                    <a:pt x="13" y="64"/>
                  </a:lnTo>
                  <a:lnTo>
                    <a:pt x="8" y="63"/>
                  </a:lnTo>
                  <a:lnTo>
                    <a:pt x="4" y="61"/>
                  </a:lnTo>
                  <a:lnTo>
                    <a:pt x="0" y="60"/>
                  </a:lnTo>
                  <a:lnTo>
                    <a:pt x="2" y="48"/>
                  </a:lnTo>
                  <a:lnTo>
                    <a:pt x="8" y="32"/>
                  </a:lnTo>
                  <a:lnTo>
                    <a:pt x="15" y="15"/>
                  </a:lnTo>
                  <a:lnTo>
                    <a:pt x="20" y="0"/>
                  </a:lnTo>
                  <a:lnTo>
                    <a:pt x="23" y="2"/>
                  </a:lnTo>
                  <a:lnTo>
                    <a:pt x="27" y="3"/>
                  </a:lnTo>
                  <a:lnTo>
                    <a:pt x="30" y="4"/>
                  </a:lnTo>
                  <a:lnTo>
                    <a:pt x="35" y="5"/>
                  </a:lnTo>
                  <a:lnTo>
                    <a:pt x="35" y="71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38"/>
            <p:cNvSpPr>
              <a:spLocks/>
            </p:cNvSpPr>
            <p:nvPr/>
          </p:nvSpPr>
          <p:spPr bwMode="auto">
            <a:xfrm>
              <a:off x="2739" y="2109"/>
              <a:ext cx="40" cy="54"/>
            </a:xfrm>
            <a:custGeom>
              <a:avLst/>
              <a:gdLst>
                <a:gd name="T0" fmla="*/ 75 w 79"/>
                <a:gd name="T1" fmla="*/ 107 h 107"/>
                <a:gd name="T2" fmla="*/ 67 w 79"/>
                <a:gd name="T3" fmla="*/ 101 h 107"/>
                <a:gd name="T4" fmla="*/ 57 w 79"/>
                <a:gd name="T5" fmla="*/ 96 h 107"/>
                <a:gd name="T6" fmla="*/ 49 w 79"/>
                <a:gd name="T7" fmla="*/ 90 h 107"/>
                <a:gd name="T8" fmla="*/ 40 w 79"/>
                <a:gd name="T9" fmla="*/ 85 h 107"/>
                <a:gd name="T10" fmla="*/ 31 w 79"/>
                <a:gd name="T11" fmla="*/ 80 h 107"/>
                <a:gd name="T12" fmla="*/ 21 w 79"/>
                <a:gd name="T13" fmla="*/ 75 h 107"/>
                <a:gd name="T14" fmla="*/ 11 w 79"/>
                <a:gd name="T15" fmla="*/ 71 h 107"/>
                <a:gd name="T16" fmla="*/ 2 w 79"/>
                <a:gd name="T17" fmla="*/ 67 h 107"/>
                <a:gd name="T18" fmla="*/ 1 w 79"/>
                <a:gd name="T19" fmla="*/ 67 h 107"/>
                <a:gd name="T20" fmla="*/ 1 w 79"/>
                <a:gd name="T21" fmla="*/ 66 h 107"/>
                <a:gd name="T22" fmla="*/ 1 w 79"/>
                <a:gd name="T23" fmla="*/ 66 h 107"/>
                <a:gd name="T24" fmla="*/ 0 w 79"/>
                <a:gd name="T25" fmla="*/ 66 h 107"/>
                <a:gd name="T26" fmla="*/ 0 w 79"/>
                <a:gd name="T27" fmla="*/ 0 h 107"/>
                <a:gd name="T28" fmla="*/ 1 w 79"/>
                <a:gd name="T29" fmla="*/ 0 h 107"/>
                <a:gd name="T30" fmla="*/ 1 w 79"/>
                <a:gd name="T31" fmla="*/ 0 h 107"/>
                <a:gd name="T32" fmla="*/ 1 w 79"/>
                <a:gd name="T33" fmla="*/ 1 h 107"/>
                <a:gd name="T34" fmla="*/ 2 w 79"/>
                <a:gd name="T35" fmla="*/ 1 h 107"/>
                <a:gd name="T36" fmla="*/ 11 w 79"/>
                <a:gd name="T37" fmla="*/ 5 h 107"/>
                <a:gd name="T38" fmla="*/ 21 w 79"/>
                <a:gd name="T39" fmla="*/ 9 h 107"/>
                <a:gd name="T40" fmla="*/ 31 w 79"/>
                <a:gd name="T41" fmla="*/ 14 h 107"/>
                <a:gd name="T42" fmla="*/ 40 w 79"/>
                <a:gd name="T43" fmla="*/ 20 h 107"/>
                <a:gd name="T44" fmla="*/ 49 w 79"/>
                <a:gd name="T45" fmla="*/ 24 h 107"/>
                <a:gd name="T46" fmla="*/ 60 w 79"/>
                <a:gd name="T47" fmla="*/ 29 h 107"/>
                <a:gd name="T48" fmla="*/ 69 w 79"/>
                <a:gd name="T49" fmla="*/ 33 h 107"/>
                <a:gd name="T50" fmla="*/ 78 w 79"/>
                <a:gd name="T51" fmla="*/ 38 h 107"/>
                <a:gd name="T52" fmla="*/ 78 w 79"/>
                <a:gd name="T53" fmla="*/ 55 h 107"/>
                <a:gd name="T54" fmla="*/ 78 w 79"/>
                <a:gd name="T55" fmla="*/ 71 h 107"/>
                <a:gd name="T56" fmla="*/ 79 w 79"/>
                <a:gd name="T57" fmla="*/ 88 h 107"/>
                <a:gd name="T58" fmla="*/ 79 w 79"/>
                <a:gd name="T59" fmla="*/ 105 h 107"/>
                <a:gd name="T60" fmla="*/ 78 w 79"/>
                <a:gd name="T61" fmla="*/ 105 h 107"/>
                <a:gd name="T62" fmla="*/ 77 w 79"/>
                <a:gd name="T63" fmla="*/ 106 h 107"/>
                <a:gd name="T64" fmla="*/ 76 w 79"/>
                <a:gd name="T65" fmla="*/ 106 h 107"/>
                <a:gd name="T66" fmla="*/ 75 w 79"/>
                <a:gd name="T67" fmla="*/ 107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9" h="107">
                  <a:moveTo>
                    <a:pt x="75" y="107"/>
                  </a:moveTo>
                  <a:lnTo>
                    <a:pt x="67" y="101"/>
                  </a:lnTo>
                  <a:lnTo>
                    <a:pt x="57" y="96"/>
                  </a:lnTo>
                  <a:lnTo>
                    <a:pt x="49" y="90"/>
                  </a:lnTo>
                  <a:lnTo>
                    <a:pt x="40" y="85"/>
                  </a:lnTo>
                  <a:lnTo>
                    <a:pt x="31" y="80"/>
                  </a:lnTo>
                  <a:lnTo>
                    <a:pt x="21" y="75"/>
                  </a:lnTo>
                  <a:lnTo>
                    <a:pt x="11" y="71"/>
                  </a:lnTo>
                  <a:lnTo>
                    <a:pt x="2" y="67"/>
                  </a:lnTo>
                  <a:lnTo>
                    <a:pt x="1" y="67"/>
                  </a:lnTo>
                  <a:lnTo>
                    <a:pt x="1" y="66"/>
                  </a:lnTo>
                  <a:lnTo>
                    <a:pt x="1" y="66"/>
                  </a:lnTo>
                  <a:lnTo>
                    <a:pt x="0" y="66"/>
                  </a:lnTo>
                  <a:lnTo>
                    <a:pt x="0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1" y="1"/>
                  </a:lnTo>
                  <a:lnTo>
                    <a:pt x="2" y="1"/>
                  </a:lnTo>
                  <a:lnTo>
                    <a:pt x="11" y="5"/>
                  </a:lnTo>
                  <a:lnTo>
                    <a:pt x="21" y="9"/>
                  </a:lnTo>
                  <a:lnTo>
                    <a:pt x="31" y="14"/>
                  </a:lnTo>
                  <a:lnTo>
                    <a:pt x="40" y="20"/>
                  </a:lnTo>
                  <a:lnTo>
                    <a:pt x="49" y="24"/>
                  </a:lnTo>
                  <a:lnTo>
                    <a:pt x="60" y="29"/>
                  </a:lnTo>
                  <a:lnTo>
                    <a:pt x="69" y="33"/>
                  </a:lnTo>
                  <a:lnTo>
                    <a:pt x="78" y="38"/>
                  </a:lnTo>
                  <a:lnTo>
                    <a:pt x="78" y="55"/>
                  </a:lnTo>
                  <a:lnTo>
                    <a:pt x="78" y="71"/>
                  </a:lnTo>
                  <a:lnTo>
                    <a:pt x="79" y="88"/>
                  </a:lnTo>
                  <a:lnTo>
                    <a:pt x="79" y="105"/>
                  </a:lnTo>
                  <a:lnTo>
                    <a:pt x="78" y="105"/>
                  </a:lnTo>
                  <a:lnTo>
                    <a:pt x="77" y="106"/>
                  </a:lnTo>
                  <a:lnTo>
                    <a:pt x="76" y="106"/>
                  </a:lnTo>
                  <a:lnTo>
                    <a:pt x="75" y="107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39"/>
            <p:cNvSpPr>
              <a:spLocks/>
            </p:cNvSpPr>
            <p:nvPr/>
          </p:nvSpPr>
          <p:spPr bwMode="auto">
            <a:xfrm>
              <a:off x="2972" y="2059"/>
              <a:ext cx="62" cy="98"/>
            </a:xfrm>
            <a:custGeom>
              <a:avLst/>
              <a:gdLst>
                <a:gd name="T0" fmla="*/ 0 w 126"/>
                <a:gd name="T1" fmla="*/ 195 h 195"/>
                <a:gd name="T2" fmla="*/ 6 w 126"/>
                <a:gd name="T3" fmla="*/ 174 h 195"/>
                <a:gd name="T4" fmla="*/ 15 w 126"/>
                <a:gd name="T5" fmla="*/ 150 h 195"/>
                <a:gd name="T6" fmla="*/ 27 w 126"/>
                <a:gd name="T7" fmla="*/ 122 h 195"/>
                <a:gd name="T8" fmla="*/ 39 w 126"/>
                <a:gd name="T9" fmla="*/ 94 h 195"/>
                <a:gd name="T10" fmla="*/ 52 w 126"/>
                <a:gd name="T11" fmla="*/ 67 h 195"/>
                <a:gd name="T12" fmla="*/ 65 w 126"/>
                <a:gd name="T13" fmla="*/ 41 h 195"/>
                <a:gd name="T14" fmla="*/ 75 w 126"/>
                <a:gd name="T15" fmla="*/ 18 h 195"/>
                <a:gd name="T16" fmla="*/ 84 w 126"/>
                <a:gd name="T17" fmla="*/ 0 h 195"/>
                <a:gd name="T18" fmla="*/ 89 w 126"/>
                <a:gd name="T19" fmla="*/ 1 h 195"/>
                <a:gd name="T20" fmla="*/ 94 w 126"/>
                <a:gd name="T21" fmla="*/ 3 h 195"/>
                <a:gd name="T22" fmla="*/ 99 w 126"/>
                <a:gd name="T23" fmla="*/ 7 h 195"/>
                <a:gd name="T24" fmla="*/ 105 w 126"/>
                <a:gd name="T25" fmla="*/ 10 h 195"/>
                <a:gd name="T26" fmla="*/ 111 w 126"/>
                <a:gd name="T27" fmla="*/ 15 h 195"/>
                <a:gd name="T28" fmla="*/ 117 w 126"/>
                <a:gd name="T29" fmla="*/ 18 h 195"/>
                <a:gd name="T30" fmla="*/ 121 w 126"/>
                <a:gd name="T31" fmla="*/ 22 h 195"/>
                <a:gd name="T32" fmla="*/ 126 w 126"/>
                <a:gd name="T33" fmla="*/ 25 h 195"/>
                <a:gd name="T34" fmla="*/ 124 w 126"/>
                <a:gd name="T35" fmla="*/ 36 h 195"/>
                <a:gd name="T36" fmla="*/ 118 w 126"/>
                <a:gd name="T37" fmla="*/ 51 h 195"/>
                <a:gd name="T38" fmla="*/ 110 w 126"/>
                <a:gd name="T39" fmla="*/ 69 h 195"/>
                <a:gd name="T40" fmla="*/ 99 w 126"/>
                <a:gd name="T41" fmla="*/ 89 h 195"/>
                <a:gd name="T42" fmla="*/ 88 w 126"/>
                <a:gd name="T43" fmla="*/ 109 h 195"/>
                <a:gd name="T44" fmla="*/ 79 w 126"/>
                <a:gd name="T45" fmla="*/ 128 h 195"/>
                <a:gd name="T46" fmla="*/ 69 w 126"/>
                <a:gd name="T47" fmla="*/ 144 h 195"/>
                <a:gd name="T48" fmla="*/ 64 w 126"/>
                <a:gd name="T49" fmla="*/ 155 h 195"/>
                <a:gd name="T50" fmla="*/ 56 w 126"/>
                <a:gd name="T51" fmla="*/ 160 h 195"/>
                <a:gd name="T52" fmla="*/ 48 w 126"/>
                <a:gd name="T53" fmla="*/ 165 h 195"/>
                <a:gd name="T54" fmla="*/ 39 w 126"/>
                <a:gd name="T55" fmla="*/ 169 h 195"/>
                <a:gd name="T56" fmla="*/ 33 w 126"/>
                <a:gd name="T57" fmla="*/ 175 h 195"/>
                <a:gd name="T58" fmla="*/ 24 w 126"/>
                <a:gd name="T59" fmla="*/ 180 h 195"/>
                <a:gd name="T60" fmla="*/ 16 w 126"/>
                <a:gd name="T61" fmla="*/ 184 h 195"/>
                <a:gd name="T62" fmla="*/ 8 w 126"/>
                <a:gd name="T63" fmla="*/ 190 h 195"/>
                <a:gd name="T64" fmla="*/ 0 w 126"/>
                <a:gd name="T65" fmla="*/ 195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6" h="195">
                  <a:moveTo>
                    <a:pt x="0" y="195"/>
                  </a:moveTo>
                  <a:lnTo>
                    <a:pt x="6" y="174"/>
                  </a:lnTo>
                  <a:lnTo>
                    <a:pt x="15" y="150"/>
                  </a:lnTo>
                  <a:lnTo>
                    <a:pt x="27" y="122"/>
                  </a:lnTo>
                  <a:lnTo>
                    <a:pt x="39" y="94"/>
                  </a:lnTo>
                  <a:lnTo>
                    <a:pt x="52" y="67"/>
                  </a:lnTo>
                  <a:lnTo>
                    <a:pt x="65" y="41"/>
                  </a:lnTo>
                  <a:lnTo>
                    <a:pt x="75" y="18"/>
                  </a:lnTo>
                  <a:lnTo>
                    <a:pt x="84" y="0"/>
                  </a:lnTo>
                  <a:lnTo>
                    <a:pt x="89" y="1"/>
                  </a:lnTo>
                  <a:lnTo>
                    <a:pt x="94" y="3"/>
                  </a:lnTo>
                  <a:lnTo>
                    <a:pt x="99" y="7"/>
                  </a:lnTo>
                  <a:lnTo>
                    <a:pt x="105" y="10"/>
                  </a:lnTo>
                  <a:lnTo>
                    <a:pt x="111" y="15"/>
                  </a:lnTo>
                  <a:lnTo>
                    <a:pt x="117" y="18"/>
                  </a:lnTo>
                  <a:lnTo>
                    <a:pt x="121" y="22"/>
                  </a:lnTo>
                  <a:lnTo>
                    <a:pt x="126" y="25"/>
                  </a:lnTo>
                  <a:lnTo>
                    <a:pt x="124" y="36"/>
                  </a:lnTo>
                  <a:lnTo>
                    <a:pt x="118" y="51"/>
                  </a:lnTo>
                  <a:lnTo>
                    <a:pt x="110" y="69"/>
                  </a:lnTo>
                  <a:lnTo>
                    <a:pt x="99" y="89"/>
                  </a:lnTo>
                  <a:lnTo>
                    <a:pt x="88" y="109"/>
                  </a:lnTo>
                  <a:lnTo>
                    <a:pt x="79" y="128"/>
                  </a:lnTo>
                  <a:lnTo>
                    <a:pt x="69" y="144"/>
                  </a:lnTo>
                  <a:lnTo>
                    <a:pt x="64" y="155"/>
                  </a:lnTo>
                  <a:lnTo>
                    <a:pt x="56" y="160"/>
                  </a:lnTo>
                  <a:lnTo>
                    <a:pt x="48" y="165"/>
                  </a:lnTo>
                  <a:lnTo>
                    <a:pt x="39" y="169"/>
                  </a:lnTo>
                  <a:lnTo>
                    <a:pt x="33" y="175"/>
                  </a:lnTo>
                  <a:lnTo>
                    <a:pt x="24" y="180"/>
                  </a:lnTo>
                  <a:lnTo>
                    <a:pt x="16" y="184"/>
                  </a:lnTo>
                  <a:lnTo>
                    <a:pt x="8" y="190"/>
                  </a:lnTo>
                  <a:lnTo>
                    <a:pt x="0" y="195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40"/>
            <p:cNvSpPr>
              <a:spLocks/>
            </p:cNvSpPr>
            <p:nvPr/>
          </p:nvSpPr>
          <p:spPr bwMode="auto">
            <a:xfrm>
              <a:off x="2874" y="2014"/>
              <a:ext cx="125" cy="112"/>
            </a:xfrm>
            <a:custGeom>
              <a:avLst/>
              <a:gdLst>
                <a:gd name="T0" fmla="*/ 13 w 252"/>
                <a:gd name="T1" fmla="*/ 225 h 225"/>
                <a:gd name="T2" fmla="*/ 5 w 252"/>
                <a:gd name="T3" fmla="*/ 223 h 225"/>
                <a:gd name="T4" fmla="*/ 3 w 252"/>
                <a:gd name="T5" fmla="*/ 211 h 225"/>
                <a:gd name="T6" fmla="*/ 12 w 252"/>
                <a:gd name="T7" fmla="*/ 190 h 225"/>
                <a:gd name="T8" fmla="*/ 23 w 252"/>
                <a:gd name="T9" fmla="*/ 169 h 225"/>
                <a:gd name="T10" fmla="*/ 36 w 252"/>
                <a:gd name="T11" fmla="*/ 149 h 225"/>
                <a:gd name="T12" fmla="*/ 71 w 252"/>
                <a:gd name="T13" fmla="*/ 132 h 225"/>
                <a:gd name="T14" fmla="*/ 120 w 252"/>
                <a:gd name="T15" fmla="*/ 110 h 225"/>
                <a:gd name="T16" fmla="*/ 157 w 252"/>
                <a:gd name="T17" fmla="*/ 74 h 225"/>
                <a:gd name="T18" fmla="*/ 180 w 252"/>
                <a:gd name="T19" fmla="*/ 26 h 225"/>
                <a:gd name="T20" fmla="*/ 197 w 252"/>
                <a:gd name="T21" fmla="*/ 10 h 225"/>
                <a:gd name="T22" fmla="*/ 203 w 252"/>
                <a:gd name="T23" fmla="*/ 51 h 225"/>
                <a:gd name="T24" fmla="*/ 196 w 252"/>
                <a:gd name="T25" fmla="*/ 77 h 225"/>
                <a:gd name="T26" fmla="*/ 184 w 252"/>
                <a:gd name="T27" fmla="*/ 95 h 225"/>
                <a:gd name="T28" fmla="*/ 167 w 252"/>
                <a:gd name="T29" fmla="*/ 113 h 225"/>
                <a:gd name="T30" fmla="*/ 150 w 252"/>
                <a:gd name="T31" fmla="*/ 127 h 225"/>
                <a:gd name="T32" fmla="*/ 142 w 252"/>
                <a:gd name="T33" fmla="*/ 132 h 225"/>
                <a:gd name="T34" fmla="*/ 142 w 252"/>
                <a:gd name="T35" fmla="*/ 134 h 225"/>
                <a:gd name="T36" fmla="*/ 158 w 252"/>
                <a:gd name="T37" fmla="*/ 130 h 225"/>
                <a:gd name="T38" fmla="*/ 186 w 252"/>
                <a:gd name="T39" fmla="*/ 120 h 225"/>
                <a:gd name="T40" fmla="*/ 208 w 252"/>
                <a:gd name="T41" fmla="*/ 105 h 225"/>
                <a:gd name="T42" fmla="*/ 223 w 252"/>
                <a:gd name="T43" fmla="*/ 81 h 225"/>
                <a:gd name="T44" fmla="*/ 230 w 252"/>
                <a:gd name="T45" fmla="*/ 63 h 225"/>
                <a:gd name="T46" fmla="*/ 232 w 252"/>
                <a:gd name="T47" fmla="*/ 63 h 225"/>
                <a:gd name="T48" fmla="*/ 244 w 252"/>
                <a:gd name="T49" fmla="*/ 81 h 225"/>
                <a:gd name="T50" fmla="*/ 252 w 252"/>
                <a:gd name="T51" fmla="*/ 108 h 225"/>
                <a:gd name="T52" fmla="*/ 244 w 252"/>
                <a:gd name="T53" fmla="*/ 130 h 225"/>
                <a:gd name="T54" fmla="*/ 222 w 252"/>
                <a:gd name="T55" fmla="*/ 151 h 225"/>
                <a:gd name="T56" fmla="*/ 195 w 252"/>
                <a:gd name="T57" fmla="*/ 167 h 225"/>
                <a:gd name="T58" fmla="*/ 173 w 252"/>
                <a:gd name="T59" fmla="*/ 177 h 225"/>
                <a:gd name="T60" fmla="*/ 149 w 252"/>
                <a:gd name="T61" fmla="*/ 188 h 225"/>
                <a:gd name="T62" fmla="*/ 126 w 252"/>
                <a:gd name="T63" fmla="*/ 198 h 225"/>
                <a:gd name="T64" fmla="*/ 101 w 252"/>
                <a:gd name="T65" fmla="*/ 207 h 225"/>
                <a:gd name="T66" fmla="*/ 76 w 252"/>
                <a:gd name="T67" fmla="*/ 215 h 225"/>
                <a:gd name="T68" fmla="*/ 52 w 252"/>
                <a:gd name="T69" fmla="*/ 221 h 225"/>
                <a:gd name="T70" fmla="*/ 29 w 252"/>
                <a:gd name="T71" fmla="*/ 225 h 2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252" h="225">
                  <a:moveTo>
                    <a:pt x="18" y="225"/>
                  </a:moveTo>
                  <a:lnTo>
                    <a:pt x="13" y="225"/>
                  </a:lnTo>
                  <a:lnTo>
                    <a:pt x="10" y="223"/>
                  </a:lnTo>
                  <a:lnTo>
                    <a:pt x="5" y="223"/>
                  </a:lnTo>
                  <a:lnTo>
                    <a:pt x="0" y="222"/>
                  </a:lnTo>
                  <a:lnTo>
                    <a:pt x="3" y="211"/>
                  </a:lnTo>
                  <a:lnTo>
                    <a:pt x="7" y="200"/>
                  </a:lnTo>
                  <a:lnTo>
                    <a:pt x="12" y="190"/>
                  </a:lnTo>
                  <a:lnTo>
                    <a:pt x="18" y="180"/>
                  </a:lnTo>
                  <a:lnTo>
                    <a:pt x="23" y="169"/>
                  </a:lnTo>
                  <a:lnTo>
                    <a:pt x="30" y="159"/>
                  </a:lnTo>
                  <a:lnTo>
                    <a:pt x="36" y="149"/>
                  </a:lnTo>
                  <a:lnTo>
                    <a:pt x="42" y="138"/>
                  </a:lnTo>
                  <a:lnTo>
                    <a:pt x="71" y="132"/>
                  </a:lnTo>
                  <a:lnTo>
                    <a:pt x="97" y="123"/>
                  </a:lnTo>
                  <a:lnTo>
                    <a:pt x="120" y="110"/>
                  </a:lnTo>
                  <a:lnTo>
                    <a:pt x="140" y="93"/>
                  </a:lnTo>
                  <a:lnTo>
                    <a:pt x="157" y="74"/>
                  </a:lnTo>
                  <a:lnTo>
                    <a:pt x="171" y="52"/>
                  </a:lnTo>
                  <a:lnTo>
                    <a:pt x="180" y="26"/>
                  </a:lnTo>
                  <a:lnTo>
                    <a:pt x="186" y="0"/>
                  </a:lnTo>
                  <a:lnTo>
                    <a:pt x="197" y="10"/>
                  </a:lnTo>
                  <a:lnTo>
                    <a:pt x="202" y="29"/>
                  </a:lnTo>
                  <a:lnTo>
                    <a:pt x="203" y="51"/>
                  </a:lnTo>
                  <a:lnTo>
                    <a:pt x="201" y="69"/>
                  </a:lnTo>
                  <a:lnTo>
                    <a:pt x="196" y="77"/>
                  </a:lnTo>
                  <a:lnTo>
                    <a:pt x="191" y="86"/>
                  </a:lnTo>
                  <a:lnTo>
                    <a:pt x="184" y="95"/>
                  </a:lnTo>
                  <a:lnTo>
                    <a:pt x="177" y="105"/>
                  </a:lnTo>
                  <a:lnTo>
                    <a:pt x="167" y="113"/>
                  </a:lnTo>
                  <a:lnTo>
                    <a:pt x="159" y="121"/>
                  </a:lnTo>
                  <a:lnTo>
                    <a:pt x="150" y="127"/>
                  </a:lnTo>
                  <a:lnTo>
                    <a:pt x="142" y="131"/>
                  </a:lnTo>
                  <a:lnTo>
                    <a:pt x="142" y="132"/>
                  </a:lnTo>
                  <a:lnTo>
                    <a:pt x="142" y="132"/>
                  </a:lnTo>
                  <a:lnTo>
                    <a:pt x="142" y="134"/>
                  </a:lnTo>
                  <a:lnTo>
                    <a:pt x="142" y="135"/>
                  </a:lnTo>
                  <a:lnTo>
                    <a:pt x="158" y="130"/>
                  </a:lnTo>
                  <a:lnTo>
                    <a:pt x="172" y="125"/>
                  </a:lnTo>
                  <a:lnTo>
                    <a:pt x="186" y="120"/>
                  </a:lnTo>
                  <a:lnTo>
                    <a:pt x="197" y="113"/>
                  </a:lnTo>
                  <a:lnTo>
                    <a:pt x="208" y="105"/>
                  </a:lnTo>
                  <a:lnTo>
                    <a:pt x="216" y="93"/>
                  </a:lnTo>
                  <a:lnTo>
                    <a:pt x="223" y="81"/>
                  </a:lnTo>
                  <a:lnTo>
                    <a:pt x="229" y="63"/>
                  </a:lnTo>
                  <a:lnTo>
                    <a:pt x="230" y="63"/>
                  </a:lnTo>
                  <a:lnTo>
                    <a:pt x="231" y="63"/>
                  </a:lnTo>
                  <a:lnTo>
                    <a:pt x="232" y="63"/>
                  </a:lnTo>
                  <a:lnTo>
                    <a:pt x="233" y="63"/>
                  </a:lnTo>
                  <a:lnTo>
                    <a:pt x="244" y="81"/>
                  </a:lnTo>
                  <a:lnTo>
                    <a:pt x="249" y="95"/>
                  </a:lnTo>
                  <a:lnTo>
                    <a:pt x="252" y="108"/>
                  </a:lnTo>
                  <a:lnTo>
                    <a:pt x="249" y="120"/>
                  </a:lnTo>
                  <a:lnTo>
                    <a:pt x="244" y="130"/>
                  </a:lnTo>
                  <a:lnTo>
                    <a:pt x="234" y="140"/>
                  </a:lnTo>
                  <a:lnTo>
                    <a:pt x="222" y="151"/>
                  </a:lnTo>
                  <a:lnTo>
                    <a:pt x="205" y="162"/>
                  </a:lnTo>
                  <a:lnTo>
                    <a:pt x="195" y="167"/>
                  </a:lnTo>
                  <a:lnTo>
                    <a:pt x="184" y="173"/>
                  </a:lnTo>
                  <a:lnTo>
                    <a:pt x="173" y="177"/>
                  </a:lnTo>
                  <a:lnTo>
                    <a:pt x="162" y="183"/>
                  </a:lnTo>
                  <a:lnTo>
                    <a:pt x="149" y="188"/>
                  </a:lnTo>
                  <a:lnTo>
                    <a:pt x="137" y="193"/>
                  </a:lnTo>
                  <a:lnTo>
                    <a:pt x="126" y="198"/>
                  </a:lnTo>
                  <a:lnTo>
                    <a:pt x="113" y="203"/>
                  </a:lnTo>
                  <a:lnTo>
                    <a:pt x="101" y="207"/>
                  </a:lnTo>
                  <a:lnTo>
                    <a:pt x="89" y="212"/>
                  </a:lnTo>
                  <a:lnTo>
                    <a:pt x="76" y="215"/>
                  </a:lnTo>
                  <a:lnTo>
                    <a:pt x="65" y="219"/>
                  </a:lnTo>
                  <a:lnTo>
                    <a:pt x="52" y="221"/>
                  </a:lnTo>
                  <a:lnTo>
                    <a:pt x="41" y="223"/>
                  </a:lnTo>
                  <a:lnTo>
                    <a:pt x="29" y="225"/>
                  </a:lnTo>
                  <a:lnTo>
                    <a:pt x="18" y="225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41"/>
            <p:cNvSpPr>
              <a:spLocks/>
            </p:cNvSpPr>
            <p:nvPr/>
          </p:nvSpPr>
          <p:spPr bwMode="auto">
            <a:xfrm>
              <a:off x="2727" y="2010"/>
              <a:ext cx="12" cy="45"/>
            </a:xfrm>
            <a:custGeom>
              <a:avLst/>
              <a:gdLst>
                <a:gd name="T0" fmla="*/ 24 w 24"/>
                <a:gd name="T1" fmla="*/ 90 h 90"/>
                <a:gd name="T2" fmla="*/ 10 w 24"/>
                <a:gd name="T3" fmla="*/ 69 h 90"/>
                <a:gd name="T4" fmla="*/ 2 w 24"/>
                <a:gd name="T5" fmla="*/ 48 h 90"/>
                <a:gd name="T6" fmla="*/ 0 w 24"/>
                <a:gd name="T7" fmla="*/ 26 h 90"/>
                <a:gd name="T8" fmla="*/ 6 w 24"/>
                <a:gd name="T9" fmla="*/ 2 h 90"/>
                <a:gd name="T10" fmla="*/ 9 w 24"/>
                <a:gd name="T11" fmla="*/ 1 h 90"/>
                <a:gd name="T12" fmla="*/ 10 w 24"/>
                <a:gd name="T13" fmla="*/ 1 h 90"/>
                <a:gd name="T14" fmla="*/ 12 w 24"/>
                <a:gd name="T15" fmla="*/ 0 h 90"/>
                <a:gd name="T16" fmla="*/ 13 w 24"/>
                <a:gd name="T17" fmla="*/ 0 h 90"/>
                <a:gd name="T18" fmla="*/ 15 w 24"/>
                <a:gd name="T19" fmla="*/ 9 h 90"/>
                <a:gd name="T20" fmla="*/ 17 w 24"/>
                <a:gd name="T21" fmla="*/ 17 h 90"/>
                <a:gd name="T22" fmla="*/ 20 w 24"/>
                <a:gd name="T23" fmla="*/ 26 h 90"/>
                <a:gd name="T24" fmla="*/ 24 w 24"/>
                <a:gd name="T25" fmla="*/ 36 h 90"/>
                <a:gd name="T26" fmla="*/ 24 w 24"/>
                <a:gd name="T27" fmla="*/ 9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" h="90">
                  <a:moveTo>
                    <a:pt x="24" y="90"/>
                  </a:moveTo>
                  <a:lnTo>
                    <a:pt x="10" y="69"/>
                  </a:lnTo>
                  <a:lnTo>
                    <a:pt x="2" y="48"/>
                  </a:lnTo>
                  <a:lnTo>
                    <a:pt x="0" y="26"/>
                  </a:lnTo>
                  <a:lnTo>
                    <a:pt x="6" y="2"/>
                  </a:lnTo>
                  <a:lnTo>
                    <a:pt x="9" y="1"/>
                  </a:lnTo>
                  <a:lnTo>
                    <a:pt x="10" y="1"/>
                  </a:lnTo>
                  <a:lnTo>
                    <a:pt x="12" y="0"/>
                  </a:lnTo>
                  <a:lnTo>
                    <a:pt x="13" y="0"/>
                  </a:lnTo>
                  <a:lnTo>
                    <a:pt x="15" y="9"/>
                  </a:lnTo>
                  <a:lnTo>
                    <a:pt x="17" y="17"/>
                  </a:lnTo>
                  <a:lnTo>
                    <a:pt x="20" y="26"/>
                  </a:lnTo>
                  <a:lnTo>
                    <a:pt x="24" y="36"/>
                  </a:lnTo>
                  <a:lnTo>
                    <a:pt x="24" y="90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42"/>
            <p:cNvSpPr>
              <a:spLocks/>
            </p:cNvSpPr>
            <p:nvPr/>
          </p:nvSpPr>
          <p:spPr bwMode="auto">
            <a:xfrm>
              <a:off x="2705" y="2032"/>
              <a:ext cx="34" cy="60"/>
            </a:xfrm>
            <a:custGeom>
              <a:avLst/>
              <a:gdLst>
                <a:gd name="T0" fmla="*/ 68 w 68"/>
                <a:gd name="T1" fmla="*/ 119 h 119"/>
                <a:gd name="T2" fmla="*/ 57 w 68"/>
                <a:gd name="T3" fmla="*/ 110 h 119"/>
                <a:gd name="T4" fmla="*/ 42 w 68"/>
                <a:gd name="T5" fmla="*/ 95 h 119"/>
                <a:gd name="T6" fmla="*/ 27 w 68"/>
                <a:gd name="T7" fmla="*/ 78 h 119"/>
                <a:gd name="T8" fmla="*/ 14 w 68"/>
                <a:gd name="T9" fmla="*/ 59 h 119"/>
                <a:gd name="T10" fmla="*/ 3 w 68"/>
                <a:gd name="T11" fmla="*/ 40 h 119"/>
                <a:gd name="T12" fmla="*/ 0 w 68"/>
                <a:gd name="T13" fmla="*/ 23 h 119"/>
                <a:gd name="T14" fmla="*/ 6 w 68"/>
                <a:gd name="T15" fmla="*/ 9 h 119"/>
                <a:gd name="T16" fmla="*/ 24 w 68"/>
                <a:gd name="T17" fmla="*/ 0 h 119"/>
                <a:gd name="T18" fmla="*/ 27 w 68"/>
                <a:gd name="T19" fmla="*/ 11 h 119"/>
                <a:gd name="T20" fmla="*/ 31 w 68"/>
                <a:gd name="T21" fmla="*/ 21 h 119"/>
                <a:gd name="T22" fmla="*/ 35 w 68"/>
                <a:gd name="T23" fmla="*/ 31 h 119"/>
                <a:gd name="T24" fmla="*/ 40 w 68"/>
                <a:gd name="T25" fmla="*/ 39 h 119"/>
                <a:gd name="T26" fmla="*/ 46 w 68"/>
                <a:gd name="T27" fmla="*/ 46 h 119"/>
                <a:gd name="T28" fmla="*/ 52 w 68"/>
                <a:gd name="T29" fmla="*/ 53 h 119"/>
                <a:gd name="T30" fmla="*/ 60 w 68"/>
                <a:gd name="T31" fmla="*/ 58 h 119"/>
                <a:gd name="T32" fmla="*/ 68 w 68"/>
                <a:gd name="T33" fmla="*/ 64 h 119"/>
                <a:gd name="T34" fmla="*/ 68 w 68"/>
                <a:gd name="T35" fmla="*/ 119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68" h="119">
                  <a:moveTo>
                    <a:pt x="68" y="119"/>
                  </a:moveTo>
                  <a:lnTo>
                    <a:pt x="57" y="110"/>
                  </a:lnTo>
                  <a:lnTo>
                    <a:pt x="42" y="95"/>
                  </a:lnTo>
                  <a:lnTo>
                    <a:pt x="27" y="78"/>
                  </a:lnTo>
                  <a:lnTo>
                    <a:pt x="14" y="59"/>
                  </a:lnTo>
                  <a:lnTo>
                    <a:pt x="3" y="40"/>
                  </a:lnTo>
                  <a:lnTo>
                    <a:pt x="0" y="23"/>
                  </a:lnTo>
                  <a:lnTo>
                    <a:pt x="6" y="9"/>
                  </a:lnTo>
                  <a:lnTo>
                    <a:pt x="24" y="0"/>
                  </a:lnTo>
                  <a:lnTo>
                    <a:pt x="27" y="11"/>
                  </a:lnTo>
                  <a:lnTo>
                    <a:pt x="31" y="21"/>
                  </a:lnTo>
                  <a:lnTo>
                    <a:pt x="35" y="31"/>
                  </a:lnTo>
                  <a:lnTo>
                    <a:pt x="40" y="39"/>
                  </a:lnTo>
                  <a:lnTo>
                    <a:pt x="46" y="46"/>
                  </a:lnTo>
                  <a:lnTo>
                    <a:pt x="52" y="53"/>
                  </a:lnTo>
                  <a:lnTo>
                    <a:pt x="60" y="58"/>
                  </a:lnTo>
                  <a:lnTo>
                    <a:pt x="68" y="64"/>
                  </a:lnTo>
                  <a:lnTo>
                    <a:pt x="68" y="119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43"/>
            <p:cNvSpPr>
              <a:spLocks/>
            </p:cNvSpPr>
            <p:nvPr/>
          </p:nvSpPr>
          <p:spPr bwMode="auto">
            <a:xfrm>
              <a:off x="2739" y="2028"/>
              <a:ext cx="65" cy="86"/>
            </a:xfrm>
            <a:custGeom>
              <a:avLst/>
              <a:gdLst>
                <a:gd name="T0" fmla="*/ 80 w 129"/>
                <a:gd name="T1" fmla="*/ 170 h 170"/>
                <a:gd name="T2" fmla="*/ 70 w 129"/>
                <a:gd name="T3" fmla="*/ 166 h 170"/>
                <a:gd name="T4" fmla="*/ 60 w 129"/>
                <a:gd name="T5" fmla="*/ 160 h 170"/>
                <a:gd name="T6" fmla="*/ 49 w 129"/>
                <a:gd name="T7" fmla="*/ 155 h 170"/>
                <a:gd name="T8" fmla="*/ 40 w 129"/>
                <a:gd name="T9" fmla="*/ 149 h 170"/>
                <a:gd name="T10" fmla="*/ 31 w 129"/>
                <a:gd name="T11" fmla="*/ 145 h 170"/>
                <a:gd name="T12" fmla="*/ 21 w 129"/>
                <a:gd name="T13" fmla="*/ 139 h 170"/>
                <a:gd name="T14" fmla="*/ 11 w 129"/>
                <a:gd name="T15" fmla="*/ 134 h 170"/>
                <a:gd name="T16" fmla="*/ 2 w 129"/>
                <a:gd name="T17" fmla="*/ 129 h 170"/>
                <a:gd name="T18" fmla="*/ 2 w 129"/>
                <a:gd name="T19" fmla="*/ 129 h 170"/>
                <a:gd name="T20" fmla="*/ 2 w 129"/>
                <a:gd name="T21" fmla="*/ 128 h 170"/>
                <a:gd name="T22" fmla="*/ 2 w 129"/>
                <a:gd name="T23" fmla="*/ 128 h 170"/>
                <a:gd name="T24" fmla="*/ 1 w 129"/>
                <a:gd name="T25" fmla="*/ 128 h 170"/>
                <a:gd name="T26" fmla="*/ 0 w 129"/>
                <a:gd name="T27" fmla="*/ 126 h 170"/>
                <a:gd name="T28" fmla="*/ 0 w 129"/>
                <a:gd name="T29" fmla="*/ 71 h 170"/>
                <a:gd name="T30" fmla="*/ 1 w 129"/>
                <a:gd name="T31" fmla="*/ 71 h 170"/>
                <a:gd name="T32" fmla="*/ 1 w 129"/>
                <a:gd name="T33" fmla="*/ 72 h 170"/>
                <a:gd name="T34" fmla="*/ 1 w 129"/>
                <a:gd name="T35" fmla="*/ 72 h 170"/>
                <a:gd name="T36" fmla="*/ 2 w 129"/>
                <a:gd name="T37" fmla="*/ 73 h 170"/>
                <a:gd name="T38" fmla="*/ 7 w 129"/>
                <a:gd name="T39" fmla="*/ 76 h 170"/>
                <a:gd name="T40" fmla="*/ 11 w 129"/>
                <a:gd name="T41" fmla="*/ 79 h 170"/>
                <a:gd name="T42" fmla="*/ 17 w 129"/>
                <a:gd name="T43" fmla="*/ 81 h 170"/>
                <a:gd name="T44" fmla="*/ 22 w 129"/>
                <a:gd name="T45" fmla="*/ 85 h 170"/>
                <a:gd name="T46" fmla="*/ 22 w 129"/>
                <a:gd name="T47" fmla="*/ 84 h 170"/>
                <a:gd name="T48" fmla="*/ 22 w 129"/>
                <a:gd name="T49" fmla="*/ 83 h 170"/>
                <a:gd name="T50" fmla="*/ 22 w 129"/>
                <a:gd name="T51" fmla="*/ 81 h 170"/>
                <a:gd name="T52" fmla="*/ 22 w 129"/>
                <a:gd name="T53" fmla="*/ 80 h 170"/>
                <a:gd name="T54" fmla="*/ 17 w 129"/>
                <a:gd name="T55" fmla="*/ 75 h 170"/>
                <a:gd name="T56" fmla="*/ 11 w 129"/>
                <a:gd name="T57" fmla="*/ 69 h 170"/>
                <a:gd name="T58" fmla="*/ 7 w 129"/>
                <a:gd name="T59" fmla="*/ 64 h 170"/>
                <a:gd name="T60" fmla="*/ 2 w 129"/>
                <a:gd name="T61" fmla="*/ 58 h 170"/>
                <a:gd name="T62" fmla="*/ 1 w 129"/>
                <a:gd name="T63" fmla="*/ 57 h 170"/>
                <a:gd name="T64" fmla="*/ 1 w 129"/>
                <a:gd name="T65" fmla="*/ 56 h 170"/>
                <a:gd name="T66" fmla="*/ 1 w 129"/>
                <a:gd name="T67" fmla="*/ 55 h 170"/>
                <a:gd name="T68" fmla="*/ 0 w 129"/>
                <a:gd name="T69" fmla="*/ 54 h 170"/>
                <a:gd name="T70" fmla="*/ 0 w 129"/>
                <a:gd name="T71" fmla="*/ 0 h 170"/>
                <a:gd name="T72" fmla="*/ 1 w 129"/>
                <a:gd name="T73" fmla="*/ 1 h 170"/>
                <a:gd name="T74" fmla="*/ 1 w 129"/>
                <a:gd name="T75" fmla="*/ 3 h 170"/>
                <a:gd name="T76" fmla="*/ 1 w 129"/>
                <a:gd name="T77" fmla="*/ 4 h 170"/>
                <a:gd name="T78" fmla="*/ 2 w 129"/>
                <a:gd name="T79" fmla="*/ 5 h 170"/>
                <a:gd name="T80" fmla="*/ 12 w 129"/>
                <a:gd name="T81" fmla="*/ 23 h 170"/>
                <a:gd name="T82" fmla="*/ 24 w 129"/>
                <a:gd name="T83" fmla="*/ 40 h 170"/>
                <a:gd name="T84" fmla="*/ 38 w 129"/>
                <a:gd name="T85" fmla="*/ 55 h 170"/>
                <a:gd name="T86" fmla="*/ 54 w 129"/>
                <a:gd name="T87" fmla="*/ 69 h 170"/>
                <a:gd name="T88" fmla="*/ 71 w 129"/>
                <a:gd name="T89" fmla="*/ 81 h 170"/>
                <a:gd name="T90" fmla="*/ 90 w 129"/>
                <a:gd name="T91" fmla="*/ 92 h 170"/>
                <a:gd name="T92" fmla="*/ 108 w 129"/>
                <a:gd name="T93" fmla="*/ 99 h 170"/>
                <a:gd name="T94" fmla="*/ 129 w 129"/>
                <a:gd name="T95" fmla="*/ 105 h 170"/>
                <a:gd name="T96" fmla="*/ 123 w 129"/>
                <a:gd name="T97" fmla="*/ 113 h 170"/>
                <a:gd name="T98" fmla="*/ 117 w 129"/>
                <a:gd name="T99" fmla="*/ 121 h 170"/>
                <a:gd name="T100" fmla="*/ 113 w 129"/>
                <a:gd name="T101" fmla="*/ 129 h 170"/>
                <a:gd name="T102" fmla="*/ 107 w 129"/>
                <a:gd name="T103" fmla="*/ 136 h 170"/>
                <a:gd name="T104" fmla="*/ 102 w 129"/>
                <a:gd name="T105" fmla="*/ 144 h 170"/>
                <a:gd name="T106" fmla="*/ 98 w 129"/>
                <a:gd name="T107" fmla="*/ 152 h 170"/>
                <a:gd name="T108" fmla="*/ 93 w 129"/>
                <a:gd name="T109" fmla="*/ 161 h 170"/>
                <a:gd name="T110" fmla="*/ 89 w 129"/>
                <a:gd name="T111" fmla="*/ 170 h 170"/>
                <a:gd name="T112" fmla="*/ 86 w 129"/>
                <a:gd name="T113" fmla="*/ 170 h 170"/>
                <a:gd name="T114" fmla="*/ 85 w 129"/>
                <a:gd name="T115" fmla="*/ 170 h 170"/>
                <a:gd name="T116" fmla="*/ 83 w 129"/>
                <a:gd name="T117" fmla="*/ 170 h 170"/>
                <a:gd name="T118" fmla="*/ 80 w 129"/>
                <a:gd name="T119" fmla="*/ 17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29" h="170">
                  <a:moveTo>
                    <a:pt x="80" y="170"/>
                  </a:moveTo>
                  <a:lnTo>
                    <a:pt x="70" y="166"/>
                  </a:lnTo>
                  <a:lnTo>
                    <a:pt x="60" y="160"/>
                  </a:lnTo>
                  <a:lnTo>
                    <a:pt x="49" y="155"/>
                  </a:lnTo>
                  <a:lnTo>
                    <a:pt x="40" y="149"/>
                  </a:lnTo>
                  <a:lnTo>
                    <a:pt x="31" y="145"/>
                  </a:lnTo>
                  <a:lnTo>
                    <a:pt x="21" y="139"/>
                  </a:lnTo>
                  <a:lnTo>
                    <a:pt x="11" y="134"/>
                  </a:lnTo>
                  <a:lnTo>
                    <a:pt x="2" y="129"/>
                  </a:lnTo>
                  <a:lnTo>
                    <a:pt x="2" y="129"/>
                  </a:lnTo>
                  <a:lnTo>
                    <a:pt x="2" y="128"/>
                  </a:lnTo>
                  <a:lnTo>
                    <a:pt x="2" y="128"/>
                  </a:lnTo>
                  <a:lnTo>
                    <a:pt x="1" y="128"/>
                  </a:lnTo>
                  <a:lnTo>
                    <a:pt x="0" y="126"/>
                  </a:lnTo>
                  <a:lnTo>
                    <a:pt x="0" y="71"/>
                  </a:lnTo>
                  <a:lnTo>
                    <a:pt x="1" y="71"/>
                  </a:lnTo>
                  <a:lnTo>
                    <a:pt x="1" y="72"/>
                  </a:lnTo>
                  <a:lnTo>
                    <a:pt x="1" y="72"/>
                  </a:lnTo>
                  <a:lnTo>
                    <a:pt x="2" y="73"/>
                  </a:lnTo>
                  <a:lnTo>
                    <a:pt x="7" y="76"/>
                  </a:lnTo>
                  <a:lnTo>
                    <a:pt x="11" y="79"/>
                  </a:lnTo>
                  <a:lnTo>
                    <a:pt x="17" y="81"/>
                  </a:lnTo>
                  <a:lnTo>
                    <a:pt x="22" y="85"/>
                  </a:lnTo>
                  <a:lnTo>
                    <a:pt x="22" y="84"/>
                  </a:lnTo>
                  <a:lnTo>
                    <a:pt x="22" y="83"/>
                  </a:lnTo>
                  <a:lnTo>
                    <a:pt x="22" y="81"/>
                  </a:lnTo>
                  <a:lnTo>
                    <a:pt x="22" y="80"/>
                  </a:lnTo>
                  <a:lnTo>
                    <a:pt x="17" y="75"/>
                  </a:lnTo>
                  <a:lnTo>
                    <a:pt x="11" y="69"/>
                  </a:lnTo>
                  <a:lnTo>
                    <a:pt x="7" y="64"/>
                  </a:lnTo>
                  <a:lnTo>
                    <a:pt x="2" y="58"/>
                  </a:lnTo>
                  <a:lnTo>
                    <a:pt x="1" y="57"/>
                  </a:lnTo>
                  <a:lnTo>
                    <a:pt x="1" y="56"/>
                  </a:lnTo>
                  <a:lnTo>
                    <a:pt x="1" y="55"/>
                  </a:lnTo>
                  <a:lnTo>
                    <a:pt x="0" y="54"/>
                  </a:lnTo>
                  <a:lnTo>
                    <a:pt x="0" y="0"/>
                  </a:lnTo>
                  <a:lnTo>
                    <a:pt x="1" y="1"/>
                  </a:lnTo>
                  <a:lnTo>
                    <a:pt x="1" y="3"/>
                  </a:lnTo>
                  <a:lnTo>
                    <a:pt x="1" y="4"/>
                  </a:lnTo>
                  <a:lnTo>
                    <a:pt x="2" y="5"/>
                  </a:lnTo>
                  <a:lnTo>
                    <a:pt x="12" y="23"/>
                  </a:lnTo>
                  <a:lnTo>
                    <a:pt x="24" y="40"/>
                  </a:lnTo>
                  <a:lnTo>
                    <a:pt x="38" y="55"/>
                  </a:lnTo>
                  <a:lnTo>
                    <a:pt x="54" y="69"/>
                  </a:lnTo>
                  <a:lnTo>
                    <a:pt x="71" y="81"/>
                  </a:lnTo>
                  <a:lnTo>
                    <a:pt x="90" y="92"/>
                  </a:lnTo>
                  <a:lnTo>
                    <a:pt x="108" y="99"/>
                  </a:lnTo>
                  <a:lnTo>
                    <a:pt x="129" y="105"/>
                  </a:lnTo>
                  <a:lnTo>
                    <a:pt x="123" y="113"/>
                  </a:lnTo>
                  <a:lnTo>
                    <a:pt x="117" y="121"/>
                  </a:lnTo>
                  <a:lnTo>
                    <a:pt x="113" y="129"/>
                  </a:lnTo>
                  <a:lnTo>
                    <a:pt x="107" y="136"/>
                  </a:lnTo>
                  <a:lnTo>
                    <a:pt x="102" y="144"/>
                  </a:lnTo>
                  <a:lnTo>
                    <a:pt x="98" y="152"/>
                  </a:lnTo>
                  <a:lnTo>
                    <a:pt x="93" y="161"/>
                  </a:lnTo>
                  <a:lnTo>
                    <a:pt x="89" y="170"/>
                  </a:lnTo>
                  <a:lnTo>
                    <a:pt x="86" y="170"/>
                  </a:lnTo>
                  <a:lnTo>
                    <a:pt x="85" y="170"/>
                  </a:lnTo>
                  <a:lnTo>
                    <a:pt x="83" y="170"/>
                  </a:lnTo>
                  <a:lnTo>
                    <a:pt x="80" y="170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44"/>
            <p:cNvSpPr>
              <a:spLocks/>
            </p:cNvSpPr>
            <p:nvPr/>
          </p:nvSpPr>
          <p:spPr bwMode="auto">
            <a:xfrm>
              <a:off x="2739" y="1992"/>
              <a:ext cx="0" cy="1"/>
            </a:xfrm>
            <a:custGeom>
              <a:avLst/>
              <a:gdLst>
                <a:gd name="T0" fmla="*/ 2 h 2"/>
                <a:gd name="T1" fmla="*/ 1 h 2"/>
                <a:gd name="T2" fmla="*/ 1 h 2"/>
                <a:gd name="T3" fmla="*/ 1 h 2"/>
                <a:gd name="T4" fmla="*/ 0 h 2"/>
                <a:gd name="T5" fmla="*/ 0 h 2"/>
                <a:gd name="T6" fmla="*/ 2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  <a:cxn ang="0">
                  <a:pos x="0" y="T6"/>
                </a:cxn>
              </a:cxnLst>
              <a:rect l="0" t="0" r="r" b="b"/>
              <a:pathLst>
                <a:path h="2">
                  <a:moveTo>
                    <a:pt x="0" y="2"/>
                  </a:moveTo>
                  <a:lnTo>
                    <a:pt x="0" y="1"/>
                  </a:lnTo>
                  <a:lnTo>
                    <a:pt x="0" y="1"/>
                  </a:lnTo>
                  <a:lnTo>
                    <a:pt x="0" y="1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45"/>
            <p:cNvSpPr>
              <a:spLocks/>
            </p:cNvSpPr>
            <p:nvPr/>
          </p:nvSpPr>
          <p:spPr bwMode="auto">
            <a:xfrm>
              <a:off x="2739" y="1922"/>
              <a:ext cx="223" cy="153"/>
            </a:xfrm>
            <a:custGeom>
              <a:avLst/>
              <a:gdLst>
                <a:gd name="T0" fmla="*/ 121 w 446"/>
                <a:gd name="T1" fmla="*/ 292 h 305"/>
                <a:gd name="T2" fmla="*/ 77 w 446"/>
                <a:gd name="T3" fmla="*/ 264 h 305"/>
                <a:gd name="T4" fmla="*/ 38 w 446"/>
                <a:gd name="T5" fmla="*/ 230 h 305"/>
                <a:gd name="T6" fmla="*/ 10 w 446"/>
                <a:gd name="T7" fmla="*/ 189 h 305"/>
                <a:gd name="T8" fmla="*/ 1 w 446"/>
                <a:gd name="T9" fmla="*/ 159 h 305"/>
                <a:gd name="T10" fmla="*/ 0 w 446"/>
                <a:gd name="T11" fmla="*/ 147 h 305"/>
                <a:gd name="T12" fmla="*/ 0 w 446"/>
                <a:gd name="T13" fmla="*/ 139 h 305"/>
                <a:gd name="T14" fmla="*/ 1 w 446"/>
                <a:gd name="T15" fmla="*/ 139 h 305"/>
                <a:gd name="T16" fmla="*/ 2 w 446"/>
                <a:gd name="T17" fmla="*/ 138 h 305"/>
                <a:gd name="T18" fmla="*/ 33 w 446"/>
                <a:gd name="T19" fmla="*/ 126 h 305"/>
                <a:gd name="T20" fmla="*/ 61 w 446"/>
                <a:gd name="T21" fmla="*/ 109 h 305"/>
                <a:gd name="T22" fmla="*/ 86 w 446"/>
                <a:gd name="T23" fmla="*/ 91 h 305"/>
                <a:gd name="T24" fmla="*/ 110 w 446"/>
                <a:gd name="T25" fmla="*/ 70 h 305"/>
                <a:gd name="T26" fmla="*/ 135 w 446"/>
                <a:gd name="T27" fmla="*/ 49 h 305"/>
                <a:gd name="T28" fmla="*/ 160 w 446"/>
                <a:gd name="T29" fmla="*/ 30 h 305"/>
                <a:gd name="T30" fmla="*/ 188 w 446"/>
                <a:gd name="T31" fmla="*/ 12 h 305"/>
                <a:gd name="T32" fmla="*/ 219 w 446"/>
                <a:gd name="T33" fmla="*/ 0 h 305"/>
                <a:gd name="T34" fmla="*/ 253 w 446"/>
                <a:gd name="T35" fmla="*/ 0 h 305"/>
                <a:gd name="T36" fmla="*/ 288 w 446"/>
                <a:gd name="T37" fmla="*/ 2 h 305"/>
                <a:gd name="T38" fmla="*/ 322 w 446"/>
                <a:gd name="T39" fmla="*/ 6 h 305"/>
                <a:gd name="T40" fmla="*/ 357 w 446"/>
                <a:gd name="T41" fmla="*/ 13 h 305"/>
                <a:gd name="T42" fmla="*/ 408 w 446"/>
                <a:gd name="T43" fmla="*/ 40 h 305"/>
                <a:gd name="T44" fmla="*/ 433 w 446"/>
                <a:gd name="T45" fmla="*/ 63 h 305"/>
                <a:gd name="T46" fmla="*/ 444 w 446"/>
                <a:gd name="T47" fmla="*/ 98 h 305"/>
                <a:gd name="T48" fmla="*/ 446 w 446"/>
                <a:gd name="T49" fmla="*/ 155 h 305"/>
                <a:gd name="T50" fmla="*/ 427 w 446"/>
                <a:gd name="T51" fmla="*/ 208 h 305"/>
                <a:gd name="T52" fmla="*/ 397 w 446"/>
                <a:gd name="T53" fmla="*/ 254 h 305"/>
                <a:gd name="T54" fmla="*/ 355 w 446"/>
                <a:gd name="T55" fmla="*/ 285 h 305"/>
                <a:gd name="T56" fmla="*/ 299 w 446"/>
                <a:gd name="T57" fmla="*/ 298 h 305"/>
                <a:gd name="T58" fmla="*/ 261 w 446"/>
                <a:gd name="T59" fmla="*/ 289 h 305"/>
                <a:gd name="T60" fmla="*/ 221 w 446"/>
                <a:gd name="T61" fmla="*/ 292 h 305"/>
                <a:gd name="T62" fmla="*/ 181 w 446"/>
                <a:gd name="T63" fmla="*/ 300 h 305"/>
                <a:gd name="T64" fmla="*/ 143 w 446"/>
                <a:gd name="T65" fmla="*/ 305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6" h="305">
                  <a:moveTo>
                    <a:pt x="143" y="305"/>
                  </a:moveTo>
                  <a:lnTo>
                    <a:pt x="121" y="292"/>
                  </a:lnTo>
                  <a:lnTo>
                    <a:pt x="98" y="278"/>
                  </a:lnTo>
                  <a:lnTo>
                    <a:pt x="77" y="264"/>
                  </a:lnTo>
                  <a:lnTo>
                    <a:pt x="56" y="247"/>
                  </a:lnTo>
                  <a:lnTo>
                    <a:pt x="38" y="230"/>
                  </a:lnTo>
                  <a:lnTo>
                    <a:pt x="23" y="210"/>
                  </a:lnTo>
                  <a:lnTo>
                    <a:pt x="10" y="189"/>
                  </a:lnTo>
                  <a:lnTo>
                    <a:pt x="2" y="164"/>
                  </a:lnTo>
                  <a:lnTo>
                    <a:pt x="1" y="159"/>
                  </a:lnTo>
                  <a:lnTo>
                    <a:pt x="1" y="153"/>
                  </a:lnTo>
                  <a:lnTo>
                    <a:pt x="0" y="147"/>
                  </a:lnTo>
                  <a:lnTo>
                    <a:pt x="0" y="141"/>
                  </a:lnTo>
                  <a:lnTo>
                    <a:pt x="0" y="139"/>
                  </a:lnTo>
                  <a:lnTo>
                    <a:pt x="1" y="139"/>
                  </a:lnTo>
                  <a:lnTo>
                    <a:pt x="1" y="139"/>
                  </a:lnTo>
                  <a:lnTo>
                    <a:pt x="2" y="139"/>
                  </a:lnTo>
                  <a:lnTo>
                    <a:pt x="2" y="138"/>
                  </a:lnTo>
                  <a:lnTo>
                    <a:pt x="18" y="132"/>
                  </a:lnTo>
                  <a:lnTo>
                    <a:pt x="33" y="126"/>
                  </a:lnTo>
                  <a:lnTo>
                    <a:pt x="47" y="118"/>
                  </a:lnTo>
                  <a:lnTo>
                    <a:pt x="61" y="109"/>
                  </a:lnTo>
                  <a:lnTo>
                    <a:pt x="74" y="100"/>
                  </a:lnTo>
                  <a:lnTo>
                    <a:pt x="86" y="91"/>
                  </a:lnTo>
                  <a:lnTo>
                    <a:pt x="98" y="80"/>
                  </a:lnTo>
                  <a:lnTo>
                    <a:pt x="110" y="70"/>
                  </a:lnTo>
                  <a:lnTo>
                    <a:pt x="122" y="59"/>
                  </a:lnTo>
                  <a:lnTo>
                    <a:pt x="135" y="49"/>
                  </a:lnTo>
                  <a:lnTo>
                    <a:pt x="147" y="39"/>
                  </a:lnTo>
                  <a:lnTo>
                    <a:pt x="160" y="30"/>
                  </a:lnTo>
                  <a:lnTo>
                    <a:pt x="174" y="20"/>
                  </a:lnTo>
                  <a:lnTo>
                    <a:pt x="188" y="12"/>
                  </a:lnTo>
                  <a:lnTo>
                    <a:pt x="203" y="5"/>
                  </a:lnTo>
                  <a:lnTo>
                    <a:pt x="219" y="0"/>
                  </a:lnTo>
                  <a:lnTo>
                    <a:pt x="236" y="0"/>
                  </a:lnTo>
                  <a:lnTo>
                    <a:pt x="253" y="0"/>
                  </a:lnTo>
                  <a:lnTo>
                    <a:pt x="271" y="1"/>
                  </a:lnTo>
                  <a:lnTo>
                    <a:pt x="288" y="2"/>
                  </a:lnTo>
                  <a:lnTo>
                    <a:pt x="305" y="4"/>
                  </a:lnTo>
                  <a:lnTo>
                    <a:pt x="322" y="6"/>
                  </a:lnTo>
                  <a:lnTo>
                    <a:pt x="340" y="10"/>
                  </a:lnTo>
                  <a:lnTo>
                    <a:pt x="357" y="13"/>
                  </a:lnTo>
                  <a:lnTo>
                    <a:pt x="386" y="28"/>
                  </a:lnTo>
                  <a:lnTo>
                    <a:pt x="408" y="40"/>
                  </a:lnTo>
                  <a:lnTo>
                    <a:pt x="423" y="51"/>
                  </a:lnTo>
                  <a:lnTo>
                    <a:pt x="433" y="63"/>
                  </a:lnTo>
                  <a:lnTo>
                    <a:pt x="440" y="78"/>
                  </a:lnTo>
                  <a:lnTo>
                    <a:pt x="444" y="98"/>
                  </a:lnTo>
                  <a:lnTo>
                    <a:pt x="445" y="123"/>
                  </a:lnTo>
                  <a:lnTo>
                    <a:pt x="446" y="155"/>
                  </a:lnTo>
                  <a:lnTo>
                    <a:pt x="438" y="182"/>
                  </a:lnTo>
                  <a:lnTo>
                    <a:pt x="427" y="208"/>
                  </a:lnTo>
                  <a:lnTo>
                    <a:pt x="414" y="232"/>
                  </a:lnTo>
                  <a:lnTo>
                    <a:pt x="397" y="254"/>
                  </a:lnTo>
                  <a:lnTo>
                    <a:pt x="378" y="272"/>
                  </a:lnTo>
                  <a:lnTo>
                    <a:pt x="355" y="285"/>
                  </a:lnTo>
                  <a:lnTo>
                    <a:pt x="328" y="295"/>
                  </a:lnTo>
                  <a:lnTo>
                    <a:pt x="299" y="298"/>
                  </a:lnTo>
                  <a:lnTo>
                    <a:pt x="281" y="291"/>
                  </a:lnTo>
                  <a:lnTo>
                    <a:pt x="261" y="289"/>
                  </a:lnTo>
                  <a:lnTo>
                    <a:pt x="241" y="290"/>
                  </a:lnTo>
                  <a:lnTo>
                    <a:pt x="221" y="292"/>
                  </a:lnTo>
                  <a:lnTo>
                    <a:pt x="201" y="297"/>
                  </a:lnTo>
                  <a:lnTo>
                    <a:pt x="181" y="300"/>
                  </a:lnTo>
                  <a:lnTo>
                    <a:pt x="161" y="304"/>
                  </a:lnTo>
                  <a:lnTo>
                    <a:pt x="143" y="305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46"/>
            <p:cNvSpPr>
              <a:spLocks/>
            </p:cNvSpPr>
            <p:nvPr/>
          </p:nvSpPr>
          <p:spPr bwMode="auto">
            <a:xfrm>
              <a:off x="3002" y="1985"/>
              <a:ext cx="80" cy="77"/>
            </a:xfrm>
            <a:custGeom>
              <a:avLst/>
              <a:gdLst>
                <a:gd name="T0" fmla="*/ 0 w 161"/>
                <a:gd name="T1" fmla="*/ 0 h 154"/>
                <a:gd name="T2" fmla="*/ 5 w 161"/>
                <a:gd name="T3" fmla="*/ 2 h 154"/>
                <a:gd name="T4" fmla="*/ 12 w 161"/>
                <a:gd name="T5" fmla="*/ 7 h 154"/>
                <a:gd name="T6" fmla="*/ 23 w 161"/>
                <a:gd name="T7" fmla="*/ 15 h 154"/>
                <a:gd name="T8" fmla="*/ 40 w 161"/>
                <a:gd name="T9" fmla="*/ 25 h 154"/>
                <a:gd name="T10" fmla="*/ 60 w 161"/>
                <a:gd name="T11" fmla="*/ 40 h 154"/>
                <a:gd name="T12" fmla="*/ 87 w 161"/>
                <a:gd name="T13" fmla="*/ 60 h 154"/>
                <a:gd name="T14" fmla="*/ 120 w 161"/>
                <a:gd name="T15" fmla="*/ 83 h 154"/>
                <a:gd name="T16" fmla="*/ 161 w 161"/>
                <a:gd name="T17" fmla="*/ 111 h 154"/>
                <a:gd name="T18" fmla="*/ 161 w 161"/>
                <a:gd name="T19" fmla="*/ 112 h 154"/>
                <a:gd name="T20" fmla="*/ 161 w 161"/>
                <a:gd name="T21" fmla="*/ 114 h 154"/>
                <a:gd name="T22" fmla="*/ 161 w 161"/>
                <a:gd name="T23" fmla="*/ 115 h 154"/>
                <a:gd name="T24" fmla="*/ 161 w 161"/>
                <a:gd name="T25" fmla="*/ 116 h 154"/>
                <a:gd name="T26" fmla="*/ 123 w 161"/>
                <a:gd name="T27" fmla="*/ 143 h 154"/>
                <a:gd name="T28" fmla="*/ 90 w 161"/>
                <a:gd name="T29" fmla="*/ 154 h 154"/>
                <a:gd name="T30" fmla="*/ 64 w 161"/>
                <a:gd name="T31" fmla="*/ 151 h 154"/>
                <a:gd name="T32" fmla="*/ 42 w 161"/>
                <a:gd name="T33" fmla="*/ 135 h 154"/>
                <a:gd name="T34" fmla="*/ 25 w 161"/>
                <a:gd name="T35" fmla="*/ 111 h 154"/>
                <a:gd name="T36" fmla="*/ 12 w 161"/>
                <a:gd name="T37" fmla="*/ 78 h 154"/>
                <a:gd name="T38" fmla="*/ 4 w 161"/>
                <a:gd name="T39" fmla="*/ 40 h 154"/>
                <a:gd name="T40" fmla="*/ 0 w 161"/>
                <a:gd name="T41" fmla="*/ 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161" h="154">
                  <a:moveTo>
                    <a:pt x="0" y="0"/>
                  </a:moveTo>
                  <a:lnTo>
                    <a:pt x="5" y="2"/>
                  </a:lnTo>
                  <a:lnTo>
                    <a:pt x="12" y="7"/>
                  </a:lnTo>
                  <a:lnTo>
                    <a:pt x="23" y="15"/>
                  </a:lnTo>
                  <a:lnTo>
                    <a:pt x="40" y="25"/>
                  </a:lnTo>
                  <a:lnTo>
                    <a:pt x="60" y="40"/>
                  </a:lnTo>
                  <a:lnTo>
                    <a:pt x="87" y="60"/>
                  </a:lnTo>
                  <a:lnTo>
                    <a:pt x="120" y="83"/>
                  </a:lnTo>
                  <a:lnTo>
                    <a:pt x="161" y="111"/>
                  </a:lnTo>
                  <a:lnTo>
                    <a:pt x="161" y="112"/>
                  </a:lnTo>
                  <a:lnTo>
                    <a:pt x="161" y="114"/>
                  </a:lnTo>
                  <a:lnTo>
                    <a:pt x="161" y="115"/>
                  </a:lnTo>
                  <a:lnTo>
                    <a:pt x="161" y="116"/>
                  </a:lnTo>
                  <a:lnTo>
                    <a:pt x="123" y="143"/>
                  </a:lnTo>
                  <a:lnTo>
                    <a:pt x="90" y="154"/>
                  </a:lnTo>
                  <a:lnTo>
                    <a:pt x="64" y="151"/>
                  </a:lnTo>
                  <a:lnTo>
                    <a:pt x="42" y="135"/>
                  </a:lnTo>
                  <a:lnTo>
                    <a:pt x="25" y="111"/>
                  </a:lnTo>
                  <a:lnTo>
                    <a:pt x="12" y="78"/>
                  </a:lnTo>
                  <a:lnTo>
                    <a:pt x="4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47"/>
            <p:cNvSpPr>
              <a:spLocks/>
            </p:cNvSpPr>
            <p:nvPr/>
          </p:nvSpPr>
          <p:spPr bwMode="auto">
            <a:xfrm>
              <a:off x="3004" y="1956"/>
              <a:ext cx="94" cy="79"/>
            </a:xfrm>
            <a:custGeom>
              <a:avLst/>
              <a:gdLst>
                <a:gd name="T0" fmla="*/ 165 w 189"/>
                <a:gd name="T1" fmla="*/ 156 h 156"/>
                <a:gd name="T2" fmla="*/ 146 w 189"/>
                <a:gd name="T3" fmla="*/ 140 h 156"/>
                <a:gd name="T4" fmla="*/ 125 w 189"/>
                <a:gd name="T5" fmla="*/ 124 h 156"/>
                <a:gd name="T6" fmla="*/ 106 w 189"/>
                <a:gd name="T7" fmla="*/ 109 h 156"/>
                <a:gd name="T8" fmla="*/ 85 w 189"/>
                <a:gd name="T9" fmla="*/ 93 h 156"/>
                <a:gd name="T10" fmla="*/ 63 w 189"/>
                <a:gd name="T11" fmla="*/ 78 h 156"/>
                <a:gd name="T12" fmla="*/ 42 w 189"/>
                <a:gd name="T13" fmla="*/ 63 h 156"/>
                <a:gd name="T14" fmla="*/ 21 w 189"/>
                <a:gd name="T15" fmla="*/ 48 h 156"/>
                <a:gd name="T16" fmla="*/ 0 w 189"/>
                <a:gd name="T17" fmla="*/ 33 h 156"/>
                <a:gd name="T18" fmla="*/ 0 w 189"/>
                <a:gd name="T19" fmla="*/ 28 h 156"/>
                <a:gd name="T20" fmla="*/ 0 w 189"/>
                <a:gd name="T21" fmla="*/ 24 h 156"/>
                <a:gd name="T22" fmla="*/ 1 w 189"/>
                <a:gd name="T23" fmla="*/ 15 h 156"/>
                <a:gd name="T24" fmla="*/ 3 w 189"/>
                <a:gd name="T25" fmla="*/ 0 h 156"/>
                <a:gd name="T26" fmla="*/ 18 w 189"/>
                <a:gd name="T27" fmla="*/ 8 h 156"/>
                <a:gd name="T28" fmla="*/ 33 w 189"/>
                <a:gd name="T29" fmla="*/ 17 h 156"/>
                <a:gd name="T30" fmla="*/ 48 w 189"/>
                <a:gd name="T31" fmla="*/ 28 h 156"/>
                <a:gd name="T32" fmla="*/ 63 w 189"/>
                <a:gd name="T33" fmla="*/ 40 h 156"/>
                <a:gd name="T34" fmla="*/ 79 w 189"/>
                <a:gd name="T35" fmla="*/ 53 h 156"/>
                <a:gd name="T36" fmla="*/ 94 w 189"/>
                <a:gd name="T37" fmla="*/ 65 h 156"/>
                <a:gd name="T38" fmla="*/ 109 w 189"/>
                <a:gd name="T39" fmla="*/ 78 h 156"/>
                <a:gd name="T40" fmla="*/ 123 w 189"/>
                <a:gd name="T41" fmla="*/ 89 h 156"/>
                <a:gd name="T42" fmla="*/ 131 w 189"/>
                <a:gd name="T43" fmla="*/ 94 h 156"/>
                <a:gd name="T44" fmla="*/ 139 w 189"/>
                <a:gd name="T45" fmla="*/ 100 h 156"/>
                <a:gd name="T46" fmla="*/ 147 w 189"/>
                <a:gd name="T47" fmla="*/ 104 h 156"/>
                <a:gd name="T48" fmla="*/ 155 w 189"/>
                <a:gd name="T49" fmla="*/ 110 h 156"/>
                <a:gd name="T50" fmla="*/ 163 w 189"/>
                <a:gd name="T51" fmla="*/ 115 h 156"/>
                <a:gd name="T52" fmla="*/ 172 w 189"/>
                <a:gd name="T53" fmla="*/ 121 h 156"/>
                <a:gd name="T54" fmla="*/ 180 w 189"/>
                <a:gd name="T55" fmla="*/ 125 h 156"/>
                <a:gd name="T56" fmla="*/ 188 w 189"/>
                <a:gd name="T57" fmla="*/ 131 h 156"/>
                <a:gd name="T58" fmla="*/ 188 w 189"/>
                <a:gd name="T59" fmla="*/ 132 h 156"/>
                <a:gd name="T60" fmla="*/ 189 w 189"/>
                <a:gd name="T61" fmla="*/ 134 h 156"/>
                <a:gd name="T62" fmla="*/ 189 w 189"/>
                <a:gd name="T63" fmla="*/ 136 h 156"/>
                <a:gd name="T64" fmla="*/ 189 w 189"/>
                <a:gd name="T65" fmla="*/ 138 h 156"/>
                <a:gd name="T66" fmla="*/ 185 w 189"/>
                <a:gd name="T67" fmla="*/ 142 h 156"/>
                <a:gd name="T68" fmla="*/ 182 w 189"/>
                <a:gd name="T69" fmla="*/ 146 h 156"/>
                <a:gd name="T70" fmla="*/ 178 w 189"/>
                <a:gd name="T71" fmla="*/ 151 h 156"/>
                <a:gd name="T72" fmla="*/ 175 w 189"/>
                <a:gd name="T73" fmla="*/ 155 h 156"/>
                <a:gd name="T74" fmla="*/ 173 w 189"/>
                <a:gd name="T75" fmla="*/ 155 h 156"/>
                <a:gd name="T76" fmla="*/ 170 w 189"/>
                <a:gd name="T77" fmla="*/ 155 h 156"/>
                <a:gd name="T78" fmla="*/ 167 w 189"/>
                <a:gd name="T79" fmla="*/ 156 h 156"/>
                <a:gd name="T80" fmla="*/ 165 w 189"/>
                <a:gd name="T81" fmla="*/ 156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89" h="156">
                  <a:moveTo>
                    <a:pt x="165" y="156"/>
                  </a:moveTo>
                  <a:lnTo>
                    <a:pt x="146" y="140"/>
                  </a:lnTo>
                  <a:lnTo>
                    <a:pt x="125" y="124"/>
                  </a:lnTo>
                  <a:lnTo>
                    <a:pt x="106" y="109"/>
                  </a:lnTo>
                  <a:lnTo>
                    <a:pt x="85" y="93"/>
                  </a:lnTo>
                  <a:lnTo>
                    <a:pt x="63" y="78"/>
                  </a:lnTo>
                  <a:lnTo>
                    <a:pt x="42" y="63"/>
                  </a:lnTo>
                  <a:lnTo>
                    <a:pt x="21" y="48"/>
                  </a:lnTo>
                  <a:lnTo>
                    <a:pt x="0" y="33"/>
                  </a:lnTo>
                  <a:lnTo>
                    <a:pt x="0" y="28"/>
                  </a:lnTo>
                  <a:lnTo>
                    <a:pt x="0" y="24"/>
                  </a:lnTo>
                  <a:lnTo>
                    <a:pt x="1" y="15"/>
                  </a:lnTo>
                  <a:lnTo>
                    <a:pt x="3" y="0"/>
                  </a:lnTo>
                  <a:lnTo>
                    <a:pt x="18" y="8"/>
                  </a:lnTo>
                  <a:lnTo>
                    <a:pt x="33" y="17"/>
                  </a:lnTo>
                  <a:lnTo>
                    <a:pt x="48" y="28"/>
                  </a:lnTo>
                  <a:lnTo>
                    <a:pt x="63" y="40"/>
                  </a:lnTo>
                  <a:lnTo>
                    <a:pt x="79" y="53"/>
                  </a:lnTo>
                  <a:lnTo>
                    <a:pt x="94" y="65"/>
                  </a:lnTo>
                  <a:lnTo>
                    <a:pt x="109" y="78"/>
                  </a:lnTo>
                  <a:lnTo>
                    <a:pt x="123" y="89"/>
                  </a:lnTo>
                  <a:lnTo>
                    <a:pt x="131" y="94"/>
                  </a:lnTo>
                  <a:lnTo>
                    <a:pt x="139" y="100"/>
                  </a:lnTo>
                  <a:lnTo>
                    <a:pt x="147" y="104"/>
                  </a:lnTo>
                  <a:lnTo>
                    <a:pt x="155" y="110"/>
                  </a:lnTo>
                  <a:lnTo>
                    <a:pt x="163" y="115"/>
                  </a:lnTo>
                  <a:lnTo>
                    <a:pt x="172" y="121"/>
                  </a:lnTo>
                  <a:lnTo>
                    <a:pt x="180" y="125"/>
                  </a:lnTo>
                  <a:lnTo>
                    <a:pt x="188" y="131"/>
                  </a:lnTo>
                  <a:lnTo>
                    <a:pt x="188" y="132"/>
                  </a:lnTo>
                  <a:lnTo>
                    <a:pt x="189" y="134"/>
                  </a:lnTo>
                  <a:lnTo>
                    <a:pt x="189" y="136"/>
                  </a:lnTo>
                  <a:lnTo>
                    <a:pt x="189" y="138"/>
                  </a:lnTo>
                  <a:lnTo>
                    <a:pt x="185" y="142"/>
                  </a:lnTo>
                  <a:lnTo>
                    <a:pt x="182" y="146"/>
                  </a:lnTo>
                  <a:lnTo>
                    <a:pt x="178" y="151"/>
                  </a:lnTo>
                  <a:lnTo>
                    <a:pt x="175" y="155"/>
                  </a:lnTo>
                  <a:lnTo>
                    <a:pt x="173" y="155"/>
                  </a:lnTo>
                  <a:lnTo>
                    <a:pt x="170" y="155"/>
                  </a:lnTo>
                  <a:lnTo>
                    <a:pt x="167" y="156"/>
                  </a:lnTo>
                  <a:lnTo>
                    <a:pt x="165" y="156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48"/>
            <p:cNvSpPr>
              <a:spLocks/>
            </p:cNvSpPr>
            <p:nvPr/>
          </p:nvSpPr>
          <p:spPr bwMode="auto">
            <a:xfrm>
              <a:off x="3009" y="1820"/>
              <a:ext cx="171" cy="197"/>
            </a:xfrm>
            <a:custGeom>
              <a:avLst/>
              <a:gdLst>
                <a:gd name="T0" fmla="*/ 176 w 344"/>
                <a:gd name="T1" fmla="*/ 385 h 393"/>
                <a:gd name="T2" fmla="*/ 154 w 344"/>
                <a:gd name="T3" fmla="*/ 366 h 393"/>
                <a:gd name="T4" fmla="*/ 130 w 344"/>
                <a:gd name="T5" fmla="*/ 348 h 393"/>
                <a:gd name="T6" fmla="*/ 106 w 344"/>
                <a:gd name="T7" fmla="*/ 328 h 393"/>
                <a:gd name="T8" fmla="*/ 82 w 344"/>
                <a:gd name="T9" fmla="*/ 308 h 393"/>
                <a:gd name="T10" fmla="*/ 58 w 344"/>
                <a:gd name="T11" fmla="*/ 290 h 393"/>
                <a:gd name="T12" fmla="*/ 35 w 344"/>
                <a:gd name="T13" fmla="*/ 274 h 393"/>
                <a:gd name="T14" fmla="*/ 12 w 344"/>
                <a:gd name="T15" fmla="*/ 260 h 393"/>
                <a:gd name="T16" fmla="*/ 8 w 344"/>
                <a:gd name="T17" fmla="*/ 220 h 393"/>
                <a:gd name="T18" fmla="*/ 32 w 344"/>
                <a:gd name="T19" fmla="*/ 156 h 393"/>
                <a:gd name="T20" fmla="*/ 62 w 344"/>
                <a:gd name="T21" fmla="*/ 96 h 393"/>
                <a:gd name="T22" fmla="*/ 95 w 344"/>
                <a:gd name="T23" fmla="*/ 36 h 393"/>
                <a:gd name="T24" fmla="*/ 114 w 344"/>
                <a:gd name="T25" fmla="*/ 4 h 393"/>
                <a:gd name="T26" fmla="*/ 118 w 344"/>
                <a:gd name="T27" fmla="*/ 1 h 393"/>
                <a:gd name="T28" fmla="*/ 116 w 344"/>
                <a:gd name="T29" fmla="*/ 8 h 393"/>
                <a:gd name="T30" fmla="*/ 113 w 344"/>
                <a:gd name="T31" fmla="*/ 23 h 393"/>
                <a:gd name="T32" fmla="*/ 114 w 344"/>
                <a:gd name="T33" fmla="*/ 30 h 393"/>
                <a:gd name="T34" fmla="*/ 122 w 344"/>
                <a:gd name="T35" fmla="*/ 23 h 393"/>
                <a:gd name="T36" fmla="*/ 130 w 344"/>
                <a:gd name="T37" fmla="*/ 15 h 393"/>
                <a:gd name="T38" fmla="*/ 141 w 344"/>
                <a:gd name="T39" fmla="*/ 8 h 393"/>
                <a:gd name="T40" fmla="*/ 145 w 344"/>
                <a:gd name="T41" fmla="*/ 20 h 393"/>
                <a:gd name="T42" fmla="*/ 145 w 344"/>
                <a:gd name="T43" fmla="*/ 42 h 393"/>
                <a:gd name="T44" fmla="*/ 152 w 344"/>
                <a:gd name="T45" fmla="*/ 50 h 393"/>
                <a:gd name="T46" fmla="*/ 163 w 344"/>
                <a:gd name="T47" fmla="*/ 45 h 393"/>
                <a:gd name="T48" fmla="*/ 173 w 344"/>
                <a:gd name="T49" fmla="*/ 36 h 393"/>
                <a:gd name="T50" fmla="*/ 183 w 344"/>
                <a:gd name="T51" fmla="*/ 30 h 393"/>
                <a:gd name="T52" fmla="*/ 186 w 344"/>
                <a:gd name="T53" fmla="*/ 49 h 393"/>
                <a:gd name="T54" fmla="*/ 184 w 344"/>
                <a:gd name="T55" fmla="*/ 78 h 393"/>
                <a:gd name="T56" fmla="*/ 204 w 344"/>
                <a:gd name="T57" fmla="*/ 73 h 393"/>
                <a:gd name="T58" fmla="*/ 214 w 344"/>
                <a:gd name="T59" fmla="*/ 70 h 393"/>
                <a:gd name="T60" fmla="*/ 225 w 344"/>
                <a:gd name="T61" fmla="*/ 65 h 393"/>
                <a:gd name="T62" fmla="*/ 235 w 344"/>
                <a:gd name="T63" fmla="*/ 62 h 393"/>
                <a:gd name="T64" fmla="*/ 237 w 344"/>
                <a:gd name="T65" fmla="*/ 73 h 393"/>
                <a:gd name="T66" fmla="*/ 233 w 344"/>
                <a:gd name="T67" fmla="*/ 94 h 393"/>
                <a:gd name="T68" fmla="*/ 235 w 344"/>
                <a:gd name="T69" fmla="*/ 107 h 393"/>
                <a:gd name="T70" fmla="*/ 252 w 344"/>
                <a:gd name="T71" fmla="*/ 103 h 393"/>
                <a:gd name="T72" fmla="*/ 269 w 344"/>
                <a:gd name="T73" fmla="*/ 99 h 393"/>
                <a:gd name="T74" fmla="*/ 265 w 344"/>
                <a:gd name="T75" fmla="*/ 111 h 393"/>
                <a:gd name="T76" fmla="*/ 267 w 344"/>
                <a:gd name="T77" fmla="*/ 119 h 393"/>
                <a:gd name="T78" fmla="*/ 278 w 344"/>
                <a:gd name="T79" fmla="*/ 116 h 393"/>
                <a:gd name="T80" fmla="*/ 289 w 344"/>
                <a:gd name="T81" fmla="*/ 113 h 393"/>
                <a:gd name="T82" fmla="*/ 301 w 344"/>
                <a:gd name="T83" fmla="*/ 109 h 393"/>
                <a:gd name="T84" fmla="*/ 302 w 344"/>
                <a:gd name="T85" fmla="*/ 127 h 393"/>
                <a:gd name="T86" fmla="*/ 305 w 344"/>
                <a:gd name="T87" fmla="*/ 144 h 393"/>
                <a:gd name="T88" fmla="*/ 319 w 344"/>
                <a:gd name="T89" fmla="*/ 138 h 393"/>
                <a:gd name="T90" fmla="*/ 337 w 344"/>
                <a:gd name="T91" fmla="*/ 124 h 393"/>
                <a:gd name="T92" fmla="*/ 331 w 344"/>
                <a:gd name="T93" fmla="*/ 156 h 393"/>
                <a:gd name="T94" fmla="*/ 299 w 344"/>
                <a:gd name="T95" fmla="*/ 227 h 393"/>
                <a:gd name="T96" fmla="*/ 259 w 344"/>
                <a:gd name="T97" fmla="*/ 296 h 393"/>
                <a:gd name="T98" fmla="*/ 214 w 344"/>
                <a:gd name="T99" fmla="*/ 361 h 393"/>
                <a:gd name="T100" fmla="*/ 190 w 344"/>
                <a:gd name="T101" fmla="*/ 393 h 393"/>
                <a:gd name="T102" fmla="*/ 189 w 344"/>
                <a:gd name="T103" fmla="*/ 393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344" h="393">
                  <a:moveTo>
                    <a:pt x="188" y="393"/>
                  </a:moveTo>
                  <a:lnTo>
                    <a:pt x="176" y="385"/>
                  </a:lnTo>
                  <a:lnTo>
                    <a:pt x="166" y="375"/>
                  </a:lnTo>
                  <a:lnTo>
                    <a:pt x="154" y="366"/>
                  </a:lnTo>
                  <a:lnTo>
                    <a:pt x="143" y="357"/>
                  </a:lnTo>
                  <a:lnTo>
                    <a:pt x="130" y="348"/>
                  </a:lnTo>
                  <a:lnTo>
                    <a:pt x="119" y="337"/>
                  </a:lnTo>
                  <a:lnTo>
                    <a:pt x="106" y="328"/>
                  </a:lnTo>
                  <a:lnTo>
                    <a:pt x="95" y="318"/>
                  </a:lnTo>
                  <a:lnTo>
                    <a:pt x="82" y="308"/>
                  </a:lnTo>
                  <a:lnTo>
                    <a:pt x="70" y="299"/>
                  </a:lnTo>
                  <a:lnTo>
                    <a:pt x="58" y="290"/>
                  </a:lnTo>
                  <a:lnTo>
                    <a:pt x="46" y="282"/>
                  </a:lnTo>
                  <a:lnTo>
                    <a:pt x="35" y="274"/>
                  </a:lnTo>
                  <a:lnTo>
                    <a:pt x="23" y="267"/>
                  </a:lnTo>
                  <a:lnTo>
                    <a:pt x="12" y="260"/>
                  </a:lnTo>
                  <a:lnTo>
                    <a:pt x="0" y="254"/>
                  </a:lnTo>
                  <a:lnTo>
                    <a:pt x="8" y="220"/>
                  </a:lnTo>
                  <a:lnTo>
                    <a:pt x="20" y="187"/>
                  </a:lnTo>
                  <a:lnTo>
                    <a:pt x="32" y="156"/>
                  </a:lnTo>
                  <a:lnTo>
                    <a:pt x="46" y="126"/>
                  </a:lnTo>
                  <a:lnTo>
                    <a:pt x="62" y="96"/>
                  </a:lnTo>
                  <a:lnTo>
                    <a:pt x="78" y="66"/>
                  </a:lnTo>
                  <a:lnTo>
                    <a:pt x="95" y="36"/>
                  </a:lnTo>
                  <a:lnTo>
                    <a:pt x="112" y="5"/>
                  </a:lnTo>
                  <a:lnTo>
                    <a:pt x="114" y="4"/>
                  </a:lnTo>
                  <a:lnTo>
                    <a:pt x="115" y="2"/>
                  </a:lnTo>
                  <a:lnTo>
                    <a:pt x="118" y="1"/>
                  </a:lnTo>
                  <a:lnTo>
                    <a:pt x="119" y="0"/>
                  </a:lnTo>
                  <a:lnTo>
                    <a:pt x="116" y="8"/>
                  </a:lnTo>
                  <a:lnTo>
                    <a:pt x="115" y="15"/>
                  </a:lnTo>
                  <a:lnTo>
                    <a:pt x="113" y="23"/>
                  </a:lnTo>
                  <a:lnTo>
                    <a:pt x="111" y="31"/>
                  </a:lnTo>
                  <a:lnTo>
                    <a:pt x="114" y="30"/>
                  </a:lnTo>
                  <a:lnTo>
                    <a:pt x="118" y="26"/>
                  </a:lnTo>
                  <a:lnTo>
                    <a:pt x="122" y="23"/>
                  </a:lnTo>
                  <a:lnTo>
                    <a:pt x="127" y="18"/>
                  </a:lnTo>
                  <a:lnTo>
                    <a:pt x="130" y="15"/>
                  </a:lnTo>
                  <a:lnTo>
                    <a:pt x="135" y="10"/>
                  </a:lnTo>
                  <a:lnTo>
                    <a:pt x="141" y="8"/>
                  </a:lnTo>
                  <a:lnTo>
                    <a:pt x="145" y="6"/>
                  </a:lnTo>
                  <a:lnTo>
                    <a:pt x="145" y="20"/>
                  </a:lnTo>
                  <a:lnTo>
                    <a:pt x="145" y="32"/>
                  </a:lnTo>
                  <a:lnTo>
                    <a:pt x="145" y="42"/>
                  </a:lnTo>
                  <a:lnTo>
                    <a:pt x="146" y="51"/>
                  </a:lnTo>
                  <a:lnTo>
                    <a:pt x="152" y="50"/>
                  </a:lnTo>
                  <a:lnTo>
                    <a:pt x="158" y="48"/>
                  </a:lnTo>
                  <a:lnTo>
                    <a:pt x="163" y="45"/>
                  </a:lnTo>
                  <a:lnTo>
                    <a:pt x="168" y="41"/>
                  </a:lnTo>
                  <a:lnTo>
                    <a:pt x="173" y="36"/>
                  </a:lnTo>
                  <a:lnTo>
                    <a:pt x="178" y="33"/>
                  </a:lnTo>
                  <a:lnTo>
                    <a:pt x="183" y="30"/>
                  </a:lnTo>
                  <a:lnTo>
                    <a:pt x="189" y="27"/>
                  </a:lnTo>
                  <a:lnTo>
                    <a:pt x="186" y="49"/>
                  </a:lnTo>
                  <a:lnTo>
                    <a:pt x="182" y="68"/>
                  </a:lnTo>
                  <a:lnTo>
                    <a:pt x="184" y="78"/>
                  </a:lnTo>
                  <a:lnTo>
                    <a:pt x="198" y="76"/>
                  </a:lnTo>
                  <a:lnTo>
                    <a:pt x="204" y="73"/>
                  </a:lnTo>
                  <a:lnTo>
                    <a:pt x="209" y="71"/>
                  </a:lnTo>
                  <a:lnTo>
                    <a:pt x="214" y="70"/>
                  </a:lnTo>
                  <a:lnTo>
                    <a:pt x="219" y="68"/>
                  </a:lnTo>
                  <a:lnTo>
                    <a:pt x="225" y="65"/>
                  </a:lnTo>
                  <a:lnTo>
                    <a:pt x="229" y="64"/>
                  </a:lnTo>
                  <a:lnTo>
                    <a:pt x="235" y="62"/>
                  </a:lnTo>
                  <a:lnTo>
                    <a:pt x="240" y="59"/>
                  </a:lnTo>
                  <a:lnTo>
                    <a:pt x="237" y="73"/>
                  </a:lnTo>
                  <a:lnTo>
                    <a:pt x="235" y="85"/>
                  </a:lnTo>
                  <a:lnTo>
                    <a:pt x="233" y="94"/>
                  </a:lnTo>
                  <a:lnTo>
                    <a:pt x="233" y="102"/>
                  </a:lnTo>
                  <a:lnTo>
                    <a:pt x="235" y="107"/>
                  </a:lnTo>
                  <a:lnTo>
                    <a:pt x="241" y="107"/>
                  </a:lnTo>
                  <a:lnTo>
                    <a:pt x="252" y="103"/>
                  </a:lnTo>
                  <a:lnTo>
                    <a:pt x="269" y="95"/>
                  </a:lnTo>
                  <a:lnTo>
                    <a:pt x="269" y="99"/>
                  </a:lnTo>
                  <a:lnTo>
                    <a:pt x="266" y="104"/>
                  </a:lnTo>
                  <a:lnTo>
                    <a:pt x="265" y="111"/>
                  </a:lnTo>
                  <a:lnTo>
                    <a:pt x="263" y="121"/>
                  </a:lnTo>
                  <a:lnTo>
                    <a:pt x="267" y="119"/>
                  </a:lnTo>
                  <a:lnTo>
                    <a:pt x="273" y="118"/>
                  </a:lnTo>
                  <a:lnTo>
                    <a:pt x="278" y="116"/>
                  </a:lnTo>
                  <a:lnTo>
                    <a:pt x="284" y="115"/>
                  </a:lnTo>
                  <a:lnTo>
                    <a:pt x="289" y="113"/>
                  </a:lnTo>
                  <a:lnTo>
                    <a:pt x="295" y="110"/>
                  </a:lnTo>
                  <a:lnTo>
                    <a:pt x="301" y="109"/>
                  </a:lnTo>
                  <a:lnTo>
                    <a:pt x="307" y="107"/>
                  </a:lnTo>
                  <a:lnTo>
                    <a:pt x="302" y="127"/>
                  </a:lnTo>
                  <a:lnTo>
                    <a:pt x="302" y="139"/>
                  </a:lnTo>
                  <a:lnTo>
                    <a:pt x="305" y="144"/>
                  </a:lnTo>
                  <a:lnTo>
                    <a:pt x="311" y="142"/>
                  </a:lnTo>
                  <a:lnTo>
                    <a:pt x="319" y="138"/>
                  </a:lnTo>
                  <a:lnTo>
                    <a:pt x="327" y="131"/>
                  </a:lnTo>
                  <a:lnTo>
                    <a:pt x="337" y="124"/>
                  </a:lnTo>
                  <a:lnTo>
                    <a:pt x="344" y="119"/>
                  </a:lnTo>
                  <a:lnTo>
                    <a:pt x="331" y="156"/>
                  </a:lnTo>
                  <a:lnTo>
                    <a:pt x="316" y="192"/>
                  </a:lnTo>
                  <a:lnTo>
                    <a:pt x="299" y="227"/>
                  </a:lnTo>
                  <a:lnTo>
                    <a:pt x="280" y="261"/>
                  </a:lnTo>
                  <a:lnTo>
                    <a:pt x="259" y="296"/>
                  </a:lnTo>
                  <a:lnTo>
                    <a:pt x="237" y="329"/>
                  </a:lnTo>
                  <a:lnTo>
                    <a:pt x="214" y="361"/>
                  </a:lnTo>
                  <a:lnTo>
                    <a:pt x="191" y="393"/>
                  </a:lnTo>
                  <a:lnTo>
                    <a:pt x="190" y="393"/>
                  </a:lnTo>
                  <a:lnTo>
                    <a:pt x="190" y="393"/>
                  </a:lnTo>
                  <a:lnTo>
                    <a:pt x="189" y="393"/>
                  </a:lnTo>
                  <a:lnTo>
                    <a:pt x="188" y="393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49"/>
            <p:cNvSpPr>
              <a:spLocks/>
            </p:cNvSpPr>
            <p:nvPr/>
          </p:nvSpPr>
          <p:spPr bwMode="auto">
            <a:xfrm>
              <a:off x="2739" y="1848"/>
              <a:ext cx="222" cy="130"/>
            </a:xfrm>
            <a:custGeom>
              <a:avLst/>
              <a:gdLst>
                <a:gd name="T0" fmla="*/ 2 w 442"/>
                <a:gd name="T1" fmla="*/ 157 h 260"/>
                <a:gd name="T2" fmla="*/ 19 w 442"/>
                <a:gd name="T3" fmla="*/ 146 h 260"/>
                <a:gd name="T4" fmla="*/ 68 w 442"/>
                <a:gd name="T5" fmla="*/ 119 h 260"/>
                <a:gd name="T6" fmla="*/ 116 w 442"/>
                <a:gd name="T7" fmla="*/ 90 h 260"/>
                <a:gd name="T8" fmla="*/ 144 w 442"/>
                <a:gd name="T9" fmla="*/ 71 h 260"/>
                <a:gd name="T10" fmla="*/ 157 w 442"/>
                <a:gd name="T11" fmla="*/ 64 h 260"/>
                <a:gd name="T12" fmla="*/ 157 w 442"/>
                <a:gd name="T13" fmla="*/ 62 h 260"/>
                <a:gd name="T14" fmla="*/ 98 w 442"/>
                <a:gd name="T15" fmla="*/ 78 h 260"/>
                <a:gd name="T16" fmla="*/ 40 w 442"/>
                <a:gd name="T17" fmla="*/ 105 h 260"/>
                <a:gd name="T18" fmla="*/ 1 w 442"/>
                <a:gd name="T19" fmla="*/ 111 h 260"/>
                <a:gd name="T20" fmla="*/ 11 w 442"/>
                <a:gd name="T21" fmla="*/ 44 h 260"/>
                <a:gd name="T22" fmla="*/ 34 w 442"/>
                <a:gd name="T23" fmla="*/ 19 h 260"/>
                <a:gd name="T24" fmla="*/ 69 w 442"/>
                <a:gd name="T25" fmla="*/ 4 h 260"/>
                <a:gd name="T26" fmla="*/ 110 w 442"/>
                <a:gd name="T27" fmla="*/ 0 h 260"/>
                <a:gd name="T28" fmla="*/ 170 w 442"/>
                <a:gd name="T29" fmla="*/ 1 h 260"/>
                <a:gd name="T30" fmla="*/ 231 w 442"/>
                <a:gd name="T31" fmla="*/ 6 h 260"/>
                <a:gd name="T32" fmla="*/ 290 w 442"/>
                <a:gd name="T33" fmla="*/ 18 h 260"/>
                <a:gd name="T34" fmla="*/ 344 w 442"/>
                <a:gd name="T35" fmla="*/ 43 h 260"/>
                <a:gd name="T36" fmla="*/ 388 w 442"/>
                <a:gd name="T37" fmla="*/ 82 h 260"/>
                <a:gd name="T38" fmla="*/ 387 w 442"/>
                <a:gd name="T39" fmla="*/ 83 h 260"/>
                <a:gd name="T40" fmla="*/ 349 w 442"/>
                <a:gd name="T41" fmla="*/ 68 h 260"/>
                <a:gd name="T42" fmla="*/ 296 w 442"/>
                <a:gd name="T43" fmla="*/ 58 h 260"/>
                <a:gd name="T44" fmla="*/ 236 w 442"/>
                <a:gd name="T45" fmla="*/ 62 h 260"/>
                <a:gd name="T46" fmla="*/ 237 w 442"/>
                <a:gd name="T47" fmla="*/ 66 h 260"/>
                <a:gd name="T48" fmla="*/ 261 w 442"/>
                <a:gd name="T49" fmla="*/ 69 h 260"/>
                <a:gd name="T50" fmla="*/ 310 w 442"/>
                <a:gd name="T51" fmla="*/ 79 h 260"/>
                <a:gd name="T52" fmla="*/ 361 w 442"/>
                <a:gd name="T53" fmla="*/ 96 h 260"/>
                <a:gd name="T54" fmla="*/ 405 w 442"/>
                <a:gd name="T55" fmla="*/ 120 h 260"/>
                <a:gd name="T56" fmla="*/ 435 w 442"/>
                <a:gd name="T57" fmla="*/ 151 h 260"/>
                <a:gd name="T58" fmla="*/ 441 w 442"/>
                <a:gd name="T59" fmla="*/ 180 h 260"/>
                <a:gd name="T60" fmla="*/ 431 w 442"/>
                <a:gd name="T61" fmla="*/ 181 h 260"/>
                <a:gd name="T62" fmla="*/ 393 w 442"/>
                <a:gd name="T63" fmla="*/ 157 h 260"/>
                <a:gd name="T64" fmla="*/ 349 w 442"/>
                <a:gd name="T65" fmla="*/ 140 h 260"/>
                <a:gd name="T66" fmla="*/ 301 w 442"/>
                <a:gd name="T67" fmla="*/ 131 h 260"/>
                <a:gd name="T68" fmla="*/ 253 w 442"/>
                <a:gd name="T69" fmla="*/ 129 h 260"/>
                <a:gd name="T70" fmla="*/ 208 w 442"/>
                <a:gd name="T71" fmla="*/ 134 h 260"/>
                <a:gd name="T72" fmla="*/ 172 w 442"/>
                <a:gd name="T73" fmla="*/ 150 h 260"/>
                <a:gd name="T74" fmla="*/ 136 w 442"/>
                <a:gd name="T75" fmla="*/ 175 h 260"/>
                <a:gd name="T76" fmla="*/ 100 w 442"/>
                <a:gd name="T77" fmla="*/ 203 h 260"/>
                <a:gd name="T78" fmla="*/ 64 w 442"/>
                <a:gd name="T79" fmla="*/ 230 h 260"/>
                <a:gd name="T80" fmla="*/ 27 w 442"/>
                <a:gd name="T81" fmla="*/ 251 h 260"/>
                <a:gd name="T82" fmla="*/ 2 w 442"/>
                <a:gd name="T83" fmla="*/ 260 h 260"/>
                <a:gd name="T84" fmla="*/ 0 w 442"/>
                <a:gd name="T85" fmla="*/ 260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442" h="260">
                  <a:moveTo>
                    <a:pt x="0" y="158"/>
                  </a:moveTo>
                  <a:lnTo>
                    <a:pt x="1" y="158"/>
                  </a:lnTo>
                  <a:lnTo>
                    <a:pt x="2" y="157"/>
                  </a:lnTo>
                  <a:lnTo>
                    <a:pt x="2" y="157"/>
                  </a:lnTo>
                  <a:lnTo>
                    <a:pt x="3" y="155"/>
                  </a:lnTo>
                  <a:lnTo>
                    <a:pt x="19" y="146"/>
                  </a:lnTo>
                  <a:lnTo>
                    <a:pt x="35" y="137"/>
                  </a:lnTo>
                  <a:lnTo>
                    <a:pt x="52" y="128"/>
                  </a:lnTo>
                  <a:lnTo>
                    <a:pt x="68" y="119"/>
                  </a:lnTo>
                  <a:lnTo>
                    <a:pt x="84" y="109"/>
                  </a:lnTo>
                  <a:lnTo>
                    <a:pt x="100" y="100"/>
                  </a:lnTo>
                  <a:lnTo>
                    <a:pt x="116" y="90"/>
                  </a:lnTo>
                  <a:lnTo>
                    <a:pt x="131" y="78"/>
                  </a:lnTo>
                  <a:lnTo>
                    <a:pt x="137" y="75"/>
                  </a:lnTo>
                  <a:lnTo>
                    <a:pt x="144" y="71"/>
                  </a:lnTo>
                  <a:lnTo>
                    <a:pt x="151" y="69"/>
                  </a:lnTo>
                  <a:lnTo>
                    <a:pt x="157" y="66"/>
                  </a:lnTo>
                  <a:lnTo>
                    <a:pt x="157" y="64"/>
                  </a:lnTo>
                  <a:lnTo>
                    <a:pt x="157" y="63"/>
                  </a:lnTo>
                  <a:lnTo>
                    <a:pt x="157" y="63"/>
                  </a:lnTo>
                  <a:lnTo>
                    <a:pt x="157" y="62"/>
                  </a:lnTo>
                  <a:lnTo>
                    <a:pt x="137" y="67"/>
                  </a:lnTo>
                  <a:lnTo>
                    <a:pt x="117" y="72"/>
                  </a:lnTo>
                  <a:lnTo>
                    <a:pt x="98" y="78"/>
                  </a:lnTo>
                  <a:lnTo>
                    <a:pt x="78" y="85"/>
                  </a:lnTo>
                  <a:lnTo>
                    <a:pt x="60" y="94"/>
                  </a:lnTo>
                  <a:lnTo>
                    <a:pt x="40" y="105"/>
                  </a:lnTo>
                  <a:lnTo>
                    <a:pt x="22" y="117"/>
                  </a:lnTo>
                  <a:lnTo>
                    <a:pt x="3" y="132"/>
                  </a:lnTo>
                  <a:lnTo>
                    <a:pt x="1" y="111"/>
                  </a:lnTo>
                  <a:lnTo>
                    <a:pt x="2" y="89"/>
                  </a:lnTo>
                  <a:lnTo>
                    <a:pt x="6" y="67"/>
                  </a:lnTo>
                  <a:lnTo>
                    <a:pt x="11" y="44"/>
                  </a:lnTo>
                  <a:lnTo>
                    <a:pt x="17" y="34"/>
                  </a:lnTo>
                  <a:lnTo>
                    <a:pt x="25" y="26"/>
                  </a:lnTo>
                  <a:lnTo>
                    <a:pt x="34" y="19"/>
                  </a:lnTo>
                  <a:lnTo>
                    <a:pt x="46" y="14"/>
                  </a:lnTo>
                  <a:lnTo>
                    <a:pt x="57" y="9"/>
                  </a:lnTo>
                  <a:lnTo>
                    <a:pt x="69" y="4"/>
                  </a:lnTo>
                  <a:lnTo>
                    <a:pt x="80" y="2"/>
                  </a:lnTo>
                  <a:lnTo>
                    <a:pt x="91" y="0"/>
                  </a:lnTo>
                  <a:lnTo>
                    <a:pt x="110" y="0"/>
                  </a:lnTo>
                  <a:lnTo>
                    <a:pt x="130" y="0"/>
                  </a:lnTo>
                  <a:lnTo>
                    <a:pt x="150" y="0"/>
                  </a:lnTo>
                  <a:lnTo>
                    <a:pt x="170" y="1"/>
                  </a:lnTo>
                  <a:lnTo>
                    <a:pt x="191" y="2"/>
                  </a:lnTo>
                  <a:lnTo>
                    <a:pt x="211" y="3"/>
                  </a:lnTo>
                  <a:lnTo>
                    <a:pt x="231" y="6"/>
                  </a:lnTo>
                  <a:lnTo>
                    <a:pt x="252" y="9"/>
                  </a:lnTo>
                  <a:lnTo>
                    <a:pt x="272" y="13"/>
                  </a:lnTo>
                  <a:lnTo>
                    <a:pt x="290" y="18"/>
                  </a:lnTo>
                  <a:lnTo>
                    <a:pt x="310" y="25"/>
                  </a:lnTo>
                  <a:lnTo>
                    <a:pt x="327" y="33"/>
                  </a:lnTo>
                  <a:lnTo>
                    <a:pt x="344" y="43"/>
                  </a:lnTo>
                  <a:lnTo>
                    <a:pt x="361" y="54"/>
                  </a:lnTo>
                  <a:lnTo>
                    <a:pt x="374" y="67"/>
                  </a:lnTo>
                  <a:lnTo>
                    <a:pt x="388" y="82"/>
                  </a:lnTo>
                  <a:lnTo>
                    <a:pt x="387" y="83"/>
                  </a:lnTo>
                  <a:lnTo>
                    <a:pt x="387" y="83"/>
                  </a:lnTo>
                  <a:lnTo>
                    <a:pt x="387" y="83"/>
                  </a:lnTo>
                  <a:lnTo>
                    <a:pt x="386" y="84"/>
                  </a:lnTo>
                  <a:lnTo>
                    <a:pt x="367" y="75"/>
                  </a:lnTo>
                  <a:lnTo>
                    <a:pt x="349" y="68"/>
                  </a:lnTo>
                  <a:lnTo>
                    <a:pt x="332" y="62"/>
                  </a:lnTo>
                  <a:lnTo>
                    <a:pt x="313" y="59"/>
                  </a:lnTo>
                  <a:lnTo>
                    <a:pt x="296" y="58"/>
                  </a:lnTo>
                  <a:lnTo>
                    <a:pt x="278" y="58"/>
                  </a:lnTo>
                  <a:lnTo>
                    <a:pt x="257" y="59"/>
                  </a:lnTo>
                  <a:lnTo>
                    <a:pt x="236" y="62"/>
                  </a:lnTo>
                  <a:lnTo>
                    <a:pt x="236" y="63"/>
                  </a:lnTo>
                  <a:lnTo>
                    <a:pt x="237" y="64"/>
                  </a:lnTo>
                  <a:lnTo>
                    <a:pt x="237" y="66"/>
                  </a:lnTo>
                  <a:lnTo>
                    <a:pt x="237" y="67"/>
                  </a:lnTo>
                  <a:lnTo>
                    <a:pt x="249" y="68"/>
                  </a:lnTo>
                  <a:lnTo>
                    <a:pt x="261" y="69"/>
                  </a:lnTo>
                  <a:lnTo>
                    <a:pt x="276" y="71"/>
                  </a:lnTo>
                  <a:lnTo>
                    <a:pt x="293" y="75"/>
                  </a:lnTo>
                  <a:lnTo>
                    <a:pt x="310" y="79"/>
                  </a:lnTo>
                  <a:lnTo>
                    <a:pt x="326" y="84"/>
                  </a:lnTo>
                  <a:lnTo>
                    <a:pt x="343" y="89"/>
                  </a:lnTo>
                  <a:lnTo>
                    <a:pt x="361" y="96"/>
                  </a:lnTo>
                  <a:lnTo>
                    <a:pt x="377" y="102"/>
                  </a:lnTo>
                  <a:lnTo>
                    <a:pt x="392" y="111"/>
                  </a:lnTo>
                  <a:lnTo>
                    <a:pt x="405" y="120"/>
                  </a:lnTo>
                  <a:lnTo>
                    <a:pt x="418" y="129"/>
                  </a:lnTo>
                  <a:lnTo>
                    <a:pt x="429" y="139"/>
                  </a:lnTo>
                  <a:lnTo>
                    <a:pt x="435" y="151"/>
                  </a:lnTo>
                  <a:lnTo>
                    <a:pt x="441" y="164"/>
                  </a:lnTo>
                  <a:lnTo>
                    <a:pt x="442" y="177"/>
                  </a:lnTo>
                  <a:lnTo>
                    <a:pt x="441" y="180"/>
                  </a:lnTo>
                  <a:lnTo>
                    <a:pt x="439" y="181"/>
                  </a:lnTo>
                  <a:lnTo>
                    <a:pt x="437" y="181"/>
                  </a:lnTo>
                  <a:lnTo>
                    <a:pt x="431" y="181"/>
                  </a:lnTo>
                  <a:lnTo>
                    <a:pt x="419" y="172"/>
                  </a:lnTo>
                  <a:lnTo>
                    <a:pt x="407" y="164"/>
                  </a:lnTo>
                  <a:lnTo>
                    <a:pt x="393" y="157"/>
                  </a:lnTo>
                  <a:lnTo>
                    <a:pt x="379" y="151"/>
                  </a:lnTo>
                  <a:lnTo>
                    <a:pt x="364" y="145"/>
                  </a:lnTo>
                  <a:lnTo>
                    <a:pt x="349" y="140"/>
                  </a:lnTo>
                  <a:lnTo>
                    <a:pt x="333" y="136"/>
                  </a:lnTo>
                  <a:lnTo>
                    <a:pt x="317" y="132"/>
                  </a:lnTo>
                  <a:lnTo>
                    <a:pt x="301" y="131"/>
                  </a:lnTo>
                  <a:lnTo>
                    <a:pt x="284" y="129"/>
                  </a:lnTo>
                  <a:lnTo>
                    <a:pt x="269" y="129"/>
                  </a:lnTo>
                  <a:lnTo>
                    <a:pt x="253" y="129"/>
                  </a:lnTo>
                  <a:lnTo>
                    <a:pt x="237" y="130"/>
                  </a:lnTo>
                  <a:lnTo>
                    <a:pt x="222" y="131"/>
                  </a:lnTo>
                  <a:lnTo>
                    <a:pt x="208" y="134"/>
                  </a:lnTo>
                  <a:lnTo>
                    <a:pt x="195" y="137"/>
                  </a:lnTo>
                  <a:lnTo>
                    <a:pt x="183" y="143"/>
                  </a:lnTo>
                  <a:lnTo>
                    <a:pt x="172" y="150"/>
                  </a:lnTo>
                  <a:lnTo>
                    <a:pt x="160" y="158"/>
                  </a:lnTo>
                  <a:lnTo>
                    <a:pt x="147" y="166"/>
                  </a:lnTo>
                  <a:lnTo>
                    <a:pt x="136" y="175"/>
                  </a:lnTo>
                  <a:lnTo>
                    <a:pt x="124" y="184"/>
                  </a:lnTo>
                  <a:lnTo>
                    <a:pt x="112" y="194"/>
                  </a:lnTo>
                  <a:lnTo>
                    <a:pt x="100" y="203"/>
                  </a:lnTo>
                  <a:lnTo>
                    <a:pt x="89" y="212"/>
                  </a:lnTo>
                  <a:lnTo>
                    <a:pt x="76" y="221"/>
                  </a:lnTo>
                  <a:lnTo>
                    <a:pt x="64" y="230"/>
                  </a:lnTo>
                  <a:lnTo>
                    <a:pt x="52" y="237"/>
                  </a:lnTo>
                  <a:lnTo>
                    <a:pt x="39" y="245"/>
                  </a:lnTo>
                  <a:lnTo>
                    <a:pt x="27" y="251"/>
                  </a:lnTo>
                  <a:lnTo>
                    <a:pt x="15" y="257"/>
                  </a:lnTo>
                  <a:lnTo>
                    <a:pt x="2" y="260"/>
                  </a:lnTo>
                  <a:lnTo>
                    <a:pt x="2" y="260"/>
                  </a:lnTo>
                  <a:lnTo>
                    <a:pt x="1" y="260"/>
                  </a:lnTo>
                  <a:lnTo>
                    <a:pt x="1" y="260"/>
                  </a:lnTo>
                  <a:lnTo>
                    <a:pt x="0" y="260"/>
                  </a:lnTo>
                  <a:lnTo>
                    <a:pt x="0" y="158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50"/>
            <p:cNvSpPr>
              <a:spLocks/>
            </p:cNvSpPr>
            <p:nvPr/>
          </p:nvSpPr>
          <p:spPr bwMode="auto">
            <a:xfrm>
              <a:off x="2716" y="1927"/>
              <a:ext cx="23" cy="52"/>
            </a:xfrm>
            <a:custGeom>
              <a:avLst/>
              <a:gdLst>
                <a:gd name="T0" fmla="*/ 25 w 47"/>
                <a:gd name="T1" fmla="*/ 105 h 105"/>
                <a:gd name="T2" fmla="*/ 10 w 47"/>
                <a:gd name="T3" fmla="*/ 94 h 105"/>
                <a:gd name="T4" fmla="*/ 2 w 47"/>
                <a:gd name="T5" fmla="*/ 82 h 105"/>
                <a:gd name="T6" fmla="*/ 0 w 47"/>
                <a:gd name="T7" fmla="*/ 69 h 105"/>
                <a:gd name="T8" fmla="*/ 3 w 47"/>
                <a:gd name="T9" fmla="*/ 54 h 105"/>
                <a:gd name="T10" fmla="*/ 9 w 47"/>
                <a:gd name="T11" fmla="*/ 40 h 105"/>
                <a:gd name="T12" fmla="*/ 18 w 47"/>
                <a:gd name="T13" fmla="*/ 27 h 105"/>
                <a:gd name="T14" fmla="*/ 28 w 47"/>
                <a:gd name="T15" fmla="*/ 15 h 105"/>
                <a:gd name="T16" fmla="*/ 39 w 47"/>
                <a:gd name="T17" fmla="*/ 4 h 105"/>
                <a:gd name="T18" fmla="*/ 41 w 47"/>
                <a:gd name="T19" fmla="*/ 3 h 105"/>
                <a:gd name="T20" fmla="*/ 43 w 47"/>
                <a:gd name="T21" fmla="*/ 2 h 105"/>
                <a:gd name="T22" fmla="*/ 44 w 47"/>
                <a:gd name="T23" fmla="*/ 1 h 105"/>
                <a:gd name="T24" fmla="*/ 47 w 47"/>
                <a:gd name="T25" fmla="*/ 0 h 105"/>
                <a:gd name="T26" fmla="*/ 47 w 47"/>
                <a:gd name="T27" fmla="*/ 102 h 105"/>
                <a:gd name="T28" fmla="*/ 41 w 47"/>
                <a:gd name="T29" fmla="*/ 104 h 105"/>
                <a:gd name="T30" fmla="*/ 36 w 47"/>
                <a:gd name="T31" fmla="*/ 104 h 105"/>
                <a:gd name="T32" fmla="*/ 31 w 47"/>
                <a:gd name="T33" fmla="*/ 105 h 105"/>
                <a:gd name="T34" fmla="*/ 25 w 47"/>
                <a:gd name="T35" fmla="*/ 105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7" h="105">
                  <a:moveTo>
                    <a:pt x="25" y="105"/>
                  </a:moveTo>
                  <a:lnTo>
                    <a:pt x="10" y="94"/>
                  </a:lnTo>
                  <a:lnTo>
                    <a:pt x="2" y="82"/>
                  </a:lnTo>
                  <a:lnTo>
                    <a:pt x="0" y="69"/>
                  </a:lnTo>
                  <a:lnTo>
                    <a:pt x="3" y="54"/>
                  </a:lnTo>
                  <a:lnTo>
                    <a:pt x="9" y="40"/>
                  </a:lnTo>
                  <a:lnTo>
                    <a:pt x="18" y="27"/>
                  </a:lnTo>
                  <a:lnTo>
                    <a:pt x="28" y="15"/>
                  </a:lnTo>
                  <a:lnTo>
                    <a:pt x="39" y="4"/>
                  </a:lnTo>
                  <a:lnTo>
                    <a:pt x="41" y="3"/>
                  </a:lnTo>
                  <a:lnTo>
                    <a:pt x="43" y="2"/>
                  </a:lnTo>
                  <a:lnTo>
                    <a:pt x="44" y="1"/>
                  </a:lnTo>
                  <a:lnTo>
                    <a:pt x="47" y="0"/>
                  </a:lnTo>
                  <a:lnTo>
                    <a:pt x="47" y="102"/>
                  </a:lnTo>
                  <a:lnTo>
                    <a:pt x="41" y="104"/>
                  </a:lnTo>
                  <a:lnTo>
                    <a:pt x="36" y="104"/>
                  </a:lnTo>
                  <a:lnTo>
                    <a:pt x="31" y="105"/>
                  </a:lnTo>
                  <a:lnTo>
                    <a:pt x="25" y="105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51"/>
            <p:cNvSpPr>
              <a:spLocks/>
            </p:cNvSpPr>
            <p:nvPr/>
          </p:nvSpPr>
          <p:spPr bwMode="auto">
            <a:xfrm>
              <a:off x="2703" y="1868"/>
              <a:ext cx="31" cy="37"/>
            </a:xfrm>
            <a:custGeom>
              <a:avLst/>
              <a:gdLst>
                <a:gd name="T0" fmla="*/ 29 w 62"/>
                <a:gd name="T1" fmla="*/ 75 h 75"/>
                <a:gd name="T2" fmla="*/ 13 w 62"/>
                <a:gd name="T3" fmla="*/ 62 h 75"/>
                <a:gd name="T4" fmla="*/ 4 w 62"/>
                <a:gd name="T5" fmla="*/ 50 h 75"/>
                <a:gd name="T6" fmla="*/ 0 w 62"/>
                <a:gd name="T7" fmla="*/ 36 h 75"/>
                <a:gd name="T8" fmla="*/ 2 w 62"/>
                <a:gd name="T9" fmla="*/ 24 h 75"/>
                <a:gd name="T10" fmla="*/ 9 w 62"/>
                <a:gd name="T11" fmla="*/ 14 h 75"/>
                <a:gd name="T12" fmla="*/ 21 w 62"/>
                <a:gd name="T13" fmla="*/ 6 h 75"/>
                <a:gd name="T14" fmla="*/ 36 w 62"/>
                <a:gd name="T15" fmla="*/ 1 h 75"/>
                <a:gd name="T16" fmla="*/ 54 w 62"/>
                <a:gd name="T17" fmla="*/ 0 h 75"/>
                <a:gd name="T18" fmla="*/ 60 w 62"/>
                <a:gd name="T19" fmla="*/ 17 h 75"/>
                <a:gd name="T20" fmla="*/ 62 w 62"/>
                <a:gd name="T21" fmla="*/ 35 h 75"/>
                <a:gd name="T22" fmla="*/ 60 w 62"/>
                <a:gd name="T23" fmla="*/ 52 h 75"/>
                <a:gd name="T24" fmla="*/ 53 w 62"/>
                <a:gd name="T25" fmla="*/ 69 h 75"/>
                <a:gd name="T26" fmla="*/ 46 w 62"/>
                <a:gd name="T27" fmla="*/ 72 h 75"/>
                <a:gd name="T28" fmla="*/ 40 w 62"/>
                <a:gd name="T29" fmla="*/ 74 h 75"/>
                <a:gd name="T30" fmla="*/ 35 w 62"/>
                <a:gd name="T31" fmla="*/ 75 h 75"/>
                <a:gd name="T32" fmla="*/ 29 w 62"/>
                <a:gd name="T33" fmla="*/ 7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2" h="75">
                  <a:moveTo>
                    <a:pt x="29" y="75"/>
                  </a:moveTo>
                  <a:lnTo>
                    <a:pt x="13" y="62"/>
                  </a:lnTo>
                  <a:lnTo>
                    <a:pt x="4" y="50"/>
                  </a:lnTo>
                  <a:lnTo>
                    <a:pt x="0" y="36"/>
                  </a:lnTo>
                  <a:lnTo>
                    <a:pt x="2" y="24"/>
                  </a:lnTo>
                  <a:lnTo>
                    <a:pt x="9" y="14"/>
                  </a:lnTo>
                  <a:lnTo>
                    <a:pt x="21" y="6"/>
                  </a:lnTo>
                  <a:lnTo>
                    <a:pt x="36" y="1"/>
                  </a:lnTo>
                  <a:lnTo>
                    <a:pt x="54" y="0"/>
                  </a:lnTo>
                  <a:lnTo>
                    <a:pt x="60" y="17"/>
                  </a:lnTo>
                  <a:lnTo>
                    <a:pt x="62" y="35"/>
                  </a:lnTo>
                  <a:lnTo>
                    <a:pt x="60" y="52"/>
                  </a:lnTo>
                  <a:lnTo>
                    <a:pt x="53" y="69"/>
                  </a:lnTo>
                  <a:lnTo>
                    <a:pt x="46" y="72"/>
                  </a:lnTo>
                  <a:lnTo>
                    <a:pt x="40" y="74"/>
                  </a:lnTo>
                  <a:lnTo>
                    <a:pt x="35" y="75"/>
                  </a:lnTo>
                  <a:lnTo>
                    <a:pt x="29" y="75"/>
                  </a:lnTo>
                  <a:close/>
                </a:path>
              </a:pathLst>
            </a:custGeom>
            <a:solidFill>
              <a:srgbClr val="D8D3C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52"/>
            <p:cNvSpPr>
              <a:spLocks/>
            </p:cNvSpPr>
            <p:nvPr/>
          </p:nvSpPr>
          <p:spPr bwMode="auto">
            <a:xfrm>
              <a:off x="2919" y="2487"/>
              <a:ext cx="99" cy="57"/>
            </a:xfrm>
            <a:custGeom>
              <a:avLst/>
              <a:gdLst>
                <a:gd name="T0" fmla="*/ 99 w 200"/>
                <a:gd name="T1" fmla="*/ 112 h 114"/>
                <a:gd name="T2" fmla="*/ 89 w 200"/>
                <a:gd name="T3" fmla="*/ 110 h 114"/>
                <a:gd name="T4" fmla="*/ 80 w 200"/>
                <a:gd name="T5" fmla="*/ 108 h 114"/>
                <a:gd name="T6" fmla="*/ 71 w 200"/>
                <a:gd name="T7" fmla="*/ 106 h 114"/>
                <a:gd name="T8" fmla="*/ 61 w 200"/>
                <a:gd name="T9" fmla="*/ 103 h 114"/>
                <a:gd name="T10" fmla="*/ 52 w 200"/>
                <a:gd name="T11" fmla="*/ 100 h 114"/>
                <a:gd name="T12" fmla="*/ 43 w 200"/>
                <a:gd name="T13" fmla="*/ 98 h 114"/>
                <a:gd name="T14" fmla="*/ 35 w 200"/>
                <a:gd name="T15" fmla="*/ 95 h 114"/>
                <a:gd name="T16" fmla="*/ 26 w 200"/>
                <a:gd name="T17" fmla="*/ 91 h 114"/>
                <a:gd name="T18" fmla="*/ 7 w 200"/>
                <a:gd name="T19" fmla="*/ 74 h 114"/>
                <a:gd name="T20" fmla="*/ 0 w 200"/>
                <a:gd name="T21" fmla="*/ 57 h 114"/>
                <a:gd name="T22" fmla="*/ 5 w 200"/>
                <a:gd name="T23" fmla="*/ 42 h 114"/>
                <a:gd name="T24" fmla="*/ 18 w 200"/>
                <a:gd name="T25" fmla="*/ 28 h 114"/>
                <a:gd name="T26" fmla="*/ 36 w 200"/>
                <a:gd name="T27" fmla="*/ 16 h 114"/>
                <a:gd name="T28" fmla="*/ 60 w 200"/>
                <a:gd name="T29" fmla="*/ 8 h 114"/>
                <a:gd name="T30" fmla="*/ 87 w 200"/>
                <a:gd name="T31" fmla="*/ 2 h 114"/>
                <a:gd name="T32" fmla="*/ 113 w 200"/>
                <a:gd name="T33" fmla="*/ 0 h 114"/>
                <a:gd name="T34" fmla="*/ 130 w 200"/>
                <a:gd name="T35" fmla="*/ 6 h 114"/>
                <a:gd name="T36" fmla="*/ 147 w 200"/>
                <a:gd name="T37" fmla="*/ 12 h 114"/>
                <a:gd name="T38" fmla="*/ 162 w 200"/>
                <a:gd name="T39" fmla="*/ 21 h 114"/>
                <a:gd name="T40" fmla="*/ 174 w 200"/>
                <a:gd name="T41" fmla="*/ 30 h 114"/>
                <a:gd name="T42" fmla="*/ 185 w 200"/>
                <a:gd name="T43" fmla="*/ 43 h 114"/>
                <a:gd name="T44" fmla="*/ 193 w 200"/>
                <a:gd name="T45" fmla="*/ 57 h 114"/>
                <a:gd name="T46" fmla="*/ 198 w 200"/>
                <a:gd name="T47" fmla="*/ 74 h 114"/>
                <a:gd name="T48" fmla="*/ 200 w 200"/>
                <a:gd name="T49" fmla="*/ 93 h 114"/>
                <a:gd name="T50" fmla="*/ 189 w 200"/>
                <a:gd name="T51" fmla="*/ 103 h 114"/>
                <a:gd name="T52" fmla="*/ 179 w 200"/>
                <a:gd name="T53" fmla="*/ 110 h 114"/>
                <a:gd name="T54" fmla="*/ 166 w 200"/>
                <a:gd name="T55" fmla="*/ 113 h 114"/>
                <a:gd name="T56" fmla="*/ 154 w 200"/>
                <a:gd name="T57" fmla="*/ 114 h 114"/>
                <a:gd name="T58" fmla="*/ 140 w 200"/>
                <a:gd name="T59" fmla="*/ 114 h 114"/>
                <a:gd name="T60" fmla="*/ 126 w 200"/>
                <a:gd name="T61" fmla="*/ 113 h 114"/>
                <a:gd name="T62" fmla="*/ 112 w 200"/>
                <a:gd name="T63" fmla="*/ 112 h 114"/>
                <a:gd name="T64" fmla="*/ 99 w 200"/>
                <a:gd name="T65" fmla="*/ 112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0" h="114">
                  <a:moveTo>
                    <a:pt x="99" y="112"/>
                  </a:moveTo>
                  <a:lnTo>
                    <a:pt x="89" y="110"/>
                  </a:lnTo>
                  <a:lnTo>
                    <a:pt x="80" y="108"/>
                  </a:lnTo>
                  <a:lnTo>
                    <a:pt x="71" y="106"/>
                  </a:lnTo>
                  <a:lnTo>
                    <a:pt x="61" y="103"/>
                  </a:lnTo>
                  <a:lnTo>
                    <a:pt x="52" y="100"/>
                  </a:lnTo>
                  <a:lnTo>
                    <a:pt x="43" y="98"/>
                  </a:lnTo>
                  <a:lnTo>
                    <a:pt x="35" y="95"/>
                  </a:lnTo>
                  <a:lnTo>
                    <a:pt x="26" y="91"/>
                  </a:lnTo>
                  <a:lnTo>
                    <a:pt x="7" y="74"/>
                  </a:lnTo>
                  <a:lnTo>
                    <a:pt x="0" y="57"/>
                  </a:lnTo>
                  <a:lnTo>
                    <a:pt x="5" y="42"/>
                  </a:lnTo>
                  <a:lnTo>
                    <a:pt x="18" y="28"/>
                  </a:lnTo>
                  <a:lnTo>
                    <a:pt x="36" y="16"/>
                  </a:lnTo>
                  <a:lnTo>
                    <a:pt x="60" y="8"/>
                  </a:lnTo>
                  <a:lnTo>
                    <a:pt x="87" y="2"/>
                  </a:lnTo>
                  <a:lnTo>
                    <a:pt x="113" y="0"/>
                  </a:lnTo>
                  <a:lnTo>
                    <a:pt x="130" y="6"/>
                  </a:lnTo>
                  <a:lnTo>
                    <a:pt x="147" y="12"/>
                  </a:lnTo>
                  <a:lnTo>
                    <a:pt x="162" y="21"/>
                  </a:lnTo>
                  <a:lnTo>
                    <a:pt x="174" y="30"/>
                  </a:lnTo>
                  <a:lnTo>
                    <a:pt x="185" y="43"/>
                  </a:lnTo>
                  <a:lnTo>
                    <a:pt x="193" y="57"/>
                  </a:lnTo>
                  <a:lnTo>
                    <a:pt x="198" y="74"/>
                  </a:lnTo>
                  <a:lnTo>
                    <a:pt x="200" y="93"/>
                  </a:lnTo>
                  <a:lnTo>
                    <a:pt x="189" y="103"/>
                  </a:lnTo>
                  <a:lnTo>
                    <a:pt x="179" y="110"/>
                  </a:lnTo>
                  <a:lnTo>
                    <a:pt x="166" y="113"/>
                  </a:lnTo>
                  <a:lnTo>
                    <a:pt x="154" y="114"/>
                  </a:lnTo>
                  <a:lnTo>
                    <a:pt x="140" y="114"/>
                  </a:lnTo>
                  <a:lnTo>
                    <a:pt x="126" y="113"/>
                  </a:lnTo>
                  <a:lnTo>
                    <a:pt x="112" y="112"/>
                  </a:lnTo>
                  <a:lnTo>
                    <a:pt x="99" y="112"/>
                  </a:lnTo>
                  <a:close/>
                </a:path>
              </a:pathLst>
            </a:custGeom>
            <a:solidFill>
              <a:srgbClr val="F7E2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53"/>
            <p:cNvSpPr>
              <a:spLocks/>
            </p:cNvSpPr>
            <p:nvPr/>
          </p:nvSpPr>
          <p:spPr bwMode="auto">
            <a:xfrm>
              <a:off x="2809" y="2009"/>
              <a:ext cx="17" cy="16"/>
            </a:xfrm>
            <a:custGeom>
              <a:avLst/>
              <a:gdLst>
                <a:gd name="T0" fmla="*/ 9 w 35"/>
                <a:gd name="T1" fmla="*/ 31 h 31"/>
                <a:gd name="T2" fmla="*/ 3 w 35"/>
                <a:gd name="T3" fmla="*/ 24 h 31"/>
                <a:gd name="T4" fmla="*/ 0 w 35"/>
                <a:gd name="T5" fmla="*/ 17 h 31"/>
                <a:gd name="T6" fmla="*/ 1 w 35"/>
                <a:gd name="T7" fmla="*/ 10 h 31"/>
                <a:gd name="T8" fmla="*/ 5 w 35"/>
                <a:gd name="T9" fmla="*/ 3 h 31"/>
                <a:gd name="T10" fmla="*/ 16 w 35"/>
                <a:gd name="T11" fmla="*/ 0 h 31"/>
                <a:gd name="T12" fmla="*/ 26 w 35"/>
                <a:gd name="T13" fmla="*/ 1 h 31"/>
                <a:gd name="T14" fmla="*/ 33 w 35"/>
                <a:gd name="T15" fmla="*/ 5 h 31"/>
                <a:gd name="T16" fmla="*/ 35 w 35"/>
                <a:gd name="T17" fmla="*/ 11 h 31"/>
                <a:gd name="T18" fmla="*/ 35 w 35"/>
                <a:gd name="T19" fmla="*/ 18 h 31"/>
                <a:gd name="T20" fmla="*/ 31 w 35"/>
                <a:gd name="T21" fmla="*/ 24 h 31"/>
                <a:gd name="T22" fmla="*/ 22 w 35"/>
                <a:gd name="T23" fmla="*/ 28 h 31"/>
                <a:gd name="T24" fmla="*/ 9 w 35"/>
                <a:gd name="T2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" h="31">
                  <a:moveTo>
                    <a:pt x="9" y="31"/>
                  </a:moveTo>
                  <a:lnTo>
                    <a:pt x="3" y="24"/>
                  </a:lnTo>
                  <a:lnTo>
                    <a:pt x="0" y="17"/>
                  </a:lnTo>
                  <a:lnTo>
                    <a:pt x="1" y="10"/>
                  </a:lnTo>
                  <a:lnTo>
                    <a:pt x="5" y="3"/>
                  </a:lnTo>
                  <a:lnTo>
                    <a:pt x="16" y="0"/>
                  </a:lnTo>
                  <a:lnTo>
                    <a:pt x="26" y="1"/>
                  </a:lnTo>
                  <a:lnTo>
                    <a:pt x="33" y="5"/>
                  </a:lnTo>
                  <a:lnTo>
                    <a:pt x="35" y="11"/>
                  </a:lnTo>
                  <a:lnTo>
                    <a:pt x="35" y="18"/>
                  </a:lnTo>
                  <a:lnTo>
                    <a:pt x="31" y="24"/>
                  </a:lnTo>
                  <a:lnTo>
                    <a:pt x="22" y="28"/>
                  </a:lnTo>
                  <a:lnTo>
                    <a:pt x="9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54"/>
            <p:cNvSpPr>
              <a:spLocks/>
            </p:cNvSpPr>
            <p:nvPr/>
          </p:nvSpPr>
          <p:spPr bwMode="auto">
            <a:xfrm>
              <a:off x="2851" y="1973"/>
              <a:ext cx="86" cy="44"/>
            </a:xfrm>
            <a:custGeom>
              <a:avLst/>
              <a:gdLst>
                <a:gd name="T0" fmla="*/ 144 w 173"/>
                <a:gd name="T1" fmla="*/ 89 h 89"/>
                <a:gd name="T2" fmla="*/ 129 w 173"/>
                <a:gd name="T3" fmla="*/ 86 h 89"/>
                <a:gd name="T4" fmla="*/ 115 w 173"/>
                <a:gd name="T5" fmla="*/ 84 h 89"/>
                <a:gd name="T6" fmla="*/ 103 w 173"/>
                <a:gd name="T7" fmla="*/ 84 h 89"/>
                <a:gd name="T8" fmla="*/ 90 w 173"/>
                <a:gd name="T9" fmla="*/ 83 h 89"/>
                <a:gd name="T10" fmla="*/ 79 w 173"/>
                <a:gd name="T11" fmla="*/ 84 h 89"/>
                <a:gd name="T12" fmla="*/ 66 w 173"/>
                <a:gd name="T13" fmla="*/ 84 h 89"/>
                <a:gd name="T14" fmla="*/ 52 w 173"/>
                <a:gd name="T15" fmla="*/ 86 h 89"/>
                <a:gd name="T16" fmla="*/ 38 w 173"/>
                <a:gd name="T17" fmla="*/ 88 h 89"/>
                <a:gd name="T18" fmla="*/ 20 w 173"/>
                <a:gd name="T19" fmla="*/ 81 h 89"/>
                <a:gd name="T20" fmla="*/ 8 w 173"/>
                <a:gd name="T21" fmla="*/ 70 h 89"/>
                <a:gd name="T22" fmla="*/ 1 w 173"/>
                <a:gd name="T23" fmla="*/ 59 h 89"/>
                <a:gd name="T24" fmla="*/ 0 w 173"/>
                <a:gd name="T25" fmla="*/ 46 h 89"/>
                <a:gd name="T26" fmla="*/ 4 w 173"/>
                <a:gd name="T27" fmla="*/ 33 h 89"/>
                <a:gd name="T28" fmla="*/ 12 w 173"/>
                <a:gd name="T29" fmla="*/ 21 h 89"/>
                <a:gd name="T30" fmla="*/ 23 w 173"/>
                <a:gd name="T31" fmla="*/ 9 h 89"/>
                <a:gd name="T32" fmla="*/ 38 w 173"/>
                <a:gd name="T33" fmla="*/ 0 h 89"/>
                <a:gd name="T34" fmla="*/ 51 w 173"/>
                <a:gd name="T35" fmla="*/ 1 h 89"/>
                <a:gd name="T36" fmla="*/ 69 w 173"/>
                <a:gd name="T37" fmla="*/ 6 h 89"/>
                <a:gd name="T38" fmla="*/ 89 w 173"/>
                <a:gd name="T39" fmla="*/ 14 h 89"/>
                <a:gd name="T40" fmla="*/ 111 w 173"/>
                <a:gd name="T41" fmla="*/ 23 h 89"/>
                <a:gd name="T42" fmla="*/ 132 w 173"/>
                <a:gd name="T43" fmla="*/ 33 h 89"/>
                <a:gd name="T44" fmla="*/ 150 w 173"/>
                <a:gd name="T45" fmla="*/ 46 h 89"/>
                <a:gd name="T46" fmla="*/ 164 w 173"/>
                <a:gd name="T47" fmla="*/ 59 h 89"/>
                <a:gd name="T48" fmla="*/ 173 w 173"/>
                <a:gd name="T49" fmla="*/ 71 h 89"/>
                <a:gd name="T50" fmla="*/ 172 w 173"/>
                <a:gd name="T51" fmla="*/ 74 h 89"/>
                <a:gd name="T52" fmla="*/ 172 w 173"/>
                <a:gd name="T53" fmla="*/ 77 h 89"/>
                <a:gd name="T54" fmla="*/ 172 w 173"/>
                <a:gd name="T55" fmla="*/ 81 h 89"/>
                <a:gd name="T56" fmla="*/ 171 w 173"/>
                <a:gd name="T57" fmla="*/ 83 h 89"/>
                <a:gd name="T58" fmla="*/ 164 w 173"/>
                <a:gd name="T59" fmla="*/ 85 h 89"/>
                <a:gd name="T60" fmla="*/ 157 w 173"/>
                <a:gd name="T61" fmla="*/ 88 h 89"/>
                <a:gd name="T62" fmla="*/ 151 w 173"/>
                <a:gd name="T63" fmla="*/ 89 h 89"/>
                <a:gd name="T64" fmla="*/ 144 w 173"/>
                <a:gd name="T65" fmla="*/ 89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3" h="89">
                  <a:moveTo>
                    <a:pt x="144" y="89"/>
                  </a:moveTo>
                  <a:lnTo>
                    <a:pt x="129" y="86"/>
                  </a:lnTo>
                  <a:lnTo>
                    <a:pt x="115" y="84"/>
                  </a:lnTo>
                  <a:lnTo>
                    <a:pt x="103" y="84"/>
                  </a:lnTo>
                  <a:lnTo>
                    <a:pt x="90" y="83"/>
                  </a:lnTo>
                  <a:lnTo>
                    <a:pt x="79" y="84"/>
                  </a:lnTo>
                  <a:lnTo>
                    <a:pt x="66" y="84"/>
                  </a:lnTo>
                  <a:lnTo>
                    <a:pt x="52" y="86"/>
                  </a:lnTo>
                  <a:lnTo>
                    <a:pt x="38" y="88"/>
                  </a:lnTo>
                  <a:lnTo>
                    <a:pt x="20" y="81"/>
                  </a:lnTo>
                  <a:lnTo>
                    <a:pt x="8" y="70"/>
                  </a:lnTo>
                  <a:lnTo>
                    <a:pt x="1" y="59"/>
                  </a:lnTo>
                  <a:lnTo>
                    <a:pt x="0" y="46"/>
                  </a:lnTo>
                  <a:lnTo>
                    <a:pt x="4" y="33"/>
                  </a:lnTo>
                  <a:lnTo>
                    <a:pt x="12" y="21"/>
                  </a:lnTo>
                  <a:lnTo>
                    <a:pt x="23" y="9"/>
                  </a:lnTo>
                  <a:lnTo>
                    <a:pt x="38" y="0"/>
                  </a:lnTo>
                  <a:lnTo>
                    <a:pt x="51" y="1"/>
                  </a:lnTo>
                  <a:lnTo>
                    <a:pt x="69" y="6"/>
                  </a:lnTo>
                  <a:lnTo>
                    <a:pt x="89" y="14"/>
                  </a:lnTo>
                  <a:lnTo>
                    <a:pt x="111" y="23"/>
                  </a:lnTo>
                  <a:lnTo>
                    <a:pt x="132" y="33"/>
                  </a:lnTo>
                  <a:lnTo>
                    <a:pt x="150" y="46"/>
                  </a:lnTo>
                  <a:lnTo>
                    <a:pt x="164" y="59"/>
                  </a:lnTo>
                  <a:lnTo>
                    <a:pt x="173" y="71"/>
                  </a:lnTo>
                  <a:lnTo>
                    <a:pt x="172" y="74"/>
                  </a:lnTo>
                  <a:lnTo>
                    <a:pt x="172" y="77"/>
                  </a:lnTo>
                  <a:lnTo>
                    <a:pt x="172" y="81"/>
                  </a:lnTo>
                  <a:lnTo>
                    <a:pt x="171" y="83"/>
                  </a:lnTo>
                  <a:lnTo>
                    <a:pt x="164" y="85"/>
                  </a:lnTo>
                  <a:lnTo>
                    <a:pt x="157" y="88"/>
                  </a:lnTo>
                  <a:lnTo>
                    <a:pt x="151" y="89"/>
                  </a:lnTo>
                  <a:lnTo>
                    <a:pt x="144" y="8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55"/>
            <p:cNvSpPr>
              <a:spLocks/>
            </p:cNvSpPr>
            <p:nvPr/>
          </p:nvSpPr>
          <p:spPr bwMode="auto">
            <a:xfrm>
              <a:off x="2859" y="1980"/>
              <a:ext cx="69" cy="30"/>
            </a:xfrm>
            <a:custGeom>
              <a:avLst/>
              <a:gdLst>
                <a:gd name="T0" fmla="*/ 18 w 139"/>
                <a:gd name="T1" fmla="*/ 1 h 59"/>
                <a:gd name="T2" fmla="*/ 19 w 139"/>
                <a:gd name="T3" fmla="*/ 2 h 59"/>
                <a:gd name="T4" fmla="*/ 18 w 139"/>
                <a:gd name="T5" fmla="*/ 8 h 59"/>
                <a:gd name="T6" fmla="*/ 16 w 139"/>
                <a:gd name="T7" fmla="*/ 15 h 59"/>
                <a:gd name="T8" fmla="*/ 20 w 139"/>
                <a:gd name="T9" fmla="*/ 22 h 59"/>
                <a:gd name="T10" fmla="*/ 23 w 139"/>
                <a:gd name="T11" fmla="*/ 22 h 59"/>
                <a:gd name="T12" fmla="*/ 28 w 139"/>
                <a:gd name="T13" fmla="*/ 15 h 59"/>
                <a:gd name="T14" fmla="*/ 41 w 139"/>
                <a:gd name="T15" fmla="*/ 8 h 59"/>
                <a:gd name="T16" fmla="*/ 56 w 139"/>
                <a:gd name="T17" fmla="*/ 9 h 59"/>
                <a:gd name="T18" fmla="*/ 73 w 139"/>
                <a:gd name="T19" fmla="*/ 15 h 59"/>
                <a:gd name="T20" fmla="*/ 81 w 139"/>
                <a:gd name="T21" fmla="*/ 22 h 59"/>
                <a:gd name="T22" fmla="*/ 81 w 139"/>
                <a:gd name="T23" fmla="*/ 29 h 59"/>
                <a:gd name="T24" fmla="*/ 84 w 139"/>
                <a:gd name="T25" fmla="*/ 33 h 59"/>
                <a:gd name="T26" fmla="*/ 90 w 139"/>
                <a:gd name="T27" fmla="*/ 30 h 59"/>
                <a:gd name="T28" fmla="*/ 99 w 139"/>
                <a:gd name="T29" fmla="*/ 26 h 59"/>
                <a:gd name="T30" fmla="*/ 114 w 139"/>
                <a:gd name="T31" fmla="*/ 30 h 59"/>
                <a:gd name="T32" fmla="*/ 128 w 139"/>
                <a:gd name="T33" fmla="*/ 37 h 59"/>
                <a:gd name="T34" fmla="*/ 138 w 139"/>
                <a:gd name="T35" fmla="*/ 50 h 59"/>
                <a:gd name="T36" fmla="*/ 131 w 139"/>
                <a:gd name="T37" fmla="*/ 58 h 59"/>
                <a:gd name="T38" fmla="*/ 118 w 139"/>
                <a:gd name="T39" fmla="*/ 56 h 59"/>
                <a:gd name="T40" fmla="*/ 108 w 139"/>
                <a:gd name="T41" fmla="*/ 53 h 59"/>
                <a:gd name="T42" fmla="*/ 97 w 139"/>
                <a:gd name="T43" fmla="*/ 47 h 59"/>
                <a:gd name="T44" fmla="*/ 90 w 139"/>
                <a:gd name="T45" fmla="*/ 47 h 59"/>
                <a:gd name="T46" fmla="*/ 89 w 139"/>
                <a:gd name="T47" fmla="*/ 51 h 59"/>
                <a:gd name="T48" fmla="*/ 79 w 139"/>
                <a:gd name="T49" fmla="*/ 54 h 59"/>
                <a:gd name="T50" fmla="*/ 65 w 139"/>
                <a:gd name="T51" fmla="*/ 55 h 59"/>
                <a:gd name="T52" fmla="*/ 55 w 139"/>
                <a:gd name="T53" fmla="*/ 56 h 59"/>
                <a:gd name="T54" fmla="*/ 44 w 139"/>
                <a:gd name="T55" fmla="*/ 56 h 59"/>
                <a:gd name="T56" fmla="*/ 33 w 139"/>
                <a:gd name="T57" fmla="*/ 54 h 59"/>
                <a:gd name="T58" fmla="*/ 25 w 139"/>
                <a:gd name="T59" fmla="*/ 50 h 59"/>
                <a:gd name="T60" fmla="*/ 20 w 139"/>
                <a:gd name="T61" fmla="*/ 51 h 59"/>
                <a:gd name="T62" fmla="*/ 20 w 139"/>
                <a:gd name="T63" fmla="*/ 56 h 59"/>
                <a:gd name="T64" fmla="*/ 3 w 139"/>
                <a:gd name="T65" fmla="*/ 52 h 59"/>
                <a:gd name="T66" fmla="*/ 7 w 139"/>
                <a:gd name="T67" fmla="*/ 15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39" h="59">
                  <a:moveTo>
                    <a:pt x="16" y="0"/>
                  </a:moveTo>
                  <a:lnTo>
                    <a:pt x="18" y="1"/>
                  </a:lnTo>
                  <a:lnTo>
                    <a:pt x="19" y="1"/>
                  </a:lnTo>
                  <a:lnTo>
                    <a:pt x="19" y="2"/>
                  </a:lnTo>
                  <a:lnTo>
                    <a:pt x="20" y="3"/>
                  </a:lnTo>
                  <a:lnTo>
                    <a:pt x="18" y="8"/>
                  </a:lnTo>
                  <a:lnTo>
                    <a:pt x="16" y="10"/>
                  </a:lnTo>
                  <a:lnTo>
                    <a:pt x="16" y="15"/>
                  </a:lnTo>
                  <a:lnTo>
                    <a:pt x="18" y="21"/>
                  </a:lnTo>
                  <a:lnTo>
                    <a:pt x="20" y="22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5" y="23"/>
                  </a:lnTo>
                  <a:lnTo>
                    <a:pt x="28" y="15"/>
                  </a:lnTo>
                  <a:lnTo>
                    <a:pt x="34" y="10"/>
                  </a:lnTo>
                  <a:lnTo>
                    <a:pt x="41" y="8"/>
                  </a:lnTo>
                  <a:lnTo>
                    <a:pt x="48" y="8"/>
                  </a:lnTo>
                  <a:lnTo>
                    <a:pt x="56" y="9"/>
                  </a:lnTo>
                  <a:lnTo>
                    <a:pt x="65" y="11"/>
                  </a:lnTo>
                  <a:lnTo>
                    <a:pt x="73" y="15"/>
                  </a:lnTo>
                  <a:lnTo>
                    <a:pt x="81" y="18"/>
                  </a:lnTo>
                  <a:lnTo>
                    <a:pt x="81" y="22"/>
                  </a:lnTo>
                  <a:lnTo>
                    <a:pt x="81" y="25"/>
                  </a:lnTo>
                  <a:lnTo>
                    <a:pt x="81" y="29"/>
                  </a:lnTo>
                  <a:lnTo>
                    <a:pt x="81" y="33"/>
                  </a:lnTo>
                  <a:lnTo>
                    <a:pt x="84" y="33"/>
                  </a:lnTo>
                  <a:lnTo>
                    <a:pt x="87" y="31"/>
                  </a:lnTo>
                  <a:lnTo>
                    <a:pt x="90" y="30"/>
                  </a:lnTo>
                  <a:lnTo>
                    <a:pt x="94" y="26"/>
                  </a:lnTo>
                  <a:lnTo>
                    <a:pt x="99" y="26"/>
                  </a:lnTo>
                  <a:lnTo>
                    <a:pt x="106" y="28"/>
                  </a:lnTo>
                  <a:lnTo>
                    <a:pt x="114" y="30"/>
                  </a:lnTo>
                  <a:lnTo>
                    <a:pt x="121" y="32"/>
                  </a:lnTo>
                  <a:lnTo>
                    <a:pt x="128" y="37"/>
                  </a:lnTo>
                  <a:lnTo>
                    <a:pt x="134" y="43"/>
                  </a:lnTo>
                  <a:lnTo>
                    <a:pt x="138" y="50"/>
                  </a:lnTo>
                  <a:lnTo>
                    <a:pt x="139" y="56"/>
                  </a:lnTo>
                  <a:lnTo>
                    <a:pt x="131" y="58"/>
                  </a:lnTo>
                  <a:lnTo>
                    <a:pt x="124" y="58"/>
                  </a:lnTo>
                  <a:lnTo>
                    <a:pt x="118" y="56"/>
                  </a:lnTo>
                  <a:lnTo>
                    <a:pt x="112" y="55"/>
                  </a:lnTo>
                  <a:lnTo>
                    <a:pt x="108" y="53"/>
                  </a:lnTo>
                  <a:lnTo>
                    <a:pt x="103" y="50"/>
                  </a:lnTo>
                  <a:lnTo>
                    <a:pt x="97" y="47"/>
                  </a:lnTo>
                  <a:lnTo>
                    <a:pt x="91" y="45"/>
                  </a:lnTo>
                  <a:lnTo>
                    <a:pt x="90" y="47"/>
                  </a:lnTo>
                  <a:lnTo>
                    <a:pt x="90" y="48"/>
                  </a:lnTo>
                  <a:lnTo>
                    <a:pt x="89" y="51"/>
                  </a:lnTo>
                  <a:lnTo>
                    <a:pt x="89" y="53"/>
                  </a:lnTo>
                  <a:lnTo>
                    <a:pt x="79" y="54"/>
                  </a:lnTo>
                  <a:lnTo>
                    <a:pt x="71" y="54"/>
                  </a:lnTo>
                  <a:lnTo>
                    <a:pt x="65" y="55"/>
                  </a:lnTo>
                  <a:lnTo>
                    <a:pt x="59" y="55"/>
                  </a:lnTo>
                  <a:lnTo>
                    <a:pt x="55" y="56"/>
                  </a:lnTo>
                  <a:lnTo>
                    <a:pt x="50" y="56"/>
                  </a:lnTo>
                  <a:lnTo>
                    <a:pt x="44" y="56"/>
                  </a:lnTo>
                  <a:lnTo>
                    <a:pt x="38" y="56"/>
                  </a:lnTo>
                  <a:lnTo>
                    <a:pt x="33" y="54"/>
                  </a:lnTo>
                  <a:lnTo>
                    <a:pt x="28" y="52"/>
                  </a:lnTo>
                  <a:lnTo>
                    <a:pt x="25" y="50"/>
                  </a:lnTo>
                  <a:lnTo>
                    <a:pt x="21" y="48"/>
                  </a:lnTo>
                  <a:lnTo>
                    <a:pt x="20" y="51"/>
                  </a:lnTo>
                  <a:lnTo>
                    <a:pt x="20" y="53"/>
                  </a:lnTo>
                  <a:lnTo>
                    <a:pt x="20" y="56"/>
                  </a:lnTo>
                  <a:lnTo>
                    <a:pt x="19" y="59"/>
                  </a:lnTo>
                  <a:lnTo>
                    <a:pt x="3" y="52"/>
                  </a:lnTo>
                  <a:lnTo>
                    <a:pt x="0" y="35"/>
                  </a:lnTo>
                  <a:lnTo>
                    <a:pt x="7" y="15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F7EDE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56"/>
            <p:cNvSpPr>
              <a:spLocks/>
            </p:cNvSpPr>
            <p:nvPr/>
          </p:nvSpPr>
          <p:spPr bwMode="auto">
            <a:xfrm>
              <a:off x="2828" y="1951"/>
              <a:ext cx="16" cy="26"/>
            </a:xfrm>
            <a:custGeom>
              <a:avLst/>
              <a:gdLst>
                <a:gd name="T0" fmla="*/ 19 w 34"/>
                <a:gd name="T1" fmla="*/ 53 h 53"/>
                <a:gd name="T2" fmla="*/ 4 w 34"/>
                <a:gd name="T3" fmla="*/ 40 h 53"/>
                <a:gd name="T4" fmla="*/ 0 w 34"/>
                <a:gd name="T5" fmla="*/ 25 h 53"/>
                <a:gd name="T6" fmla="*/ 6 w 34"/>
                <a:gd name="T7" fmla="*/ 12 h 53"/>
                <a:gd name="T8" fmla="*/ 16 w 34"/>
                <a:gd name="T9" fmla="*/ 0 h 53"/>
                <a:gd name="T10" fmla="*/ 28 w 34"/>
                <a:gd name="T11" fmla="*/ 10 h 53"/>
                <a:gd name="T12" fmla="*/ 34 w 34"/>
                <a:gd name="T13" fmla="*/ 28 h 53"/>
                <a:gd name="T14" fmla="*/ 30 w 34"/>
                <a:gd name="T15" fmla="*/ 44 h 53"/>
                <a:gd name="T16" fmla="*/ 19 w 34"/>
                <a:gd name="T17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" h="53">
                  <a:moveTo>
                    <a:pt x="19" y="53"/>
                  </a:moveTo>
                  <a:lnTo>
                    <a:pt x="4" y="40"/>
                  </a:lnTo>
                  <a:lnTo>
                    <a:pt x="0" y="25"/>
                  </a:lnTo>
                  <a:lnTo>
                    <a:pt x="6" y="12"/>
                  </a:lnTo>
                  <a:lnTo>
                    <a:pt x="16" y="0"/>
                  </a:lnTo>
                  <a:lnTo>
                    <a:pt x="28" y="10"/>
                  </a:lnTo>
                  <a:lnTo>
                    <a:pt x="34" y="28"/>
                  </a:lnTo>
                  <a:lnTo>
                    <a:pt x="30" y="44"/>
                  </a:lnTo>
                  <a:lnTo>
                    <a:pt x="19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57"/>
            <p:cNvSpPr>
              <a:spLocks/>
            </p:cNvSpPr>
            <p:nvPr/>
          </p:nvSpPr>
          <p:spPr bwMode="auto">
            <a:xfrm>
              <a:off x="2894" y="1949"/>
              <a:ext cx="17" cy="26"/>
            </a:xfrm>
            <a:custGeom>
              <a:avLst/>
              <a:gdLst>
                <a:gd name="T0" fmla="*/ 15 w 33"/>
                <a:gd name="T1" fmla="*/ 53 h 53"/>
                <a:gd name="T2" fmla="*/ 30 w 33"/>
                <a:gd name="T3" fmla="*/ 40 h 53"/>
                <a:gd name="T4" fmla="*/ 33 w 33"/>
                <a:gd name="T5" fmla="*/ 25 h 53"/>
                <a:gd name="T6" fmla="*/ 27 w 33"/>
                <a:gd name="T7" fmla="*/ 11 h 53"/>
                <a:gd name="T8" fmla="*/ 16 w 33"/>
                <a:gd name="T9" fmla="*/ 0 h 53"/>
                <a:gd name="T10" fmla="*/ 4 w 33"/>
                <a:gd name="T11" fmla="*/ 10 h 53"/>
                <a:gd name="T12" fmla="*/ 0 w 33"/>
                <a:gd name="T13" fmla="*/ 27 h 53"/>
                <a:gd name="T14" fmla="*/ 3 w 33"/>
                <a:gd name="T15" fmla="*/ 43 h 53"/>
                <a:gd name="T16" fmla="*/ 15 w 33"/>
                <a:gd name="T17" fmla="*/ 5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3" h="53">
                  <a:moveTo>
                    <a:pt x="15" y="53"/>
                  </a:moveTo>
                  <a:lnTo>
                    <a:pt x="30" y="40"/>
                  </a:lnTo>
                  <a:lnTo>
                    <a:pt x="33" y="25"/>
                  </a:lnTo>
                  <a:lnTo>
                    <a:pt x="27" y="11"/>
                  </a:lnTo>
                  <a:lnTo>
                    <a:pt x="16" y="0"/>
                  </a:lnTo>
                  <a:lnTo>
                    <a:pt x="4" y="10"/>
                  </a:lnTo>
                  <a:lnTo>
                    <a:pt x="0" y="27"/>
                  </a:lnTo>
                  <a:lnTo>
                    <a:pt x="3" y="43"/>
                  </a:lnTo>
                  <a:lnTo>
                    <a:pt x="15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58"/>
            <p:cNvSpPr>
              <a:spLocks/>
            </p:cNvSpPr>
            <p:nvPr/>
          </p:nvSpPr>
          <p:spPr bwMode="auto">
            <a:xfrm>
              <a:off x="2837" y="2023"/>
              <a:ext cx="18" cy="16"/>
            </a:xfrm>
            <a:custGeom>
              <a:avLst/>
              <a:gdLst>
                <a:gd name="T0" fmla="*/ 9 w 35"/>
                <a:gd name="T1" fmla="*/ 31 h 31"/>
                <a:gd name="T2" fmla="*/ 2 w 35"/>
                <a:gd name="T3" fmla="*/ 24 h 31"/>
                <a:gd name="T4" fmla="*/ 0 w 35"/>
                <a:gd name="T5" fmla="*/ 18 h 31"/>
                <a:gd name="T6" fmla="*/ 2 w 35"/>
                <a:gd name="T7" fmla="*/ 11 h 31"/>
                <a:gd name="T8" fmla="*/ 5 w 35"/>
                <a:gd name="T9" fmla="*/ 4 h 31"/>
                <a:gd name="T10" fmla="*/ 17 w 35"/>
                <a:gd name="T11" fmla="*/ 0 h 31"/>
                <a:gd name="T12" fmla="*/ 25 w 35"/>
                <a:gd name="T13" fmla="*/ 1 h 31"/>
                <a:gd name="T14" fmla="*/ 32 w 35"/>
                <a:gd name="T15" fmla="*/ 6 h 31"/>
                <a:gd name="T16" fmla="*/ 35 w 35"/>
                <a:gd name="T17" fmla="*/ 12 h 31"/>
                <a:gd name="T18" fmla="*/ 34 w 35"/>
                <a:gd name="T19" fmla="*/ 19 h 31"/>
                <a:gd name="T20" fmla="*/ 31 w 35"/>
                <a:gd name="T21" fmla="*/ 24 h 31"/>
                <a:gd name="T22" fmla="*/ 22 w 35"/>
                <a:gd name="T23" fmla="*/ 29 h 31"/>
                <a:gd name="T24" fmla="*/ 9 w 35"/>
                <a:gd name="T2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" h="31">
                  <a:moveTo>
                    <a:pt x="9" y="31"/>
                  </a:moveTo>
                  <a:lnTo>
                    <a:pt x="2" y="24"/>
                  </a:lnTo>
                  <a:lnTo>
                    <a:pt x="0" y="18"/>
                  </a:lnTo>
                  <a:lnTo>
                    <a:pt x="2" y="11"/>
                  </a:lnTo>
                  <a:lnTo>
                    <a:pt x="5" y="4"/>
                  </a:lnTo>
                  <a:lnTo>
                    <a:pt x="17" y="0"/>
                  </a:lnTo>
                  <a:lnTo>
                    <a:pt x="25" y="1"/>
                  </a:lnTo>
                  <a:lnTo>
                    <a:pt x="32" y="6"/>
                  </a:lnTo>
                  <a:lnTo>
                    <a:pt x="35" y="12"/>
                  </a:lnTo>
                  <a:lnTo>
                    <a:pt x="34" y="19"/>
                  </a:lnTo>
                  <a:lnTo>
                    <a:pt x="31" y="24"/>
                  </a:lnTo>
                  <a:lnTo>
                    <a:pt x="22" y="29"/>
                  </a:lnTo>
                  <a:lnTo>
                    <a:pt x="9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9"/>
            <p:cNvSpPr>
              <a:spLocks/>
            </p:cNvSpPr>
            <p:nvPr/>
          </p:nvSpPr>
          <p:spPr bwMode="auto">
            <a:xfrm>
              <a:off x="2870" y="2026"/>
              <a:ext cx="18" cy="16"/>
            </a:xfrm>
            <a:custGeom>
              <a:avLst/>
              <a:gdLst>
                <a:gd name="T0" fmla="*/ 10 w 36"/>
                <a:gd name="T1" fmla="*/ 31 h 31"/>
                <a:gd name="T2" fmla="*/ 3 w 36"/>
                <a:gd name="T3" fmla="*/ 24 h 31"/>
                <a:gd name="T4" fmla="*/ 0 w 36"/>
                <a:gd name="T5" fmla="*/ 17 h 31"/>
                <a:gd name="T6" fmla="*/ 3 w 36"/>
                <a:gd name="T7" fmla="*/ 10 h 31"/>
                <a:gd name="T8" fmla="*/ 6 w 36"/>
                <a:gd name="T9" fmla="*/ 3 h 31"/>
                <a:gd name="T10" fmla="*/ 18 w 36"/>
                <a:gd name="T11" fmla="*/ 0 h 31"/>
                <a:gd name="T12" fmla="*/ 26 w 36"/>
                <a:gd name="T13" fmla="*/ 1 h 31"/>
                <a:gd name="T14" fmla="*/ 33 w 36"/>
                <a:gd name="T15" fmla="*/ 6 h 31"/>
                <a:gd name="T16" fmla="*/ 36 w 36"/>
                <a:gd name="T17" fmla="*/ 12 h 31"/>
                <a:gd name="T18" fmla="*/ 35 w 36"/>
                <a:gd name="T19" fmla="*/ 18 h 31"/>
                <a:gd name="T20" fmla="*/ 32 w 36"/>
                <a:gd name="T21" fmla="*/ 24 h 31"/>
                <a:gd name="T22" fmla="*/ 22 w 36"/>
                <a:gd name="T23" fmla="*/ 29 h 31"/>
                <a:gd name="T24" fmla="*/ 10 w 36"/>
                <a:gd name="T2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6" h="31">
                  <a:moveTo>
                    <a:pt x="10" y="31"/>
                  </a:moveTo>
                  <a:lnTo>
                    <a:pt x="3" y="24"/>
                  </a:lnTo>
                  <a:lnTo>
                    <a:pt x="0" y="17"/>
                  </a:lnTo>
                  <a:lnTo>
                    <a:pt x="3" y="10"/>
                  </a:lnTo>
                  <a:lnTo>
                    <a:pt x="6" y="3"/>
                  </a:lnTo>
                  <a:lnTo>
                    <a:pt x="18" y="0"/>
                  </a:lnTo>
                  <a:lnTo>
                    <a:pt x="26" y="1"/>
                  </a:lnTo>
                  <a:lnTo>
                    <a:pt x="33" y="6"/>
                  </a:lnTo>
                  <a:lnTo>
                    <a:pt x="36" y="12"/>
                  </a:lnTo>
                  <a:lnTo>
                    <a:pt x="35" y="18"/>
                  </a:lnTo>
                  <a:lnTo>
                    <a:pt x="32" y="24"/>
                  </a:lnTo>
                  <a:lnTo>
                    <a:pt x="22" y="29"/>
                  </a:lnTo>
                  <a:lnTo>
                    <a:pt x="10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60"/>
            <p:cNvSpPr>
              <a:spLocks/>
            </p:cNvSpPr>
            <p:nvPr/>
          </p:nvSpPr>
          <p:spPr bwMode="auto">
            <a:xfrm>
              <a:off x="2899" y="2020"/>
              <a:ext cx="17" cy="15"/>
            </a:xfrm>
            <a:custGeom>
              <a:avLst/>
              <a:gdLst>
                <a:gd name="T0" fmla="*/ 8 w 35"/>
                <a:gd name="T1" fmla="*/ 31 h 31"/>
                <a:gd name="T2" fmla="*/ 1 w 35"/>
                <a:gd name="T3" fmla="*/ 25 h 31"/>
                <a:gd name="T4" fmla="*/ 0 w 35"/>
                <a:gd name="T5" fmla="*/ 18 h 31"/>
                <a:gd name="T6" fmla="*/ 1 w 35"/>
                <a:gd name="T7" fmla="*/ 11 h 31"/>
                <a:gd name="T8" fmla="*/ 5 w 35"/>
                <a:gd name="T9" fmla="*/ 4 h 31"/>
                <a:gd name="T10" fmla="*/ 16 w 35"/>
                <a:gd name="T11" fmla="*/ 0 h 31"/>
                <a:gd name="T12" fmla="*/ 24 w 35"/>
                <a:gd name="T13" fmla="*/ 2 h 31"/>
                <a:gd name="T14" fmla="*/ 31 w 35"/>
                <a:gd name="T15" fmla="*/ 6 h 31"/>
                <a:gd name="T16" fmla="*/ 35 w 35"/>
                <a:gd name="T17" fmla="*/ 12 h 31"/>
                <a:gd name="T18" fmla="*/ 33 w 35"/>
                <a:gd name="T19" fmla="*/ 19 h 31"/>
                <a:gd name="T20" fmla="*/ 30 w 35"/>
                <a:gd name="T21" fmla="*/ 25 h 31"/>
                <a:gd name="T22" fmla="*/ 21 w 35"/>
                <a:gd name="T23" fmla="*/ 29 h 31"/>
                <a:gd name="T24" fmla="*/ 8 w 35"/>
                <a:gd name="T25" fmla="*/ 3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" h="31">
                  <a:moveTo>
                    <a:pt x="8" y="31"/>
                  </a:moveTo>
                  <a:lnTo>
                    <a:pt x="1" y="25"/>
                  </a:lnTo>
                  <a:lnTo>
                    <a:pt x="0" y="18"/>
                  </a:lnTo>
                  <a:lnTo>
                    <a:pt x="1" y="11"/>
                  </a:lnTo>
                  <a:lnTo>
                    <a:pt x="5" y="4"/>
                  </a:lnTo>
                  <a:lnTo>
                    <a:pt x="16" y="0"/>
                  </a:lnTo>
                  <a:lnTo>
                    <a:pt x="24" y="2"/>
                  </a:lnTo>
                  <a:lnTo>
                    <a:pt x="31" y="6"/>
                  </a:lnTo>
                  <a:lnTo>
                    <a:pt x="35" y="12"/>
                  </a:lnTo>
                  <a:lnTo>
                    <a:pt x="33" y="19"/>
                  </a:lnTo>
                  <a:lnTo>
                    <a:pt x="30" y="25"/>
                  </a:lnTo>
                  <a:lnTo>
                    <a:pt x="21" y="29"/>
                  </a:lnTo>
                  <a:lnTo>
                    <a:pt x="8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127" name="Group 103"/>
          <p:cNvGrpSpPr>
            <a:grpSpLocks noChangeAspect="1"/>
          </p:cNvGrpSpPr>
          <p:nvPr/>
        </p:nvGrpSpPr>
        <p:grpSpPr bwMode="auto">
          <a:xfrm>
            <a:off x="564488" y="2755262"/>
            <a:ext cx="1493850" cy="1493850"/>
            <a:chOff x="2285" y="1565"/>
            <a:chExt cx="1190" cy="1190"/>
          </a:xfrm>
        </p:grpSpPr>
        <p:sp>
          <p:nvSpPr>
            <p:cNvPr id="4128" name="AutoShape 102"/>
            <p:cNvSpPr>
              <a:spLocks noChangeAspect="1" noChangeArrowheads="1" noTextEdit="1"/>
            </p:cNvSpPr>
            <p:nvPr/>
          </p:nvSpPr>
          <p:spPr bwMode="auto">
            <a:xfrm>
              <a:off x="2285" y="1565"/>
              <a:ext cx="1190" cy="1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105"/>
            <p:cNvSpPr>
              <a:spLocks noEditPoints="1"/>
            </p:cNvSpPr>
            <p:nvPr/>
          </p:nvSpPr>
          <p:spPr bwMode="auto">
            <a:xfrm>
              <a:off x="2463" y="1717"/>
              <a:ext cx="850" cy="920"/>
            </a:xfrm>
            <a:custGeom>
              <a:avLst/>
              <a:gdLst>
                <a:gd name="T0" fmla="*/ 194 w 850"/>
                <a:gd name="T1" fmla="*/ 316 h 920"/>
                <a:gd name="T2" fmla="*/ 76 w 850"/>
                <a:gd name="T3" fmla="*/ 346 h 920"/>
                <a:gd name="T4" fmla="*/ 848 w 850"/>
                <a:gd name="T5" fmla="*/ 268 h 920"/>
                <a:gd name="T6" fmla="*/ 784 w 850"/>
                <a:gd name="T7" fmla="*/ 208 h 920"/>
                <a:gd name="T8" fmla="*/ 730 w 850"/>
                <a:gd name="T9" fmla="*/ 302 h 920"/>
                <a:gd name="T10" fmla="*/ 656 w 850"/>
                <a:gd name="T11" fmla="*/ 186 h 920"/>
                <a:gd name="T12" fmla="*/ 504 w 850"/>
                <a:gd name="T13" fmla="*/ 352 h 920"/>
                <a:gd name="T14" fmla="*/ 474 w 850"/>
                <a:gd name="T15" fmla="*/ 368 h 920"/>
                <a:gd name="T16" fmla="*/ 612 w 850"/>
                <a:gd name="T17" fmla="*/ 148 h 920"/>
                <a:gd name="T18" fmla="*/ 470 w 850"/>
                <a:gd name="T19" fmla="*/ 186 h 920"/>
                <a:gd name="T20" fmla="*/ 544 w 850"/>
                <a:gd name="T21" fmla="*/ 50 h 920"/>
                <a:gd name="T22" fmla="*/ 480 w 850"/>
                <a:gd name="T23" fmla="*/ 6 h 920"/>
                <a:gd name="T24" fmla="*/ 390 w 850"/>
                <a:gd name="T25" fmla="*/ 30 h 920"/>
                <a:gd name="T26" fmla="*/ 362 w 850"/>
                <a:gd name="T27" fmla="*/ 52 h 920"/>
                <a:gd name="T28" fmla="*/ 306 w 850"/>
                <a:gd name="T29" fmla="*/ 122 h 920"/>
                <a:gd name="T30" fmla="*/ 424 w 850"/>
                <a:gd name="T31" fmla="*/ 308 h 920"/>
                <a:gd name="T32" fmla="*/ 368 w 850"/>
                <a:gd name="T33" fmla="*/ 346 h 920"/>
                <a:gd name="T34" fmla="*/ 266 w 850"/>
                <a:gd name="T35" fmla="*/ 118 h 920"/>
                <a:gd name="T36" fmla="*/ 186 w 850"/>
                <a:gd name="T37" fmla="*/ 144 h 920"/>
                <a:gd name="T38" fmla="*/ 150 w 850"/>
                <a:gd name="T39" fmla="*/ 142 h 920"/>
                <a:gd name="T40" fmla="*/ 64 w 850"/>
                <a:gd name="T41" fmla="*/ 166 h 920"/>
                <a:gd name="T42" fmla="*/ 40 w 850"/>
                <a:gd name="T43" fmla="*/ 252 h 920"/>
                <a:gd name="T44" fmla="*/ 154 w 850"/>
                <a:gd name="T45" fmla="*/ 252 h 920"/>
                <a:gd name="T46" fmla="*/ 308 w 850"/>
                <a:gd name="T47" fmla="*/ 400 h 920"/>
                <a:gd name="T48" fmla="*/ 206 w 850"/>
                <a:gd name="T49" fmla="*/ 530 h 920"/>
                <a:gd name="T50" fmla="*/ 54 w 850"/>
                <a:gd name="T51" fmla="*/ 456 h 920"/>
                <a:gd name="T52" fmla="*/ 24 w 850"/>
                <a:gd name="T53" fmla="*/ 528 h 920"/>
                <a:gd name="T54" fmla="*/ 12 w 850"/>
                <a:gd name="T55" fmla="*/ 616 h 920"/>
                <a:gd name="T56" fmla="*/ 18 w 850"/>
                <a:gd name="T57" fmla="*/ 650 h 920"/>
                <a:gd name="T58" fmla="*/ 78 w 850"/>
                <a:gd name="T59" fmla="*/ 710 h 920"/>
                <a:gd name="T60" fmla="*/ 184 w 850"/>
                <a:gd name="T61" fmla="*/ 580 h 920"/>
                <a:gd name="T62" fmla="*/ 186 w 850"/>
                <a:gd name="T63" fmla="*/ 724 h 920"/>
                <a:gd name="T64" fmla="*/ 312 w 850"/>
                <a:gd name="T65" fmla="*/ 532 h 920"/>
                <a:gd name="T66" fmla="*/ 386 w 850"/>
                <a:gd name="T67" fmla="*/ 570 h 920"/>
                <a:gd name="T68" fmla="*/ 244 w 850"/>
                <a:gd name="T69" fmla="*/ 772 h 920"/>
                <a:gd name="T70" fmla="*/ 312 w 850"/>
                <a:gd name="T71" fmla="*/ 832 h 920"/>
                <a:gd name="T72" fmla="*/ 322 w 850"/>
                <a:gd name="T73" fmla="*/ 864 h 920"/>
                <a:gd name="T74" fmla="*/ 392 w 850"/>
                <a:gd name="T75" fmla="*/ 920 h 920"/>
                <a:gd name="T76" fmla="*/ 528 w 850"/>
                <a:gd name="T77" fmla="*/ 804 h 920"/>
                <a:gd name="T78" fmla="*/ 556 w 850"/>
                <a:gd name="T79" fmla="*/ 788 h 920"/>
                <a:gd name="T80" fmla="*/ 438 w 850"/>
                <a:gd name="T81" fmla="*/ 594 h 920"/>
                <a:gd name="T82" fmla="*/ 524 w 850"/>
                <a:gd name="T83" fmla="*/ 550 h 920"/>
                <a:gd name="T84" fmla="*/ 600 w 850"/>
                <a:gd name="T85" fmla="*/ 788 h 920"/>
                <a:gd name="T86" fmla="*/ 678 w 850"/>
                <a:gd name="T87" fmla="*/ 758 h 920"/>
                <a:gd name="T88" fmla="*/ 708 w 850"/>
                <a:gd name="T89" fmla="*/ 770 h 920"/>
                <a:gd name="T90" fmla="*/ 780 w 850"/>
                <a:gd name="T91" fmla="*/ 744 h 920"/>
                <a:gd name="T92" fmla="*/ 804 w 850"/>
                <a:gd name="T93" fmla="*/ 658 h 920"/>
                <a:gd name="T94" fmla="*/ 796 w 850"/>
                <a:gd name="T95" fmla="*/ 624 h 920"/>
                <a:gd name="T96" fmla="*/ 776 w 850"/>
                <a:gd name="T97" fmla="*/ 536 h 920"/>
                <a:gd name="T98" fmla="*/ 556 w 850"/>
                <a:gd name="T99" fmla="*/ 522 h 920"/>
                <a:gd name="T100" fmla="*/ 556 w 850"/>
                <a:gd name="T101" fmla="*/ 438 h 920"/>
                <a:gd name="T102" fmla="*/ 780 w 850"/>
                <a:gd name="T103" fmla="*/ 464 h 920"/>
                <a:gd name="T104" fmla="*/ 804 w 850"/>
                <a:gd name="T105" fmla="*/ 440 h 920"/>
                <a:gd name="T106" fmla="*/ 836 w 850"/>
                <a:gd name="T107" fmla="*/ 372 h 920"/>
                <a:gd name="T108" fmla="*/ 838 w 850"/>
                <a:gd name="T109" fmla="*/ 292 h 920"/>
                <a:gd name="T110" fmla="*/ 340 w 850"/>
                <a:gd name="T111" fmla="*/ 472 h 920"/>
                <a:gd name="T112" fmla="*/ 390 w 850"/>
                <a:gd name="T113" fmla="*/ 528 h 920"/>
                <a:gd name="T114" fmla="*/ 398 w 850"/>
                <a:gd name="T115" fmla="*/ 372 h 920"/>
                <a:gd name="T116" fmla="*/ 440 w 850"/>
                <a:gd name="T117" fmla="*/ 546 h 920"/>
                <a:gd name="T118" fmla="*/ 516 w 850"/>
                <a:gd name="T119" fmla="*/ 498 h 920"/>
                <a:gd name="T120" fmla="*/ 426 w 850"/>
                <a:gd name="T121" fmla="*/ 836 h 920"/>
                <a:gd name="T122" fmla="*/ 484 w 850"/>
                <a:gd name="T123" fmla="*/ 892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0" h="920">
                  <a:moveTo>
                    <a:pt x="92" y="370"/>
                  </a:moveTo>
                  <a:lnTo>
                    <a:pt x="92" y="370"/>
                  </a:lnTo>
                  <a:lnTo>
                    <a:pt x="100" y="370"/>
                  </a:lnTo>
                  <a:lnTo>
                    <a:pt x="182" y="338"/>
                  </a:lnTo>
                  <a:lnTo>
                    <a:pt x="182" y="338"/>
                  </a:lnTo>
                  <a:lnTo>
                    <a:pt x="188" y="334"/>
                  </a:lnTo>
                  <a:lnTo>
                    <a:pt x="192" y="328"/>
                  </a:lnTo>
                  <a:lnTo>
                    <a:pt x="194" y="322"/>
                  </a:lnTo>
                  <a:lnTo>
                    <a:pt x="194" y="316"/>
                  </a:lnTo>
                  <a:lnTo>
                    <a:pt x="194" y="316"/>
                  </a:lnTo>
                  <a:lnTo>
                    <a:pt x="190" y="310"/>
                  </a:lnTo>
                  <a:lnTo>
                    <a:pt x="184" y="306"/>
                  </a:lnTo>
                  <a:lnTo>
                    <a:pt x="178" y="304"/>
                  </a:lnTo>
                  <a:lnTo>
                    <a:pt x="170" y="306"/>
                  </a:lnTo>
                  <a:lnTo>
                    <a:pt x="86" y="336"/>
                  </a:lnTo>
                  <a:lnTo>
                    <a:pt x="86" y="336"/>
                  </a:lnTo>
                  <a:lnTo>
                    <a:pt x="80" y="340"/>
                  </a:lnTo>
                  <a:lnTo>
                    <a:pt x="76" y="346"/>
                  </a:lnTo>
                  <a:lnTo>
                    <a:pt x="76" y="352"/>
                  </a:lnTo>
                  <a:lnTo>
                    <a:pt x="76" y="360"/>
                  </a:lnTo>
                  <a:lnTo>
                    <a:pt x="76" y="360"/>
                  </a:lnTo>
                  <a:lnTo>
                    <a:pt x="80" y="364"/>
                  </a:lnTo>
                  <a:lnTo>
                    <a:pt x="82" y="368"/>
                  </a:lnTo>
                  <a:lnTo>
                    <a:pt x="88" y="370"/>
                  </a:lnTo>
                  <a:lnTo>
                    <a:pt x="92" y="370"/>
                  </a:lnTo>
                  <a:lnTo>
                    <a:pt x="92" y="370"/>
                  </a:lnTo>
                  <a:close/>
                  <a:moveTo>
                    <a:pt x="848" y="268"/>
                  </a:moveTo>
                  <a:lnTo>
                    <a:pt x="848" y="268"/>
                  </a:lnTo>
                  <a:lnTo>
                    <a:pt x="844" y="262"/>
                  </a:lnTo>
                  <a:lnTo>
                    <a:pt x="838" y="260"/>
                  </a:lnTo>
                  <a:lnTo>
                    <a:pt x="832" y="258"/>
                  </a:lnTo>
                  <a:lnTo>
                    <a:pt x="824" y="260"/>
                  </a:lnTo>
                  <a:lnTo>
                    <a:pt x="770" y="284"/>
                  </a:lnTo>
                  <a:lnTo>
                    <a:pt x="784" y="216"/>
                  </a:lnTo>
                  <a:lnTo>
                    <a:pt x="784" y="216"/>
                  </a:lnTo>
                  <a:lnTo>
                    <a:pt x="784" y="208"/>
                  </a:lnTo>
                  <a:lnTo>
                    <a:pt x="782" y="202"/>
                  </a:lnTo>
                  <a:lnTo>
                    <a:pt x="776" y="196"/>
                  </a:lnTo>
                  <a:lnTo>
                    <a:pt x="770" y="194"/>
                  </a:lnTo>
                  <a:lnTo>
                    <a:pt x="770" y="194"/>
                  </a:lnTo>
                  <a:lnTo>
                    <a:pt x="764" y="194"/>
                  </a:lnTo>
                  <a:lnTo>
                    <a:pt x="758" y="196"/>
                  </a:lnTo>
                  <a:lnTo>
                    <a:pt x="752" y="202"/>
                  </a:lnTo>
                  <a:lnTo>
                    <a:pt x="750" y="208"/>
                  </a:lnTo>
                  <a:lnTo>
                    <a:pt x="730" y="302"/>
                  </a:lnTo>
                  <a:lnTo>
                    <a:pt x="672" y="326"/>
                  </a:lnTo>
                  <a:lnTo>
                    <a:pt x="680" y="204"/>
                  </a:lnTo>
                  <a:lnTo>
                    <a:pt x="680" y="204"/>
                  </a:lnTo>
                  <a:lnTo>
                    <a:pt x="680" y="198"/>
                  </a:lnTo>
                  <a:lnTo>
                    <a:pt x="676" y="192"/>
                  </a:lnTo>
                  <a:lnTo>
                    <a:pt x="670" y="188"/>
                  </a:lnTo>
                  <a:lnTo>
                    <a:pt x="664" y="186"/>
                  </a:lnTo>
                  <a:lnTo>
                    <a:pt x="664" y="186"/>
                  </a:lnTo>
                  <a:lnTo>
                    <a:pt x="656" y="186"/>
                  </a:lnTo>
                  <a:lnTo>
                    <a:pt x="650" y="190"/>
                  </a:lnTo>
                  <a:lnTo>
                    <a:pt x="646" y="196"/>
                  </a:lnTo>
                  <a:lnTo>
                    <a:pt x="644" y="202"/>
                  </a:lnTo>
                  <a:lnTo>
                    <a:pt x="636" y="342"/>
                  </a:lnTo>
                  <a:lnTo>
                    <a:pt x="548" y="380"/>
                  </a:lnTo>
                  <a:lnTo>
                    <a:pt x="548" y="380"/>
                  </a:lnTo>
                  <a:lnTo>
                    <a:pt x="526" y="370"/>
                  </a:lnTo>
                  <a:lnTo>
                    <a:pt x="514" y="362"/>
                  </a:lnTo>
                  <a:lnTo>
                    <a:pt x="504" y="352"/>
                  </a:lnTo>
                  <a:lnTo>
                    <a:pt x="504" y="352"/>
                  </a:lnTo>
                  <a:lnTo>
                    <a:pt x="498" y="346"/>
                  </a:lnTo>
                  <a:lnTo>
                    <a:pt x="492" y="344"/>
                  </a:lnTo>
                  <a:lnTo>
                    <a:pt x="486" y="346"/>
                  </a:lnTo>
                  <a:lnTo>
                    <a:pt x="480" y="348"/>
                  </a:lnTo>
                  <a:lnTo>
                    <a:pt x="480" y="348"/>
                  </a:lnTo>
                  <a:lnTo>
                    <a:pt x="474" y="354"/>
                  </a:lnTo>
                  <a:lnTo>
                    <a:pt x="472" y="360"/>
                  </a:lnTo>
                  <a:lnTo>
                    <a:pt x="474" y="368"/>
                  </a:lnTo>
                  <a:lnTo>
                    <a:pt x="476" y="374"/>
                  </a:lnTo>
                  <a:lnTo>
                    <a:pt x="476" y="374"/>
                  </a:lnTo>
                  <a:lnTo>
                    <a:pt x="490" y="388"/>
                  </a:lnTo>
                  <a:lnTo>
                    <a:pt x="506" y="400"/>
                  </a:lnTo>
                  <a:lnTo>
                    <a:pt x="450" y="424"/>
                  </a:lnTo>
                  <a:lnTo>
                    <a:pt x="466" y="228"/>
                  </a:lnTo>
                  <a:lnTo>
                    <a:pt x="608" y="152"/>
                  </a:lnTo>
                  <a:lnTo>
                    <a:pt x="608" y="152"/>
                  </a:lnTo>
                  <a:lnTo>
                    <a:pt x="612" y="148"/>
                  </a:lnTo>
                  <a:lnTo>
                    <a:pt x="616" y="142"/>
                  </a:lnTo>
                  <a:lnTo>
                    <a:pt x="616" y="136"/>
                  </a:lnTo>
                  <a:lnTo>
                    <a:pt x="614" y="128"/>
                  </a:lnTo>
                  <a:lnTo>
                    <a:pt x="614" y="128"/>
                  </a:lnTo>
                  <a:lnTo>
                    <a:pt x="610" y="124"/>
                  </a:lnTo>
                  <a:lnTo>
                    <a:pt x="604" y="120"/>
                  </a:lnTo>
                  <a:lnTo>
                    <a:pt x="598" y="120"/>
                  </a:lnTo>
                  <a:lnTo>
                    <a:pt x="590" y="122"/>
                  </a:lnTo>
                  <a:lnTo>
                    <a:pt x="470" y="186"/>
                  </a:lnTo>
                  <a:lnTo>
                    <a:pt x="474" y="124"/>
                  </a:lnTo>
                  <a:lnTo>
                    <a:pt x="544" y="80"/>
                  </a:lnTo>
                  <a:lnTo>
                    <a:pt x="544" y="80"/>
                  </a:lnTo>
                  <a:lnTo>
                    <a:pt x="550" y="74"/>
                  </a:lnTo>
                  <a:lnTo>
                    <a:pt x="552" y="68"/>
                  </a:lnTo>
                  <a:lnTo>
                    <a:pt x="552" y="62"/>
                  </a:lnTo>
                  <a:lnTo>
                    <a:pt x="550" y="54"/>
                  </a:lnTo>
                  <a:lnTo>
                    <a:pt x="550" y="54"/>
                  </a:lnTo>
                  <a:lnTo>
                    <a:pt x="544" y="50"/>
                  </a:lnTo>
                  <a:lnTo>
                    <a:pt x="538" y="48"/>
                  </a:lnTo>
                  <a:lnTo>
                    <a:pt x="532" y="48"/>
                  </a:lnTo>
                  <a:lnTo>
                    <a:pt x="526" y="50"/>
                  </a:lnTo>
                  <a:lnTo>
                    <a:pt x="526" y="50"/>
                  </a:lnTo>
                  <a:lnTo>
                    <a:pt x="478" y="80"/>
                  </a:lnTo>
                  <a:lnTo>
                    <a:pt x="484" y="18"/>
                  </a:lnTo>
                  <a:lnTo>
                    <a:pt x="484" y="18"/>
                  </a:lnTo>
                  <a:lnTo>
                    <a:pt x="482" y="12"/>
                  </a:lnTo>
                  <a:lnTo>
                    <a:pt x="480" y="6"/>
                  </a:lnTo>
                  <a:lnTo>
                    <a:pt x="474" y="2"/>
                  </a:lnTo>
                  <a:lnTo>
                    <a:pt x="468" y="0"/>
                  </a:lnTo>
                  <a:lnTo>
                    <a:pt x="468" y="0"/>
                  </a:lnTo>
                  <a:lnTo>
                    <a:pt x="460" y="0"/>
                  </a:lnTo>
                  <a:lnTo>
                    <a:pt x="454" y="4"/>
                  </a:lnTo>
                  <a:lnTo>
                    <a:pt x="450" y="8"/>
                  </a:lnTo>
                  <a:lnTo>
                    <a:pt x="448" y="16"/>
                  </a:lnTo>
                  <a:lnTo>
                    <a:pt x="444" y="76"/>
                  </a:lnTo>
                  <a:lnTo>
                    <a:pt x="390" y="30"/>
                  </a:lnTo>
                  <a:lnTo>
                    <a:pt x="390" y="30"/>
                  </a:lnTo>
                  <a:lnTo>
                    <a:pt x="384" y="28"/>
                  </a:lnTo>
                  <a:lnTo>
                    <a:pt x="376" y="26"/>
                  </a:lnTo>
                  <a:lnTo>
                    <a:pt x="370" y="28"/>
                  </a:lnTo>
                  <a:lnTo>
                    <a:pt x="364" y="32"/>
                  </a:lnTo>
                  <a:lnTo>
                    <a:pt x="364" y="32"/>
                  </a:lnTo>
                  <a:lnTo>
                    <a:pt x="362" y="38"/>
                  </a:lnTo>
                  <a:lnTo>
                    <a:pt x="360" y="46"/>
                  </a:lnTo>
                  <a:lnTo>
                    <a:pt x="362" y="52"/>
                  </a:lnTo>
                  <a:lnTo>
                    <a:pt x="368" y="58"/>
                  </a:lnTo>
                  <a:lnTo>
                    <a:pt x="440" y="118"/>
                  </a:lnTo>
                  <a:lnTo>
                    <a:pt x="434" y="182"/>
                  </a:lnTo>
                  <a:lnTo>
                    <a:pt x="332" y="116"/>
                  </a:lnTo>
                  <a:lnTo>
                    <a:pt x="332" y="116"/>
                  </a:lnTo>
                  <a:lnTo>
                    <a:pt x="324" y="114"/>
                  </a:lnTo>
                  <a:lnTo>
                    <a:pt x="318" y="114"/>
                  </a:lnTo>
                  <a:lnTo>
                    <a:pt x="312" y="118"/>
                  </a:lnTo>
                  <a:lnTo>
                    <a:pt x="306" y="122"/>
                  </a:lnTo>
                  <a:lnTo>
                    <a:pt x="306" y="122"/>
                  </a:lnTo>
                  <a:lnTo>
                    <a:pt x="304" y="128"/>
                  </a:lnTo>
                  <a:lnTo>
                    <a:pt x="304" y="136"/>
                  </a:lnTo>
                  <a:lnTo>
                    <a:pt x="308" y="142"/>
                  </a:lnTo>
                  <a:lnTo>
                    <a:pt x="312" y="146"/>
                  </a:lnTo>
                  <a:lnTo>
                    <a:pt x="312" y="146"/>
                  </a:lnTo>
                  <a:lnTo>
                    <a:pt x="432" y="222"/>
                  </a:lnTo>
                  <a:lnTo>
                    <a:pt x="424" y="308"/>
                  </a:lnTo>
                  <a:lnTo>
                    <a:pt x="424" y="308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12" y="320"/>
                  </a:lnTo>
                  <a:lnTo>
                    <a:pt x="394" y="334"/>
                  </a:lnTo>
                  <a:lnTo>
                    <a:pt x="382" y="340"/>
                  </a:lnTo>
                  <a:lnTo>
                    <a:pt x="368" y="346"/>
                  </a:lnTo>
                  <a:lnTo>
                    <a:pt x="354" y="352"/>
                  </a:lnTo>
                  <a:lnTo>
                    <a:pt x="338" y="354"/>
                  </a:lnTo>
                  <a:lnTo>
                    <a:pt x="258" y="290"/>
                  </a:lnTo>
                  <a:lnTo>
                    <a:pt x="282" y="138"/>
                  </a:lnTo>
                  <a:lnTo>
                    <a:pt x="282" y="138"/>
                  </a:lnTo>
                  <a:lnTo>
                    <a:pt x="282" y="132"/>
                  </a:lnTo>
                  <a:lnTo>
                    <a:pt x="278" y="126"/>
                  </a:lnTo>
                  <a:lnTo>
                    <a:pt x="274" y="120"/>
                  </a:lnTo>
                  <a:lnTo>
                    <a:pt x="266" y="118"/>
                  </a:lnTo>
                  <a:lnTo>
                    <a:pt x="266" y="118"/>
                  </a:lnTo>
                  <a:lnTo>
                    <a:pt x="260" y="118"/>
                  </a:lnTo>
                  <a:lnTo>
                    <a:pt x="254" y="122"/>
                  </a:lnTo>
                  <a:lnTo>
                    <a:pt x="250" y="126"/>
                  </a:lnTo>
                  <a:lnTo>
                    <a:pt x="246" y="132"/>
                  </a:lnTo>
                  <a:lnTo>
                    <a:pt x="226" y="264"/>
                  </a:lnTo>
                  <a:lnTo>
                    <a:pt x="178" y="226"/>
                  </a:lnTo>
                  <a:lnTo>
                    <a:pt x="186" y="144"/>
                  </a:lnTo>
                  <a:lnTo>
                    <a:pt x="186" y="144"/>
                  </a:lnTo>
                  <a:lnTo>
                    <a:pt x="184" y="138"/>
                  </a:lnTo>
                  <a:lnTo>
                    <a:pt x="182" y="132"/>
                  </a:lnTo>
                  <a:lnTo>
                    <a:pt x="176" y="126"/>
                  </a:lnTo>
                  <a:lnTo>
                    <a:pt x="170" y="126"/>
                  </a:lnTo>
                  <a:lnTo>
                    <a:pt x="170" y="126"/>
                  </a:lnTo>
                  <a:lnTo>
                    <a:pt x="162" y="126"/>
                  </a:lnTo>
                  <a:lnTo>
                    <a:pt x="156" y="130"/>
                  </a:lnTo>
                  <a:lnTo>
                    <a:pt x="152" y="134"/>
                  </a:lnTo>
                  <a:lnTo>
                    <a:pt x="150" y="142"/>
                  </a:lnTo>
                  <a:lnTo>
                    <a:pt x="146" y="200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86" y="154"/>
                  </a:lnTo>
                  <a:lnTo>
                    <a:pt x="80" y="152"/>
                  </a:lnTo>
                  <a:lnTo>
                    <a:pt x="74" y="154"/>
                  </a:lnTo>
                  <a:lnTo>
                    <a:pt x="68" y="160"/>
                  </a:lnTo>
                  <a:lnTo>
                    <a:pt x="68" y="160"/>
                  </a:lnTo>
                  <a:lnTo>
                    <a:pt x="64" y="166"/>
                  </a:lnTo>
                  <a:lnTo>
                    <a:pt x="64" y="172"/>
                  </a:lnTo>
                  <a:lnTo>
                    <a:pt x="66" y="178"/>
                  </a:lnTo>
                  <a:lnTo>
                    <a:pt x="70" y="184"/>
                  </a:lnTo>
                  <a:lnTo>
                    <a:pt x="120" y="224"/>
                  </a:lnTo>
                  <a:lnTo>
                    <a:pt x="54" y="238"/>
                  </a:lnTo>
                  <a:lnTo>
                    <a:pt x="54" y="238"/>
                  </a:lnTo>
                  <a:lnTo>
                    <a:pt x="46" y="240"/>
                  </a:lnTo>
                  <a:lnTo>
                    <a:pt x="42" y="246"/>
                  </a:lnTo>
                  <a:lnTo>
                    <a:pt x="40" y="252"/>
                  </a:lnTo>
                  <a:lnTo>
                    <a:pt x="40" y="258"/>
                  </a:lnTo>
                  <a:lnTo>
                    <a:pt x="40" y="258"/>
                  </a:lnTo>
                  <a:lnTo>
                    <a:pt x="42" y="264"/>
                  </a:lnTo>
                  <a:lnTo>
                    <a:pt x="46" y="268"/>
                  </a:lnTo>
                  <a:lnTo>
                    <a:pt x="52" y="272"/>
                  </a:lnTo>
                  <a:lnTo>
                    <a:pt x="58" y="272"/>
                  </a:lnTo>
                  <a:lnTo>
                    <a:pt x="58" y="272"/>
                  </a:lnTo>
                  <a:lnTo>
                    <a:pt x="60" y="272"/>
                  </a:lnTo>
                  <a:lnTo>
                    <a:pt x="154" y="252"/>
                  </a:lnTo>
                  <a:lnTo>
                    <a:pt x="306" y="374"/>
                  </a:lnTo>
                  <a:lnTo>
                    <a:pt x="306" y="374"/>
                  </a:lnTo>
                  <a:lnTo>
                    <a:pt x="304" y="378"/>
                  </a:lnTo>
                  <a:lnTo>
                    <a:pt x="306" y="384"/>
                  </a:lnTo>
                  <a:lnTo>
                    <a:pt x="306" y="384"/>
                  </a:lnTo>
                  <a:lnTo>
                    <a:pt x="306" y="384"/>
                  </a:lnTo>
                  <a:lnTo>
                    <a:pt x="306" y="386"/>
                  </a:lnTo>
                  <a:lnTo>
                    <a:pt x="306" y="386"/>
                  </a:lnTo>
                  <a:lnTo>
                    <a:pt x="308" y="400"/>
                  </a:lnTo>
                  <a:lnTo>
                    <a:pt x="310" y="424"/>
                  </a:lnTo>
                  <a:lnTo>
                    <a:pt x="310" y="424"/>
                  </a:lnTo>
                  <a:lnTo>
                    <a:pt x="310" y="438"/>
                  </a:lnTo>
                  <a:lnTo>
                    <a:pt x="308" y="452"/>
                  </a:lnTo>
                  <a:lnTo>
                    <a:pt x="304" y="468"/>
                  </a:lnTo>
                  <a:lnTo>
                    <a:pt x="298" y="482"/>
                  </a:lnTo>
                  <a:lnTo>
                    <a:pt x="298" y="482"/>
                  </a:lnTo>
                  <a:lnTo>
                    <a:pt x="298" y="490"/>
                  </a:lnTo>
                  <a:lnTo>
                    <a:pt x="206" y="530"/>
                  </a:lnTo>
                  <a:lnTo>
                    <a:pt x="82" y="440"/>
                  </a:lnTo>
                  <a:lnTo>
                    <a:pt x="82" y="440"/>
                  </a:lnTo>
                  <a:lnTo>
                    <a:pt x="76" y="436"/>
                  </a:lnTo>
                  <a:lnTo>
                    <a:pt x="68" y="436"/>
                  </a:lnTo>
                  <a:lnTo>
                    <a:pt x="62" y="438"/>
                  </a:lnTo>
                  <a:lnTo>
                    <a:pt x="58" y="444"/>
                  </a:lnTo>
                  <a:lnTo>
                    <a:pt x="58" y="444"/>
                  </a:lnTo>
                  <a:lnTo>
                    <a:pt x="54" y="450"/>
                  </a:lnTo>
                  <a:lnTo>
                    <a:pt x="54" y="456"/>
                  </a:lnTo>
                  <a:lnTo>
                    <a:pt x="56" y="464"/>
                  </a:lnTo>
                  <a:lnTo>
                    <a:pt x="62" y="468"/>
                  </a:lnTo>
                  <a:lnTo>
                    <a:pt x="168" y="546"/>
                  </a:lnTo>
                  <a:lnTo>
                    <a:pt x="112" y="572"/>
                  </a:lnTo>
                  <a:lnTo>
                    <a:pt x="42" y="528"/>
                  </a:lnTo>
                  <a:lnTo>
                    <a:pt x="42" y="528"/>
                  </a:lnTo>
                  <a:lnTo>
                    <a:pt x="36" y="526"/>
                  </a:lnTo>
                  <a:lnTo>
                    <a:pt x="30" y="526"/>
                  </a:lnTo>
                  <a:lnTo>
                    <a:pt x="24" y="528"/>
                  </a:lnTo>
                  <a:lnTo>
                    <a:pt x="18" y="534"/>
                  </a:lnTo>
                  <a:lnTo>
                    <a:pt x="18" y="534"/>
                  </a:lnTo>
                  <a:lnTo>
                    <a:pt x="16" y="540"/>
                  </a:lnTo>
                  <a:lnTo>
                    <a:pt x="16" y="546"/>
                  </a:lnTo>
                  <a:lnTo>
                    <a:pt x="20" y="554"/>
                  </a:lnTo>
                  <a:lnTo>
                    <a:pt x="24" y="558"/>
                  </a:lnTo>
                  <a:lnTo>
                    <a:pt x="74" y="588"/>
                  </a:lnTo>
                  <a:lnTo>
                    <a:pt x="12" y="616"/>
                  </a:lnTo>
                  <a:lnTo>
                    <a:pt x="12" y="616"/>
                  </a:lnTo>
                  <a:lnTo>
                    <a:pt x="6" y="620"/>
                  </a:lnTo>
                  <a:lnTo>
                    <a:pt x="2" y="626"/>
                  </a:lnTo>
                  <a:lnTo>
                    <a:pt x="0" y="632"/>
                  </a:lnTo>
                  <a:lnTo>
                    <a:pt x="2" y="640"/>
                  </a:lnTo>
                  <a:lnTo>
                    <a:pt x="2" y="640"/>
                  </a:lnTo>
                  <a:lnTo>
                    <a:pt x="6" y="644"/>
                  </a:lnTo>
                  <a:lnTo>
                    <a:pt x="8" y="646"/>
                  </a:lnTo>
                  <a:lnTo>
                    <a:pt x="14" y="648"/>
                  </a:lnTo>
                  <a:lnTo>
                    <a:pt x="18" y="650"/>
                  </a:lnTo>
                  <a:lnTo>
                    <a:pt x="18" y="650"/>
                  </a:lnTo>
                  <a:lnTo>
                    <a:pt x="26" y="648"/>
                  </a:lnTo>
                  <a:lnTo>
                    <a:pt x="82" y="624"/>
                  </a:lnTo>
                  <a:lnTo>
                    <a:pt x="66" y="688"/>
                  </a:lnTo>
                  <a:lnTo>
                    <a:pt x="66" y="688"/>
                  </a:lnTo>
                  <a:lnTo>
                    <a:pt x="64" y="696"/>
                  </a:lnTo>
                  <a:lnTo>
                    <a:pt x="68" y="702"/>
                  </a:lnTo>
                  <a:lnTo>
                    <a:pt x="72" y="706"/>
                  </a:lnTo>
                  <a:lnTo>
                    <a:pt x="78" y="710"/>
                  </a:lnTo>
                  <a:lnTo>
                    <a:pt x="78" y="710"/>
                  </a:lnTo>
                  <a:lnTo>
                    <a:pt x="82" y="710"/>
                  </a:lnTo>
                  <a:lnTo>
                    <a:pt x="82" y="710"/>
                  </a:lnTo>
                  <a:lnTo>
                    <a:pt x="88" y="710"/>
                  </a:lnTo>
                  <a:lnTo>
                    <a:pt x="94" y="708"/>
                  </a:lnTo>
                  <a:lnTo>
                    <a:pt x="96" y="702"/>
                  </a:lnTo>
                  <a:lnTo>
                    <a:pt x="100" y="698"/>
                  </a:lnTo>
                  <a:lnTo>
                    <a:pt x="124" y="606"/>
                  </a:lnTo>
                  <a:lnTo>
                    <a:pt x="184" y="580"/>
                  </a:lnTo>
                  <a:lnTo>
                    <a:pt x="168" y="704"/>
                  </a:lnTo>
                  <a:lnTo>
                    <a:pt x="168" y="704"/>
                  </a:lnTo>
                  <a:lnTo>
                    <a:pt x="168" y="712"/>
                  </a:lnTo>
                  <a:lnTo>
                    <a:pt x="172" y="718"/>
                  </a:lnTo>
                  <a:lnTo>
                    <a:pt x="178" y="722"/>
                  </a:lnTo>
                  <a:lnTo>
                    <a:pt x="184" y="724"/>
                  </a:lnTo>
                  <a:lnTo>
                    <a:pt x="184" y="724"/>
                  </a:lnTo>
                  <a:lnTo>
                    <a:pt x="186" y="724"/>
                  </a:lnTo>
                  <a:lnTo>
                    <a:pt x="186" y="724"/>
                  </a:lnTo>
                  <a:lnTo>
                    <a:pt x="192" y="724"/>
                  </a:lnTo>
                  <a:lnTo>
                    <a:pt x="198" y="720"/>
                  </a:lnTo>
                  <a:lnTo>
                    <a:pt x="202" y="714"/>
                  </a:lnTo>
                  <a:lnTo>
                    <a:pt x="204" y="708"/>
                  </a:lnTo>
                  <a:lnTo>
                    <a:pt x="220" y="562"/>
                  </a:lnTo>
                  <a:lnTo>
                    <a:pt x="304" y="526"/>
                  </a:lnTo>
                  <a:lnTo>
                    <a:pt x="304" y="526"/>
                  </a:lnTo>
                  <a:lnTo>
                    <a:pt x="308" y="530"/>
                  </a:lnTo>
                  <a:lnTo>
                    <a:pt x="312" y="532"/>
                  </a:lnTo>
                  <a:lnTo>
                    <a:pt x="312" y="532"/>
                  </a:lnTo>
                  <a:lnTo>
                    <a:pt x="312" y="532"/>
                  </a:lnTo>
                  <a:lnTo>
                    <a:pt x="314" y="532"/>
                  </a:lnTo>
                  <a:lnTo>
                    <a:pt x="314" y="532"/>
                  </a:lnTo>
                  <a:lnTo>
                    <a:pt x="328" y="536"/>
                  </a:lnTo>
                  <a:lnTo>
                    <a:pt x="348" y="544"/>
                  </a:lnTo>
                  <a:lnTo>
                    <a:pt x="362" y="552"/>
                  </a:lnTo>
                  <a:lnTo>
                    <a:pt x="374" y="560"/>
                  </a:lnTo>
                  <a:lnTo>
                    <a:pt x="386" y="570"/>
                  </a:lnTo>
                  <a:lnTo>
                    <a:pt x="396" y="582"/>
                  </a:lnTo>
                  <a:lnTo>
                    <a:pt x="396" y="582"/>
                  </a:lnTo>
                  <a:lnTo>
                    <a:pt x="402" y="586"/>
                  </a:lnTo>
                  <a:lnTo>
                    <a:pt x="392" y="688"/>
                  </a:lnTo>
                  <a:lnTo>
                    <a:pt x="254" y="754"/>
                  </a:lnTo>
                  <a:lnTo>
                    <a:pt x="254" y="754"/>
                  </a:lnTo>
                  <a:lnTo>
                    <a:pt x="248" y="758"/>
                  </a:lnTo>
                  <a:lnTo>
                    <a:pt x="244" y="764"/>
                  </a:lnTo>
                  <a:lnTo>
                    <a:pt x="244" y="772"/>
                  </a:lnTo>
                  <a:lnTo>
                    <a:pt x="246" y="778"/>
                  </a:lnTo>
                  <a:lnTo>
                    <a:pt x="246" y="778"/>
                  </a:lnTo>
                  <a:lnTo>
                    <a:pt x="250" y="784"/>
                  </a:lnTo>
                  <a:lnTo>
                    <a:pt x="256" y="788"/>
                  </a:lnTo>
                  <a:lnTo>
                    <a:pt x="262" y="788"/>
                  </a:lnTo>
                  <a:lnTo>
                    <a:pt x="268" y="786"/>
                  </a:lnTo>
                  <a:lnTo>
                    <a:pt x="390" y="730"/>
                  </a:lnTo>
                  <a:lnTo>
                    <a:pt x="384" y="790"/>
                  </a:lnTo>
                  <a:lnTo>
                    <a:pt x="312" y="832"/>
                  </a:lnTo>
                  <a:lnTo>
                    <a:pt x="312" y="832"/>
                  </a:lnTo>
                  <a:lnTo>
                    <a:pt x="308" y="836"/>
                  </a:lnTo>
                  <a:lnTo>
                    <a:pt x="304" y="842"/>
                  </a:lnTo>
                  <a:lnTo>
                    <a:pt x="304" y="848"/>
                  </a:lnTo>
                  <a:lnTo>
                    <a:pt x="306" y="856"/>
                  </a:lnTo>
                  <a:lnTo>
                    <a:pt x="306" y="856"/>
                  </a:lnTo>
                  <a:lnTo>
                    <a:pt x="308" y="858"/>
                  </a:lnTo>
                  <a:lnTo>
                    <a:pt x="312" y="862"/>
                  </a:lnTo>
                  <a:lnTo>
                    <a:pt x="322" y="864"/>
                  </a:lnTo>
                  <a:lnTo>
                    <a:pt x="322" y="864"/>
                  </a:lnTo>
                  <a:lnTo>
                    <a:pt x="330" y="862"/>
                  </a:lnTo>
                  <a:lnTo>
                    <a:pt x="380" y="834"/>
                  </a:lnTo>
                  <a:lnTo>
                    <a:pt x="376" y="900"/>
                  </a:lnTo>
                  <a:lnTo>
                    <a:pt x="376" y="900"/>
                  </a:lnTo>
                  <a:lnTo>
                    <a:pt x="376" y="908"/>
                  </a:lnTo>
                  <a:lnTo>
                    <a:pt x="380" y="914"/>
                  </a:lnTo>
                  <a:lnTo>
                    <a:pt x="384" y="918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400" y="918"/>
                  </a:lnTo>
                  <a:lnTo>
                    <a:pt x="404" y="916"/>
                  </a:lnTo>
                  <a:lnTo>
                    <a:pt x="408" y="910"/>
                  </a:lnTo>
                  <a:lnTo>
                    <a:pt x="410" y="904"/>
                  </a:lnTo>
                  <a:lnTo>
                    <a:pt x="424" y="732"/>
                  </a:lnTo>
                  <a:lnTo>
                    <a:pt x="528" y="804"/>
                  </a:lnTo>
                  <a:lnTo>
                    <a:pt x="528" y="804"/>
                  </a:lnTo>
                  <a:lnTo>
                    <a:pt x="532" y="808"/>
                  </a:lnTo>
                  <a:lnTo>
                    <a:pt x="538" y="808"/>
                  </a:lnTo>
                  <a:lnTo>
                    <a:pt x="538" y="808"/>
                  </a:lnTo>
                  <a:lnTo>
                    <a:pt x="546" y="806"/>
                  </a:lnTo>
                  <a:lnTo>
                    <a:pt x="552" y="800"/>
                  </a:lnTo>
                  <a:lnTo>
                    <a:pt x="552" y="800"/>
                  </a:lnTo>
                  <a:lnTo>
                    <a:pt x="556" y="794"/>
                  </a:lnTo>
                  <a:lnTo>
                    <a:pt x="556" y="788"/>
                  </a:lnTo>
                  <a:lnTo>
                    <a:pt x="552" y="780"/>
                  </a:lnTo>
                  <a:lnTo>
                    <a:pt x="548" y="776"/>
                  </a:lnTo>
                  <a:lnTo>
                    <a:pt x="428" y="692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8" y="594"/>
                  </a:lnTo>
                  <a:lnTo>
                    <a:pt x="438" y="594"/>
                  </a:lnTo>
                  <a:lnTo>
                    <a:pt x="448" y="584"/>
                  </a:lnTo>
                  <a:lnTo>
                    <a:pt x="466" y="570"/>
                  </a:lnTo>
                  <a:lnTo>
                    <a:pt x="478" y="564"/>
                  </a:lnTo>
                  <a:lnTo>
                    <a:pt x="492" y="558"/>
                  </a:lnTo>
                  <a:lnTo>
                    <a:pt x="508" y="552"/>
                  </a:lnTo>
                  <a:lnTo>
                    <a:pt x="524" y="550"/>
                  </a:lnTo>
                  <a:lnTo>
                    <a:pt x="524" y="550"/>
                  </a:lnTo>
                  <a:lnTo>
                    <a:pt x="524" y="550"/>
                  </a:lnTo>
                  <a:lnTo>
                    <a:pt x="598" y="610"/>
                  </a:lnTo>
                  <a:lnTo>
                    <a:pt x="582" y="768"/>
                  </a:lnTo>
                  <a:lnTo>
                    <a:pt x="582" y="768"/>
                  </a:lnTo>
                  <a:lnTo>
                    <a:pt x="582" y="776"/>
                  </a:lnTo>
                  <a:lnTo>
                    <a:pt x="586" y="782"/>
                  </a:lnTo>
                  <a:lnTo>
                    <a:pt x="590" y="786"/>
                  </a:lnTo>
                  <a:lnTo>
                    <a:pt x="598" y="788"/>
                  </a:lnTo>
                  <a:lnTo>
                    <a:pt x="598" y="788"/>
                  </a:lnTo>
                  <a:lnTo>
                    <a:pt x="600" y="788"/>
                  </a:lnTo>
                  <a:lnTo>
                    <a:pt x="600" y="788"/>
                  </a:lnTo>
                  <a:lnTo>
                    <a:pt x="606" y="786"/>
                  </a:lnTo>
                  <a:lnTo>
                    <a:pt x="610" y="784"/>
                  </a:lnTo>
                  <a:lnTo>
                    <a:pt x="614" y="778"/>
                  </a:lnTo>
                  <a:lnTo>
                    <a:pt x="616" y="772"/>
                  </a:lnTo>
                  <a:lnTo>
                    <a:pt x="630" y="636"/>
                  </a:lnTo>
                  <a:lnTo>
                    <a:pt x="680" y="676"/>
                  </a:lnTo>
                  <a:lnTo>
                    <a:pt x="678" y="758"/>
                  </a:lnTo>
                  <a:lnTo>
                    <a:pt x="678" y="758"/>
                  </a:lnTo>
                  <a:lnTo>
                    <a:pt x="678" y="764"/>
                  </a:lnTo>
                  <a:lnTo>
                    <a:pt x="682" y="770"/>
                  </a:lnTo>
                  <a:lnTo>
                    <a:pt x="688" y="774"/>
                  </a:lnTo>
                  <a:lnTo>
                    <a:pt x="694" y="776"/>
                  </a:lnTo>
                  <a:lnTo>
                    <a:pt x="694" y="776"/>
                  </a:lnTo>
                  <a:lnTo>
                    <a:pt x="696" y="776"/>
                  </a:lnTo>
                  <a:lnTo>
                    <a:pt x="696" y="776"/>
                  </a:lnTo>
                  <a:lnTo>
                    <a:pt x="702" y="774"/>
                  </a:lnTo>
                  <a:lnTo>
                    <a:pt x="708" y="770"/>
                  </a:lnTo>
                  <a:lnTo>
                    <a:pt x="712" y="766"/>
                  </a:lnTo>
                  <a:lnTo>
                    <a:pt x="712" y="758"/>
                  </a:lnTo>
                  <a:lnTo>
                    <a:pt x="714" y="702"/>
                  </a:lnTo>
                  <a:lnTo>
                    <a:pt x="762" y="742"/>
                  </a:lnTo>
                  <a:lnTo>
                    <a:pt x="762" y="742"/>
                  </a:lnTo>
                  <a:lnTo>
                    <a:pt x="768" y="744"/>
                  </a:lnTo>
                  <a:lnTo>
                    <a:pt x="774" y="746"/>
                  </a:lnTo>
                  <a:lnTo>
                    <a:pt x="774" y="746"/>
                  </a:lnTo>
                  <a:lnTo>
                    <a:pt x="780" y="744"/>
                  </a:lnTo>
                  <a:lnTo>
                    <a:pt x="786" y="738"/>
                  </a:lnTo>
                  <a:lnTo>
                    <a:pt x="786" y="738"/>
                  </a:lnTo>
                  <a:lnTo>
                    <a:pt x="790" y="732"/>
                  </a:lnTo>
                  <a:lnTo>
                    <a:pt x="790" y="726"/>
                  </a:lnTo>
                  <a:lnTo>
                    <a:pt x="788" y="720"/>
                  </a:lnTo>
                  <a:lnTo>
                    <a:pt x="784" y="714"/>
                  </a:lnTo>
                  <a:lnTo>
                    <a:pt x="738" y="676"/>
                  </a:lnTo>
                  <a:lnTo>
                    <a:pt x="804" y="658"/>
                  </a:lnTo>
                  <a:lnTo>
                    <a:pt x="804" y="658"/>
                  </a:lnTo>
                  <a:lnTo>
                    <a:pt x="810" y="654"/>
                  </a:lnTo>
                  <a:lnTo>
                    <a:pt x="816" y="648"/>
                  </a:lnTo>
                  <a:lnTo>
                    <a:pt x="818" y="642"/>
                  </a:lnTo>
                  <a:lnTo>
                    <a:pt x="816" y="636"/>
                  </a:lnTo>
                  <a:lnTo>
                    <a:pt x="816" y="636"/>
                  </a:lnTo>
                  <a:lnTo>
                    <a:pt x="814" y="630"/>
                  </a:lnTo>
                  <a:lnTo>
                    <a:pt x="808" y="624"/>
                  </a:lnTo>
                  <a:lnTo>
                    <a:pt x="802" y="622"/>
                  </a:lnTo>
                  <a:lnTo>
                    <a:pt x="796" y="624"/>
                  </a:lnTo>
                  <a:lnTo>
                    <a:pt x="704" y="648"/>
                  </a:lnTo>
                  <a:lnTo>
                    <a:pt x="654" y="610"/>
                  </a:lnTo>
                  <a:lnTo>
                    <a:pt x="766" y="560"/>
                  </a:lnTo>
                  <a:lnTo>
                    <a:pt x="766" y="560"/>
                  </a:lnTo>
                  <a:lnTo>
                    <a:pt x="772" y="556"/>
                  </a:lnTo>
                  <a:lnTo>
                    <a:pt x="776" y="550"/>
                  </a:lnTo>
                  <a:lnTo>
                    <a:pt x="776" y="544"/>
                  </a:lnTo>
                  <a:lnTo>
                    <a:pt x="776" y="536"/>
                  </a:lnTo>
                  <a:lnTo>
                    <a:pt x="776" y="536"/>
                  </a:lnTo>
                  <a:lnTo>
                    <a:pt x="772" y="532"/>
                  </a:lnTo>
                  <a:lnTo>
                    <a:pt x="766" y="528"/>
                  </a:lnTo>
                  <a:lnTo>
                    <a:pt x="760" y="526"/>
                  </a:lnTo>
                  <a:lnTo>
                    <a:pt x="752" y="528"/>
                  </a:lnTo>
                  <a:lnTo>
                    <a:pt x="752" y="528"/>
                  </a:lnTo>
                  <a:lnTo>
                    <a:pt x="624" y="584"/>
                  </a:lnTo>
                  <a:lnTo>
                    <a:pt x="556" y="530"/>
                  </a:lnTo>
                  <a:lnTo>
                    <a:pt x="556" y="530"/>
                  </a:lnTo>
                  <a:lnTo>
                    <a:pt x="556" y="522"/>
                  </a:lnTo>
                  <a:lnTo>
                    <a:pt x="556" y="522"/>
                  </a:lnTo>
                  <a:lnTo>
                    <a:pt x="556" y="520"/>
                  </a:lnTo>
                  <a:lnTo>
                    <a:pt x="556" y="520"/>
                  </a:lnTo>
                  <a:lnTo>
                    <a:pt x="552" y="504"/>
                  </a:lnTo>
                  <a:lnTo>
                    <a:pt x="550" y="480"/>
                  </a:lnTo>
                  <a:lnTo>
                    <a:pt x="550" y="480"/>
                  </a:lnTo>
                  <a:lnTo>
                    <a:pt x="552" y="466"/>
                  </a:lnTo>
                  <a:lnTo>
                    <a:pt x="554" y="452"/>
                  </a:lnTo>
                  <a:lnTo>
                    <a:pt x="556" y="438"/>
                  </a:lnTo>
                  <a:lnTo>
                    <a:pt x="562" y="424"/>
                  </a:lnTo>
                  <a:lnTo>
                    <a:pt x="562" y="424"/>
                  </a:lnTo>
                  <a:lnTo>
                    <a:pt x="564" y="418"/>
                  </a:lnTo>
                  <a:lnTo>
                    <a:pt x="564" y="414"/>
                  </a:lnTo>
                  <a:lnTo>
                    <a:pt x="564" y="414"/>
                  </a:lnTo>
                  <a:lnTo>
                    <a:pt x="566" y="412"/>
                  </a:lnTo>
                  <a:lnTo>
                    <a:pt x="646" y="376"/>
                  </a:lnTo>
                  <a:lnTo>
                    <a:pt x="780" y="464"/>
                  </a:lnTo>
                  <a:lnTo>
                    <a:pt x="780" y="464"/>
                  </a:lnTo>
                  <a:lnTo>
                    <a:pt x="784" y="466"/>
                  </a:lnTo>
                  <a:lnTo>
                    <a:pt x="790" y="468"/>
                  </a:lnTo>
                  <a:lnTo>
                    <a:pt x="790" y="468"/>
                  </a:lnTo>
                  <a:lnTo>
                    <a:pt x="798" y="466"/>
                  </a:lnTo>
                  <a:lnTo>
                    <a:pt x="804" y="460"/>
                  </a:lnTo>
                  <a:lnTo>
                    <a:pt x="804" y="460"/>
                  </a:lnTo>
                  <a:lnTo>
                    <a:pt x="806" y="452"/>
                  </a:lnTo>
                  <a:lnTo>
                    <a:pt x="806" y="446"/>
                  </a:lnTo>
                  <a:lnTo>
                    <a:pt x="804" y="440"/>
                  </a:lnTo>
                  <a:lnTo>
                    <a:pt x="800" y="434"/>
                  </a:lnTo>
                  <a:lnTo>
                    <a:pt x="684" y="360"/>
                  </a:lnTo>
                  <a:lnTo>
                    <a:pt x="742" y="334"/>
                  </a:lnTo>
                  <a:lnTo>
                    <a:pt x="814" y="374"/>
                  </a:lnTo>
                  <a:lnTo>
                    <a:pt x="814" y="374"/>
                  </a:lnTo>
                  <a:lnTo>
                    <a:pt x="822" y="376"/>
                  </a:lnTo>
                  <a:lnTo>
                    <a:pt x="822" y="376"/>
                  </a:lnTo>
                  <a:lnTo>
                    <a:pt x="832" y="374"/>
                  </a:lnTo>
                  <a:lnTo>
                    <a:pt x="836" y="372"/>
                  </a:lnTo>
                  <a:lnTo>
                    <a:pt x="838" y="368"/>
                  </a:lnTo>
                  <a:lnTo>
                    <a:pt x="838" y="368"/>
                  </a:lnTo>
                  <a:lnTo>
                    <a:pt x="840" y="360"/>
                  </a:lnTo>
                  <a:lnTo>
                    <a:pt x="840" y="354"/>
                  </a:lnTo>
                  <a:lnTo>
                    <a:pt x="836" y="348"/>
                  </a:lnTo>
                  <a:lnTo>
                    <a:pt x="832" y="344"/>
                  </a:lnTo>
                  <a:lnTo>
                    <a:pt x="832" y="344"/>
                  </a:lnTo>
                  <a:lnTo>
                    <a:pt x="782" y="316"/>
                  </a:lnTo>
                  <a:lnTo>
                    <a:pt x="838" y="292"/>
                  </a:lnTo>
                  <a:lnTo>
                    <a:pt x="838" y="292"/>
                  </a:lnTo>
                  <a:lnTo>
                    <a:pt x="844" y="288"/>
                  </a:lnTo>
                  <a:lnTo>
                    <a:pt x="848" y="282"/>
                  </a:lnTo>
                  <a:lnTo>
                    <a:pt x="850" y="276"/>
                  </a:lnTo>
                  <a:lnTo>
                    <a:pt x="848" y="268"/>
                  </a:lnTo>
                  <a:lnTo>
                    <a:pt x="848" y="268"/>
                  </a:lnTo>
                  <a:close/>
                  <a:moveTo>
                    <a:pt x="344" y="404"/>
                  </a:moveTo>
                  <a:lnTo>
                    <a:pt x="396" y="446"/>
                  </a:lnTo>
                  <a:lnTo>
                    <a:pt x="340" y="472"/>
                  </a:lnTo>
                  <a:lnTo>
                    <a:pt x="340" y="472"/>
                  </a:lnTo>
                  <a:lnTo>
                    <a:pt x="344" y="448"/>
                  </a:lnTo>
                  <a:lnTo>
                    <a:pt x="346" y="424"/>
                  </a:lnTo>
                  <a:lnTo>
                    <a:pt x="346" y="424"/>
                  </a:lnTo>
                  <a:lnTo>
                    <a:pt x="344" y="404"/>
                  </a:lnTo>
                  <a:lnTo>
                    <a:pt x="344" y="404"/>
                  </a:lnTo>
                  <a:close/>
                  <a:moveTo>
                    <a:pt x="404" y="540"/>
                  </a:moveTo>
                  <a:lnTo>
                    <a:pt x="404" y="540"/>
                  </a:lnTo>
                  <a:lnTo>
                    <a:pt x="390" y="528"/>
                  </a:lnTo>
                  <a:lnTo>
                    <a:pt x="376" y="520"/>
                  </a:lnTo>
                  <a:lnTo>
                    <a:pt x="362" y="512"/>
                  </a:lnTo>
                  <a:lnTo>
                    <a:pt x="350" y="506"/>
                  </a:lnTo>
                  <a:lnTo>
                    <a:pt x="410" y="480"/>
                  </a:lnTo>
                  <a:lnTo>
                    <a:pt x="404" y="540"/>
                  </a:lnTo>
                  <a:close/>
                  <a:moveTo>
                    <a:pt x="416" y="416"/>
                  </a:moveTo>
                  <a:lnTo>
                    <a:pt x="372" y="382"/>
                  </a:lnTo>
                  <a:lnTo>
                    <a:pt x="372" y="382"/>
                  </a:lnTo>
                  <a:lnTo>
                    <a:pt x="398" y="372"/>
                  </a:lnTo>
                  <a:lnTo>
                    <a:pt x="420" y="358"/>
                  </a:lnTo>
                  <a:lnTo>
                    <a:pt x="416" y="416"/>
                  </a:lnTo>
                  <a:close/>
                  <a:moveTo>
                    <a:pt x="440" y="546"/>
                  </a:moveTo>
                  <a:lnTo>
                    <a:pt x="444" y="486"/>
                  </a:lnTo>
                  <a:lnTo>
                    <a:pt x="488" y="522"/>
                  </a:lnTo>
                  <a:lnTo>
                    <a:pt x="488" y="522"/>
                  </a:lnTo>
                  <a:lnTo>
                    <a:pt x="474" y="526"/>
                  </a:lnTo>
                  <a:lnTo>
                    <a:pt x="462" y="532"/>
                  </a:lnTo>
                  <a:lnTo>
                    <a:pt x="440" y="546"/>
                  </a:lnTo>
                  <a:lnTo>
                    <a:pt x="440" y="546"/>
                  </a:lnTo>
                  <a:close/>
                  <a:moveTo>
                    <a:pt x="516" y="498"/>
                  </a:moveTo>
                  <a:lnTo>
                    <a:pt x="464" y="456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16" y="456"/>
                  </a:lnTo>
                  <a:lnTo>
                    <a:pt x="516" y="480"/>
                  </a:lnTo>
                  <a:lnTo>
                    <a:pt x="516" y="480"/>
                  </a:lnTo>
                  <a:lnTo>
                    <a:pt x="516" y="498"/>
                  </a:lnTo>
                  <a:lnTo>
                    <a:pt x="516" y="498"/>
                  </a:lnTo>
                  <a:close/>
                  <a:moveTo>
                    <a:pt x="454" y="830"/>
                  </a:moveTo>
                  <a:lnTo>
                    <a:pt x="454" y="830"/>
                  </a:lnTo>
                  <a:lnTo>
                    <a:pt x="448" y="826"/>
                  </a:lnTo>
                  <a:lnTo>
                    <a:pt x="442" y="824"/>
                  </a:lnTo>
                  <a:lnTo>
                    <a:pt x="434" y="826"/>
                  </a:lnTo>
                  <a:lnTo>
                    <a:pt x="428" y="830"/>
                  </a:lnTo>
                  <a:lnTo>
                    <a:pt x="428" y="830"/>
                  </a:lnTo>
                  <a:lnTo>
                    <a:pt x="426" y="836"/>
                  </a:lnTo>
                  <a:lnTo>
                    <a:pt x="424" y="842"/>
                  </a:lnTo>
                  <a:lnTo>
                    <a:pt x="426" y="850"/>
                  </a:lnTo>
                  <a:lnTo>
                    <a:pt x="430" y="856"/>
                  </a:lnTo>
                  <a:lnTo>
                    <a:pt x="464" y="888"/>
                  </a:lnTo>
                  <a:lnTo>
                    <a:pt x="464" y="888"/>
                  </a:lnTo>
                  <a:lnTo>
                    <a:pt x="470" y="892"/>
                  </a:lnTo>
                  <a:lnTo>
                    <a:pt x="476" y="892"/>
                  </a:lnTo>
                  <a:lnTo>
                    <a:pt x="476" y="892"/>
                  </a:lnTo>
                  <a:lnTo>
                    <a:pt x="484" y="892"/>
                  </a:lnTo>
                  <a:lnTo>
                    <a:pt x="490" y="886"/>
                  </a:lnTo>
                  <a:lnTo>
                    <a:pt x="490" y="886"/>
                  </a:lnTo>
                  <a:lnTo>
                    <a:pt x="494" y="880"/>
                  </a:lnTo>
                  <a:lnTo>
                    <a:pt x="494" y="874"/>
                  </a:lnTo>
                  <a:lnTo>
                    <a:pt x="492" y="868"/>
                  </a:lnTo>
                  <a:lnTo>
                    <a:pt x="488" y="862"/>
                  </a:lnTo>
                  <a:lnTo>
                    <a:pt x="454" y="83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4" name="Group 103"/>
          <p:cNvGrpSpPr>
            <a:grpSpLocks noChangeAspect="1"/>
          </p:cNvGrpSpPr>
          <p:nvPr/>
        </p:nvGrpSpPr>
        <p:grpSpPr bwMode="auto">
          <a:xfrm>
            <a:off x="5652657" y="4725144"/>
            <a:ext cx="1493850" cy="1493850"/>
            <a:chOff x="2285" y="1565"/>
            <a:chExt cx="1190" cy="1190"/>
          </a:xfrm>
          <a:effectLst>
            <a:glow rad="190500">
              <a:schemeClr val="tx2">
                <a:lumMod val="40000"/>
                <a:lumOff val="60000"/>
                <a:alpha val="74000"/>
              </a:schemeClr>
            </a:glow>
          </a:effectLst>
        </p:grpSpPr>
        <p:sp>
          <p:nvSpPr>
            <p:cNvPr id="105" name="AutoShape 102"/>
            <p:cNvSpPr>
              <a:spLocks noChangeAspect="1" noChangeArrowheads="1" noTextEdit="1"/>
            </p:cNvSpPr>
            <p:nvPr/>
          </p:nvSpPr>
          <p:spPr bwMode="auto">
            <a:xfrm>
              <a:off x="2285" y="1565"/>
              <a:ext cx="1190" cy="1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105"/>
            <p:cNvSpPr>
              <a:spLocks noEditPoints="1"/>
            </p:cNvSpPr>
            <p:nvPr/>
          </p:nvSpPr>
          <p:spPr bwMode="auto">
            <a:xfrm>
              <a:off x="2463" y="1717"/>
              <a:ext cx="850" cy="920"/>
            </a:xfrm>
            <a:custGeom>
              <a:avLst/>
              <a:gdLst>
                <a:gd name="T0" fmla="*/ 194 w 850"/>
                <a:gd name="T1" fmla="*/ 316 h 920"/>
                <a:gd name="T2" fmla="*/ 76 w 850"/>
                <a:gd name="T3" fmla="*/ 346 h 920"/>
                <a:gd name="T4" fmla="*/ 848 w 850"/>
                <a:gd name="T5" fmla="*/ 268 h 920"/>
                <a:gd name="T6" fmla="*/ 784 w 850"/>
                <a:gd name="T7" fmla="*/ 208 h 920"/>
                <a:gd name="T8" fmla="*/ 730 w 850"/>
                <a:gd name="T9" fmla="*/ 302 h 920"/>
                <a:gd name="T10" fmla="*/ 656 w 850"/>
                <a:gd name="T11" fmla="*/ 186 h 920"/>
                <a:gd name="T12" fmla="*/ 504 w 850"/>
                <a:gd name="T13" fmla="*/ 352 h 920"/>
                <a:gd name="T14" fmla="*/ 474 w 850"/>
                <a:gd name="T15" fmla="*/ 368 h 920"/>
                <a:gd name="T16" fmla="*/ 612 w 850"/>
                <a:gd name="T17" fmla="*/ 148 h 920"/>
                <a:gd name="T18" fmla="*/ 470 w 850"/>
                <a:gd name="T19" fmla="*/ 186 h 920"/>
                <a:gd name="T20" fmla="*/ 544 w 850"/>
                <a:gd name="T21" fmla="*/ 50 h 920"/>
                <a:gd name="T22" fmla="*/ 480 w 850"/>
                <a:gd name="T23" fmla="*/ 6 h 920"/>
                <a:gd name="T24" fmla="*/ 390 w 850"/>
                <a:gd name="T25" fmla="*/ 30 h 920"/>
                <a:gd name="T26" fmla="*/ 362 w 850"/>
                <a:gd name="T27" fmla="*/ 52 h 920"/>
                <a:gd name="T28" fmla="*/ 306 w 850"/>
                <a:gd name="T29" fmla="*/ 122 h 920"/>
                <a:gd name="T30" fmla="*/ 424 w 850"/>
                <a:gd name="T31" fmla="*/ 308 h 920"/>
                <a:gd name="T32" fmla="*/ 368 w 850"/>
                <a:gd name="T33" fmla="*/ 346 h 920"/>
                <a:gd name="T34" fmla="*/ 266 w 850"/>
                <a:gd name="T35" fmla="*/ 118 h 920"/>
                <a:gd name="T36" fmla="*/ 186 w 850"/>
                <a:gd name="T37" fmla="*/ 144 h 920"/>
                <a:gd name="T38" fmla="*/ 150 w 850"/>
                <a:gd name="T39" fmla="*/ 142 h 920"/>
                <a:gd name="T40" fmla="*/ 64 w 850"/>
                <a:gd name="T41" fmla="*/ 166 h 920"/>
                <a:gd name="T42" fmla="*/ 40 w 850"/>
                <a:gd name="T43" fmla="*/ 252 h 920"/>
                <a:gd name="T44" fmla="*/ 154 w 850"/>
                <a:gd name="T45" fmla="*/ 252 h 920"/>
                <a:gd name="T46" fmla="*/ 308 w 850"/>
                <a:gd name="T47" fmla="*/ 400 h 920"/>
                <a:gd name="T48" fmla="*/ 206 w 850"/>
                <a:gd name="T49" fmla="*/ 530 h 920"/>
                <a:gd name="T50" fmla="*/ 54 w 850"/>
                <a:gd name="T51" fmla="*/ 456 h 920"/>
                <a:gd name="T52" fmla="*/ 24 w 850"/>
                <a:gd name="T53" fmla="*/ 528 h 920"/>
                <a:gd name="T54" fmla="*/ 12 w 850"/>
                <a:gd name="T55" fmla="*/ 616 h 920"/>
                <a:gd name="T56" fmla="*/ 18 w 850"/>
                <a:gd name="T57" fmla="*/ 650 h 920"/>
                <a:gd name="T58" fmla="*/ 78 w 850"/>
                <a:gd name="T59" fmla="*/ 710 h 920"/>
                <a:gd name="T60" fmla="*/ 184 w 850"/>
                <a:gd name="T61" fmla="*/ 580 h 920"/>
                <a:gd name="T62" fmla="*/ 186 w 850"/>
                <a:gd name="T63" fmla="*/ 724 h 920"/>
                <a:gd name="T64" fmla="*/ 312 w 850"/>
                <a:gd name="T65" fmla="*/ 532 h 920"/>
                <a:gd name="T66" fmla="*/ 386 w 850"/>
                <a:gd name="T67" fmla="*/ 570 h 920"/>
                <a:gd name="T68" fmla="*/ 244 w 850"/>
                <a:gd name="T69" fmla="*/ 772 h 920"/>
                <a:gd name="T70" fmla="*/ 312 w 850"/>
                <a:gd name="T71" fmla="*/ 832 h 920"/>
                <a:gd name="T72" fmla="*/ 322 w 850"/>
                <a:gd name="T73" fmla="*/ 864 h 920"/>
                <a:gd name="T74" fmla="*/ 392 w 850"/>
                <a:gd name="T75" fmla="*/ 920 h 920"/>
                <a:gd name="T76" fmla="*/ 528 w 850"/>
                <a:gd name="T77" fmla="*/ 804 h 920"/>
                <a:gd name="T78" fmla="*/ 556 w 850"/>
                <a:gd name="T79" fmla="*/ 788 h 920"/>
                <a:gd name="T80" fmla="*/ 438 w 850"/>
                <a:gd name="T81" fmla="*/ 594 h 920"/>
                <a:gd name="T82" fmla="*/ 524 w 850"/>
                <a:gd name="T83" fmla="*/ 550 h 920"/>
                <a:gd name="T84" fmla="*/ 600 w 850"/>
                <a:gd name="T85" fmla="*/ 788 h 920"/>
                <a:gd name="T86" fmla="*/ 678 w 850"/>
                <a:gd name="T87" fmla="*/ 758 h 920"/>
                <a:gd name="T88" fmla="*/ 708 w 850"/>
                <a:gd name="T89" fmla="*/ 770 h 920"/>
                <a:gd name="T90" fmla="*/ 780 w 850"/>
                <a:gd name="T91" fmla="*/ 744 h 920"/>
                <a:gd name="T92" fmla="*/ 804 w 850"/>
                <a:gd name="T93" fmla="*/ 658 h 920"/>
                <a:gd name="T94" fmla="*/ 796 w 850"/>
                <a:gd name="T95" fmla="*/ 624 h 920"/>
                <a:gd name="T96" fmla="*/ 776 w 850"/>
                <a:gd name="T97" fmla="*/ 536 h 920"/>
                <a:gd name="T98" fmla="*/ 556 w 850"/>
                <a:gd name="T99" fmla="*/ 522 h 920"/>
                <a:gd name="T100" fmla="*/ 556 w 850"/>
                <a:gd name="T101" fmla="*/ 438 h 920"/>
                <a:gd name="T102" fmla="*/ 780 w 850"/>
                <a:gd name="T103" fmla="*/ 464 h 920"/>
                <a:gd name="T104" fmla="*/ 804 w 850"/>
                <a:gd name="T105" fmla="*/ 440 h 920"/>
                <a:gd name="T106" fmla="*/ 836 w 850"/>
                <a:gd name="T107" fmla="*/ 372 h 920"/>
                <a:gd name="T108" fmla="*/ 838 w 850"/>
                <a:gd name="T109" fmla="*/ 292 h 920"/>
                <a:gd name="T110" fmla="*/ 340 w 850"/>
                <a:gd name="T111" fmla="*/ 472 h 920"/>
                <a:gd name="T112" fmla="*/ 390 w 850"/>
                <a:gd name="T113" fmla="*/ 528 h 920"/>
                <a:gd name="T114" fmla="*/ 398 w 850"/>
                <a:gd name="T115" fmla="*/ 372 h 920"/>
                <a:gd name="T116" fmla="*/ 440 w 850"/>
                <a:gd name="T117" fmla="*/ 546 h 920"/>
                <a:gd name="T118" fmla="*/ 516 w 850"/>
                <a:gd name="T119" fmla="*/ 498 h 920"/>
                <a:gd name="T120" fmla="*/ 426 w 850"/>
                <a:gd name="T121" fmla="*/ 836 h 920"/>
                <a:gd name="T122" fmla="*/ 484 w 850"/>
                <a:gd name="T123" fmla="*/ 892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0" h="920">
                  <a:moveTo>
                    <a:pt x="92" y="370"/>
                  </a:moveTo>
                  <a:lnTo>
                    <a:pt x="92" y="370"/>
                  </a:lnTo>
                  <a:lnTo>
                    <a:pt x="100" y="370"/>
                  </a:lnTo>
                  <a:lnTo>
                    <a:pt x="182" y="338"/>
                  </a:lnTo>
                  <a:lnTo>
                    <a:pt x="182" y="338"/>
                  </a:lnTo>
                  <a:lnTo>
                    <a:pt x="188" y="334"/>
                  </a:lnTo>
                  <a:lnTo>
                    <a:pt x="192" y="328"/>
                  </a:lnTo>
                  <a:lnTo>
                    <a:pt x="194" y="322"/>
                  </a:lnTo>
                  <a:lnTo>
                    <a:pt x="194" y="316"/>
                  </a:lnTo>
                  <a:lnTo>
                    <a:pt x="194" y="316"/>
                  </a:lnTo>
                  <a:lnTo>
                    <a:pt x="190" y="310"/>
                  </a:lnTo>
                  <a:lnTo>
                    <a:pt x="184" y="306"/>
                  </a:lnTo>
                  <a:lnTo>
                    <a:pt x="178" y="304"/>
                  </a:lnTo>
                  <a:lnTo>
                    <a:pt x="170" y="306"/>
                  </a:lnTo>
                  <a:lnTo>
                    <a:pt x="86" y="336"/>
                  </a:lnTo>
                  <a:lnTo>
                    <a:pt x="86" y="336"/>
                  </a:lnTo>
                  <a:lnTo>
                    <a:pt x="80" y="340"/>
                  </a:lnTo>
                  <a:lnTo>
                    <a:pt x="76" y="346"/>
                  </a:lnTo>
                  <a:lnTo>
                    <a:pt x="76" y="352"/>
                  </a:lnTo>
                  <a:lnTo>
                    <a:pt x="76" y="360"/>
                  </a:lnTo>
                  <a:lnTo>
                    <a:pt x="76" y="360"/>
                  </a:lnTo>
                  <a:lnTo>
                    <a:pt x="80" y="364"/>
                  </a:lnTo>
                  <a:lnTo>
                    <a:pt x="82" y="368"/>
                  </a:lnTo>
                  <a:lnTo>
                    <a:pt x="88" y="370"/>
                  </a:lnTo>
                  <a:lnTo>
                    <a:pt x="92" y="370"/>
                  </a:lnTo>
                  <a:lnTo>
                    <a:pt x="92" y="370"/>
                  </a:lnTo>
                  <a:close/>
                  <a:moveTo>
                    <a:pt x="848" y="268"/>
                  </a:moveTo>
                  <a:lnTo>
                    <a:pt x="848" y="268"/>
                  </a:lnTo>
                  <a:lnTo>
                    <a:pt x="844" y="262"/>
                  </a:lnTo>
                  <a:lnTo>
                    <a:pt x="838" y="260"/>
                  </a:lnTo>
                  <a:lnTo>
                    <a:pt x="832" y="258"/>
                  </a:lnTo>
                  <a:lnTo>
                    <a:pt x="824" y="260"/>
                  </a:lnTo>
                  <a:lnTo>
                    <a:pt x="770" y="284"/>
                  </a:lnTo>
                  <a:lnTo>
                    <a:pt x="784" y="216"/>
                  </a:lnTo>
                  <a:lnTo>
                    <a:pt x="784" y="216"/>
                  </a:lnTo>
                  <a:lnTo>
                    <a:pt x="784" y="208"/>
                  </a:lnTo>
                  <a:lnTo>
                    <a:pt x="782" y="202"/>
                  </a:lnTo>
                  <a:lnTo>
                    <a:pt x="776" y="196"/>
                  </a:lnTo>
                  <a:lnTo>
                    <a:pt x="770" y="194"/>
                  </a:lnTo>
                  <a:lnTo>
                    <a:pt x="770" y="194"/>
                  </a:lnTo>
                  <a:lnTo>
                    <a:pt x="764" y="194"/>
                  </a:lnTo>
                  <a:lnTo>
                    <a:pt x="758" y="196"/>
                  </a:lnTo>
                  <a:lnTo>
                    <a:pt x="752" y="202"/>
                  </a:lnTo>
                  <a:lnTo>
                    <a:pt x="750" y="208"/>
                  </a:lnTo>
                  <a:lnTo>
                    <a:pt x="730" y="302"/>
                  </a:lnTo>
                  <a:lnTo>
                    <a:pt x="672" y="326"/>
                  </a:lnTo>
                  <a:lnTo>
                    <a:pt x="680" y="204"/>
                  </a:lnTo>
                  <a:lnTo>
                    <a:pt x="680" y="204"/>
                  </a:lnTo>
                  <a:lnTo>
                    <a:pt x="680" y="198"/>
                  </a:lnTo>
                  <a:lnTo>
                    <a:pt x="676" y="192"/>
                  </a:lnTo>
                  <a:lnTo>
                    <a:pt x="670" y="188"/>
                  </a:lnTo>
                  <a:lnTo>
                    <a:pt x="664" y="186"/>
                  </a:lnTo>
                  <a:lnTo>
                    <a:pt x="664" y="186"/>
                  </a:lnTo>
                  <a:lnTo>
                    <a:pt x="656" y="186"/>
                  </a:lnTo>
                  <a:lnTo>
                    <a:pt x="650" y="190"/>
                  </a:lnTo>
                  <a:lnTo>
                    <a:pt x="646" y="196"/>
                  </a:lnTo>
                  <a:lnTo>
                    <a:pt x="644" y="202"/>
                  </a:lnTo>
                  <a:lnTo>
                    <a:pt x="636" y="342"/>
                  </a:lnTo>
                  <a:lnTo>
                    <a:pt x="548" y="380"/>
                  </a:lnTo>
                  <a:lnTo>
                    <a:pt x="548" y="380"/>
                  </a:lnTo>
                  <a:lnTo>
                    <a:pt x="526" y="370"/>
                  </a:lnTo>
                  <a:lnTo>
                    <a:pt x="514" y="362"/>
                  </a:lnTo>
                  <a:lnTo>
                    <a:pt x="504" y="352"/>
                  </a:lnTo>
                  <a:lnTo>
                    <a:pt x="504" y="352"/>
                  </a:lnTo>
                  <a:lnTo>
                    <a:pt x="498" y="346"/>
                  </a:lnTo>
                  <a:lnTo>
                    <a:pt x="492" y="344"/>
                  </a:lnTo>
                  <a:lnTo>
                    <a:pt x="486" y="346"/>
                  </a:lnTo>
                  <a:lnTo>
                    <a:pt x="480" y="348"/>
                  </a:lnTo>
                  <a:lnTo>
                    <a:pt x="480" y="348"/>
                  </a:lnTo>
                  <a:lnTo>
                    <a:pt x="474" y="354"/>
                  </a:lnTo>
                  <a:lnTo>
                    <a:pt x="472" y="360"/>
                  </a:lnTo>
                  <a:lnTo>
                    <a:pt x="474" y="368"/>
                  </a:lnTo>
                  <a:lnTo>
                    <a:pt x="476" y="374"/>
                  </a:lnTo>
                  <a:lnTo>
                    <a:pt x="476" y="374"/>
                  </a:lnTo>
                  <a:lnTo>
                    <a:pt x="490" y="388"/>
                  </a:lnTo>
                  <a:lnTo>
                    <a:pt x="506" y="400"/>
                  </a:lnTo>
                  <a:lnTo>
                    <a:pt x="450" y="424"/>
                  </a:lnTo>
                  <a:lnTo>
                    <a:pt x="466" y="228"/>
                  </a:lnTo>
                  <a:lnTo>
                    <a:pt x="608" y="152"/>
                  </a:lnTo>
                  <a:lnTo>
                    <a:pt x="608" y="152"/>
                  </a:lnTo>
                  <a:lnTo>
                    <a:pt x="612" y="148"/>
                  </a:lnTo>
                  <a:lnTo>
                    <a:pt x="616" y="142"/>
                  </a:lnTo>
                  <a:lnTo>
                    <a:pt x="616" y="136"/>
                  </a:lnTo>
                  <a:lnTo>
                    <a:pt x="614" y="128"/>
                  </a:lnTo>
                  <a:lnTo>
                    <a:pt x="614" y="128"/>
                  </a:lnTo>
                  <a:lnTo>
                    <a:pt x="610" y="124"/>
                  </a:lnTo>
                  <a:lnTo>
                    <a:pt x="604" y="120"/>
                  </a:lnTo>
                  <a:lnTo>
                    <a:pt x="598" y="120"/>
                  </a:lnTo>
                  <a:lnTo>
                    <a:pt x="590" y="122"/>
                  </a:lnTo>
                  <a:lnTo>
                    <a:pt x="470" y="186"/>
                  </a:lnTo>
                  <a:lnTo>
                    <a:pt x="474" y="124"/>
                  </a:lnTo>
                  <a:lnTo>
                    <a:pt x="544" y="80"/>
                  </a:lnTo>
                  <a:lnTo>
                    <a:pt x="544" y="80"/>
                  </a:lnTo>
                  <a:lnTo>
                    <a:pt x="550" y="74"/>
                  </a:lnTo>
                  <a:lnTo>
                    <a:pt x="552" y="68"/>
                  </a:lnTo>
                  <a:lnTo>
                    <a:pt x="552" y="62"/>
                  </a:lnTo>
                  <a:lnTo>
                    <a:pt x="550" y="54"/>
                  </a:lnTo>
                  <a:lnTo>
                    <a:pt x="550" y="54"/>
                  </a:lnTo>
                  <a:lnTo>
                    <a:pt x="544" y="50"/>
                  </a:lnTo>
                  <a:lnTo>
                    <a:pt x="538" y="48"/>
                  </a:lnTo>
                  <a:lnTo>
                    <a:pt x="532" y="48"/>
                  </a:lnTo>
                  <a:lnTo>
                    <a:pt x="526" y="50"/>
                  </a:lnTo>
                  <a:lnTo>
                    <a:pt x="526" y="50"/>
                  </a:lnTo>
                  <a:lnTo>
                    <a:pt x="478" y="80"/>
                  </a:lnTo>
                  <a:lnTo>
                    <a:pt x="484" y="18"/>
                  </a:lnTo>
                  <a:lnTo>
                    <a:pt x="484" y="18"/>
                  </a:lnTo>
                  <a:lnTo>
                    <a:pt x="482" y="12"/>
                  </a:lnTo>
                  <a:lnTo>
                    <a:pt x="480" y="6"/>
                  </a:lnTo>
                  <a:lnTo>
                    <a:pt x="474" y="2"/>
                  </a:lnTo>
                  <a:lnTo>
                    <a:pt x="468" y="0"/>
                  </a:lnTo>
                  <a:lnTo>
                    <a:pt x="468" y="0"/>
                  </a:lnTo>
                  <a:lnTo>
                    <a:pt x="460" y="0"/>
                  </a:lnTo>
                  <a:lnTo>
                    <a:pt x="454" y="4"/>
                  </a:lnTo>
                  <a:lnTo>
                    <a:pt x="450" y="8"/>
                  </a:lnTo>
                  <a:lnTo>
                    <a:pt x="448" y="16"/>
                  </a:lnTo>
                  <a:lnTo>
                    <a:pt x="444" y="76"/>
                  </a:lnTo>
                  <a:lnTo>
                    <a:pt x="390" y="30"/>
                  </a:lnTo>
                  <a:lnTo>
                    <a:pt x="390" y="30"/>
                  </a:lnTo>
                  <a:lnTo>
                    <a:pt x="384" y="28"/>
                  </a:lnTo>
                  <a:lnTo>
                    <a:pt x="376" y="26"/>
                  </a:lnTo>
                  <a:lnTo>
                    <a:pt x="370" y="28"/>
                  </a:lnTo>
                  <a:lnTo>
                    <a:pt x="364" y="32"/>
                  </a:lnTo>
                  <a:lnTo>
                    <a:pt x="364" y="32"/>
                  </a:lnTo>
                  <a:lnTo>
                    <a:pt x="362" y="38"/>
                  </a:lnTo>
                  <a:lnTo>
                    <a:pt x="360" y="46"/>
                  </a:lnTo>
                  <a:lnTo>
                    <a:pt x="362" y="52"/>
                  </a:lnTo>
                  <a:lnTo>
                    <a:pt x="368" y="58"/>
                  </a:lnTo>
                  <a:lnTo>
                    <a:pt x="440" y="118"/>
                  </a:lnTo>
                  <a:lnTo>
                    <a:pt x="434" y="182"/>
                  </a:lnTo>
                  <a:lnTo>
                    <a:pt x="332" y="116"/>
                  </a:lnTo>
                  <a:lnTo>
                    <a:pt x="332" y="116"/>
                  </a:lnTo>
                  <a:lnTo>
                    <a:pt x="324" y="114"/>
                  </a:lnTo>
                  <a:lnTo>
                    <a:pt x="318" y="114"/>
                  </a:lnTo>
                  <a:lnTo>
                    <a:pt x="312" y="118"/>
                  </a:lnTo>
                  <a:lnTo>
                    <a:pt x="306" y="122"/>
                  </a:lnTo>
                  <a:lnTo>
                    <a:pt x="306" y="122"/>
                  </a:lnTo>
                  <a:lnTo>
                    <a:pt x="304" y="128"/>
                  </a:lnTo>
                  <a:lnTo>
                    <a:pt x="304" y="136"/>
                  </a:lnTo>
                  <a:lnTo>
                    <a:pt x="308" y="142"/>
                  </a:lnTo>
                  <a:lnTo>
                    <a:pt x="312" y="146"/>
                  </a:lnTo>
                  <a:lnTo>
                    <a:pt x="312" y="146"/>
                  </a:lnTo>
                  <a:lnTo>
                    <a:pt x="432" y="222"/>
                  </a:lnTo>
                  <a:lnTo>
                    <a:pt x="424" y="308"/>
                  </a:lnTo>
                  <a:lnTo>
                    <a:pt x="424" y="308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12" y="320"/>
                  </a:lnTo>
                  <a:lnTo>
                    <a:pt x="394" y="334"/>
                  </a:lnTo>
                  <a:lnTo>
                    <a:pt x="382" y="340"/>
                  </a:lnTo>
                  <a:lnTo>
                    <a:pt x="368" y="346"/>
                  </a:lnTo>
                  <a:lnTo>
                    <a:pt x="354" y="352"/>
                  </a:lnTo>
                  <a:lnTo>
                    <a:pt x="338" y="354"/>
                  </a:lnTo>
                  <a:lnTo>
                    <a:pt x="258" y="290"/>
                  </a:lnTo>
                  <a:lnTo>
                    <a:pt x="282" y="138"/>
                  </a:lnTo>
                  <a:lnTo>
                    <a:pt x="282" y="138"/>
                  </a:lnTo>
                  <a:lnTo>
                    <a:pt x="282" y="132"/>
                  </a:lnTo>
                  <a:lnTo>
                    <a:pt x="278" y="126"/>
                  </a:lnTo>
                  <a:lnTo>
                    <a:pt x="274" y="120"/>
                  </a:lnTo>
                  <a:lnTo>
                    <a:pt x="266" y="118"/>
                  </a:lnTo>
                  <a:lnTo>
                    <a:pt x="266" y="118"/>
                  </a:lnTo>
                  <a:lnTo>
                    <a:pt x="260" y="118"/>
                  </a:lnTo>
                  <a:lnTo>
                    <a:pt x="254" y="122"/>
                  </a:lnTo>
                  <a:lnTo>
                    <a:pt x="250" y="126"/>
                  </a:lnTo>
                  <a:lnTo>
                    <a:pt x="246" y="132"/>
                  </a:lnTo>
                  <a:lnTo>
                    <a:pt x="226" y="264"/>
                  </a:lnTo>
                  <a:lnTo>
                    <a:pt x="178" y="226"/>
                  </a:lnTo>
                  <a:lnTo>
                    <a:pt x="186" y="144"/>
                  </a:lnTo>
                  <a:lnTo>
                    <a:pt x="186" y="144"/>
                  </a:lnTo>
                  <a:lnTo>
                    <a:pt x="184" y="138"/>
                  </a:lnTo>
                  <a:lnTo>
                    <a:pt x="182" y="132"/>
                  </a:lnTo>
                  <a:lnTo>
                    <a:pt x="176" y="126"/>
                  </a:lnTo>
                  <a:lnTo>
                    <a:pt x="170" y="126"/>
                  </a:lnTo>
                  <a:lnTo>
                    <a:pt x="170" y="126"/>
                  </a:lnTo>
                  <a:lnTo>
                    <a:pt x="162" y="126"/>
                  </a:lnTo>
                  <a:lnTo>
                    <a:pt x="156" y="130"/>
                  </a:lnTo>
                  <a:lnTo>
                    <a:pt x="152" y="134"/>
                  </a:lnTo>
                  <a:lnTo>
                    <a:pt x="150" y="142"/>
                  </a:lnTo>
                  <a:lnTo>
                    <a:pt x="146" y="200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86" y="154"/>
                  </a:lnTo>
                  <a:lnTo>
                    <a:pt x="80" y="152"/>
                  </a:lnTo>
                  <a:lnTo>
                    <a:pt x="74" y="154"/>
                  </a:lnTo>
                  <a:lnTo>
                    <a:pt x="68" y="160"/>
                  </a:lnTo>
                  <a:lnTo>
                    <a:pt x="68" y="160"/>
                  </a:lnTo>
                  <a:lnTo>
                    <a:pt x="64" y="166"/>
                  </a:lnTo>
                  <a:lnTo>
                    <a:pt x="64" y="172"/>
                  </a:lnTo>
                  <a:lnTo>
                    <a:pt x="66" y="178"/>
                  </a:lnTo>
                  <a:lnTo>
                    <a:pt x="70" y="184"/>
                  </a:lnTo>
                  <a:lnTo>
                    <a:pt x="120" y="224"/>
                  </a:lnTo>
                  <a:lnTo>
                    <a:pt x="54" y="238"/>
                  </a:lnTo>
                  <a:lnTo>
                    <a:pt x="54" y="238"/>
                  </a:lnTo>
                  <a:lnTo>
                    <a:pt x="46" y="240"/>
                  </a:lnTo>
                  <a:lnTo>
                    <a:pt x="42" y="246"/>
                  </a:lnTo>
                  <a:lnTo>
                    <a:pt x="40" y="252"/>
                  </a:lnTo>
                  <a:lnTo>
                    <a:pt x="40" y="258"/>
                  </a:lnTo>
                  <a:lnTo>
                    <a:pt x="40" y="258"/>
                  </a:lnTo>
                  <a:lnTo>
                    <a:pt x="42" y="264"/>
                  </a:lnTo>
                  <a:lnTo>
                    <a:pt x="46" y="268"/>
                  </a:lnTo>
                  <a:lnTo>
                    <a:pt x="52" y="272"/>
                  </a:lnTo>
                  <a:lnTo>
                    <a:pt x="58" y="272"/>
                  </a:lnTo>
                  <a:lnTo>
                    <a:pt x="58" y="272"/>
                  </a:lnTo>
                  <a:lnTo>
                    <a:pt x="60" y="272"/>
                  </a:lnTo>
                  <a:lnTo>
                    <a:pt x="154" y="252"/>
                  </a:lnTo>
                  <a:lnTo>
                    <a:pt x="306" y="374"/>
                  </a:lnTo>
                  <a:lnTo>
                    <a:pt x="306" y="374"/>
                  </a:lnTo>
                  <a:lnTo>
                    <a:pt x="304" y="378"/>
                  </a:lnTo>
                  <a:lnTo>
                    <a:pt x="306" y="384"/>
                  </a:lnTo>
                  <a:lnTo>
                    <a:pt x="306" y="384"/>
                  </a:lnTo>
                  <a:lnTo>
                    <a:pt x="306" y="384"/>
                  </a:lnTo>
                  <a:lnTo>
                    <a:pt x="306" y="386"/>
                  </a:lnTo>
                  <a:lnTo>
                    <a:pt x="306" y="386"/>
                  </a:lnTo>
                  <a:lnTo>
                    <a:pt x="308" y="400"/>
                  </a:lnTo>
                  <a:lnTo>
                    <a:pt x="310" y="424"/>
                  </a:lnTo>
                  <a:lnTo>
                    <a:pt x="310" y="424"/>
                  </a:lnTo>
                  <a:lnTo>
                    <a:pt x="310" y="438"/>
                  </a:lnTo>
                  <a:lnTo>
                    <a:pt x="308" y="452"/>
                  </a:lnTo>
                  <a:lnTo>
                    <a:pt x="304" y="468"/>
                  </a:lnTo>
                  <a:lnTo>
                    <a:pt x="298" y="482"/>
                  </a:lnTo>
                  <a:lnTo>
                    <a:pt x="298" y="482"/>
                  </a:lnTo>
                  <a:lnTo>
                    <a:pt x="298" y="490"/>
                  </a:lnTo>
                  <a:lnTo>
                    <a:pt x="206" y="530"/>
                  </a:lnTo>
                  <a:lnTo>
                    <a:pt x="82" y="440"/>
                  </a:lnTo>
                  <a:lnTo>
                    <a:pt x="82" y="440"/>
                  </a:lnTo>
                  <a:lnTo>
                    <a:pt x="76" y="436"/>
                  </a:lnTo>
                  <a:lnTo>
                    <a:pt x="68" y="436"/>
                  </a:lnTo>
                  <a:lnTo>
                    <a:pt x="62" y="438"/>
                  </a:lnTo>
                  <a:lnTo>
                    <a:pt x="58" y="444"/>
                  </a:lnTo>
                  <a:lnTo>
                    <a:pt x="58" y="444"/>
                  </a:lnTo>
                  <a:lnTo>
                    <a:pt x="54" y="450"/>
                  </a:lnTo>
                  <a:lnTo>
                    <a:pt x="54" y="456"/>
                  </a:lnTo>
                  <a:lnTo>
                    <a:pt x="56" y="464"/>
                  </a:lnTo>
                  <a:lnTo>
                    <a:pt x="62" y="468"/>
                  </a:lnTo>
                  <a:lnTo>
                    <a:pt x="168" y="546"/>
                  </a:lnTo>
                  <a:lnTo>
                    <a:pt x="112" y="572"/>
                  </a:lnTo>
                  <a:lnTo>
                    <a:pt x="42" y="528"/>
                  </a:lnTo>
                  <a:lnTo>
                    <a:pt x="42" y="528"/>
                  </a:lnTo>
                  <a:lnTo>
                    <a:pt x="36" y="526"/>
                  </a:lnTo>
                  <a:lnTo>
                    <a:pt x="30" y="526"/>
                  </a:lnTo>
                  <a:lnTo>
                    <a:pt x="24" y="528"/>
                  </a:lnTo>
                  <a:lnTo>
                    <a:pt x="18" y="534"/>
                  </a:lnTo>
                  <a:lnTo>
                    <a:pt x="18" y="534"/>
                  </a:lnTo>
                  <a:lnTo>
                    <a:pt x="16" y="540"/>
                  </a:lnTo>
                  <a:lnTo>
                    <a:pt x="16" y="546"/>
                  </a:lnTo>
                  <a:lnTo>
                    <a:pt x="20" y="554"/>
                  </a:lnTo>
                  <a:lnTo>
                    <a:pt x="24" y="558"/>
                  </a:lnTo>
                  <a:lnTo>
                    <a:pt x="74" y="588"/>
                  </a:lnTo>
                  <a:lnTo>
                    <a:pt x="12" y="616"/>
                  </a:lnTo>
                  <a:lnTo>
                    <a:pt x="12" y="616"/>
                  </a:lnTo>
                  <a:lnTo>
                    <a:pt x="6" y="620"/>
                  </a:lnTo>
                  <a:lnTo>
                    <a:pt x="2" y="626"/>
                  </a:lnTo>
                  <a:lnTo>
                    <a:pt x="0" y="632"/>
                  </a:lnTo>
                  <a:lnTo>
                    <a:pt x="2" y="640"/>
                  </a:lnTo>
                  <a:lnTo>
                    <a:pt x="2" y="640"/>
                  </a:lnTo>
                  <a:lnTo>
                    <a:pt x="6" y="644"/>
                  </a:lnTo>
                  <a:lnTo>
                    <a:pt x="8" y="646"/>
                  </a:lnTo>
                  <a:lnTo>
                    <a:pt x="14" y="648"/>
                  </a:lnTo>
                  <a:lnTo>
                    <a:pt x="18" y="650"/>
                  </a:lnTo>
                  <a:lnTo>
                    <a:pt x="18" y="650"/>
                  </a:lnTo>
                  <a:lnTo>
                    <a:pt x="26" y="648"/>
                  </a:lnTo>
                  <a:lnTo>
                    <a:pt x="82" y="624"/>
                  </a:lnTo>
                  <a:lnTo>
                    <a:pt x="66" y="688"/>
                  </a:lnTo>
                  <a:lnTo>
                    <a:pt x="66" y="688"/>
                  </a:lnTo>
                  <a:lnTo>
                    <a:pt x="64" y="696"/>
                  </a:lnTo>
                  <a:lnTo>
                    <a:pt x="68" y="702"/>
                  </a:lnTo>
                  <a:lnTo>
                    <a:pt x="72" y="706"/>
                  </a:lnTo>
                  <a:lnTo>
                    <a:pt x="78" y="710"/>
                  </a:lnTo>
                  <a:lnTo>
                    <a:pt x="78" y="710"/>
                  </a:lnTo>
                  <a:lnTo>
                    <a:pt x="82" y="710"/>
                  </a:lnTo>
                  <a:lnTo>
                    <a:pt x="82" y="710"/>
                  </a:lnTo>
                  <a:lnTo>
                    <a:pt x="88" y="710"/>
                  </a:lnTo>
                  <a:lnTo>
                    <a:pt x="94" y="708"/>
                  </a:lnTo>
                  <a:lnTo>
                    <a:pt x="96" y="702"/>
                  </a:lnTo>
                  <a:lnTo>
                    <a:pt x="100" y="698"/>
                  </a:lnTo>
                  <a:lnTo>
                    <a:pt x="124" y="606"/>
                  </a:lnTo>
                  <a:lnTo>
                    <a:pt x="184" y="580"/>
                  </a:lnTo>
                  <a:lnTo>
                    <a:pt x="168" y="704"/>
                  </a:lnTo>
                  <a:lnTo>
                    <a:pt x="168" y="704"/>
                  </a:lnTo>
                  <a:lnTo>
                    <a:pt x="168" y="712"/>
                  </a:lnTo>
                  <a:lnTo>
                    <a:pt x="172" y="718"/>
                  </a:lnTo>
                  <a:lnTo>
                    <a:pt x="178" y="722"/>
                  </a:lnTo>
                  <a:lnTo>
                    <a:pt x="184" y="724"/>
                  </a:lnTo>
                  <a:lnTo>
                    <a:pt x="184" y="724"/>
                  </a:lnTo>
                  <a:lnTo>
                    <a:pt x="186" y="724"/>
                  </a:lnTo>
                  <a:lnTo>
                    <a:pt x="186" y="724"/>
                  </a:lnTo>
                  <a:lnTo>
                    <a:pt x="192" y="724"/>
                  </a:lnTo>
                  <a:lnTo>
                    <a:pt x="198" y="720"/>
                  </a:lnTo>
                  <a:lnTo>
                    <a:pt x="202" y="714"/>
                  </a:lnTo>
                  <a:lnTo>
                    <a:pt x="204" y="708"/>
                  </a:lnTo>
                  <a:lnTo>
                    <a:pt x="220" y="562"/>
                  </a:lnTo>
                  <a:lnTo>
                    <a:pt x="304" y="526"/>
                  </a:lnTo>
                  <a:lnTo>
                    <a:pt x="304" y="526"/>
                  </a:lnTo>
                  <a:lnTo>
                    <a:pt x="308" y="530"/>
                  </a:lnTo>
                  <a:lnTo>
                    <a:pt x="312" y="532"/>
                  </a:lnTo>
                  <a:lnTo>
                    <a:pt x="312" y="532"/>
                  </a:lnTo>
                  <a:lnTo>
                    <a:pt x="312" y="532"/>
                  </a:lnTo>
                  <a:lnTo>
                    <a:pt x="314" y="532"/>
                  </a:lnTo>
                  <a:lnTo>
                    <a:pt x="314" y="532"/>
                  </a:lnTo>
                  <a:lnTo>
                    <a:pt x="328" y="536"/>
                  </a:lnTo>
                  <a:lnTo>
                    <a:pt x="348" y="544"/>
                  </a:lnTo>
                  <a:lnTo>
                    <a:pt x="362" y="552"/>
                  </a:lnTo>
                  <a:lnTo>
                    <a:pt x="374" y="560"/>
                  </a:lnTo>
                  <a:lnTo>
                    <a:pt x="386" y="570"/>
                  </a:lnTo>
                  <a:lnTo>
                    <a:pt x="396" y="582"/>
                  </a:lnTo>
                  <a:lnTo>
                    <a:pt x="396" y="582"/>
                  </a:lnTo>
                  <a:lnTo>
                    <a:pt x="402" y="586"/>
                  </a:lnTo>
                  <a:lnTo>
                    <a:pt x="392" y="688"/>
                  </a:lnTo>
                  <a:lnTo>
                    <a:pt x="254" y="754"/>
                  </a:lnTo>
                  <a:lnTo>
                    <a:pt x="254" y="754"/>
                  </a:lnTo>
                  <a:lnTo>
                    <a:pt x="248" y="758"/>
                  </a:lnTo>
                  <a:lnTo>
                    <a:pt x="244" y="764"/>
                  </a:lnTo>
                  <a:lnTo>
                    <a:pt x="244" y="772"/>
                  </a:lnTo>
                  <a:lnTo>
                    <a:pt x="246" y="778"/>
                  </a:lnTo>
                  <a:lnTo>
                    <a:pt x="246" y="778"/>
                  </a:lnTo>
                  <a:lnTo>
                    <a:pt x="250" y="784"/>
                  </a:lnTo>
                  <a:lnTo>
                    <a:pt x="256" y="788"/>
                  </a:lnTo>
                  <a:lnTo>
                    <a:pt x="262" y="788"/>
                  </a:lnTo>
                  <a:lnTo>
                    <a:pt x="268" y="786"/>
                  </a:lnTo>
                  <a:lnTo>
                    <a:pt x="390" y="730"/>
                  </a:lnTo>
                  <a:lnTo>
                    <a:pt x="384" y="790"/>
                  </a:lnTo>
                  <a:lnTo>
                    <a:pt x="312" y="832"/>
                  </a:lnTo>
                  <a:lnTo>
                    <a:pt x="312" y="832"/>
                  </a:lnTo>
                  <a:lnTo>
                    <a:pt x="308" y="836"/>
                  </a:lnTo>
                  <a:lnTo>
                    <a:pt x="304" y="842"/>
                  </a:lnTo>
                  <a:lnTo>
                    <a:pt x="304" y="848"/>
                  </a:lnTo>
                  <a:lnTo>
                    <a:pt x="306" y="856"/>
                  </a:lnTo>
                  <a:lnTo>
                    <a:pt x="306" y="856"/>
                  </a:lnTo>
                  <a:lnTo>
                    <a:pt x="308" y="858"/>
                  </a:lnTo>
                  <a:lnTo>
                    <a:pt x="312" y="862"/>
                  </a:lnTo>
                  <a:lnTo>
                    <a:pt x="322" y="864"/>
                  </a:lnTo>
                  <a:lnTo>
                    <a:pt x="322" y="864"/>
                  </a:lnTo>
                  <a:lnTo>
                    <a:pt x="330" y="862"/>
                  </a:lnTo>
                  <a:lnTo>
                    <a:pt x="380" y="834"/>
                  </a:lnTo>
                  <a:lnTo>
                    <a:pt x="376" y="900"/>
                  </a:lnTo>
                  <a:lnTo>
                    <a:pt x="376" y="900"/>
                  </a:lnTo>
                  <a:lnTo>
                    <a:pt x="376" y="908"/>
                  </a:lnTo>
                  <a:lnTo>
                    <a:pt x="380" y="914"/>
                  </a:lnTo>
                  <a:lnTo>
                    <a:pt x="384" y="918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400" y="918"/>
                  </a:lnTo>
                  <a:lnTo>
                    <a:pt x="404" y="916"/>
                  </a:lnTo>
                  <a:lnTo>
                    <a:pt x="408" y="910"/>
                  </a:lnTo>
                  <a:lnTo>
                    <a:pt x="410" y="904"/>
                  </a:lnTo>
                  <a:lnTo>
                    <a:pt x="424" y="732"/>
                  </a:lnTo>
                  <a:lnTo>
                    <a:pt x="528" y="804"/>
                  </a:lnTo>
                  <a:lnTo>
                    <a:pt x="528" y="804"/>
                  </a:lnTo>
                  <a:lnTo>
                    <a:pt x="532" y="808"/>
                  </a:lnTo>
                  <a:lnTo>
                    <a:pt x="538" y="808"/>
                  </a:lnTo>
                  <a:lnTo>
                    <a:pt x="538" y="808"/>
                  </a:lnTo>
                  <a:lnTo>
                    <a:pt x="546" y="806"/>
                  </a:lnTo>
                  <a:lnTo>
                    <a:pt x="552" y="800"/>
                  </a:lnTo>
                  <a:lnTo>
                    <a:pt x="552" y="800"/>
                  </a:lnTo>
                  <a:lnTo>
                    <a:pt x="556" y="794"/>
                  </a:lnTo>
                  <a:lnTo>
                    <a:pt x="556" y="788"/>
                  </a:lnTo>
                  <a:lnTo>
                    <a:pt x="552" y="780"/>
                  </a:lnTo>
                  <a:lnTo>
                    <a:pt x="548" y="776"/>
                  </a:lnTo>
                  <a:lnTo>
                    <a:pt x="428" y="692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8" y="594"/>
                  </a:lnTo>
                  <a:lnTo>
                    <a:pt x="438" y="594"/>
                  </a:lnTo>
                  <a:lnTo>
                    <a:pt x="448" y="584"/>
                  </a:lnTo>
                  <a:lnTo>
                    <a:pt x="466" y="570"/>
                  </a:lnTo>
                  <a:lnTo>
                    <a:pt x="478" y="564"/>
                  </a:lnTo>
                  <a:lnTo>
                    <a:pt x="492" y="558"/>
                  </a:lnTo>
                  <a:lnTo>
                    <a:pt x="508" y="552"/>
                  </a:lnTo>
                  <a:lnTo>
                    <a:pt x="524" y="550"/>
                  </a:lnTo>
                  <a:lnTo>
                    <a:pt x="524" y="550"/>
                  </a:lnTo>
                  <a:lnTo>
                    <a:pt x="524" y="550"/>
                  </a:lnTo>
                  <a:lnTo>
                    <a:pt x="598" y="610"/>
                  </a:lnTo>
                  <a:lnTo>
                    <a:pt x="582" y="768"/>
                  </a:lnTo>
                  <a:lnTo>
                    <a:pt x="582" y="768"/>
                  </a:lnTo>
                  <a:lnTo>
                    <a:pt x="582" y="776"/>
                  </a:lnTo>
                  <a:lnTo>
                    <a:pt x="586" y="782"/>
                  </a:lnTo>
                  <a:lnTo>
                    <a:pt x="590" y="786"/>
                  </a:lnTo>
                  <a:lnTo>
                    <a:pt x="598" y="788"/>
                  </a:lnTo>
                  <a:lnTo>
                    <a:pt x="598" y="788"/>
                  </a:lnTo>
                  <a:lnTo>
                    <a:pt x="600" y="788"/>
                  </a:lnTo>
                  <a:lnTo>
                    <a:pt x="600" y="788"/>
                  </a:lnTo>
                  <a:lnTo>
                    <a:pt x="606" y="786"/>
                  </a:lnTo>
                  <a:lnTo>
                    <a:pt x="610" y="784"/>
                  </a:lnTo>
                  <a:lnTo>
                    <a:pt x="614" y="778"/>
                  </a:lnTo>
                  <a:lnTo>
                    <a:pt x="616" y="772"/>
                  </a:lnTo>
                  <a:lnTo>
                    <a:pt x="630" y="636"/>
                  </a:lnTo>
                  <a:lnTo>
                    <a:pt x="680" y="676"/>
                  </a:lnTo>
                  <a:lnTo>
                    <a:pt x="678" y="758"/>
                  </a:lnTo>
                  <a:lnTo>
                    <a:pt x="678" y="758"/>
                  </a:lnTo>
                  <a:lnTo>
                    <a:pt x="678" y="764"/>
                  </a:lnTo>
                  <a:lnTo>
                    <a:pt x="682" y="770"/>
                  </a:lnTo>
                  <a:lnTo>
                    <a:pt x="688" y="774"/>
                  </a:lnTo>
                  <a:lnTo>
                    <a:pt x="694" y="776"/>
                  </a:lnTo>
                  <a:lnTo>
                    <a:pt x="694" y="776"/>
                  </a:lnTo>
                  <a:lnTo>
                    <a:pt x="696" y="776"/>
                  </a:lnTo>
                  <a:lnTo>
                    <a:pt x="696" y="776"/>
                  </a:lnTo>
                  <a:lnTo>
                    <a:pt x="702" y="774"/>
                  </a:lnTo>
                  <a:lnTo>
                    <a:pt x="708" y="770"/>
                  </a:lnTo>
                  <a:lnTo>
                    <a:pt x="712" y="766"/>
                  </a:lnTo>
                  <a:lnTo>
                    <a:pt x="712" y="758"/>
                  </a:lnTo>
                  <a:lnTo>
                    <a:pt x="714" y="702"/>
                  </a:lnTo>
                  <a:lnTo>
                    <a:pt x="762" y="742"/>
                  </a:lnTo>
                  <a:lnTo>
                    <a:pt x="762" y="742"/>
                  </a:lnTo>
                  <a:lnTo>
                    <a:pt x="768" y="744"/>
                  </a:lnTo>
                  <a:lnTo>
                    <a:pt x="774" y="746"/>
                  </a:lnTo>
                  <a:lnTo>
                    <a:pt x="774" y="746"/>
                  </a:lnTo>
                  <a:lnTo>
                    <a:pt x="780" y="744"/>
                  </a:lnTo>
                  <a:lnTo>
                    <a:pt x="786" y="738"/>
                  </a:lnTo>
                  <a:lnTo>
                    <a:pt x="786" y="738"/>
                  </a:lnTo>
                  <a:lnTo>
                    <a:pt x="790" y="732"/>
                  </a:lnTo>
                  <a:lnTo>
                    <a:pt x="790" y="726"/>
                  </a:lnTo>
                  <a:lnTo>
                    <a:pt x="788" y="720"/>
                  </a:lnTo>
                  <a:lnTo>
                    <a:pt x="784" y="714"/>
                  </a:lnTo>
                  <a:lnTo>
                    <a:pt x="738" y="676"/>
                  </a:lnTo>
                  <a:lnTo>
                    <a:pt x="804" y="658"/>
                  </a:lnTo>
                  <a:lnTo>
                    <a:pt x="804" y="658"/>
                  </a:lnTo>
                  <a:lnTo>
                    <a:pt x="810" y="654"/>
                  </a:lnTo>
                  <a:lnTo>
                    <a:pt x="816" y="648"/>
                  </a:lnTo>
                  <a:lnTo>
                    <a:pt x="818" y="642"/>
                  </a:lnTo>
                  <a:lnTo>
                    <a:pt x="816" y="636"/>
                  </a:lnTo>
                  <a:lnTo>
                    <a:pt x="816" y="636"/>
                  </a:lnTo>
                  <a:lnTo>
                    <a:pt x="814" y="630"/>
                  </a:lnTo>
                  <a:lnTo>
                    <a:pt x="808" y="624"/>
                  </a:lnTo>
                  <a:lnTo>
                    <a:pt x="802" y="622"/>
                  </a:lnTo>
                  <a:lnTo>
                    <a:pt x="796" y="624"/>
                  </a:lnTo>
                  <a:lnTo>
                    <a:pt x="704" y="648"/>
                  </a:lnTo>
                  <a:lnTo>
                    <a:pt x="654" y="610"/>
                  </a:lnTo>
                  <a:lnTo>
                    <a:pt x="766" y="560"/>
                  </a:lnTo>
                  <a:lnTo>
                    <a:pt x="766" y="560"/>
                  </a:lnTo>
                  <a:lnTo>
                    <a:pt x="772" y="556"/>
                  </a:lnTo>
                  <a:lnTo>
                    <a:pt x="776" y="550"/>
                  </a:lnTo>
                  <a:lnTo>
                    <a:pt x="776" y="544"/>
                  </a:lnTo>
                  <a:lnTo>
                    <a:pt x="776" y="536"/>
                  </a:lnTo>
                  <a:lnTo>
                    <a:pt x="776" y="536"/>
                  </a:lnTo>
                  <a:lnTo>
                    <a:pt x="772" y="532"/>
                  </a:lnTo>
                  <a:lnTo>
                    <a:pt x="766" y="528"/>
                  </a:lnTo>
                  <a:lnTo>
                    <a:pt x="760" y="526"/>
                  </a:lnTo>
                  <a:lnTo>
                    <a:pt x="752" y="528"/>
                  </a:lnTo>
                  <a:lnTo>
                    <a:pt x="752" y="528"/>
                  </a:lnTo>
                  <a:lnTo>
                    <a:pt x="624" y="584"/>
                  </a:lnTo>
                  <a:lnTo>
                    <a:pt x="556" y="530"/>
                  </a:lnTo>
                  <a:lnTo>
                    <a:pt x="556" y="530"/>
                  </a:lnTo>
                  <a:lnTo>
                    <a:pt x="556" y="522"/>
                  </a:lnTo>
                  <a:lnTo>
                    <a:pt x="556" y="522"/>
                  </a:lnTo>
                  <a:lnTo>
                    <a:pt x="556" y="520"/>
                  </a:lnTo>
                  <a:lnTo>
                    <a:pt x="556" y="520"/>
                  </a:lnTo>
                  <a:lnTo>
                    <a:pt x="552" y="504"/>
                  </a:lnTo>
                  <a:lnTo>
                    <a:pt x="550" y="480"/>
                  </a:lnTo>
                  <a:lnTo>
                    <a:pt x="550" y="480"/>
                  </a:lnTo>
                  <a:lnTo>
                    <a:pt x="552" y="466"/>
                  </a:lnTo>
                  <a:lnTo>
                    <a:pt x="554" y="452"/>
                  </a:lnTo>
                  <a:lnTo>
                    <a:pt x="556" y="438"/>
                  </a:lnTo>
                  <a:lnTo>
                    <a:pt x="562" y="424"/>
                  </a:lnTo>
                  <a:lnTo>
                    <a:pt x="562" y="424"/>
                  </a:lnTo>
                  <a:lnTo>
                    <a:pt x="564" y="418"/>
                  </a:lnTo>
                  <a:lnTo>
                    <a:pt x="564" y="414"/>
                  </a:lnTo>
                  <a:lnTo>
                    <a:pt x="564" y="414"/>
                  </a:lnTo>
                  <a:lnTo>
                    <a:pt x="566" y="412"/>
                  </a:lnTo>
                  <a:lnTo>
                    <a:pt x="646" y="376"/>
                  </a:lnTo>
                  <a:lnTo>
                    <a:pt x="780" y="464"/>
                  </a:lnTo>
                  <a:lnTo>
                    <a:pt x="780" y="464"/>
                  </a:lnTo>
                  <a:lnTo>
                    <a:pt x="784" y="466"/>
                  </a:lnTo>
                  <a:lnTo>
                    <a:pt x="790" y="468"/>
                  </a:lnTo>
                  <a:lnTo>
                    <a:pt x="790" y="468"/>
                  </a:lnTo>
                  <a:lnTo>
                    <a:pt x="798" y="466"/>
                  </a:lnTo>
                  <a:lnTo>
                    <a:pt x="804" y="460"/>
                  </a:lnTo>
                  <a:lnTo>
                    <a:pt x="804" y="460"/>
                  </a:lnTo>
                  <a:lnTo>
                    <a:pt x="806" y="452"/>
                  </a:lnTo>
                  <a:lnTo>
                    <a:pt x="806" y="446"/>
                  </a:lnTo>
                  <a:lnTo>
                    <a:pt x="804" y="440"/>
                  </a:lnTo>
                  <a:lnTo>
                    <a:pt x="800" y="434"/>
                  </a:lnTo>
                  <a:lnTo>
                    <a:pt x="684" y="360"/>
                  </a:lnTo>
                  <a:lnTo>
                    <a:pt x="742" y="334"/>
                  </a:lnTo>
                  <a:lnTo>
                    <a:pt x="814" y="374"/>
                  </a:lnTo>
                  <a:lnTo>
                    <a:pt x="814" y="374"/>
                  </a:lnTo>
                  <a:lnTo>
                    <a:pt x="822" y="376"/>
                  </a:lnTo>
                  <a:lnTo>
                    <a:pt x="822" y="376"/>
                  </a:lnTo>
                  <a:lnTo>
                    <a:pt x="832" y="374"/>
                  </a:lnTo>
                  <a:lnTo>
                    <a:pt x="836" y="372"/>
                  </a:lnTo>
                  <a:lnTo>
                    <a:pt x="838" y="368"/>
                  </a:lnTo>
                  <a:lnTo>
                    <a:pt x="838" y="368"/>
                  </a:lnTo>
                  <a:lnTo>
                    <a:pt x="840" y="360"/>
                  </a:lnTo>
                  <a:lnTo>
                    <a:pt x="840" y="354"/>
                  </a:lnTo>
                  <a:lnTo>
                    <a:pt x="836" y="348"/>
                  </a:lnTo>
                  <a:lnTo>
                    <a:pt x="832" y="344"/>
                  </a:lnTo>
                  <a:lnTo>
                    <a:pt x="832" y="344"/>
                  </a:lnTo>
                  <a:lnTo>
                    <a:pt x="782" y="316"/>
                  </a:lnTo>
                  <a:lnTo>
                    <a:pt x="838" y="292"/>
                  </a:lnTo>
                  <a:lnTo>
                    <a:pt x="838" y="292"/>
                  </a:lnTo>
                  <a:lnTo>
                    <a:pt x="844" y="288"/>
                  </a:lnTo>
                  <a:lnTo>
                    <a:pt x="848" y="282"/>
                  </a:lnTo>
                  <a:lnTo>
                    <a:pt x="850" y="276"/>
                  </a:lnTo>
                  <a:lnTo>
                    <a:pt x="848" y="268"/>
                  </a:lnTo>
                  <a:lnTo>
                    <a:pt x="848" y="268"/>
                  </a:lnTo>
                  <a:close/>
                  <a:moveTo>
                    <a:pt x="344" y="404"/>
                  </a:moveTo>
                  <a:lnTo>
                    <a:pt x="396" y="446"/>
                  </a:lnTo>
                  <a:lnTo>
                    <a:pt x="340" y="472"/>
                  </a:lnTo>
                  <a:lnTo>
                    <a:pt x="340" y="472"/>
                  </a:lnTo>
                  <a:lnTo>
                    <a:pt x="344" y="448"/>
                  </a:lnTo>
                  <a:lnTo>
                    <a:pt x="346" y="424"/>
                  </a:lnTo>
                  <a:lnTo>
                    <a:pt x="346" y="424"/>
                  </a:lnTo>
                  <a:lnTo>
                    <a:pt x="344" y="404"/>
                  </a:lnTo>
                  <a:lnTo>
                    <a:pt x="344" y="404"/>
                  </a:lnTo>
                  <a:close/>
                  <a:moveTo>
                    <a:pt x="404" y="540"/>
                  </a:moveTo>
                  <a:lnTo>
                    <a:pt x="404" y="540"/>
                  </a:lnTo>
                  <a:lnTo>
                    <a:pt x="390" y="528"/>
                  </a:lnTo>
                  <a:lnTo>
                    <a:pt x="376" y="520"/>
                  </a:lnTo>
                  <a:lnTo>
                    <a:pt x="362" y="512"/>
                  </a:lnTo>
                  <a:lnTo>
                    <a:pt x="350" y="506"/>
                  </a:lnTo>
                  <a:lnTo>
                    <a:pt x="410" y="480"/>
                  </a:lnTo>
                  <a:lnTo>
                    <a:pt x="404" y="540"/>
                  </a:lnTo>
                  <a:close/>
                  <a:moveTo>
                    <a:pt x="416" y="416"/>
                  </a:moveTo>
                  <a:lnTo>
                    <a:pt x="372" y="382"/>
                  </a:lnTo>
                  <a:lnTo>
                    <a:pt x="372" y="382"/>
                  </a:lnTo>
                  <a:lnTo>
                    <a:pt x="398" y="372"/>
                  </a:lnTo>
                  <a:lnTo>
                    <a:pt x="420" y="358"/>
                  </a:lnTo>
                  <a:lnTo>
                    <a:pt x="416" y="416"/>
                  </a:lnTo>
                  <a:close/>
                  <a:moveTo>
                    <a:pt x="440" y="546"/>
                  </a:moveTo>
                  <a:lnTo>
                    <a:pt x="444" y="486"/>
                  </a:lnTo>
                  <a:lnTo>
                    <a:pt x="488" y="522"/>
                  </a:lnTo>
                  <a:lnTo>
                    <a:pt x="488" y="522"/>
                  </a:lnTo>
                  <a:lnTo>
                    <a:pt x="474" y="526"/>
                  </a:lnTo>
                  <a:lnTo>
                    <a:pt x="462" y="532"/>
                  </a:lnTo>
                  <a:lnTo>
                    <a:pt x="440" y="546"/>
                  </a:lnTo>
                  <a:lnTo>
                    <a:pt x="440" y="546"/>
                  </a:lnTo>
                  <a:close/>
                  <a:moveTo>
                    <a:pt x="516" y="498"/>
                  </a:moveTo>
                  <a:lnTo>
                    <a:pt x="464" y="456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16" y="456"/>
                  </a:lnTo>
                  <a:lnTo>
                    <a:pt x="516" y="480"/>
                  </a:lnTo>
                  <a:lnTo>
                    <a:pt x="516" y="480"/>
                  </a:lnTo>
                  <a:lnTo>
                    <a:pt x="516" y="498"/>
                  </a:lnTo>
                  <a:lnTo>
                    <a:pt x="516" y="498"/>
                  </a:lnTo>
                  <a:close/>
                  <a:moveTo>
                    <a:pt x="454" y="830"/>
                  </a:moveTo>
                  <a:lnTo>
                    <a:pt x="454" y="830"/>
                  </a:lnTo>
                  <a:lnTo>
                    <a:pt x="448" y="826"/>
                  </a:lnTo>
                  <a:lnTo>
                    <a:pt x="442" y="824"/>
                  </a:lnTo>
                  <a:lnTo>
                    <a:pt x="434" y="826"/>
                  </a:lnTo>
                  <a:lnTo>
                    <a:pt x="428" y="830"/>
                  </a:lnTo>
                  <a:lnTo>
                    <a:pt x="428" y="830"/>
                  </a:lnTo>
                  <a:lnTo>
                    <a:pt x="426" y="836"/>
                  </a:lnTo>
                  <a:lnTo>
                    <a:pt x="424" y="842"/>
                  </a:lnTo>
                  <a:lnTo>
                    <a:pt x="426" y="850"/>
                  </a:lnTo>
                  <a:lnTo>
                    <a:pt x="430" y="856"/>
                  </a:lnTo>
                  <a:lnTo>
                    <a:pt x="464" y="888"/>
                  </a:lnTo>
                  <a:lnTo>
                    <a:pt x="464" y="888"/>
                  </a:lnTo>
                  <a:lnTo>
                    <a:pt x="470" y="892"/>
                  </a:lnTo>
                  <a:lnTo>
                    <a:pt x="476" y="892"/>
                  </a:lnTo>
                  <a:lnTo>
                    <a:pt x="476" y="892"/>
                  </a:lnTo>
                  <a:lnTo>
                    <a:pt x="484" y="892"/>
                  </a:lnTo>
                  <a:lnTo>
                    <a:pt x="490" y="886"/>
                  </a:lnTo>
                  <a:lnTo>
                    <a:pt x="490" y="886"/>
                  </a:lnTo>
                  <a:lnTo>
                    <a:pt x="494" y="880"/>
                  </a:lnTo>
                  <a:lnTo>
                    <a:pt x="494" y="874"/>
                  </a:lnTo>
                  <a:lnTo>
                    <a:pt x="492" y="868"/>
                  </a:lnTo>
                  <a:lnTo>
                    <a:pt x="488" y="862"/>
                  </a:lnTo>
                  <a:lnTo>
                    <a:pt x="454" y="83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07" name="Group 103"/>
          <p:cNvGrpSpPr>
            <a:grpSpLocks noChangeAspect="1"/>
          </p:cNvGrpSpPr>
          <p:nvPr/>
        </p:nvGrpSpPr>
        <p:grpSpPr bwMode="auto">
          <a:xfrm>
            <a:off x="3304102" y="976002"/>
            <a:ext cx="1493850" cy="1493850"/>
            <a:chOff x="2285" y="1565"/>
            <a:chExt cx="1190" cy="1190"/>
          </a:xfrm>
        </p:grpSpPr>
        <p:sp>
          <p:nvSpPr>
            <p:cNvPr id="108" name="AutoShape 102"/>
            <p:cNvSpPr>
              <a:spLocks noChangeAspect="1" noChangeArrowheads="1" noTextEdit="1"/>
            </p:cNvSpPr>
            <p:nvPr/>
          </p:nvSpPr>
          <p:spPr bwMode="auto">
            <a:xfrm>
              <a:off x="2285" y="1565"/>
              <a:ext cx="1190" cy="1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105"/>
            <p:cNvSpPr>
              <a:spLocks noEditPoints="1"/>
            </p:cNvSpPr>
            <p:nvPr/>
          </p:nvSpPr>
          <p:spPr bwMode="auto">
            <a:xfrm>
              <a:off x="2463" y="1717"/>
              <a:ext cx="850" cy="920"/>
            </a:xfrm>
            <a:custGeom>
              <a:avLst/>
              <a:gdLst>
                <a:gd name="T0" fmla="*/ 194 w 850"/>
                <a:gd name="T1" fmla="*/ 316 h 920"/>
                <a:gd name="T2" fmla="*/ 76 w 850"/>
                <a:gd name="T3" fmla="*/ 346 h 920"/>
                <a:gd name="T4" fmla="*/ 848 w 850"/>
                <a:gd name="T5" fmla="*/ 268 h 920"/>
                <a:gd name="T6" fmla="*/ 784 w 850"/>
                <a:gd name="T7" fmla="*/ 208 h 920"/>
                <a:gd name="T8" fmla="*/ 730 w 850"/>
                <a:gd name="T9" fmla="*/ 302 h 920"/>
                <a:gd name="T10" fmla="*/ 656 w 850"/>
                <a:gd name="T11" fmla="*/ 186 h 920"/>
                <a:gd name="T12" fmla="*/ 504 w 850"/>
                <a:gd name="T13" fmla="*/ 352 h 920"/>
                <a:gd name="T14" fmla="*/ 474 w 850"/>
                <a:gd name="T15" fmla="*/ 368 h 920"/>
                <a:gd name="T16" fmla="*/ 612 w 850"/>
                <a:gd name="T17" fmla="*/ 148 h 920"/>
                <a:gd name="T18" fmla="*/ 470 w 850"/>
                <a:gd name="T19" fmla="*/ 186 h 920"/>
                <a:gd name="T20" fmla="*/ 544 w 850"/>
                <a:gd name="T21" fmla="*/ 50 h 920"/>
                <a:gd name="T22" fmla="*/ 480 w 850"/>
                <a:gd name="T23" fmla="*/ 6 h 920"/>
                <a:gd name="T24" fmla="*/ 390 w 850"/>
                <a:gd name="T25" fmla="*/ 30 h 920"/>
                <a:gd name="T26" fmla="*/ 362 w 850"/>
                <a:gd name="T27" fmla="*/ 52 h 920"/>
                <a:gd name="T28" fmla="*/ 306 w 850"/>
                <a:gd name="T29" fmla="*/ 122 h 920"/>
                <a:gd name="T30" fmla="*/ 424 w 850"/>
                <a:gd name="T31" fmla="*/ 308 h 920"/>
                <a:gd name="T32" fmla="*/ 368 w 850"/>
                <a:gd name="T33" fmla="*/ 346 h 920"/>
                <a:gd name="T34" fmla="*/ 266 w 850"/>
                <a:gd name="T35" fmla="*/ 118 h 920"/>
                <a:gd name="T36" fmla="*/ 186 w 850"/>
                <a:gd name="T37" fmla="*/ 144 h 920"/>
                <a:gd name="T38" fmla="*/ 150 w 850"/>
                <a:gd name="T39" fmla="*/ 142 h 920"/>
                <a:gd name="T40" fmla="*/ 64 w 850"/>
                <a:gd name="T41" fmla="*/ 166 h 920"/>
                <a:gd name="T42" fmla="*/ 40 w 850"/>
                <a:gd name="T43" fmla="*/ 252 h 920"/>
                <a:gd name="T44" fmla="*/ 154 w 850"/>
                <a:gd name="T45" fmla="*/ 252 h 920"/>
                <a:gd name="T46" fmla="*/ 308 w 850"/>
                <a:gd name="T47" fmla="*/ 400 h 920"/>
                <a:gd name="T48" fmla="*/ 206 w 850"/>
                <a:gd name="T49" fmla="*/ 530 h 920"/>
                <a:gd name="T50" fmla="*/ 54 w 850"/>
                <a:gd name="T51" fmla="*/ 456 h 920"/>
                <a:gd name="T52" fmla="*/ 24 w 850"/>
                <a:gd name="T53" fmla="*/ 528 h 920"/>
                <a:gd name="T54" fmla="*/ 12 w 850"/>
                <a:gd name="T55" fmla="*/ 616 h 920"/>
                <a:gd name="T56" fmla="*/ 18 w 850"/>
                <a:gd name="T57" fmla="*/ 650 h 920"/>
                <a:gd name="T58" fmla="*/ 78 w 850"/>
                <a:gd name="T59" fmla="*/ 710 h 920"/>
                <a:gd name="T60" fmla="*/ 184 w 850"/>
                <a:gd name="T61" fmla="*/ 580 h 920"/>
                <a:gd name="T62" fmla="*/ 186 w 850"/>
                <a:gd name="T63" fmla="*/ 724 h 920"/>
                <a:gd name="T64" fmla="*/ 312 w 850"/>
                <a:gd name="T65" fmla="*/ 532 h 920"/>
                <a:gd name="T66" fmla="*/ 386 w 850"/>
                <a:gd name="T67" fmla="*/ 570 h 920"/>
                <a:gd name="T68" fmla="*/ 244 w 850"/>
                <a:gd name="T69" fmla="*/ 772 h 920"/>
                <a:gd name="T70" fmla="*/ 312 w 850"/>
                <a:gd name="T71" fmla="*/ 832 h 920"/>
                <a:gd name="T72" fmla="*/ 322 w 850"/>
                <a:gd name="T73" fmla="*/ 864 h 920"/>
                <a:gd name="T74" fmla="*/ 392 w 850"/>
                <a:gd name="T75" fmla="*/ 920 h 920"/>
                <a:gd name="T76" fmla="*/ 528 w 850"/>
                <a:gd name="T77" fmla="*/ 804 h 920"/>
                <a:gd name="T78" fmla="*/ 556 w 850"/>
                <a:gd name="T79" fmla="*/ 788 h 920"/>
                <a:gd name="T80" fmla="*/ 438 w 850"/>
                <a:gd name="T81" fmla="*/ 594 h 920"/>
                <a:gd name="T82" fmla="*/ 524 w 850"/>
                <a:gd name="T83" fmla="*/ 550 h 920"/>
                <a:gd name="T84" fmla="*/ 600 w 850"/>
                <a:gd name="T85" fmla="*/ 788 h 920"/>
                <a:gd name="T86" fmla="*/ 678 w 850"/>
                <a:gd name="T87" fmla="*/ 758 h 920"/>
                <a:gd name="T88" fmla="*/ 708 w 850"/>
                <a:gd name="T89" fmla="*/ 770 h 920"/>
                <a:gd name="T90" fmla="*/ 780 w 850"/>
                <a:gd name="T91" fmla="*/ 744 h 920"/>
                <a:gd name="T92" fmla="*/ 804 w 850"/>
                <a:gd name="T93" fmla="*/ 658 h 920"/>
                <a:gd name="T94" fmla="*/ 796 w 850"/>
                <a:gd name="T95" fmla="*/ 624 h 920"/>
                <a:gd name="T96" fmla="*/ 776 w 850"/>
                <a:gd name="T97" fmla="*/ 536 h 920"/>
                <a:gd name="T98" fmla="*/ 556 w 850"/>
                <a:gd name="T99" fmla="*/ 522 h 920"/>
                <a:gd name="T100" fmla="*/ 556 w 850"/>
                <a:gd name="T101" fmla="*/ 438 h 920"/>
                <a:gd name="T102" fmla="*/ 780 w 850"/>
                <a:gd name="T103" fmla="*/ 464 h 920"/>
                <a:gd name="T104" fmla="*/ 804 w 850"/>
                <a:gd name="T105" fmla="*/ 440 h 920"/>
                <a:gd name="T106" fmla="*/ 836 w 850"/>
                <a:gd name="T107" fmla="*/ 372 h 920"/>
                <a:gd name="T108" fmla="*/ 838 w 850"/>
                <a:gd name="T109" fmla="*/ 292 h 920"/>
                <a:gd name="T110" fmla="*/ 340 w 850"/>
                <a:gd name="T111" fmla="*/ 472 h 920"/>
                <a:gd name="T112" fmla="*/ 390 w 850"/>
                <a:gd name="T113" fmla="*/ 528 h 920"/>
                <a:gd name="T114" fmla="*/ 398 w 850"/>
                <a:gd name="T115" fmla="*/ 372 h 920"/>
                <a:gd name="T116" fmla="*/ 440 w 850"/>
                <a:gd name="T117" fmla="*/ 546 h 920"/>
                <a:gd name="T118" fmla="*/ 516 w 850"/>
                <a:gd name="T119" fmla="*/ 498 h 920"/>
                <a:gd name="T120" fmla="*/ 426 w 850"/>
                <a:gd name="T121" fmla="*/ 836 h 920"/>
                <a:gd name="T122" fmla="*/ 484 w 850"/>
                <a:gd name="T123" fmla="*/ 892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0" h="920">
                  <a:moveTo>
                    <a:pt x="92" y="370"/>
                  </a:moveTo>
                  <a:lnTo>
                    <a:pt x="92" y="370"/>
                  </a:lnTo>
                  <a:lnTo>
                    <a:pt x="100" y="370"/>
                  </a:lnTo>
                  <a:lnTo>
                    <a:pt x="182" y="338"/>
                  </a:lnTo>
                  <a:lnTo>
                    <a:pt x="182" y="338"/>
                  </a:lnTo>
                  <a:lnTo>
                    <a:pt x="188" y="334"/>
                  </a:lnTo>
                  <a:lnTo>
                    <a:pt x="192" y="328"/>
                  </a:lnTo>
                  <a:lnTo>
                    <a:pt x="194" y="322"/>
                  </a:lnTo>
                  <a:lnTo>
                    <a:pt x="194" y="316"/>
                  </a:lnTo>
                  <a:lnTo>
                    <a:pt x="194" y="316"/>
                  </a:lnTo>
                  <a:lnTo>
                    <a:pt x="190" y="310"/>
                  </a:lnTo>
                  <a:lnTo>
                    <a:pt x="184" y="306"/>
                  </a:lnTo>
                  <a:lnTo>
                    <a:pt x="178" y="304"/>
                  </a:lnTo>
                  <a:lnTo>
                    <a:pt x="170" y="306"/>
                  </a:lnTo>
                  <a:lnTo>
                    <a:pt x="86" y="336"/>
                  </a:lnTo>
                  <a:lnTo>
                    <a:pt x="86" y="336"/>
                  </a:lnTo>
                  <a:lnTo>
                    <a:pt x="80" y="340"/>
                  </a:lnTo>
                  <a:lnTo>
                    <a:pt x="76" y="346"/>
                  </a:lnTo>
                  <a:lnTo>
                    <a:pt x="76" y="352"/>
                  </a:lnTo>
                  <a:lnTo>
                    <a:pt x="76" y="360"/>
                  </a:lnTo>
                  <a:lnTo>
                    <a:pt x="76" y="360"/>
                  </a:lnTo>
                  <a:lnTo>
                    <a:pt x="80" y="364"/>
                  </a:lnTo>
                  <a:lnTo>
                    <a:pt x="82" y="368"/>
                  </a:lnTo>
                  <a:lnTo>
                    <a:pt x="88" y="370"/>
                  </a:lnTo>
                  <a:lnTo>
                    <a:pt x="92" y="370"/>
                  </a:lnTo>
                  <a:lnTo>
                    <a:pt x="92" y="370"/>
                  </a:lnTo>
                  <a:close/>
                  <a:moveTo>
                    <a:pt x="848" y="268"/>
                  </a:moveTo>
                  <a:lnTo>
                    <a:pt x="848" y="268"/>
                  </a:lnTo>
                  <a:lnTo>
                    <a:pt x="844" y="262"/>
                  </a:lnTo>
                  <a:lnTo>
                    <a:pt x="838" y="260"/>
                  </a:lnTo>
                  <a:lnTo>
                    <a:pt x="832" y="258"/>
                  </a:lnTo>
                  <a:lnTo>
                    <a:pt x="824" y="260"/>
                  </a:lnTo>
                  <a:lnTo>
                    <a:pt x="770" y="284"/>
                  </a:lnTo>
                  <a:lnTo>
                    <a:pt x="784" y="216"/>
                  </a:lnTo>
                  <a:lnTo>
                    <a:pt x="784" y="216"/>
                  </a:lnTo>
                  <a:lnTo>
                    <a:pt x="784" y="208"/>
                  </a:lnTo>
                  <a:lnTo>
                    <a:pt x="782" y="202"/>
                  </a:lnTo>
                  <a:lnTo>
                    <a:pt x="776" y="196"/>
                  </a:lnTo>
                  <a:lnTo>
                    <a:pt x="770" y="194"/>
                  </a:lnTo>
                  <a:lnTo>
                    <a:pt x="770" y="194"/>
                  </a:lnTo>
                  <a:lnTo>
                    <a:pt x="764" y="194"/>
                  </a:lnTo>
                  <a:lnTo>
                    <a:pt x="758" y="196"/>
                  </a:lnTo>
                  <a:lnTo>
                    <a:pt x="752" y="202"/>
                  </a:lnTo>
                  <a:lnTo>
                    <a:pt x="750" y="208"/>
                  </a:lnTo>
                  <a:lnTo>
                    <a:pt x="730" y="302"/>
                  </a:lnTo>
                  <a:lnTo>
                    <a:pt x="672" y="326"/>
                  </a:lnTo>
                  <a:lnTo>
                    <a:pt x="680" y="204"/>
                  </a:lnTo>
                  <a:lnTo>
                    <a:pt x="680" y="204"/>
                  </a:lnTo>
                  <a:lnTo>
                    <a:pt x="680" y="198"/>
                  </a:lnTo>
                  <a:lnTo>
                    <a:pt x="676" y="192"/>
                  </a:lnTo>
                  <a:lnTo>
                    <a:pt x="670" y="188"/>
                  </a:lnTo>
                  <a:lnTo>
                    <a:pt x="664" y="186"/>
                  </a:lnTo>
                  <a:lnTo>
                    <a:pt x="664" y="186"/>
                  </a:lnTo>
                  <a:lnTo>
                    <a:pt x="656" y="186"/>
                  </a:lnTo>
                  <a:lnTo>
                    <a:pt x="650" y="190"/>
                  </a:lnTo>
                  <a:lnTo>
                    <a:pt x="646" y="196"/>
                  </a:lnTo>
                  <a:lnTo>
                    <a:pt x="644" y="202"/>
                  </a:lnTo>
                  <a:lnTo>
                    <a:pt x="636" y="342"/>
                  </a:lnTo>
                  <a:lnTo>
                    <a:pt x="548" y="380"/>
                  </a:lnTo>
                  <a:lnTo>
                    <a:pt x="548" y="380"/>
                  </a:lnTo>
                  <a:lnTo>
                    <a:pt x="526" y="370"/>
                  </a:lnTo>
                  <a:lnTo>
                    <a:pt x="514" y="362"/>
                  </a:lnTo>
                  <a:lnTo>
                    <a:pt x="504" y="352"/>
                  </a:lnTo>
                  <a:lnTo>
                    <a:pt x="504" y="352"/>
                  </a:lnTo>
                  <a:lnTo>
                    <a:pt x="498" y="346"/>
                  </a:lnTo>
                  <a:lnTo>
                    <a:pt x="492" y="344"/>
                  </a:lnTo>
                  <a:lnTo>
                    <a:pt x="486" y="346"/>
                  </a:lnTo>
                  <a:lnTo>
                    <a:pt x="480" y="348"/>
                  </a:lnTo>
                  <a:lnTo>
                    <a:pt x="480" y="348"/>
                  </a:lnTo>
                  <a:lnTo>
                    <a:pt x="474" y="354"/>
                  </a:lnTo>
                  <a:lnTo>
                    <a:pt x="472" y="360"/>
                  </a:lnTo>
                  <a:lnTo>
                    <a:pt x="474" y="368"/>
                  </a:lnTo>
                  <a:lnTo>
                    <a:pt x="476" y="374"/>
                  </a:lnTo>
                  <a:lnTo>
                    <a:pt x="476" y="374"/>
                  </a:lnTo>
                  <a:lnTo>
                    <a:pt x="490" y="388"/>
                  </a:lnTo>
                  <a:lnTo>
                    <a:pt x="506" y="400"/>
                  </a:lnTo>
                  <a:lnTo>
                    <a:pt x="450" y="424"/>
                  </a:lnTo>
                  <a:lnTo>
                    <a:pt x="466" y="228"/>
                  </a:lnTo>
                  <a:lnTo>
                    <a:pt x="608" y="152"/>
                  </a:lnTo>
                  <a:lnTo>
                    <a:pt x="608" y="152"/>
                  </a:lnTo>
                  <a:lnTo>
                    <a:pt x="612" y="148"/>
                  </a:lnTo>
                  <a:lnTo>
                    <a:pt x="616" y="142"/>
                  </a:lnTo>
                  <a:lnTo>
                    <a:pt x="616" y="136"/>
                  </a:lnTo>
                  <a:lnTo>
                    <a:pt x="614" y="128"/>
                  </a:lnTo>
                  <a:lnTo>
                    <a:pt x="614" y="128"/>
                  </a:lnTo>
                  <a:lnTo>
                    <a:pt x="610" y="124"/>
                  </a:lnTo>
                  <a:lnTo>
                    <a:pt x="604" y="120"/>
                  </a:lnTo>
                  <a:lnTo>
                    <a:pt x="598" y="120"/>
                  </a:lnTo>
                  <a:lnTo>
                    <a:pt x="590" y="122"/>
                  </a:lnTo>
                  <a:lnTo>
                    <a:pt x="470" y="186"/>
                  </a:lnTo>
                  <a:lnTo>
                    <a:pt x="474" y="124"/>
                  </a:lnTo>
                  <a:lnTo>
                    <a:pt x="544" y="80"/>
                  </a:lnTo>
                  <a:lnTo>
                    <a:pt x="544" y="80"/>
                  </a:lnTo>
                  <a:lnTo>
                    <a:pt x="550" y="74"/>
                  </a:lnTo>
                  <a:lnTo>
                    <a:pt x="552" y="68"/>
                  </a:lnTo>
                  <a:lnTo>
                    <a:pt x="552" y="62"/>
                  </a:lnTo>
                  <a:lnTo>
                    <a:pt x="550" y="54"/>
                  </a:lnTo>
                  <a:lnTo>
                    <a:pt x="550" y="54"/>
                  </a:lnTo>
                  <a:lnTo>
                    <a:pt x="544" y="50"/>
                  </a:lnTo>
                  <a:lnTo>
                    <a:pt x="538" y="48"/>
                  </a:lnTo>
                  <a:lnTo>
                    <a:pt x="532" y="48"/>
                  </a:lnTo>
                  <a:lnTo>
                    <a:pt x="526" y="50"/>
                  </a:lnTo>
                  <a:lnTo>
                    <a:pt x="526" y="50"/>
                  </a:lnTo>
                  <a:lnTo>
                    <a:pt x="478" y="80"/>
                  </a:lnTo>
                  <a:lnTo>
                    <a:pt x="484" y="18"/>
                  </a:lnTo>
                  <a:lnTo>
                    <a:pt x="484" y="18"/>
                  </a:lnTo>
                  <a:lnTo>
                    <a:pt x="482" y="12"/>
                  </a:lnTo>
                  <a:lnTo>
                    <a:pt x="480" y="6"/>
                  </a:lnTo>
                  <a:lnTo>
                    <a:pt x="474" y="2"/>
                  </a:lnTo>
                  <a:lnTo>
                    <a:pt x="468" y="0"/>
                  </a:lnTo>
                  <a:lnTo>
                    <a:pt x="468" y="0"/>
                  </a:lnTo>
                  <a:lnTo>
                    <a:pt x="460" y="0"/>
                  </a:lnTo>
                  <a:lnTo>
                    <a:pt x="454" y="4"/>
                  </a:lnTo>
                  <a:lnTo>
                    <a:pt x="450" y="8"/>
                  </a:lnTo>
                  <a:lnTo>
                    <a:pt x="448" y="16"/>
                  </a:lnTo>
                  <a:lnTo>
                    <a:pt x="444" y="76"/>
                  </a:lnTo>
                  <a:lnTo>
                    <a:pt x="390" y="30"/>
                  </a:lnTo>
                  <a:lnTo>
                    <a:pt x="390" y="30"/>
                  </a:lnTo>
                  <a:lnTo>
                    <a:pt x="384" y="28"/>
                  </a:lnTo>
                  <a:lnTo>
                    <a:pt x="376" y="26"/>
                  </a:lnTo>
                  <a:lnTo>
                    <a:pt x="370" y="28"/>
                  </a:lnTo>
                  <a:lnTo>
                    <a:pt x="364" y="32"/>
                  </a:lnTo>
                  <a:lnTo>
                    <a:pt x="364" y="32"/>
                  </a:lnTo>
                  <a:lnTo>
                    <a:pt x="362" y="38"/>
                  </a:lnTo>
                  <a:lnTo>
                    <a:pt x="360" y="46"/>
                  </a:lnTo>
                  <a:lnTo>
                    <a:pt x="362" y="52"/>
                  </a:lnTo>
                  <a:lnTo>
                    <a:pt x="368" y="58"/>
                  </a:lnTo>
                  <a:lnTo>
                    <a:pt x="440" y="118"/>
                  </a:lnTo>
                  <a:lnTo>
                    <a:pt x="434" y="182"/>
                  </a:lnTo>
                  <a:lnTo>
                    <a:pt x="332" y="116"/>
                  </a:lnTo>
                  <a:lnTo>
                    <a:pt x="332" y="116"/>
                  </a:lnTo>
                  <a:lnTo>
                    <a:pt x="324" y="114"/>
                  </a:lnTo>
                  <a:lnTo>
                    <a:pt x="318" y="114"/>
                  </a:lnTo>
                  <a:lnTo>
                    <a:pt x="312" y="118"/>
                  </a:lnTo>
                  <a:lnTo>
                    <a:pt x="306" y="122"/>
                  </a:lnTo>
                  <a:lnTo>
                    <a:pt x="306" y="122"/>
                  </a:lnTo>
                  <a:lnTo>
                    <a:pt x="304" y="128"/>
                  </a:lnTo>
                  <a:lnTo>
                    <a:pt x="304" y="136"/>
                  </a:lnTo>
                  <a:lnTo>
                    <a:pt x="308" y="142"/>
                  </a:lnTo>
                  <a:lnTo>
                    <a:pt x="312" y="146"/>
                  </a:lnTo>
                  <a:lnTo>
                    <a:pt x="312" y="146"/>
                  </a:lnTo>
                  <a:lnTo>
                    <a:pt x="432" y="222"/>
                  </a:lnTo>
                  <a:lnTo>
                    <a:pt x="424" y="308"/>
                  </a:lnTo>
                  <a:lnTo>
                    <a:pt x="424" y="308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12" y="320"/>
                  </a:lnTo>
                  <a:lnTo>
                    <a:pt x="394" y="334"/>
                  </a:lnTo>
                  <a:lnTo>
                    <a:pt x="382" y="340"/>
                  </a:lnTo>
                  <a:lnTo>
                    <a:pt x="368" y="346"/>
                  </a:lnTo>
                  <a:lnTo>
                    <a:pt x="354" y="352"/>
                  </a:lnTo>
                  <a:lnTo>
                    <a:pt x="338" y="354"/>
                  </a:lnTo>
                  <a:lnTo>
                    <a:pt x="258" y="290"/>
                  </a:lnTo>
                  <a:lnTo>
                    <a:pt x="282" y="138"/>
                  </a:lnTo>
                  <a:lnTo>
                    <a:pt x="282" y="138"/>
                  </a:lnTo>
                  <a:lnTo>
                    <a:pt x="282" y="132"/>
                  </a:lnTo>
                  <a:lnTo>
                    <a:pt x="278" y="126"/>
                  </a:lnTo>
                  <a:lnTo>
                    <a:pt x="274" y="120"/>
                  </a:lnTo>
                  <a:lnTo>
                    <a:pt x="266" y="118"/>
                  </a:lnTo>
                  <a:lnTo>
                    <a:pt x="266" y="118"/>
                  </a:lnTo>
                  <a:lnTo>
                    <a:pt x="260" y="118"/>
                  </a:lnTo>
                  <a:lnTo>
                    <a:pt x="254" y="122"/>
                  </a:lnTo>
                  <a:lnTo>
                    <a:pt x="250" y="126"/>
                  </a:lnTo>
                  <a:lnTo>
                    <a:pt x="246" y="132"/>
                  </a:lnTo>
                  <a:lnTo>
                    <a:pt x="226" y="264"/>
                  </a:lnTo>
                  <a:lnTo>
                    <a:pt x="178" y="226"/>
                  </a:lnTo>
                  <a:lnTo>
                    <a:pt x="186" y="144"/>
                  </a:lnTo>
                  <a:lnTo>
                    <a:pt x="186" y="144"/>
                  </a:lnTo>
                  <a:lnTo>
                    <a:pt x="184" y="138"/>
                  </a:lnTo>
                  <a:lnTo>
                    <a:pt x="182" y="132"/>
                  </a:lnTo>
                  <a:lnTo>
                    <a:pt x="176" y="126"/>
                  </a:lnTo>
                  <a:lnTo>
                    <a:pt x="170" y="126"/>
                  </a:lnTo>
                  <a:lnTo>
                    <a:pt x="170" y="126"/>
                  </a:lnTo>
                  <a:lnTo>
                    <a:pt x="162" y="126"/>
                  </a:lnTo>
                  <a:lnTo>
                    <a:pt x="156" y="130"/>
                  </a:lnTo>
                  <a:lnTo>
                    <a:pt x="152" y="134"/>
                  </a:lnTo>
                  <a:lnTo>
                    <a:pt x="150" y="142"/>
                  </a:lnTo>
                  <a:lnTo>
                    <a:pt x="146" y="200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86" y="154"/>
                  </a:lnTo>
                  <a:lnTo>
                    <a:pt x="80" y="152"/>
                  </a:lnTo>
                  <a:lnTo>
                    <a:pt x="74" y="154"/>
                  </a:lnTo>
                  <a:lnTo>
                    <a:pt x="68" y="160"/>
                  </a:lnTo>
                  <a:lnTo>
                    <a:pt x="68" y="160"/>
                  </a:lnTo>
                  <a:lnTo>
                    <a:pt x="64" y="166"/>
                  </a:lnTo>
                  <a:lnTo>
                    <a:pt x="64" y="172"/>
                  </a:lnTo>
                  <a:lnTo>
                    <a:pt x="66" y="178"/>
                  </a:lnTo>
                  <a:lnTo>
                    <a:pt x="70" y="184"/>
                  </a:lnTo>
                  <a:lnTo>
                    <a:pt x="120" y="224"/>
                  </a:lnTo>
                  <a:lnTo>
                    <a:pt x="54" y="238"/>
                  </a:lnTo>
                  <a:lnTo>
                    <a:pt x="54" y="238"/>
                  </a:lnTo>
                  <a:lnTo>
                    <a:pt x="46" y="240"/>
                  </a:lnTo>
                  <a:lnTo>
                    <a:pt x="42" y="246"/>
                  </a:lnTo>
                  <a:lnTo>
                    <a:pt x="40" y="252"/>
                  </a:lnTo>
                  <a:lnTo>
                    <a:pt x="40" y="258"/>
                  </a:lnTo>
                  <a:lnTo>
                    <a:pt x="40" y="258"/>
                  </a:lnTo>
                  <a:lnTo>
                    <a:pt x="42" y="264"/>
                  </a:lnTo>
                  <a:lnTo>
                    <a:pt x="46" y="268"/>
                  </a:lnTo>
                  <a:lnTo>
                    <a:pt x="52" y="272"/>
                  </a:lnTo>
                  <a:lnTo>
                    <a:pt x="58" y="272"/>
                  </a:lnTo>
                  <a:lnTo>
                    <a:pt x="58" y="272"/>
                  </a:lnTo>
                  <a:lnTo>
                    <a:pt x="60" y="272"/>
                  </a:lnTo>
                  <a:lnTo>
                    <a:pt x="154" y="252"/>
                  </a:lnTo>
                  <a:lnTo>
                    <a:pt x="306" y="374"/>
                  </a:lnTo>
                  <a:lnTo>
                    <a:pt x="306" y="374"/>
                  </a:lnTo>
                  <a:lnTo>
                    <a:pt x="304" y="378"/>
                  </a:lnTo>
                  <a:lnTo>
                    <a:pt x="306" y="384"/>
                  </a:lnTo>
                  <a:lnTo>
                    <a:pt x="306" y="384"/>
                  </a:lnTo>
                  <a:lnTo>
                    <a:pt x="306" y="384"/>
                  </a:lnTo>
                  <a:lnTo>
                    <a:pt x="306" y="386"/>
                  </a:lnTo>
                  <a:lnTo>
                    <a:pt x="306" y="386"/>
                  </a:lnTo>
                  <a:lnTo>
                    <a:pt x="308" y="400"/>
                  </a:lnTo>
                  <a:lnTo>
                    <a:pt x="310" y="424"/>
                  </a:lnTo>
                  <a:lnTo>
                    <a:pt x="310" y="424"/>
                  </a:lnTo>
                  <a:lnTo>
                    <a:pt x="310" y="438"/>
                  </a:lnTo>
                  <a:lnTo>
                    <a:pt x="308" y="452"/>
                  </a:lnTo>
                  <a:lnTo>
                    <a:pt x="304" y="468"/>
                  </a:lnTo>
                  <a:lnTo>
                    <a:pt x="298" y="482"/>
                  </a:lnTo>
                  <a:lnTo>
                    <a:pt x="298" y="482"/>
                  </a:lnTo>
                  <a:lnTo>
                    <a:pt x="298" y="490"/>
                  </a:lnTo>
                  <a:lnTo>
                    <a:pt x="206" y="530"/>
                  </a:lnTo>
                  <a:lnTo>
                    <a:pt x="82" y="440"/>
                  </a:lnTo>
                  <a:lnTo>
                    <a:pt x="82" y="440"/>
                  </a:lnTo>
                  <a:lnTo>
                    <a:pt x="76" y="436"/>
                  </a:lnTo>
                  <a:lnTo>
                    <a:pt x="68" y="436"/>
                  </a:lnTo>
                  <a:lnTo>
                    <a:pt x="62" y="438"/>
                  </a:lnTo>
                  <a:lnTo>
                    <a:pt x="58" y="444"/>
                  </a:lnTo>
                  <a:lnTo>
                    <a:pt x="58" y="444"/>
                  </a:lnTo>
                  <a:lnTo>
                    <a:pt x="54" y="450"/>
                  </a:lnTo>
                  <a:lnTo>
                    <a:pt x="54" y="456"/>
                  </a:lnTo>
                  <a:lnTo>
                    <a:pt x="56" y="464"/>
                  </a:lnTo>
                  <a:lnTo>
                    <a:pt x="62" y="468"/>
                  </a:lnTo>
                  <a:lnTo>
                    <a:pt x="168" y="546"/>
                  </a:lnTo>
                  <a:lnTo>
                    <a:pt x="112" y="572"/>
                  </a:lnTo>
                  <a:lnTo>
                    <a:pt x="42" y="528"/>
                  </a:lnTo>
                  <a:lnTo>
                    <a:pt x="42" y="528"/>
                  </a:lnTo>
                  <a:lnTo>
                    <a:pt x="36" y="526"/>
                  </a:lnTo>
                  <a:lnTo>
                    <a:pt x="30" y="526"/>
                  </a:lnTo>
                  <a:lnTo>
                    <a:pt x="24" y="528"/>
                  </a:lnTo>
                  <a:lnTo>
                    <a:pt x="18" y="534"/>
                  </a:lnTo>
                  <a:lnTo>
                    <a:pt x="18" y="534"/>
                  </a:lnTo>
                  <a:lnTo>
                    <a:pt x="16" y="540"/>
                  </a:lnTo>
                  <a:lnTo>
                    <a:pt x="16" y="546"/>
                  </a:lnTo>
                  <a:lnTo>
                    <a:pt x="20" y="554"/>
                  </a:lnTo>
                  <a:lnTo>
                    <a:pt x="24" y="558"/>
                  </a:lnTo>
                  <a:lnTo>
                    <a:pt x="74" y="588"/>
                  </a:lnTo>
                  <a:lnTo>
                    <a:pt x="12" y="616"/>
                  </a:lnTo>
                  <a:lnTo>
                    <a:pt x="12" y="616"/>
                  </a:lnTo>
                  <a:lnTo>
                    <a:pt x="6" y="620"/>
                  </a:lnTo>
                  <a:lnTo>
                    <a:pt x="2" y="626"/>
                  </a:lnTo>
                  <a:lnTo>
                    <a:pt x="0" y="632"/>
                  </a:lnTo>
                  <a:lnTo>
                    <a:pt x="2" y="640"/>
                  </a:lnTo>
                  <a:lnTo>
                    <a:pt x="2" y="640"/>
                  </a:lnTo>
                  <a:lnTo>
                    <a:pt x="6" y="644"/>
                  </a:lnTo>
                  <a:lnTo>
                    <a:pt x="8" y="646"/>
                  </a:lnTo>
                  <a:lnTo>
                    <a:pt x="14" y="648"/>
                  </a:lnTo>
                  <a:lnTo>
                    <a:pt x="18" y="650"/>
                  </a:lnTo>
                  <a:lnTo>
                    <a:pt x="18" y="650"/>
                  </a:lnTo>
                  <a:lnTo>
                    <a:pt x="26" y="648"/>
                  </a:lnTo>
                  <a:lnTo>
                    <a:pt x="82" y="624"/>
                  </a:lnTo>
                  <a:lnTo>
                    <a:pt x="66" y="688"/>
                  </a:lnTo>
                  <a:lnTo>
                    <a:pt x="66" y="688"/>
                  </a:lnTo>
                  <a:lnTo>
                    <a:pt x="64" y="696"/>
                  </a:lnTo>
                  <a:lnTo>
                    <a:pt x="68" y="702"/>
                  </a:lnTo>
                  <a:lnTo>
                    <a:pt x="72" y="706"/>
                  </a:lnTo>
                  <a:lnTo>
                    <a:pt x="78" y="710"/>
                  </a:lnTo>
                  <a:lnTo>
                    <a:pt x="78" y="710"/>
                  </a:lnTo>
                  <a:lnTo>
                    <a:pt x="82" y="710"/>
                  </a:lnTo>
                  <a:lnTo>
                    <a:pt x="82" y="710"/>
                  </a:lnTo>
                  <a:lnTo>
                    <a:pt x="88" y="710"/>
                  </a:lnTo>
                  <a:lnTo>
                    <a:pt x="94" y="708"/>
                  </a:lnTo>
                  <a:lnTo>
                    <a:pt x="96" y="702"/>
                  </a:lnTo>
                  <a:lnTo>
                    <a:pt x="100" y="698"/>
                  </a:lnTo>
                  <a:lnTo>
                    <a:pt x="124" y="606"/>
                  </a:lnTo>
                  <a:lnTo>
                    <a:pt x="184" y="580"/>
                  </a:lnTo>
                  <a:lnTo>
                    <a:pt x="168" y="704"/>
                  </a:lnTo>
                  <a:lnTo>
                    <a:pt x="168" y="704"/>
                  </a:lnTo>
                  <a:lnTo>
                    <a:pt x="168" y="712"/>
                  </a:lnTo>
                  <a:lnTo>
                    <a:pt x="172" y="718"/>
                  </a:lnTo>
                  <a:lnTo>
                    <a:pt x="178" y="722"/>
                  </a:lnTo>
                  <a:lnTo>
                    <a:pt x="184" y="724"/>
                  </a:lnTo>
                  <a:lnTo>
                    <a:pt x="184" y="724"/>
                  </a:lnTo>
                  <a:lnTo>
                    <a:pt x="186" y="724"/>
                  </a:lnTo>
                  <a:lnTo>
                    <a:pt x="186" y="724"/>
                  </a:lnTo>
                  <a:lnTo>
                    <a:pt x="192" y="724"/>
                  </a:lnTo>
                  <a:lnTo>
                    <a:pt x="198" y="720"/>
                  </a:lnTo>
                  <a:lnTo>
                    <a:pt x="202" y="714"/>
                  </a:lnTo>
                  <a:lnTo>
                    <a:pt x="204" y="708"/>
                  </a:lnTo>
                  <a:lnTo>
                    <a:pt x="220" y="562"/>
                  </a:lnTo>
                  <a:lnTo>
                    <a:pt x="304" y="526"/>
                  </a:lnTo>
                  <a:lnTo>
                    <a:pt x="304" y="526"/>
                  </a:lnTo>
                  <a:lnTo>
                    <a:pt x="308" y="530"/>
                  </a:lnTo>
                  <a:lnTo>
                    <a:pt x="312" y="532"/>
                  </a:lnTo>
                  <a:lnTo>
                    <a:pt x="312" y="532"/>
                  </a:lnTo>
                  <a:lnTo>
                    <a:pt x="312" y="532"/>
                  </a:lnTo>
                  <a:lnTo>
                    <a:pt x="314" y="532"/>
                  </a:lnTo>
                  <a:lnTo>
                    <a:pt x="314" y="532"/>
                  </a:lnTo>
                  <a:lnTo>
                    <a:pt x="328" y="536"/>
                  </a:lnTo>
                  <a:lnTo>
                    <a:pt x="348" y="544"/>
                  </a:lnTo>
                  <a:lnTo>
                    <a:pt x="362" y="552"/>
                  </a:lnTo>
                  <a:lnTo>
                    <a:pt x="374" y="560"/>
                  </a:lnTo>
                  <a:lnTo>
                    <a:pt x="386" y="570"/>
                  </a:lnTo>
                  <a:lnTo>
                    <a:pt x="396" y="582"/>
                  </a:lnTo>
                  <a:lnTo>
                    <a:pt x="396" y="582"/>
                  </a:lnTo>
                  <a:lnTo>
                    <a:pt x="402" y="586"/>
                  </a:lnTo>
                  <a:lnTo>
                    <a:pt x="392" y="688"/>
                  </a:lnTo>
                  <a:lnTo>
                    <a:pt x="254" y="754"/>
                  </a:lnTo>
                  <a:lnTo>
                    <a:pt x="254" y="754"/>
                  </a:lnTo>
                  <a:lnTo>
                    <a:pt x="248" y="758"/>
                  </a:lnTo>
                  <a:lnTo>
                    <a:pt x="244" y="764"/>
                  </a:lnTo>
                  <a:lnTo>
                    <a:pt x="244" y="772"/>
                  </a:lnTo>
                  <a:lnTo>
                    <a:pt x="246" y="778"/>
                  </a:lnTo>
                  <a:lnTo>
                    <a:pt x="246" y="778"/>
                  </a:lnTo>
                  <a:lnTo>
                    <a:pt x="250" y="784"/>
                  </a:lnTo>
                  <a:lnTo>
                    <a:pt x="256" y="788"/>
                  </a:lnTo>
                  <a:lnTo>
                    <a:pt x="262" y="788"/>
                  </a:lnTo>
                  <a:lnTo>
                    <a:pt x="268" y="786"/>
                  </a:lnTo>
                  <a:lnTo>
                    <a:pt x="390" y="730"/>
                  </a:lnTo>
                  <a:lnTo>
                    <a:pt x="384" y="790"/>
                  </a:lnTo>
                  <a:lnTo>
                    <a:pt x="312" y="832"/>
                  </a:lnTo>
                  <a:lnTo>
                    <a:pt x="312" y="832"/>
                  </a:lnTo>
                  <a:lnTo>
                    <a:pt x="308" y="836"/>
                  </a:lnTo>
                  <a:lnTo>
                    <a:pt x="304" y="842"/>
                  </a:lnTo>
                  <a:lnTo>
                    <a:pt x="304" y="848"/>
                  </a:lnTo>
                  <a:lnTo>
                    <a:pt x="306" y="856"/>
                  </a:lnTo>
                  <a:lnTo>
                    <a:pt x="306" y="856"/>
                  </a:lnTo>
                  <a:lnTo>
                    <a:pt x="308" y="858"/>
                  </a:lnTo>
                  <a:lnTo>
                    <a:pt x="312" y="862"/>
                  </a:lnTo>
                  <a:lnTo>
                    <a:pt x="322" y="864"/>
                  </a:lnTo>
                  <a:lnTo>
                    <a:pt x="322" y="864"/>
                  </a:lnTo>
                  <a:lnTo>
                    <a:pt x="330" y="862"/>
                  </a:lnTo>
                  <a:lnTo>
                    <a:pt x="380" y="834"/>
                  </a:lnTo>
                  <a:lnTo>
                    <a:pt x="376" y="900"/>
                  </a:lnTo>
                  <a:lnTo>
                    <a:pt x="376" y="900"/>
                  </a:lnTo>
                  <a:lnTo>
                    <a:pt x="376" y="908"/>
                  </a:lnTo>
                  <a:lnTo>
                    <a:pt x="380" y="914"/>
                  </a:lnTo>
                  <a:lnTo>
                    <a:pt x="384" y="918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400" y="918"/>
                  </a:lnTo>
                  <a:lnTo>
                    <a:pt x="404" y="916"/>
                  </a:lnTo>
                  <a:lnTo>
                    <a:pt x="408" y="910"/>
                  </a:lnTo>
                  <a:lnTo>
                    <a:pt x="410" y="904"/>
                  </a:lnTo>
                  <a:lnTo>
                    <a:pt x="424" y="732"/>
                  </a:lnTo>
                  <a:lnTo>
                    <a:pt x="528" y="804"/>
                  </a:lnTo>
                  <a:lnTo>
                    <a:pt x="528" y="804"/>
                  </a:lnTo>
                  <a:lnTo>
                    <a:pt x="532" y="808"/>
                  </a:lnTo>
                  <a:lnTo>
                    <a:pt x="538" y="808"/>
                  </a:lnTo>
                  <a:lnTo>
                    <a:pt x="538" y="808"/>
                  </a:lnTo>
                  <a:lnTo>
                    <a:pt x="546" y="806"/>
                  </a:lnTo>
                  <a:lnTo>
                    <a:pt x="552" y="800"/>
                  </a:lnTo>
                  <a:lnTo>
                    <a:pt x="552" y="800"/>
                  </a:lnTo>
                  <a:lnTo>
                    <a:pt x="556" y="794"/>
                  </a:lnTo>
                  <a:lnTo>
                    <a:pt x="556" y="788"/>
                  </a:lnTo>
                  <a:lnTo>
                    <a:pt x="552" y="780"/>
                  </a:lnTo>
                  <a:lnTo>
                    <a:pt x="548" y="776"/>
                  </a:lnTo>
                  <a:lnTo>
                    <a:pt x="428" y="692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8" y="594"/>
                  </a:lnTo>
                  <a:lnTo>
                    <a:pt x="438" y="594"/>
                  </a:lnTo>
                  <a:lnTo>
                    <a:pt x="448" y="584"/>
                  </a:lnTo>
                  <a:lnTo>
                    <a:pt x="466" y="570"/>
                  </a:lnTo>
                  <a:lnTo>
                    <a:pt x="478" y="564"/>
                  </a:lnTo>
                  <a:lnTo>
                    <a:pt x="492" y="558"/>
                  </a:lnTo>
                  <a:lnTo>
                    <a:pt x="508" y="552"/>
                  </a:lnTo>
                  <a:lnTo>
                    <a:pt x="524" y="550"/>
                  </a:lnTo>
                  <a:lnTo>
                    <a:pt x="524" y="550"/>
                  </a:lnTo>
                  <a:lnTo>
                    <a:pt x="524" y="550"/>
                  </a:lnTo>
                  <a:lnTo>
                    <a:pt x="598" y="610"/>
                  </a:lnTo>
                  <a:lnTo>
                    <a:pt x="582" y="768"/>
                  </a:lnTo>
                  <a:lnTo>
                    <a:pt x="582" y="768"/>
                  </a:lnTo>
                  <a:lnTo>
                    <a:pt x="582" y="776"/>
                  </a:lnTo>
                  <a:lnTo>
                    <a:pt x="586" y="782"/>
                  </a:lnTo>
                  <a:lnTo>
                    <a:pt x="590" y="786"/>
                  </a:lnTo>
                  <a:lnTo>
                    <a:pt x="598" y="788"/>
                  </a:lnTo>
                  <a:lnTo>
                    <a:pt x="598" y="788"/>
                  </a:lnTo>
                  <a:lnTo>
                    <a:pt x="600" y="788"/>
                  </a:lnTo>
                  <a:lnTo>
                    <a:pt x="600" y="788"/>
                  </a:lnTo>
                  <a:lnTo>
                    <a:pt x="606" y="786"/>
                  </a:lnTo>
                  <a:lnTo>
                    <a:pt x="610" y="784"/>
                  </a:lnTo>
                  <a:lnTo>
                    <a:pt x="614" y="778"/>
                  </a:lnTo>
                  <a:lnTo>
                    <a:pt x="616" y="772"/>
                  </a:lnTo>
                  <a:lnTo>
                    <a:pt x="630" y="636"/>
                  </a:lnTo>
                  <a:lnTo>
                    <a:pt x="680" y="676"/>
                  </a:lnTo>
                  <a:lnTo>
                    <a:pt x="678" y="758"/>
                  </a:lnTo>
                  <a:lnTo>
                    <a:pt x="678" y="758"/>
                  </a:lnTo>
                  <a:lnTo>
                    <a:pt x="678" y="764"/>
                  </a:lnTo>
                  <a:lnTo>
                    <a:pt x="682" y="770"/>
                  </a:lnTo>
                  <a:lnTo>
                    <a:pt x="688" y="774"/>
                  </a:lnTo>
                  <a:lnTo>
                    <a:pt x="694" y="776"/>
                  </a:lnTo>
                  <a:lnTo>
                    <a:pt x="694" y="776"/>
                  </a:lnTo>
                  <a:lnTo>
                    <a:pt x="696" y="776"/>
                  </a:lnTo>
                  <a:lnTo>
                    <a:pt x="696" y="776"/>
                  </a:lnTo>
                  <a:lnTo>
                    <a:pt x="702" y="774"/>
                  </a:lnTo>
                  <a:lnTo>
                    <a:pt x="708" y="770"/>
                  </a:lnTo>
                  <a:lnTo>
                    <a:pt x="712" y="766"/>
                  </a:lnTo>
                  <a:lnTo>
                    <a:pt x="712" y="758"/>
                  </a:lnTo>
                  <a:lnTo>
                    <a:pt x="714" y="702"/>
                  </a:lnTo>
                  <a:lnTo>
                    <a:pt x="762" y="742"/>
                  </a:lnTo>
                  <a:lnTo>
                    <a:pt x="762" y="742"/>
                  </a:lnTo>
                  <a:lnTo>
                    <a:pt x="768" y="744"/>
                  </a:lnTo>
                  <a:lnTo>
                    <a:pt x="774" y="746"/>
                  </a:lnTo>
                  <a:lnTo>
                    <a:pt x="774" y="746"/>
                  </a:lnTo>
                  <a:lnTo>
                    <a:pt x="780" y="744"/>
                  </a:lnTo>
                  <a:lnTo>
                    <a:pt x="786" y="738"/>
                  </a:lnTo>
                  <a:lnTo>
                    <a:pt x="786" y="738"/>
                  </a:lnTo>
                  <a:lnTo>
                    <a:pt x="790" y="732"/>
                  </a:lnTo>
                  <a:lnTo>
                    <a:pt x="790" y="726"/>
                  </a:lnTo>
                  <a:lnTo>
                    <a:pt x="788" y="720"/>
                  </a:lnTo>
                  <a:lnTo>
                    <a:pt x="784" y="714"/>
                  </a:lnTo>
                  <a:lnTo>
                    <a:pt x="738" y="676"/>
                  </a:lnTo>
                  <a:lnTo>
                    <a:pt x="804" y="658"/>
                  </a:lnTo>
                  <a:lnTo>
                    <a:pt x="804" y="658"/>
                  </a:lnTo>
                  <a:lnTo>
                    <a:pt x="810" y="654"/>
                  </a:lnTo>
                  <a:lnTo>
                    <a:pt x="816" y="648"/>
                  </a:lnTo>
                  <a:lnTo>
                    <a:pt x="818" y="642"/>
                  </a:lnTo>
                  <a:lnTo>
                    <a:pt x="816" y="636"/>
                  </a:lnTo>
                  <a:lnTo>
                    <a:pt x="816" y="636"/>
                  </a:lnTo>
                  <a:lnTo>
                    <a:pt x="814" y="630"/>
                  </a:lnTo>
                  <a:lnTo>
                    <a:pt x="808" y="624"/>
                  </a:lnTo>
                  <a:lnTo>
                    <a:pt x="802" y="622"/>
                  </a:lnTo>
                  <a:lnTo>
                    <a:pt x="796" y="624"/>
                  </a:lnTo>
                  <a:lnTo>
                    <a:pt x="704" y="648"/>
                  </a:lnTo>
                  <a:lnTo>
                    <a:pt x="654" y="610"/>
                  </a:lnTo>
                  <a:lnTo>
                    <a:pt x="766" y="560"/>
                  </a:lnTo>
                  <a:lnTo>
                    <a:pt x="766" y="560"/>
                  </a:lnTo>
                  <a:lnTo>
                    <a:pt x="772" y="556"/>
                  </a:lnTo>
                  <a:lnTo>
                    <a:pt x="776" y="550"/>
                  </a:lnTo>
                  <a:lnTo>
                    <a:pt x="776" y="544"/>
                  </a:lnTo>
                  <a:lnTo>
                    <a:pt x="776" y="536"/>
                  </a:lnTo>
                  <a:lnTo>
                    <a:pt x="776" y="536"/>
                  </a:lnTo>
                  <a:lnTo>
                    <a:pt x="772" y="532"/>
                  </a:lnTo>
                  <a:lnTo>
                    <a:pt x="766" y="528"/>
                  </a:lnTo>
                  <a:lnTo>
                    <a:pt x="760" y="526"/>
                  </a:lnTo>
                  <a:lnTo>
                    <a:pt x="752" y="528"/>
                  </a:lnTo>
                  <a:lnTo>
                    <a:pt x="752" y="528"/>
                  </a:lnTo>
                  <a:lnTo>
                    <a:pt x="624" y="584"/>
                  </a:lnTo>
                  <a:lnTo>
                    <a:pt x="556" y="530"/>
                  </a:lnTo>
                  <a:lnTo>
                    <a:pt x="556" y="530"/>
                  </a:lnTo>
                  <a:lnTo>
                    <a:pt x="556" y="522"/>
                  </a:lnTo>
                  <a:lnTo>
                    <a:pt x="556" y="522"/>
                  </a:lnTo>
                  <a:lnTo>
                    <a:pt x="556" y="520"/>
                  </a:lnTo>
                  <a:lnTo>
                    <a:pt x="556" y="520"/>
                  </a:lnTo>
                  <a:lnTo>
                    <a:pt x="552" y="504"/>
                  </a:lnTo>
                  <a:lnTo>
                    <a:pt x="550" y="480"/>
                  </a:lnTo>
                  <a:lnTo>
                    <a:pt x="550" y="480"/>
                  </a:lnTo>
                  <a:lnTo>
                    <a:pt x="552" y="466"/>
                  </a:lnTo>
                  <a:lnTo>
                    <a:pt x="554" y="452"/>
                  </a:lnTo>
                  <a:lnTo>
                    <a:pt x="556" y="438"/>
                  </a:lnTo>
                  <a:lnTo>
                    <a:pt x="562" y="424"/>
                  </a:lnTo>
                  <a:lnTo>
                    <a:pt x="562" y="424"/>
                  </a:lnTo>
                  <a:lnTo>
                    <a:pt x="564" y="418"/>
                  </a:lnTo>
                  <a:lnTo>
                    <a:pt x="564" y="414"/>
                  </a:lnTo>
                  <a:lnTo>
                    <a:pt x="564" y="414"/>
                  </a:lnTo>
                  <a:lnTo>
                    <a:pt x="566" y="412"/>
                  </a:lnTo>
                  <a:lnTo>
                    <a:pt x="646" y="376"/>
                  </a:lnTo>
                  <a:lnTo>
                    <a:pt x="780" y="464"/>
                  </a:lnTo>
                  <a:lnTo>
                    <a:pt x="780" y="464"/>
                  </a:lnTo>
                  <a:lnTo>
                    <a:pt x="784" y="466"/>
                  </a:lnTo>
                  <a:lnTo>
                    <a:pt x="790" y="468"/>
                  </a:lnTo>
                  <a:lnTo>
                    <a:pt x="790" y="468"/>
                  </a:lnTo>
                  <a:lnTo>
                    <a:pt x="798" y="466"/>
                  </a:lnTo>
                  <a:lnTo>
                    <a:pt x="804" y="460"/>
                  </a:lnTo>
                  <a:lnTo>
                    <a:pt x="804" y="460"/>
                  </a:lnTo>
                  <a:lnTo>
                    <a:pt x="806" y="452"/>
                  </a:lnTo>
                  <a:lnTo>
                    <a:pt x="806" y="446"/>
                  </a:lnTo>
                  <a:lnTo>
                    <a:pt x="804" y="440"/>
                  </a:lnTo>
                  <a:lnTo>
                    <a:pt x="800" y="434"/>
                  </a:lnTo>
                  <a:lnTo>
                    <a:pt x="684" y="360"/>
                  </a:lnTo>
                  <a:lnTo>
                    <a:pt x="742" y="334"/>
                  </a:lnTo>
                  <a:lnTo>
                    <a:pt x="814" y="374"/>
                  </a:lnTo>
                  <a:lnTo>
                    <a:pt x="814" y="374"/>
                  </a:lnTo>
                  <a:lnTo>
                    <a:pt x="822" y="376"/>
                  </a:lnTo>
                  <a:lnTo>
                    <a:pt x="822" y="376"/>
                  </a:lnTo>
                  <a:lnTo>
                    <a:pt x="832" y="374"/>
                  </a:lnTo>
                  <a:lnTo>
                    <a:pt x="836" y="372"/>
                  </a:lnTo>
                  <a:lnTo>
                    <a:pt x="838" y="368"/>
                  </a:lnTo>
                  <a:lnTo>
                    <a:pt x="838" y="368"/>
                  </a:lnTo>
                  <a:lnTo>
                    <a:pt x="840" y="360"/>
                  </a:lnTo>
                  <a:lnTo>
                    <a:pt x="840" y="354"/>
                  </a:lnTo>
                  <a:lnTo>
                    <a:pt x="836" y="348"/>
                  </a:lnTo>
                  <a:lnTo>
                    <a:pt x="832" y="344"/>
                  </a:lnTo>
                  <a:lnTo>
                    <a:pt x="832" y="344"/>
                  </a:lnTo>
                  <a:lnTo>
                    <a:pt x="782" y="316"/>
                  </a:lnTo>
                  <a:lnTo>
                    <a:pt x="838" y="292"/>
                  </a:lnTo>
                  <a:lnTo>
                    <a:pt x="838" y="292"/>
                  </a:lnTo>
                  <a:lnTo>
                    <a:pt x="844" y="288"/>
                  </a:lnTo>
                  <a:lnTo>
                    <a:pt x="848" y="282"/>
                  </a:lnTo>
                  <a:lnTo>
                    <a:pt x="850" y="276"/>
                  </a:lnTo>
                  <a:lnTo>
                    <a:pt x="848" y="268"/>
                  </a:lnTo>
                  <a:lnTo>
                    <a:pt x="848" y="268"/>
                  </a:lnTo>
                  <a:close/>
                  <a:moveTo>
                    <a:pt x="344" y="404"/>
                  </a:moveTo>
                  <a:lnTo>
                    <a:pt x="396" y="446"/>
                  </a:lnTo>
                  <a:lnTo>
                    <a:pt x="340" y="472"/>
                  </a:lnTo>
                  <a:lnTo>
                    <a:pt x="340" y="472"/>
                  </a:lnTo>
                  <a:lnTo>
                    <a:pt x="344" y="448"/>
                  </a:lnTo>
                  <a:lnTo>
                    <a:pt x="346" y="424"/>
                  </a:lnTo>
                  <a:lnTo>
                    <a:pt x="346" y="424"/>
                  </a:lnTo>
                  <a:lnTo>
                    <a:pt x="344" y="404"/>
                  </a:lnTo>
                  <a:lnTo>
                    <a:pt x="344" y="404"/>
                  </a:lnTo>
                  <a:close/>
                  <a:moveTo>
                    <a:pt x="404" y="540"/>
                  </a:moveTo>
                  <a:lnTo>
                    <a:pt x="404" y="540"/>
                  </a:lnTo>
                  <a:lnTo>
                    <a:pt x="390" y="528"/>
                  </a:lnTo>
                  <a:lnTo>
                    <a:pt x="376" y="520"/>
                  </a:lnTo>
                  <a:lnTo>
                    <a:pt x="362" y="512"/>
                  </a:lnTo>
                  <a:lnTo>
                    <a:pt x="350" y="506"/>
                  </a:lnTo>
                  <a:lnTo>
                    <a:pt x="410" y="480"/>
                  </a:lnTo>
                  <a:lnTo>
                    <a:pt x="404" y="540"/>
                  </a:lnTo>
                  <a:close/>
                  <a:moveTo>
                    <a:pt x="416" y="416"/>
                  </a:moveTo>
                  <a:lnTo>
                    <a:pt x="372" y="382"/>
                  </a:lnTo>
                  <a:lnTo>
                    <a:pt x="372" y="382"/>
                  </a:lnTo>
                  <a:lnTo>
                    <a:pt x="398" y="372"/>
                  </a:lnTo>
                  <a:lnTo>
                    <a:pt x="420" y="358"/>
                  </a:lnTo>
                  <a:lnTo>
                    <a:pt x="416" y="416"/>
                  </a:lnTo>
                  <a:close/>
                  <a:moveTo>
                    <a:pt x="440" y="546"/>
                  </a:moveTo>
                  <a:lnTo>
                    <a:pt x="444" y="486"/>
                  </a:lnTo>
                  <a:lnTo>
                    <a:pt x="488" y="522"/>
                  </a:lnTo>
                  <a:lnTo>
                    <a:pt x="488" y="522"/>
                  </a:lnTo>
                  <a:lnTo>
                    <a:pt x="474" y="526"/>
                  </a:lnTo>
                  <a:lnTo>
                    <a:pt x="462" y="532"/>
                  </a:lnTo>
                  <a:lnTo>
                    <a:pt x="440" y="546"/>
                  </a:lnTo>
                  <a:lnTo>
                    <a:pt x="440" y="546"/>
                  </a:lnTo>
                  <a:close/>
                  <a:moveTo>
                    <a:pt x="516" y="498"/>
                  </a:moveTo>
                  <a:lnTo>
                    <a:pt x="464" y="456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16" y="456"/>
                  </a:lnTo>
                  <a:lnTo>
                    <a:pt x="516" y="480"/>
                  </a:lnTo>
                  <a:lnTo>
                    <a:pt x="516" y="480"/>
                  </a:lnTo>
                  <a:lnTo>
                    <a:pt x="516" y="498"/>
                  </a:lnTo>
                  <a:lnTo>
                    <a:pt x="516" y="498"/>
                  </a:lnTo>
                  <a:close/>
                  <a:moveTo>
                    <a:pt x="454" y="830"/>
                  </a:moveTo>
                  <a:lnTo>
                    <a:pt x="454" y="830"/>
                  </a:lnTo>
                  <a:lnTo>
                    <a:pt x="448" y="826"/>
                  </a:lnTo>
                  <a:lnTo>
                    <a:pt x="442" y="824"/>
                  </a:lnTo>
                  <a:lnTo>
                    <a:pt x="434" y="826"/>
                  </a:lnTo>
                  <a:lnTo>
                    <a:pt x="428" y="830"/>
                  </a:lnTo>
                  <a:lnTo>
                    <a:pt x="428" y="830"/>
                  </a:lnTo>
                  <a:lnTo>
                    <a:pt x="426" y="836"/>
                  </a:lnTo>
                  <a:lnTo>
                    <a:pt x="424" y="842"/>
                  </a:lnTo>
                  <a:lnTo>
                    <a:pt x="426" y="850"/>
                  </a:lnTo>
                  <a:lnTo>
                    <a:pt x="430" y="856"/>
                  </a:lnTo>
                  <a:lnTo>
                    <a:pt x="464" y="888"/>
                  </a:lnTo>
                  <a:lnTo>
                    <a:pt x="464" y="888"/>
                  </a:lnTo>
                  <a:lnTo>
                    <a:pt x="470" y="892"/>
                  </a:lnTo>
                  <a:lnTo>
                    <a:pt x="476" y="892"/>
                  </a:lnTo>
                  <a:lnTo>
                    <a:pt x="476" y="892"/>
                  </a:lnTo>
                  <a:lnTo>
                    <a:pt x="484" y="892"/>
                  </a:lnTo>
                  <a:lnTo>
                    <a:pt x="490" y="886"/>
                  </a:lnTo>
                  <a:lnTo>
                    <a:pt x="490" y="886"/>
                  </a:lnTo>
                  <a:lnTo>
                    <a:pt x="494" y="880"/>
                  </a:lnTo>
                  <a:lnTo>
                    <a:pt x="494" y="874"/>
                  </a:lnTo>
                  <a:lnTo>
                    <a:pt x="492" y="868"/>
                  </a:lnTo>
                  <a:lnTo>
                    <a:pt x="488" y="862"/>
                  </a:lnTo>
                  <a:lnTo>
                    <a:pt x="454" y="83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110" name="Group 103"/>
          <p:cNvGrpSpPr>
            <a:grpSpLocks noChangeAspect="1"/>
          </p:cNvGrpSpPr>
          <p:nvPr/>
        </p:nvGrpSpPr>
        <p:grpSpPr bwMode="auto">
          <a:xfrm>
            <a:off x="4051027" y="3523527"/>
            <a:ext cx="1493850" cy="1493850"/>
            <a:chOff x="2285" y="1565"/>
            <a:chExt cx="1190" cy="1190"/>
          </a:xfrm>
        </p:grpSpPr>
        <p:sp>
          <p:nvSpPr>
            <p:cNvPr id="111" name="AutoShape 102"/>
            <p:cNvSpPr>
              <a:spLocks noChangeAspect="1" noChangeArrowheads="1" noTextEdit="1"/>
            </p:cNvSpPr>
            <p:nvPr/>
          </p:nvSpPr>
          <p:spPr bwMode="auto">
            <a:xfrm>
              <a:off x="2285" y="1565"/>
              <a:ext cx="1190" cy="11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105"/>
            <p:cNvSpPr>
              <a:spLocks noEditPoints="1"/>
            </p:cNvSpPr>
            <p:nvPr/>
          </p:nvSpPr>
          <p:spPr bwMode="auto">
            <a:xfrm>
              <a:off x="2463" y="1717"/>
              <a:ext cx="850" cy="920"/>
            </a:xfrm>
            <a:custGeom>
              <a:avLst/>
              <a:gdLst>
                <a:gd name="T0" fmla="*/ 194 w 850"/>
                <a:gd name="T1" fmla="*/ 316 h 920"/>
                <a:gd name="T2" fmla="*/ 76 w 850"/>
                <a:gd name="T3" fmla="*/ 346 h 920"/>
                <a:gd name="T4" fmla="*/ 848 w 850"/>
                <a:gd name="T5" fmla="*/ 268 h 920"/>
                <a:gd name="T6" fmla="*/ 784 w 850"/>
                <a:gd name="T7" fmla="*/ 208 h 920"/>
                <a:gd name="T8" fmla="*/ 730 w 850"/>
                <a:gd name="T9" fmla="*/ 302 h 920"/>
                <a:gd name="T10" fmla="*/ 656 w 850"/>
                <a:gd name="T11" fmla="*/ 186 h 920"/>
                <a:gd name="T12" fmla="*/ 504 w 850"/>
                <a:gd name="T13" fmla="*/ 352 h 920"/>
                <a:gd name="T14" fmla="*/ 474 w 850"/>
                <a:gd name="T15" fmla="*/ 368 h 920"/>
                <a:gd name="T16" fmla="*/ 612 w 850"/>
                <a:gd name="T17" fmla="*/ 148 h 920"/>
                <a:gd name="T18" fmla="*/ 470 w 850"/>
                <a:gd name="T19" fmla="*/ 186 h 920"/>
                <a:gd name="T20" fmla="*/ 544 w 850"/>
                <a:gd name="T21" fmla="*/ 50 h 920"/>
                <a:gd name="T22" fmla="*/ 480 w 850"/>
                <a:gd name="T23" fmla="*/ 6 h 920"/>
                <a:gd name="T24" fmla="*/ 390 w 850"/>
                <a:gd name="T25" fmla="*/ 30 h 920"/>
                <a:gd name="T26" fmla="*/ 362 w 850"/>
                <a:gd name="T27" fmla="*/ 52 h 920"/>
                <a:gd name="T28" fmla="*/ 306 w 850"/>
                <a:gd name="T29" fmla="*/ 122 h 920"/>
                <a:gd name="T30" fmla="*/ 424 w 850"/>
                <a:gd name="T31" fmla="*/ 308 h 920"/>
                <a:gd name="T32" fmla="*/ 368 w 850"/>
                <a:gd name="T33" fmla="*/ 346 h 920"/>
                <a:gd name="T34" fmla="*/ 266 w 850"/>
                <a:gd name="T35" fmla="*/ 118 h 920"/>
                <a:gd name="T36" fmla="*/ 186 w 850"/>
                <a:gd name="T37" fmla="*/ 144 h 920"/>
                <a:gd name="T38" fmla="*/ 150 w 850"/>
                <a:gd name="T39" fmla="*/ 142 h 920"/>
                <a:gd name="T40" fmla="*/ 64 w 850"/>
                <a:gd name="T41" fmla="*/ 166 h 920"/>
                <a:gd name="T42" fmla="*/ 40 w 850"/>
                <a:gd name="T43" fmla="*/ 252 h 920"/>
                <a:gd name="T44" fmla="*/ 154 w 850"/>
                <a:gd name="T45" fmla="*/ 252 h 920"/>
                <a:gd name="T46" fmla="*/ 308 w 850"/>
                <a:gd name="T47" fmla="*/ 400 h 920"/>
                <a:gd name="T48" fmla="*/ 206 w 850"/>
                <a:gd name="T49" fmla="*/ 530 h 920"/>
                <a:gd name="T50" fmla="*/ 54 w 850"/>
                <a:gd name="T51" fmla="*/ 456 h 920"/>
                <a:gd name="T52" fmla="*/ 24 w 850"/>
                <a:gd name="T53" fmla="*/ 528 h 920"/>
                <a:gd name="T54" fmla="*/ 12 w 850"/>
                <a:gd name="T55" fmla="*/ 616 h 920"/>
                <a:gd name="T56" fmla="*/ 18 w 850"/>
                <a:gd name="T57" fmla="*/ 650 h 920"/>
                <a:gd name="T58" fmla="*/ 78 w 850"/>
                <a:gd name="T59" fmla="*/ 710 h 920"/>
                <a:gd name="T60" fmla="*/ 184 w 850"/>
                <a:gd name="T61" fmla="*/ 580 h 920"/>
                <a:gd name="T62" fmla="*/ 186 w 850"/>
                <a:gd name="T63" fmla="*/ 724 h 920"/>
                <a:gd name="T64" fmla="*/ 312 w 850"/>
                <a:gd name="T65" fmla="*/ 532 h 920"/>
                <a:gd name="T66" fmla="*/ 386 w 850"/>
                <a:gd name="T67" fmla="*/ 570 h 920"/>
                <a:gd name="T68" fmla="*/ 244 w 850"/>
                <a:gd name="T69" fmla="*/ 772 h 920"/>
                <a:gd name="T70" fmla="*/ 312 w 850"/>
                <a:gd name="T71" fmla="*/ 832 h 920"/>
                <a:gd name="T72" fmla="*/ 322 w 850"/>
                <a:gd name="T73" fmla="*/ 864 h 920"/>
                <a:gd name="T74" fmla="*/ 392 w 850"/>
                <a:gd name="T75" fmla="*/ 920 h 920"/>
                <a:gd name="T76" fmla="*/ 528 w 850"/>
                <a:gd name="T77" fmla="*/ 804 h 920"/>
                <a:gd name="T78" fmla="*/ 556 w 850"/>
                <a:gd name="T79" fmla="*/ 788 h 920"/>
                <a:gd name="T80" fmla="*/ 438 w 850"/>
                <a:gd name="T81" fmla="*/ 594 h 920"/>
                <a:gd name="T82" fmla="*/ 524 w 850"/>
                <a:gd name="T83" fmla="*/ 550 h 920"/>
                <a:gd name="T84" fmla="*/ 600 w 850"/>
                <a:gd name="T85" fmla="*/ 788 h 920"/>
                <a:gd name="T86" fmla="*/ 678 w 850"/>
                <a:gd name="T87" fmla="*/ 758 h 920"/>
                <a:gd name="T88" fmla="*/ 708 w 850"/>
                <a:gd name="T89" fmla="*/ 770 h 920"/>
                <a:gd name="T90" fmla="*/ 780 w 850"/>
                <a:gd name="T91" fmla="*/ 744 h 920"/>
                <a:gd name="T92" fmla="*/ 804 w 850"/>
                <a:gd name="T93" fmla="*/ 658 h 920"/>
                <a:gd name="T94" fmla="*/ 796 w 850"/>
                <a:gd name="T95" fmla="*/ 624 h 920"/>
                <a:gd name="T96" fmla="*/ 776 w 850"/>
                <a:gd name="T97" fmla="*/ 536 h 920"/>
                <a:gd name="T98" fmla="*/ 556 w 850"/>
                <a:gd name="T99" fmla="*/ 522 h 920"/>
                <a:gd name="T100" fmla="*/ 556 w 850"/>
                <a:gd name="T101" fmla="*/ 438 h 920"/>
                <a:gd name="T102" fmla="*/ 780 w 850"/>
                <a:gd name="T103" fmla="*/ 464 h 920"/>
                <a:gd name="T104" fmla="*/ 804 w 850"/>
                <a:gd name="T105" fmla="*/ 440 h 920"/>
                <a:gd name="T106" fmla="*/ 836 w 850"/>
                <a:gd name="T107" fmla="*/ 372 h 920"/>
                <a:gd name="T108" fmla="*/ 838 w 850"/>
                <a:gd name="T109" fmla="*/ 292 h 920"/>
                <a:gd name="T110" fmla="*/ 340 w 850"/>
                <a:gd name="T111" fmla="*/ 472 h 920"/>
                <a:gd name="T112" fmla="*/ 390 w 850"/>
                <a:gd name="T113" fmla="*/ 528 h 920"/>
                <a:gd name="T114" fmla="*/ 398 w 850"/>
                <a:gd name="T115" fmla="*/ 372 h 920"/>
                <a:gd name="T116" fmla="*/ 440 w 850"/>
                <a:gd name="T117" fmla="*/ 546 h 920"/>
                <a:gd name="T118" fmla="*/ 516 w 850"/>
                <a:gd name="T119" fmla="*/ 498 h 920"/>
                <a:gd name="T120" fmla="*/ 426 w 850"/>
                <a:gd name="T121" fmla="*/ 836 h 920"/>
                <a:gd name="T122" fmla="*/ 484 w 850"/>
                <a:gd name="T123" fmla="*/ 892 h 9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0" h="920">
                  <a:moveTo>
                    <a:pt x="92" y="370"/>
                  </a:moveTo>
                  <a:lnTo>
                    <a:pt x="92" y="370"/>
                  </a:lnTo>
                  <a:lnTo>
                    <a:pt x="100" y="370"/>
                  </a:lnTo>
                  <a:lnTo>
                    <a:pt x="182" y="338"/>
                  </a:lnTo>
                  <a:lnTo>
                    <a:pt x="182" y="338"/>
                  </a:lnTo>
                  <a:lnTo>
                    <a:pt x="188" y="334"/>
                  </a:lnTo>
                  <a:lnTo>
                    <a:pt x="192" y="328"/>
                  </a:lnTo>
                  <a:lnTo>
                    <a:pt x="194" y="322"/>
                  </a:lnTo>
                  <a:lnTo>
                    <a:pt x="194" y="316"/>
                  </a:lnTo>
                  <a:lnTo>
                    <a:pt x="194" y="316"/>
                  </a:lnTo>
                  <a:lnTo>
                    <a:pt x="190" y="310"/>
                  </a:lnTo>
                  <a:lnTo>
                    <a:pt x="184" y="306"/>
                  </a:lnTo>
                  <a:lnTo>
                    <a:pt x="178" y="304"/>
                  </a:lnTo>
                  <a:lnTo>
                    <a:pt x="170" y="306"/>
                  </a:lnTo>
                  <a:lnTo>
                    <a:pt x="86" y="336"/>
                  </a:lnTo>
                  <a:lnTo>
                    <a:pt x="86" y="336"/>
                  </a:lnTo>
                  <a:lnTo>
                    <a:pt x="80" y="340"/>
                  </a:lnTo>
                  <a:lnTo>
                    <a:pt x="76" y="346"/>
                  </a:lnTo>
                  <a:lnTo>
                    <a:pt x="76" y="352"/>
                  </a:lnTo>
                  <a:lnTo>
                    <a:pt x="76" y="360"/>
                  </a:lnTo>
                  <a:lnTo>
                    <a:pt x="76" y="360"/>
                  </a:lnTo>
                  <a:lnTo>
                    <a:pt x="80" y="364"/>
                  </a:lnTo>
                  <a:lnTo>
                    <a:pt x="82" y="368"/>
                  </a:lnTo>
                  <a:lnTo>
                    <a:pt x="88" y="370"/>
                  </a:lnTo>
                  <a:lnTo>
                    <a:pt x="92" y="370"/>
                  </a:lnTo>
                  <a:lnTo>
                    <a:pt x="92" y="370"/>
                  </a:lnTo>
                  <a:close/>
                  <a:moveTo>
                    <a:pt x="848" y="268"/>
                  </a:moveTo>
                  <a:lnTo>
                    <a:pt x="848" y="268"/>
                  </a:lnTo>
                  <a:lnTo>
                    <a:pt x="844" y="262"/>
                  </a:lnTo>
                  <a:lnTo>
                    <a:pt x="838" y="260"/>
                  </a:lnTo>
                  <a:lnTo>
                    <a:pt x="832" y="258"/>
                  </a:lnTo>
                  <a:lnTo>
                    <a:pt x="824" y="260"/>
                  </a:lnTo>
                  <a:lnTo>
                    <a:pt x="770" y="284"/>
                  </a:lnTo>
                  <a:lnTo>
                    <a:pt x="784" y="216"/>
                  </a:lnTo>
                  <a:lnTo>
                    <a:pt x="784" y="216"/>
                  </a:lnTo>
                  <a:lnTo>
                    <a:pt x="784" y="208"/>
                  </a:lnTo>
                  <a:lnTo>
                    <a:pt x="782" y="202"/>
                  </a:lnTo>
                  <a:lnTo>
                    <a:pt x="776" y="196"/>
                  </a:lnTo>
                  <a:lnTo>
                    <a:pt x="770" y="194"/>
                  </a:lnTo>
                  <a:lnTo>
                    <a:pt x="770" y="194"/>
                  </a:lnTo>
                  <a:lnTo>
                    <a:pt x="764" y="194"/>
                  </a:lnTo>
                  <a:lnTo>
                    <a:pt x="758" y="196"/>
                  </a:lnTo>
                  <a:lnTo>
                    <a:pt x="752" y="202"/>
                  </a:lnTo>
                  <a:lnTo>
                    <a:pt x="750" y="208"/>
                  </a:lnTo>
                  <a:lnTo>
                    <a:pt x="730" y="302"/>
                  </a:lnTo>
                  <a:lnTo>
                    <a:pt x="672" y="326"/>
                  </a:lnTo>
                  <a:lnTo>
                    <a:pt x="680" y="204"/>
                  </a:lnTo>
                  <a:lnTo>
                    <a:pt x="680" y="204"/>
                  </a:lnTo>
                  <a:lnTo>
                    <a:pt x="680" y="198"/>
                  </a:lnTo>
                  <a:lnTo>
                    <a:pt x="676" y="192"/>
                  </a:lnTo>
                  <a:lnTo>
                    <a:pt x="670" y="188"/>
                  </a:lnTo>
                  <a:lnTo>
                    <a:pt x="664" y="186"/>
                  </a:lnTo>
                  <a:lnTo>
                    <a:pt x="664" y="186"/>
                  </a:lnTo>
                  <a:lnTo>
                    <a:pt x="656" y="186"/>
                  </a:lnTo>
                  <a:lnTo>
                    <a:pt x="650" y="190"/>
                  </a:lnTo>
                  <a:lnTo>
                    <a:pt x="646" y="196"/>
                  </a:lnTo>
                  <a:lnTo>
                    <a:pt x="644" y="202"/>
                  </a:lnTo>
                  <a:lnTo>
                    <a:pt x="636" y="342"/>
                  </a:lnTo>
                  <a:lnTo>
                    <a:pt x="548" y="380"/>
                  </a:lnTo>
                  <a:lnTo>
                    <a:pt x="548" y="380"/>
                  </a:lnTo>
                  <a:lnTo>
                    <a:pt x="526" y="370"/>
                  </a:lnTo>
                  <a:lnTo>
                    <a:pt x="514" y="362"/>
                  </a:lnTo>
                  <a:lnTo>
                    <a:pt x="504" y="352"/>
                  </a:lnTo>
                  <a:lnTo>
                    <a:pt x="504" y="352"/>
                  </a:lnTo>
                  <a:lnTo>
                    <a:pt x="498" y="346"/>
                  </a:lnTo>
                  <a:lnTo>
                    <a:pt x="492" y="344"/>
                  </a:lnTo>
                  <a:lnTo>
                    <a:pt x="486" y="346"/>
                  </a:lnTo>
                  <a:lnTo>
                    <a:pt x="480" y="348"/>
                  </a:lnTo>
                  <a:lnTo>
                    <a:pt x="480" y="348"/>
                  </a:lnTo>
                  <a:lnTo>
                    <a:pt x="474" y="354"/>
                  </a:lnTo>
                  <a:lnTo>
                    <a:pt x="472" y="360"/>
                  </a:lnTo>
                  <a:lnTo>
                    <a:pt x="474" y="368"/>
                  </a:lnTo>
                  <a:lnTo>
                    <a:pt x="476" y="374"/>
                  </a:lnTo>
                  <a:lnTo>
                    <a:pt x="476" y="374"/>
                  </a:lnTo>
                  <a:lnTo>
                    <a:pt x="490" y="388"/>
                  </a:lnTo>
                  <a:lnTo>
                    <a:pt x="506" y="400"/>
                  </a:lnTo>
                  <a:lnTo>
                    <a:pt x="450" y="424"/>
                  </a:lnTo>
                  <a:lnTo>
                    <a:pt x="466" y="228"/>
                  </a:lnTo>
                  <a:lnTo>
                    <a:pt x="608" y="152"/>
                  </a:lnTo>
                  <a:lnTo>
                    <a:pt x="608" y="152"/>
                  </a:lnTo>
                  <a:lnTo>
                    <a:pt x="612" y="148"/>
                  </a:lnTo>
                  <a:lnTo>
                    <a:pt x="616" y="142"/>
                  </a:lnTo>
                  <a:lnTo>
                    <a:pt x="616" y="136"/>
                  </a:lnTo>
                  <a:lnTo>
                    <a:pt x="614" y="128"/>
                  </a:lnTo>
                  <a:lnTo>
                    <a:pt x="614" y="128"/>
                  </a:lnTo>
                  <a:lnTo>
                    <a:pt x="610" y="124"/>
                  </a:lnTo>
                  <a:lnTo>
                    <a:pt x="604" y="120"/>
                  </a:lnTo>
                  <a:lnTo>
                    <a:pt x="598" y="120"/>
                  </a:lnTo>
                  <a:lnTo>
                    <a:pt x="590" y="122"/>
                  </a:lnTo>
                  <a:lnTo>
                    <a:pt x="470" y="186"/>
                  </a:lnTo>
                  <a:lnTo>
                    <a:pt x="474" y="124"/>
                  </a:lnTo>
                  <a:lnTo>
                    <a:pt x="544" y="80"/>
                  </a:lnTo>
                  <a:lnTo>
                    <a:pt x="544" y="80"/>
                  </a:lnTo>
                  <a:lnTo>
                    <a:pt x="550" y="74"/>
                  </a:lnTo>
                  <a:lnTo>
                    <a:pt x="552" y="68"/>
                  </a:lnTo>
                  <a:lnTo>
                    <a:pt x="552" y="62"/>
                  </a:lnTo>
                  <a:lnTo>
                    <a:pt x="550" y="54"/>
                  </a:lnTo>
                  <a:lnTo>
                    <a:pt x="550" y="54"/>
                  </a:lnTo>
                  <a:lnTo>
                    <a:pt x="544" y="50"/>
                  </a:lnTo>
                  <a:lnTo>
                    <a:pt x="538" y="48"/>
                  </a:lnTo>
                  <a:lnTo>
                    <a:pt x="532" y="48"/>
                  </a:lnTo>
                  <a:lnTo>
                    <a:pt x="526" y="50"/>
                  </a:lnTo>
                  <a:lnTo>
                    <a:pt x="526" y="50"/>
                  </a:lnTo>
                  <a:lnTo>
                    <a:pt x="478" y="80"/>
                  </a:lnTo>
                  <a:lnTo>
                    <a:pt x="484" y="18"/>
                  </a:lnTo>
                  <a:lnTo>
                    <a:pt x="484" y="18"/>
                  </a:lnTo>
                  <a:lnTo>
                    <a:pt x="482" y="12"/>
                  </a:lnTo>
                  <a:lnTo>
                    <a:pt x="480" y="6"/>
                  </a:lnTo>
                  <a:lnTo>
                    <a:pt x="474" y="2"/>
                  </a:lnTo>
                  <a:lnTo>
                    <a:pt x="468" y="0"/>
                  </a:lnTo>
                  <a:lnTo>
                    <a:pt x="468" y="0"/>
                  </a:lnTo>
                  <a:lnTo>
                    <a:pt x="460" y="0"/>
                  </a:lnTo>
                  <a:lnTo>
                    <a:pt x="454" y="4"/>
                  </a:lnTo>
                  <a:lnTo>
                    <a:pt x="450" y="8"/>
                  </a:lnTo>
                  <a:lnTo>
                    <a:pt x="448" y="16"/>
                  </a:lnTo>
                  <a:lnTo>
                    <a:pt x="444" y="76"/>
                  </a:lnTo>
                  <a:lnTo>
                    <a:pt x="390" y="30"/>
                  </a:lnTo>
                  <a:lnTo>
                    <a:pt x="390" y="30"/>
                  </a:lnTo>
                  <a:lnTo>
                    <a:pt x="384" y="28"/>
                  </a:lnTo>
                  <a:lnTo>
                    <a:pt x="376" y="26"/>
                  </a:lnTo>
                  <a:lnTo>
                    <a:pt x="370" y="28"/>
                  </a:lnTo>
                  <a:lnTo>
                    <a:pt x="364" y="32"/>
                  </a:lnTo>
                  <a:lnTo>
                    <a:pt x="364" y="32"/>
                  </a:lnTo>
                  <a:lnTo>
                    <a:pt x="362" y="38"/>
                  </a:lnTo>
                  <a:lnTo>
                    <a:pt x="360" y="46"/>
                  </a:lnTo>
                  <a:lnTo>
                    <a:pt x="362" y="52"/>
                  </a:lnTo>
                  <a:lnTo>
                    <a:pt x="368" y="58"/>
                  </a:lnTo>
                  <a:lnTo>
                    <a:pt x="440" y="118"/>
                  </a:lnTo>
                  <a:lnTo>
                    <a:pt x="434" y="182"/>
                  </a:lnTo>
                  <a:lnTo>
                    <a:pt x="332" y="116"/>
                  </a:lnTo>
                  <a:lnTo>
                    <a:pt x="332" y="116"/>
                  </a:lnTo>
                  <a:lnTo>
                    <a:pt x="324" y="114"/>
                  </a:lnTo>
                  <a:lnTo>
                    <a:pt x="318" y="114"/>
                  </a:lnTo>
                  <a:lnTo>
                    <a:pt x="312" y="118"/>
                  </a:lnTo>
                  <a:lnTo>
                    <a:pt x="306" y="122"/>
                  </a:lnTo>
                  <a:lnTo>
                    <a:pt x="306" y="122"/>
                  </a:lnTo>
                  <a:lnTo>
                    <a:pt x="304" y="128"/>
                  </a:lnTo>
                  <a:lnTo>
                    <a:pt x="304" y="136"/>
                  </a:lnTo>
                  <a:lnTo>
                    <a:pt x="308" y="142"/>
                  </a:lnTo>
                  <a:lnTo>
                    <a:pt x="312" y="146"/>
                  </a:lnTo>
                  <a:lnTo>
                    <a:pt x="312" y="146"/>
                  </a:lnTo>
                  <a:lnTo>
                    <a:pt x="432" y="222"/>
                  </a:lnTo>
                  <a:lnTo>
                    <a:pt x="424" y="308"/>
                  </a:lnTo>
                  <a:lnTo>
                    <a:pt x="424" y="308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22" y="310"/>
                  </a:lnTo>
                  <a:lnTo>
                    <a:pt x="412" y="320"/>
                  </a:lnTo>
                  <a:lnTo>
                    <a:pt x="394" y="334"/>
                  </a:lnTo>
                  <a:lnTo>
                    <a:pt x="382" y="340"/>
                  </a:lnTo>
                  <a:lnTo>
                    <a:pt x="368" y="346"/>
                  </a:lnTo>
                  <a:lnTo>
                    <a:pt x="354" y="352"/>
                  </a:lnTo>
                  <a:lnTo>
                    <a:pt x="338" y="354"/>
                  </a:lnTo>
                  <a:lnTo>
                    <a:pt x="258" y="290"/>
                  </a:lnTo>
                  <a:lnTo>
                    <a:pt x="282" y="138"/>
                  </a:lnTo>
                  <a:lnTo>
                    <a:pt x="282" y="138"/>
                  </a:lnTo>
                  <a:lnTo>
                    <a:pt x="282" y="132"/>
                  </a:lnTo>
                  <a:lnTo>
                    <a:pt x="278" y="126"/>
                  </a:lnTo>
                  <a:lnTo>
                    <a:pt x="274" y="120"/>
                  </a:lnTo>
                  <a:lnTo>
                    <a:pt x="266" y="118"/>
                  </a:lnTo>
                  <a:lnTo>
                    <a:pt x="266" y="118"/>
                  </a:lnTo>
                  <a:lnTo>
                    <a:pt x="260" y="118"/>
                  </a:lnTo>
                  <a:lnTo>
                    <a:pt x="254" y="122"/>
                  </a:lnTo>
                  <a:lnTo>
                    <a:pt x="250" y="126"/>
                  </a:lnTo>
                  <a:lnTo>
                    <a:pt x="246" y="132"/>
                  </a:lnTo>
                  <a:lnTo>
                    <a:pt x="226" y="264"/>
                  </a:lnTo>
                  <a:lnTo>
                    <a:pt x="178" y="226"/>
                  </a:lnTo>
                  <a:lnTo>
                    <a:pt x="186" y="144"/>
                  </a:lnTo>
                  <a:lnTo>
                    <a:pt x="186" y="144"/>
                  </a:lnTo>
                  <a:lnTo>
                    <a:pt x="184" y="138"/>
                  </a:lnTo>
                  <a:lnTo>
                    <a:pt x="182" y="132"/>
                  </a:lnTo>
                  <a:lnTo>
                    <a:pt x="176" y="126"/>
                  </a:lnTo>
                  <a:lnTo>
                    <a:pt x="170" y="126"/>
                  </a:lnTo>
                  <a:lnTo>
                    <a:pt x="170" y="126"/>
                  </a:lnTo>
                  <a:lnTo>
                    <a:pt x="162" y="126"/>
                  </a:lnTo>
                  <a:lnTo>
                    <a:pt x="156" y="130"/>
                  </a:lnTo>
                  <a:lnTo>
                    <a:pt x="152" y="134"/>
                  </a:lnTo>
                  <a:lnTo>
                    <a:pt x="150" y="142"/>
                  </a:lnTo>
                  <a:lnTo>
                    <a:pt x="146" y="200"/>
                  </a:lnTo>
                  <a:lnTo>
                    <a:pt x="92" y="156"/>
                  </a:lnTo>
                  <a:lnTo>
                    <a:pt x="92" y="156"/>
                  </a:lnTo>
                  <a:lnTo>
                    <a:pt x="86" y="154"/>
                  </a:lnTo>
                  <a:lnTo>
                    <a:pt x="80" y="152"/>
                  </a:lnTo>
                  <a:lnTo>
                    <a:pt x="74" y="154"/>
                  </a:lnTo>
                  <a:lnTo>
                    <a:pt x="68" y="160"/>
                  </a:lnTo>
                  <a:lnTo>
                    <a:pt x="68" y="160"/>
                  </a:lnTo>
                  <a:lnTo>
                    <a:pt x="64" y="166"/>
                  </a:lnTo>
                  <a:lnTo>
                    <a:pt x="64" y="172"/>
                  </a:lnTo>
                  <a:lnTo>
                    <a:pt x="66" y="178"/>
                  </a:lnTo>
                  <a:lnTo>
                    <a:pt x="70" y="184"/>
                  </a:lnTo>
                  <a:lnTo>
                    <a:pt x="120" y="224"/>
                  </a:lnTo>
                  <a:lnTo>
                    <a:pt x="54" y="238"/>
                  </a:lnTo>
                  <a:lnTo>
                    <a:pt x="54" y="238"/>
                  </a:lnTo>
                  <a:lnTo>
                    <a:pt x="46" y="240"/>
                  </a:lnTo>
                  <a:lnTo>
                    <a:pt x="42" y="246"/>
                  </a:lnTo>
                  <a:lnTo>
                    <a:pt x="40" y="252"/>
                  </a:lnTo>
                  <a:lnTo>
                    <a:pt x="40" y="258"/>
                  </a:lnTo>
                  <a:lnTo>
                    <a:pt x="40" y="258"/>
                  </a:lnTo>
                  <a:lnTo>
                    <a:pt x="42" y="264"/>
                  </a:lnTo>
                  <a:lnTo>
                    <a:pt x="46" y="268"/>
                  </a:lnTo>
                  <a:lnTo>
                    <a:pt x="52" y="272"/>
                  </a:lnTo>
                  <a:lnTo>
                    <a:pt x="58" y="272"/>
                  </a:lnTo>
                  <a:lnTo>
                    <a:pt x="58" y="272"/>
                  </a:lnTo>
                  <a:lnTo>
                    <a:pt x="60" y="272"/>
                  </a:lnTo>
                  <a:lnTo>
                    <a:pt x="154" y="252"/>
                  </a:lnTo>
                  <a:lnTo>
                    <a:pt x="306" y="374"/>
                  </a:lnTo>
                  <a:lnTo>
                    <a:pt x="306" y="374"/>
                  </a:lnTo>
                  <a:lnTo>
                    <a:pt x="304" y="378"/>
                  </a:lnTo>
                  <a:lnTo>
                    <a:pt x="306" y="384"/>
                  </a:lnTo>
                  <a:lnTo>
                    <a:pt x="306" y="384"/>
                  </a:lnTo>
                  <a:lnTo>
                    <a:pt x="306" y="384"/>
                  </a:lnTo>
                  <a:lnTo>
                    <a:pt x="306" y="386"/>
                  </a:lnTo>
                  <a:lnTo>
                    <a:pt x="306" y="386"/>
                  </a:lnTo>
                  <a:lnTo>
                    <a:pt x="308" y="400"/>
                  </a:lnTo>
                  <a:lnTo>
                    <a:pt x="310" y="424"/>
                  </a:lnTo>
                  <a:lnTo>
                    <a:pt x="310" y="424"/>
                  </a:lnTo>
                  <a:lnTo>
                    <a:pt x="310" y="438"/>
                  </a:lnTo>
                  <a:lnTo>
                    <a:pt x="308" y="452"/>
                  </a:lnTo>
                  <a:lnTo>
                    <a:pt x="304" y="468"/>
                  </a:lnTo>
                  <a:lnTo>
                    <a:pt x="298" y="482"/>
                  </a:lnTo>
                  <a:lnTo>
                    <a:pt x="298" y="482"/>
                  </a:lnTo>
                  <a:lnTo>
                    <a:pt x="298" y="490"/>
                  </a:lnTo>
                  <a:lnTo>
                    <a:pt x="206" y="530"/>
                  </a:lnTo>
                  <a:lnTo>
                    <a:pt x="82" y="440"/>
                  </a:lnTo>
                  <a:lnTo>
                    <a:pt x="82" y="440"/>
                  </a:lnTo>
                  <a:lnTo>
                    <a:pt x="76" y="436"/>
                  </a:lnTo>
                  <a:lnTo>
                    <a:pt x="68" y="436"/>
                  </a:lnTo>
                  <a:lnTo>
                    <a:pt x="62" y="438"/>
                  </a:lnTo>
                  <a:lnTo>
                    <a:pt x="58" y="444"/>
                  </a:lnTo>
                  <a:lnTo>
                    <a:pt x="58" y="444"/>
                  </a:lnTo>
                  <a:lnTo>
                    <a:pt x="54" y="450"/>
                  </a:lnTo>
                  <a:lnTo>
                    <a:pt x="54" y="456"/>
                  </a:lnTo>
                  <a:lnTo>
                    <a:pt x="56" y="464"/>
                  </a:lnTo>
                  <a:lnTo>
                    <a:pt x="62" y="468"/>
                  </a:lnTo>
                  <a:lnTo>
                    <a:pt x="168" y="546"/>
                  </a:lnTo>
                  <a:lnTo>
                    <a:pt x="112" y="572"/>
                  </a:lnTo>
                  <a:lnTo>
                    <a:pt x="42" y="528"/>
                  </a:lnTo>
                  <a:lnTo>
                    <a:pt x="42" y="528"/>
                  </a:lnTo>
                  <a:lnTo>
                    <a:pt x="36" y="526"/>
                  </a:lnTo>
                  <a:lnTo>
                    <a:pt x="30" y="526"/>
                  </a:lnTo>
                  <a:lnTo>
                    <a:pt x="24" y="528"/>
                  </a:lnTo>
                  <a:lnTo>
                    <a:pt x="18" y="534"/>
                  </a:lnTo>
                  <a:lnTo>
                    <a:pt x="18" y="534"/>
                  </a:lnTo>
                  <a:lnTo>
                    <a:pt x="16" y="540"/>
                  </a:lnTo>
                  <a:lnTo>
                    <a:pt x="16" y="546"/>
                  </a:lnTo>
                  <a:lnTo>
                    <a:pt x="20" y="554"/>
                  </a:lnTo>
                  <a:lnTo>
                    <a:pt x="24" y="558"/>
                  </a:lnTo>
                  <a:lnTo>
                    <a:pt x="74" y="588"/>
                  </a:lnTo>
                  <a:lnTo>
                    <a:pt x="12" y="616"/>
                  </a:lnTo>
                  <a:lnTo>
                    <a:pt x="12" y="616"/>
                  </a:lnTo>
                  <a:lnTo>
                    <a:pt x="6" y="620"/>
                  </a:lnTo>
                  <a:lnTo>
                    <a:pt x="2" y="626"/>
                  </a:lnTo>
                  <a:lnTo>
                    <a:pt x="0" y="632"/>
                  </a:lnTo>
                  <a:lnTo>
                    <a:pt x="2" y="640"/>
                  </a:lnTo>
                  <a:lnTo>
                    <a:pt x="2" y="640"/>
                  </a:lnTo>
                  <a:lnTo>
                    <a:pt x="6" y="644"/>
                  </a:lnTo>
                  <a:lnTo>
                    <a:pt x="8" y="646"/>
                  </a:lnTo>
                  <a:lnTo>
                    <a:pt x="14" y="648"/>
                  </a:lnTo>
                  <a:lnTo>
                    <a:pt x="18" y="650"/>
                  </a:lnTo>
                  <a:lnTo>
                    <a:pt x="18" y="650"/>
                  </a:lnTo>
                  <a:lnTo>
                    <a:pt x="26" y="648"/>
                  </a:lnTo>
                  <a:lnTo>
                    <a:pt x="82" y="624"/>
                  </a:lnTo>
                  <a:lnTo>
                    <a:pt x="66" y="688"/>
                  </a:lnTo>
                  <a:lnTo>
                    <a:pt x="66" y="688"/>
                  </a:lnTo>
                  <a:lnTo>
                    <a:pt x="64" y="696"/>
                  </a:lnTo>
                  <a:lnTo>
                    <a:pt x="68" y="702"/>
                  </a:lnTo>
                  <a:lnTo>
                    <a:pt x="72" y="706"/>
                  </a:lnTo>
                  <a:lnTo>
                    <a:pt x="78" y="710"/>
                  </a:lnTo>
                  <a:lnTo>
                    <a:pt x="78" y="710"/>
                  </a:lnTo>
                  <a:lnTo>
                    <a:pt x="82" y="710"/>
                  </a:lnTo>
                  <a:lnTo>
                    <a:pt x="82" y="710"/>
                  </a:lnTo>
                  <a:lnTo>
                    <a:pt x="88" y="710"/>
                  </a:lnTo>
                  <a:lnTo>
                    <a:pt x="94" y="708"/>
                  </a:lnTo>
                  <a:lnTo>
                    <a:pt x="96" y="702"/>
                  </a:lnTo>
                  <a:lnTo>
                    <a:pt x="100" y="698"/>
                  </a:lnTo>
                  <a:lnTo>
                    <a:pt x="124" y="606"/>
                  </a:lnTo>
                  <a:lnTo>
                    <a:pt x="184" y="580"/>
                  </a:lnTo>
                  <a:lnTo>
                    <a:pt x="168" y="704"/>
                  </a:lnTo>
                  <a:lnTo>
                    <a:pt x="168" y="704"/>
                  </a:lnTo>
                  <a:lnTo>
                    <a:pt x="168" y="712"/>
                  </a:lnTo>
                  <a:lnTo>
                    <a:pt x="172" y="718"/>
                  </a:lnTo>
                  <a:lnTo>
                    <a:pt x="178" y="722"/>
                  </a:lnTo>
                  <a:lnTo>
                    <a:pt x="184" y="724"/>
                  </a:lnTo>
                  <a:lnTo>
                    <a:pt x="184" y="724"/>
                  </a:lnTo>
                  <a:lnTo>
                    <a:pt x="186" y="724"/>
                  </a:lnTo>
                  <a:lnTo>
                    <a:pt x="186" y="724"/>
                  </a:lnTo>
                  <a:lnTo>
                    <a:pt x="192" y="724"/>
                  </a:lnTo>
                  <a:lnTo>
                    <a:pt x="198" y="720"/>
                  </a:lnTo>
                  <a:lnTo>
                    <a:pt x="202" y="714"/>
                  </a:lnTo>
                  <a:lnTo>
                    <a:pt x="204" y="708"/>
                  </a:lnTo>
                  <a:lnTo>
                    <a:pt x="220" y="562"/>
                  </a:lnTo>
                  <a:lnTo>
                    <a:pt x="304" y="526"/>
                  </a:lnTo>
                  <a:lnTo>
                    <a:pt x="304" y="526"/>
                  </a:lnTo>
                  <a:lnTo>
                    <a:pt x="308" y="530"/>
                  </a:lnTo>
                  <a:lnTo>
                    <a:pt x="312" y="532"/>
                  </a:lnTo>
                  <a:lnTo>
                    <a:pt x="312" y="532"/>
                  </a:lnTo>
                  <a:lnTo>
                    <a:pt x="312" y="532"/>
                  </a:lnTo>
                  <a:lnTo>
                    <a:pt x="314" y="532"/>
                  </a:lnTo>
                  <a:lnTo>
                    <a:pt x="314" y="532"/>
                  </a:lnTo>
                  <a:lnTo>
                    <a:pt x="328" y="536"/>
                  </a:lnTo>
                  <a:lnTo>
                    <a:pt x="348" y="544"/>
                  </a:lnTo>
                  <a:lnTo>
                    <a:pt x="362" y="552"/>
                  </a:lnTo>
                  <a:lnTo>
                    <a:pt x="374" y="560"/>
                  </a:lnTo>
                  <a:lnTo>
                    <a:pt x="386" y="570"/>
                  </a:lnTo>
                  <a:lnTo>
                    <a:pt x="396" y="582"/>
                  </a:lnTo>
                  <a:lnTo>
                    <a:pt x="396" y="582"/>
                  </a:lnTo>
                  <a:lnTo>
                    <a:pt x="402" y="586"/>
                  </a:lnTo>
                  <a:lnTo>
                    <a:pt x="392" y="688"/>
                  </a:lnTo>
                  <a:lnTo>
                    <a:pt x="254" y="754"/>
                  </a:lnTo>
                  <a:lnTo>
                    <a:pt x="254" y="754"/>
                  </a:lnTo>
                  <a:lnTo>
                    <a:pt x="248" y="758"/>
                  </a:lnTo>
                  <a:lnTo>
                    <a:pt x="244" y="764"/>
                  </a:lnTo>
                  <a:lnTo>
                    <a:pt x="244" y="772"/>
                  </a:lnTo>
                  <a:lnTo>
                    <a:pt x="246" y="778"/>
                  </a:lnTo>
                  <a:lnTo>
                    <a:pt x="246" y="778"/>
                  </a:lnTo>
                  <a:lnTo>
                    <a:pt x="250" y="784"/>
                  </a:lnTo>
                  <a:lnTo>
                    <a:pt x="256" y="788"/>
                  </a:lnTo>
                  <a:lnTo>
                    <a:pt x="262" y="788"/>
                  </a:lnTo>
                  <a:lnTo>
                    <a:pt x="268" y="786"/>
                  </a:lnTo>
                  <a:lnTo>
                    <a:pt x="390" y="730"/>
                  </a:lnTo>
                  <a:lnTo>
                    <a:pt x="384" y="790"/>
                  </a:lnTo>
                  <a:lnTo>
                    <a:pt x="312" y="832"/>
                  </a:lnTo>
                  <a:lnTo>
                    <a:pt x="312" y="832"/>
                  </a:lnTo>
                  <a:lnTo>
                    <a:pt x="308" y="836"/>
                  </a:lnTo>
                  <a:lnTo>
                    <a:pt x="304" y="842"/>
                  </a:lnTo>
                  <a:lnTo>
                    <a:pt x="304" y="848"/>
                  </a:lnTo>
                  <a:lnTo>
                    <a:pt x="306" y="856"/>
                  </a:lnTo>
                  <a:lnTo>
                    <a:pt x="306" y="856"/>
                  </a:lnTo>
                  <a:lnTo>
                    <a:pt x="308" y="858"/>
                  </a:lnTo>
                  <a:lnTo>
                    <a:pt x="312" y="862"/>
                  </a:lnTo>
                  <a:lnTo>
                    <a:pt x="322" y="864"/>
                  </a:lnTo>
                  <a:lnTo>
                    <a:pt x="322" y="864"/>
                  </a:lnTo>
                  <a:lnTo>
                    <a:pt x="330" y="862"/>
                  </a:lnTo>
                  <a:lnTo>
                    <a:pt x="380" y="834"/>
                  </a:lnTo>
                  <a:lnTo>
                    <a:pt x="376" y="900"/>
                  </a:lnTo>
                  <a:lnTo>
                    <a:pt x="376" y="900"/>
                  </a:lnTo>
                  <a:lnTo>
                    <a:pt x="376" y="908"/>
                  </a:lnTo>
                  <a:lnTo>
                    <a:pt x="380" y="914"/>
                  </a:lnTo>
                  <a:lnTo>
                    <a:pt x="384" y="918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392" y="920"/>
                  </a:lnTo>
                  <a:lnTo>
                    <a:pt x="400" y="918"/>
                  </a:lnTo>
                  <a:lnTo>
                    <a:pt x="404" y="916"/>
                  </a:lnTo>
                  <a:lnTo>
                    <a:pt x="408" y="910"/>
                  </a:lnTo>
                  <a:lnTo>
                    <a:pt x="410" y="904"/>
                  </a:lnTo>
                  <a:lnTo>
                    <a:pt x="424" y="732"/>
                  </a:lnTo>
                  <a:lnTo>
                    <a:pt x="528" y="804"/>
                  </a:lnTo>
                  <a:lnTo>
                    <a:pt x="528" y="804"/>
                  </a:lnTo>
                  <a:lnTo>
                    <a:pt x="532" y="808"/>
                  </a:lnTo>
                  <a:lnTo>
                    <a:pt x="538" y="808"/>
                  </a:lnTo>
                  <a:lnTo>
                    <a:pt x="538" y="808"/>
                  </a:lnTo>
                  <a:lnTo>
                    <a:pt x="546" y="806"/>
                  </a:lnTo>
                  <a:lnTo>
                    <a:pt x="552" y="800"/>
                  </a:lnTo>
                  <a:lnTo>
                    <a:pt x="552" y="800"/>
                  </a:lnTo>
                  <a:lnTo>
                    <a:pt x="556" y="794"/>
                  </a:lnTo>
                  <a:lnTo>
                    <a:pt x="556" y="788"/>
                  </a:lnTo>
                  <a:lnTo>
                    <a:pt x="552" y="780"/>
                  </a:lnTo>
                  <a:lnTo>
                    <a:pt x="548" y="776"/>
                  </a:lnTo>
                  <a:lnTo>
                    <a:pt x="428" y="692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6" y="596"/>
                  </a:lnTo>
                  <a:lnTo>
                    <a:pt x="438" y="594"/>
                  </a:lnTo>
                  <a:lnTo>
                    <a:pt x="438" y="594"/>
                  </a:lnTo>
                  <a:lnTo>
                    <a:pt x="448" y="584"/>
                  </a:lnTo>
                  <a:lnTo>
                    <a:pt x="466" y="570"/>
                  </a:lnTo>
                  <a:lnTo>
                    <a:pt x="478" y="564"/>
                  </a:lnTo>
                  <a:lnTo>
                    <a:pt x="492" y="558"/>
                  </a:lnTo>
                  <a:lnTo>
                    <a:pt x="508" y="552"/>
                  </a:lnTo>
                  <a:lnTo>
                    <a:pt x="524" y="550"/>
                  </a:lnTo>
                  <a:lnTo>
                    <a:pt x="524" y="550"/>
                  </a:lnTo>
                  <a:lnTo>
                    <a:pt x="524" y="550"/>
                  </a:lnTo>
                  <a:lnTo>
                    <a:pt x="598" y="610"/>
                  </a:lnTo>
                  <a:lnTo>
                    <a:pt x="582" y="768"/>
                  </a:lnTo>
                  <a:lnTo>
                    <a:pt x="582" y="768"/>
                  </a:lnTo>
                  <a:lnTo>
                    <a:pt x="582" y="776"/>
                  </a:lnTo>
                  <a:lnTo>
                    <a:pt x="586" y="782"/>
                  </a:lnTo>
                  <a:lnTo>
                    <a:pt x="590" y="786"/>
                  </a:lnTo>
                  <a:lnTo>
                    <a:pt x="598" y="788"/>
                  </a:lnTo>
                  <a:lnTo>
                    <a:pt x="598" y="788"/>
                  </a:lnTo>
                  <a:lnTo>
                    <a:pt x="600" y="788"/>
                  </a:lnTo>
                  <a:lnTo>
                    <a:pt x="600" y="788"/>
                  </a:lnTo>
                  <a:lnTo>
                    <a:pt x="606" y="786"/>
                  </a:lnTo>
                  <a:lnTo>
                    <a:pt x="610" y="784"/>
                  </a:lnTo>
                  <a:lnTo>
                    <a:pt x="614" y="778"/>
                  </a:lnTo>
                  <a:lnTo>
                    <a:pt x="616" y="772"/>
                  </a:lnTo>
                  <a:lnTo>
                    <a:pt x="630" y="636"/>
                  </a:lnTo>
                  <a:lnTo>
                    <a:pt x="680" y="676"/>
                  </a:lnTo>
                  <a:lnTo>
                    <a:pt x="678" y="758"/>
                  </a:lnTo>
                  <a:lnTo>
                    <a:pt x="678" y="758"/>
                  </a:lnTo>
                  <a:lnTo>
                    <a:pt x="678" y="764"/>
                  </a:lnTo>
                  <a:lnTo>
                    <a:pt x="682" y="770"/>
                  </a:lnTo>
                  <a:lnTo>
                    <a:pt x="688" y="774"/>
                  </a:lnTo>
                  <a:lnTo>
                    <a:pt x="694" y="776"/>
                  </a:lnTo>
                  <a:lnTo>
                    <a:pt x="694" y="776"/>
                  </a:lnTo>
                  <a:lnTo>
                    <a:pt x="696" y="776"/>
                  </a:lnTo>
                  <a:lnTo>
                    <a:pt x="696" y="776"/>
                  </a:lnTo>
                  <a:lnTo>
                    <a:pt x="702" y="774"/>
                  </a:lnTo>
                  <a:lnTo>
                    <a:pt x="708" y="770"/>
                  </a:lnTo>
                  <a:lnTo>
                    <a:pt x="712" y="766"/>
                  </a:lnTo>
                  <a:lnTo>
                    <a:pt x="712" y="758"/>
                  </a:lnTo>
                  <a:lnTo>
                    <a:pt x="714" y="702"/>
                  </a:lnTo>
                  <a:lnTo>
                    <a:pt x="762" y="742"/>
                  </a:lnTo>
                  <a:lnTo>
                    <a:pt x="762" y="742"/>
                  </a:lnTo>
                  <a:lnTo>
                    <a:pt x="768" y="744"/>
                  </a:lnTo>
                  <a:lnTo>
                    <a:pt x="774" y="746"/>
                  </a:lnTo>
                  <a:lnTo>
                    <a:pt x="774" y="746"/>
                  </a:lnTo>
                  <a:lnTo>
                    <a:pt x="780" y="744"/>
                  </a:lnTo>
                  <a:lnTo>
                    <a:pt x="786" y="738"/>
                  </a:lnTo>
                  <a:lnTo>
                    <a:pt x="786" y="738"/>
                  </a:lnTo>
                  <a:lnTo>
                    <a:pt x="790" y="732"/>
                  </a:lnTo>
                  <a:lnTo>
                    <a:pt x="790" y="726"/>
                  </a:lnTo>
                  <a:lnTo>
                    <a:pt x="788" y="720"/>
                  </a:lnTo>
                  <a:lnTo>
                    <a:pt x="784" y="714"/>
                  </a:lnTo>
                  <a:lnTo>
                    <a:pt x="738" y="676"/>
                  </a:lnTo>
                  <a:lnTo>
                    <a:pt x="804" y="658"/>
                  </a:lnTo>
                  <a:lnTo>
                    <a:pt x="804" y="658"/>
                  </a:lnTo>
                  <a:lnTo>
                    <a:pt x="810" y="654"/>
                  </a:lnTo>
                  <a:lnTo>
                    <a:pt x="816" y="648"/>
                  </a:lnTo>
                  <a:lnTo>
                    <a:pt x="818" y="642"/>
                  </a:lnTo>
                  <a:lnTo>
                    <a:pt x="816" y="636"/>
                  </a:lnTo>
                  <a:lnTo>
                    <a:pt x="816" y="636"/>
                  </a:lnTo>
                  <a:lnTo>
                    <a:pt x="814" y="630"/>
                  </a:lnTo>
                  <a:lnTo>
                    <a:pt x="808" y="624"/>
                  </a:lnTo>
                  <a:lnTo>
                    <a:pt x="802" y="622"/>
                  </a:lnTo>
                  <a:lnTo>
                    <a:pt x="796" y="624"/>
                  </a:lnTo>
                  <a:lnTo>
                    <a:pt x="704" y="648"/>
                  </a:lnTo>
                  <a:lnTo>
                    <a:pt x="654" y="610"/>
                  </a:lnTo>
                  <a:lnTo>
                    <a:pt x="766" y="560"/>
                  </a:lnTo>
                  <a:lnTo>
                    <a:pt x="766" y="560"/>
                  </a:lnTo>
                  <a:lnTo>
                    <a:pt x="772" y="556"/>
                  </a:lnTo>
                  <a:lnTo>
                    <a:pt x="776" y="550"/>
                  </a:lnTo>
                  <a:lnTo>
                    <a:pt x="776" y="544"/>
                  </a:lnTo>
                  <a:lnTo>
                    <a:pt x="776" y="536"/>
                  </a:lnTo>
                  <a:lnTo>
                    <a:pt x="776" y="536"/>
                  </a:lnTo>
                  <a:lnTo>
                    <a:pt x="772" y="532"/>
                  </a:lnTo>
                  <a:lnTo>
                    <a:pt x="766" y="528"/>
                  </a:lnTo>
                  <a:lnTo>
                    <a:pt x="760" y="526"/>
                  </a:lnTo>
                  <a:lnTo>
                    <a:pt x="752" y="528"/>
                  </a:lnTo>
                  <a:lnTo>
                    <a:pt x="752" y="528"/>
                  </a:lnTo>
                  <a:lnTo>
                    <a:pt x="624" y="584"/>
                  </a:lnTo>
                  <a:lnTo>
                    <a:pt x="556" y="530"/>
                  </a:lnTo>
                  <a:lnTo>
                    <a:pt x="556" y="530"/>
                  </a:lnTo>
                  <a:lnTo>
                    <a:pt x="556" y="522"/>
                  </a:lnTo>
                  <a:lnTo>
                    <a:pt x="556" y="522"/>
                  </a:lnTo>
                  <a:lnTo>
                    <a:pt x="556" y="520"/>
                  </a:lnTo>
                  <a:lnTo>
                    <a:pt x="556" y="520"/>
                  </a:lnTo>
                  <a:lnTo>
                    <a:pt x="552" y="504"/>
                  </a:lnTo>
                  <a:lnTo>
                    <a:pt x="550" y="480"/>
                  </a:lnTo>
                  <a:lnTo>
                    <a:pt x="550" y="480"/>
                  </a:lnTo>
                  <a:lnTo>
                    <a:pt x="552" y="466"/>
                  </a:lnTo>
                  <a:lnTo>
                    <a:pt x="554" y="452"/>
                  </a:lnTo>
                  <a:lnTo>
                    <a:pt x="556" y="438"/>
                  </a:lnTo>
                  <a:lnTo>
                    <a:pt x="562" y="424"/>
                  </a:lnTo>
                  <a:lnTo>
                    <a:pt x="562" y="424"/>
                  </a:lnTo>
                  <a:lnTo>
                    <a:pt x="564" y="418"/>
                  </a:lnTo>
                  <a:lnTo>
                    <a:pt x="564" y="414"/>
                  </a:lnTo>
                  <a:lnTo>
                    <a:pt x="564" y="414"/>
                  </a:lnTo>
                  <a:lnTo>
                    <a:pt x="566" y="412"/>
                  </a:lnTo>
                  <a:lnTo>
                    <a:pt x="646" y="376"/>
                  </a:lnTo>
                  <a:lnTo>
                    <a:pt x="780" y="464"/>
                  </a:lnTo>
                  <a:lnTo>
                    <a:pt x="780" y="464"/>
                  </a:lnTo>
                  <a:lnTo>
                    <a:pt x="784" y="466"/>
                  </a:lnTo>
                  <a:lnTo>
                    <a:pt x="790" y="468"/>
                  </a:lnTo>
                  <a:lnTo>
                    <a:pt x="790" y="468"/>
                  </a:lnTo>
                  <a:lnTo>
                    <a:pt x="798" y="466"/>
                  </a:lnTo>
                  <a:lnTo>
                    <a:pt x="804" y="460"/>
                  </a:lnTo>
                  <a:lnTo>
                    <a:pt x="804" y="460"/>
                  </a:lnTo>
                  <a:lnTo>
                    <a:pt x="806" y="452"/>
                  </a:lnTo>
                  <a:lnTo>
                    <a:pt x="806" y="446"/>
                  </a:lnTo>
                  <a:lnTo>
                    <a:pt x="804" y="440"/>
                  </a:lnTo>
                  <a:lnTo>
                    <a:pt x="800" y="434"/>
                  </a:lnTo>
                  <a:lnTo>
                    <a:pt x="684" y="360"/>
                  </a:lnTo>
                  <a:lnTo>
                    <a:pt x="742" y="334"/>
                  </a:lnTo>
                  <a:lnTo>
                    <a:pt x="814" y="374"/>
                  </a:lnTo>
                  <a:lnTo>
                    <a:pt x="814" y="374"/>
                  </a:lnTo>
                  <a:lnTo>
                    <a:pt x="822" y="376"/>
                  </a:lnTo>
                  <a:lnTo>
                    <a:pt x="822" y="376"/>
                  </a:lnTo>
                  <a:lnTo>
                    <a:pt x="832" y="374"/>
                  </a:lnTo>
                  <a:lnTo>
                    <a:pt x="836" y="372"/>
                  </a:lnTo>
                  <a:lnTo>
                    <a:pt x="838" y="368"/>
                  </a:lnTo>
                  <a:lnTo>
                    <a:pt x="838" y="368"/>
                  </a:lnTo>
                  <a:lnTo>
                    <a:pt x="840" y="360"/>
                  </a:lnTo>
                  <a:lnTo>
                    <a:pt x="840" y="354"/>
                  </a:lnTo>
                  <a:lnTo>
                    <a:pt x="836" y="348"/>
                  </a:lnTo>
                  <a:lnTo>
                    <a:pt x="832" y="344"/>
                  </a:lnTo>
                  <a:lnTo>
                    <a:pt x="832" y="344"/>
                  </a:lnTo>
                  <a:lnTo>
                    <a:pt x="782" y="316"/>
                  </a:lnTo>
                  <a:lnTo>
                    <a:pt x="838" y="292"/>
                  </a:lnTo>
                  <a:lnTo>
                    <a:pt x="838" y="292"/>
                  </a:lnTo>
                  <a:lnTo>
                    <a:pt x="844" y="288"/>
                  </a:lnTo>
                  <a:lnTo>
                    <a:pt x="848" y="282"/>
                  </a:lnTo>
                  <a:lnTo>
                    <a:pt x="850" y="276"/>
                  </a:lnTo>
                  <a:lnTo>
                    <a:pt x="848" y="268"/>
                  </a:lnTo>
                  <a:lnTo>
                    <a:pt x="848" y="268"/>
                  </a:lnTo>
                  <a:close/>
                  <a:moveTo>
                    <a:pt x="344" y="404"/>
                  </a:moveTo>
                  <a:lnTo>
                    <a:pt x="396" y="446"/>
                  </a:lnTo>
                  <a:lnTo>
                    <a:pt x="340" y="472"/>
                  </a:lnTo>
                  <a:lnTo>
                    <a:pt x="340" y="472"/>
                  </a:lnTo>
                  <a:lnTo>
                    <a:pt x="344" y="448"/>
                  </a:lnTo>
                  <a:lnTo>
                    <a:pt x="346" y="424"/>
                  </a:lnTo>
                  <a:lnTo>
                    <a:pt x="346" y="424"/>
                  </a:lnTo>
                  <a:lnTo>
                    <a:pt x="344" y="404"/>
                  </a:lnTo>
                  <a:lnTo>
                    <a:pt x="344" y="404"/>
                  </a:lnTo>
                  <a:close/>
                  <a:moveTo>
                    <a:pt x="404" y="540"/>
                  </a:moveTo>
                  <a:lnTo>
                    <a:pt x="404" y="540"/>
                  </a:lnTo>
                  <a:lnTo>
                    <a:pt x="390" y="528"/>
                  </a:lnTo>
                  <a:lnTo>
                    <a:pt x="376" y="520"/>
                  </a:lnTo>
                  <a:lnTo>
                    <a:pt x="362" y="512"/>
                  </a:lnTo>
                  <a:lnTo>
                    <a:pt x="350" y="506"/>
                  </a:lnTo>
                  <a:lnTo>
                    <a:pt x="410" y="480"/>
                  </a:lnTo>
                  <a:lnTo>
                    <a:pt x="404" y="540"/>
                  </a:lnTo>
                  <a:close/>
                  <a:moveTo>
                    <a:pt x="416" y="416"/>
                  </a:moveTo>
                  <a:lnTo>
                    <a:pt x="372" y="382"/>
                  </a:lnTo>
                  <a:lnTo>
                    <a:pt x="372" y="382"/>
                  </a:lnTo>
                  <a:lnTo>
                    <a:pt x="398" y="372"/>
                  </a:lnTo>
                  <a:lnTo>
                    <a:pt x="420" y="358"/>
                  </a:lnTo>
                  <a:lnTo>
                    <a:pt x="416" y="416"/>
                  </a:lnTo>
                  <a:close/>
                  <a:moveTo>
                    <a:pt x="440" y="546"/>
                  </a:moveTo>
                  <a:lnTo>
                    <a:pt x="444" y="486"/>
                  </a:lnTo>
                  <a:lnTo>
                    <a:pt x="488" y="522"/>
                  </a:lnTo>
                  <a:lnTo>
                    <a:pt x="488" y="522"/>
                  </a:lnTo>
                  <a:lnTo>
                    <a:pt x="474" y="526"/>
                  </a:lnTo>
                  <a:lnTo>
                    <a:pt x="462" y="532"/>
                  </a:lnTo>
                  <a:lnTo>
                    <a:pt x="440" y="546"/>
                  </a:lnTo>
                  <a:lnTo>
                    <a:pt x="440" y="546"/>
                  </a:lnTo>
                  <a:close/>
                  <a:moveTo>
                    <a:pt x="516" y="498"/>
                  </a:moveTo>
                  <a:lnTo>
                    <a:pt x="464" y="456"/>
                  </a:lnTo>
                  <a:lnTo>
                    <a:pt x="522" y="430"/>
                  </a:lnTo>
                  <a:lnTo>
                    <a:pt x="522" y="430"/>
                  </a:lnTo>
                  <a:lnTo>
                    <a:pt x="516" y="456"/>
                  </a:lnTo>
                  <a:lnTo>
                    <a:pt x="516" y="480"/>
                  </a:lnTo>
                  <a:lnTo>
                    <a:pt x="516" y="480"/>
                  </a:lnTo>
                  <a:lnTo>
                    <a:pt x="516" y="498"/>
                  </a:lnTo>
                  <a:lnTo>
                    <a:pt x="516" y="498"/>
                  </a:lnTo>
                  <a:close/>
                  <a:moveTo>
                    <a:pt x="454" y="830"/>
                  </a:moveTo>
                  <a:lnTo>
                    <a:pt x="454" y="830"/>
                  </a:lnTo>
                  <a:lnTo>
                    <a:pt x="448" y="826"/>
                  </a:lnTo>
                  <a:lnTo>
                    <a:pt x="442" y="824"/>
                  </a:lnTo>
                  <a:lnTo>
                    <a:pt x="434" y="826"/>
                  </a:lnTo>
                  <a:lnTo>
                    <a:pt x="428" y="830"/>
                  </a:lnTo>
                  <a:lnTo>
                    <a:pt x="428" y="830"/>
                  </a:lnTo>
                  <a:lnTo>
                    <a:pt x="426" y="836"/>
                  </a:lnTo>
                  <a:lnTo>
                    <a:pt x="424" y="842"/>
                  </a:lnTo>
                  <a:lnTo>
                    <a:pt x="426" y="850"/>
                  </a:lnTo>
                  <a:lnTo>
                    <a:pt x="430" y="856"/>
                  </a:lnTo>
                  <a:lnTo>
                    <a:pt x="464" y="888"/>
                  </a:lnTo>
                  <a:lnTo>
                    <a:pt x="464" y="888"/>
                  </a:lnTo>
                  <a:lnTo>
                    <a:pt x="470" y="892"/>
                  </a:lnTo>
                  <a:lnTo>
                    <a:pt x="476" y="892"/>
                  </a:lnTo>
                  <a:lnTo>
                    <a:pt x="476" y="892"/>
                  </a:lnTo>
                  <a:lnTo>
                    <a:pt x="484" y="892"/>
                  </a:lnTo>
                  <a:lnTo>
                    <a:pt x="490" y="886"/>
                  </a:lnTo>
                  <a:lnTo>
                    <a:pt x="490" y="886"/>
                  </a:lnTo>
                  <a:lnTo>
                    <a:pt x="494" y="880"/>
                  </a:lnTo>
                  <a:lnTo>
                    <a:pt x="494" y="874"/>
                  </a:lnTo>
                  <a:lnTo>
                    <a:pt x="492" y="868"/>
                  </a:lnTo>
                  <a:lnTo>
                    <a:pt x="488" y="862"/>
                  </a:lnTo>
                  <a:lnTo>
                    <a:pt x="454" y="83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407380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1537" y="156256"/>
            <a:ext cx="8856985" cy="1569661"/>
            <a:chOff x="107504" y="156256"/>
            <a:chExt cx="8856985" cy="1569661"/>
          </a:xfrm>
        </p:grpSpPr>
        <p:sp>
          <p:nvSpPr>
            <p:cNvPr id="3" name="TextovéPole 2"/>
            <p:cNvSpPr txBox="1"/>
            <p:nvPr/>
          </p:nvSpPr>
          <p:spPr>
            <a:xfrm>
              <a:off x="107504" y="156256"/>
              <a:ext cx="1568058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Použité zdroje:</a:t>
              </a:r>
            </a:p>
            <a:p>
              <a:endParaRPr lang="cs-CZ" dirty="0"/>
            </a:p>
            <a:p>
              <a:r>
                <a:rPr lang="cs-CZ" dirty="0" smtClean="0"/>
                <a:t>Obrázky:</a:t>
              </a:r>
              <a:endParaRPr lang="cs-CZ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121537" y="1079586"/>
              <a:ext cx="884295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Zdroj všech obrázků je galerie Microsoft  Office 2010, vlastník licence ZŠ Jablonec nad Nisou – Mšeno, Mozartova 24, příspěvková organizace.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8985779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280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3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Motiv systému Office</vt:lpstr>
      <vt:lpstr>1_Motiv systému Office</vt:lpstr>
      <vt:lpstr>2_Motiv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20</cp:revision>
  <dcterms:created xsi:type="dcterms:W3CDTF">2014-06-03T16:21:39Z</dcterms:created>
  <dcterms:modified xsi:type="dcterms:W3CDTF">2014-11-17T17:36:45Z</dcterms:modified>
</cp:coreProperties>
</file>